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81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24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91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9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76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30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53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48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62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71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4tb4wx/articles/zk4fxyc" TargetMode="External"/><Relationship Id="rId2" Type="http://schemas.openxmlformats.org/officeDocument/2006/relationships/hyperlink" Target="https://www.bbc.co.uk/bitesize/topics/z9prkqt/articles/zfn792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.uk/bitesize/topics/zs86n39/articles/zmcsmf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>
            <a:normAutofit/>
          </a:bodyPr>
          <a:lstStyle/>
          <a:p>
            <a:r>
              <a:rPr lang="en-GB" sz="4800" b="1">
                <a:latin typeface="Century Gothic" panose="020B0502020202020204" pitchFamily="34" charset="0"/>
              </a:rPr>
              <a:t>Meaningful </a:t>
            </a:r>
            <a:r>
              <a:rPr lang="en-GB" sz="4800" b="1" err="1">
                <a:latin typeface="Century Gothic" panose="020B0502020202020204" pitchFamily="34" charset="0"/>
              </a:rPr>
              <a:t>Homeworks</a:t>
            </a:r>
            <a:endParaRPr lang="en-GB" sz="4800" b="1">
              <a:latin typeface="Century Gothic" panose="020B0502020202020204" pitchFamily="34" charset="0"/>
            </a:endParaRPr>
          </a:p>
          <a:p>
            <a:r>
              <a:rPr lang="en-GB" sz="4800" b="1">
                <a:latin typeface="Century Gothic" panose="020B0502020202020204" pitchFamily="34" charset="0"/>
              </a:rPr>
              <a:t>Year 7</a:t>
            </a: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entury Gothic" panose="020B0502020202020204" pitchFamily="34" charset="0"/>
              </a:rPr>
              <a:t>Autumn 1 – Faith &amp;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sz="2000" b="1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2000">
                <a:latin typeface="Century Gothic"/>
              </a:rPr>
              <a:t>Research the three faiths expressed in The Life of Pi (Judaism, Christianity, Buddhism) and produce a poster which illustrates your findings.</a:t>
            </a:r>
          </a:p>
          <a:p>
            <a:pPr marL="0" indent="0">
              <a:buNone/>
            </a:pP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>
                <a:latin typeface="Century Gothic"/>
              </a:rPr>
              <a:t>Guidance:</a:t>
            </a:r>
          </a:p>
          <a:p>
            <a:pPr>
              <a:buFontTx/>
              <a:buChar char="-"/>
            </a:pPr>
            <a:r>
              <a:rPr lang="en-GB" sz="2000">
                <a:latin typeface="Century Gothic"/>
              </a:rPr>
              <a:t>Judaism (</a:t>
            </a:r>
            <a:r>
              <a:rPr lang="en-GB" sz="2000">
                <a:latin typeface="Century Gothic"/>
                <a:hlinkClick r:id="rId2"/>
              </a:rPr>
              <a:t>https://www.bbc.co.uk/bitesize/topics/z9prkqt/articles/zfn792p</a:t>
            </a:r>
            <a:r>
              <a:rPr lang="en-GB" sz="2000">
                <a:latin typeface="Century Gothic"/>
              </a:rPr>
              <a:t>_ </a:t>
            </a:r>
          </a:p>
          <a:p>
            <a:pPr>
              <a:buFontTx/>
              <a:buChar char="-"/>
            </a:pPr>
            <a:r>
              <a:rPr lang="en-GB" sz="2000">
                <a:latin typeface="Century Gothic"/>
              </a:rPr>
              <a:t>Christianity (</a:t>
            </a:r>
            <a:r>
              <a:rPr lang="en-GB" sz="2000">
                <a:latin typeface="Century Gothic"/>
                <a:hlinkClick r:id="rId3"/>
              </a:rPr>
              <a:t>https://www.bbc.co.uk/bitesize/topics/z4tb4wx/articles/zk4fxyc</a:t>
            </a:r>
            <a:r>
              <a:rPr lang="en-GB" sz="2000">
                <a:latin typeface="Century Gothic"/>
              </a:rPr>
              <a:t>) </a:t>
            </a:r>
            <a:endParaRPr lang="en-GB" sz="200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en-GB" sz="2000">
                <a:latin typeface="Century Gothic"/>
              </a:rPr>
              <a:t>Buddhism (</a:t>
            </a:r>
            <a:r>
              <a:rPr lang="en-GB" sz="2000">
                <a:latin typeface="Century Gothic"/>
                <a:hlinkClick r:id="rId4"/>
              </a:rPr>
              <a:t>https://www.bbc.co.uk/bitesize/topics/zs86n39/articles/zmcsmfr</a:t>
            </a:r>
            <a:r>
              <a:rPr lang="en-GB" sz="2000">
                <a:latin typeface="Century Gothic"/>
              </a:rPr>
              <a:t>) </a:t>
            </a:r>
          </a:p>
          <a:p>
            <a:pPr>
              <a:buFont typeface="Arial"/>
              <a:buChar char="•"/>
            </a:pPr>
            <a:r>
              <a:rPr lang="en-GB" sz="2000">
                <a:latin typeface="Century Gothic"/>
              </a:rPr>
              <a:t>Uses dual coding (relevant images which symbolises your findings)</a:t>
            </a:r>
          </a:p>
          <a:p>
            <a:pPr>
              <a:buFontTx/>
              <a:buChar char="-"/>
            </a:pP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>
                <a:latin typeface="Century Gothic"/>
              </a:rPr>
              <a:t>Success Criteria:</a:t>
            </a:r>
          </a:p>
          <a:p>
            <a:r>
              <a:rPr lang="en-GB" sz="2000">
                <a:latin typeface="Century Gothic"/>
              </a:rPr>
              <a:t>Identifies what each faith believes in </a:t>
            </a:r>
            <a:endParaRPr lang="en-GB" sz="2000">
              <a:latin typeface="Century Gothic" panose="020B0502020202020204" pitchFamily="34" charset="0"/>
            </a:endParaRPr>
          </a:p>
          <a:p>
            <a:r>
              <a:rPr lang="en-GB" sz="2000">
                <a:latin typeface="Century Gothic"/>
              </a:rPr>
              <a:t>Identifies which God is worshipped</a:t>
            </a:r>
          </a:p>
          <a:p>
            <a:r>
              <a:rPr lang="en-GB" sz="2000">
                <a:latin typeface="Century Gothic" panose="020B0502020202020204" pitchFamily="34" charset="0"/>
              </a:rPr>
              <a:t>Accurate spelling, punctuation and grammar</a:t>
            </a:r>
          </a:p>
          <a:p>
            <a:r>
              <a:rPr lang="en-GB" sz="2000">
                <a:latin typeface="Century Gothic"/>
              </a:rPr>
              <a:t>Explains which country each of the faiths originate from</a:t>
            </a:r>
          </a:p>
          <a:p>
            <a:r>
              <a:rPr lang="en-GB" sz="2000">
                <a:latin typeface="Century Gothic"/>
              </a:rPr>
              <a:t>Are they any special rules which they must follow? E.g. the eating of Kosher foods</a:t>
            </a:r>
          </a:p>
          <a:p>
            <a:endParaRPr lang="en-GB" sz="20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2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Autumn 1 – Faith &amp; Identity</a:t>
            </a:r>
            <a:br>
              <a:rPr lang="en-GB" b="1" dirty="0">
                <a:latin typeface="Century Gothic"/>
              </a:rPr>
            </a:br>
            <a:r>
              <a:rPr lang="en-GB" b="1" dirty="0">
                <a:latin typeface="Century Gothic"/>
              </a:rPr>
              <a:t>Worked example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5" descr="A mind map with words and symbols&#10;&#10;Description automatically generated">
            <a:extLst>
              <a:ext uri="{FF2B5EF4-FFF2-40B4-BE49-F238E27FC236}">
                <a16:creationId xmlns:a16="http://schemas.microsoft.com/office/drawing/2014/main" id="{CC940F31-38BA-2B34-71D2-401D4AA12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56" y="1869840"/>
            <a:ext cx="6765184" cy="4619402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178A58-7308-9410-8376-89CA5927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4636" y="1825625"/>
            <a:ext cx="370916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/>
              </a:rPr>
              <a:t>An example of a concept map which looks at the principles of Buddhism. </a:t>
            </a:r>
            <a:endParaRPr lang="en-US" dirty="0"/>
          </a:p>
          <a:p>
            <a:pPr marL="0" indent="0">
              <a:buNone/>
            </a:pPr>
            <a:endParaRPr lang="en-GB" sz="2000" b="1" dirty="0">
              <a:latin typeface="Century Gothic"/>
            </a:endParaRPr>
          </a:p>
          <a:p>
            <a:pPr marL="0" indent="0">
              <a:buNone/>
            </a:pPr>
            <a:r>
              <a:rPr lang="en-GB" sz="2000" dirty="0">
                <a:latin typeface="Century Gothic"/>
              </a:rPr>
              <a:t>Remember your poster must contain information on</a:t>
            </a:r>
            <a:r>
              <a:rPr lang="en-GB" sz="2000" b="1" dirty="0">
                <a:latin typeface="Century Gothic"/>
              </a:rPr>
              <a:t> Christianity, Judaism and Buddhism.</a:t>
            </a:r>
          </a:p>
        </p:txBody>
      </p:sp>
    </p:spTree>
    <p:extLst>
      <p:ext uri="{BB962C8B-B14F-4D97-AF65-F5344CB8AC3E}">
        <p14:creationId xmlns:p14="http://schemas.microsoft.com/office/powerpoint/2010/main" val="32164474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PowerPoint Presentation</vt:lpstr>
      <vt:lpstr>Autumn 1 – Faith &amp; Identity</vt:lpstr>
      <vt:lpstr>Autumn 1 – Faith &amp; Identity Worked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2024-11-29T15:28:09Z</dcterms:created>
  <dcterms:modified xsi:type="dcterms:W3CDTF">2024-11-29T15:28:25Z</dcterms:modified>
</cp:coreProperties>
</file>