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6" r:id="rId4"/>
    <p:sldId id="274" r:id="rId5"/>
    <p:sldId id="288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0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9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5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6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9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5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0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4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9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3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4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8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3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27100E1F-1DD5-6584-B31E-8455D5F04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0" b="142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r>
              <a:rPr lang="en-US"/>
              <a:t>Meaningful Homework</a:t>
            </a:r>
            <a:br>
              <a:rPr lang="en-US"/>
            </a:br>
            <a:r>
              <a:rPr lang="en-US"/>
              <a:t>WAGOLL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3" y="5530735"/>
            <a:ext cx="3758145" cy="609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/>
              <a:t>YEAR 7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Our Local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Autumn 1</a:t>
            </a:r>
          </a:p>
        </p:txBody>
      </p:sp>
    </p:spTree>
    <p:extLst>
      <p:ext uri="{BB962C8B-B14F-4D97-AF65-F5344CB8AC3E}">
        <p14:creationId xmlns:p14="http://schemas.microsoft.com/office/powerpoint/2010/main" val="38288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803792" y="7587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80385" y="940524"/>
            <a:ext cx="12057199" cy="679269"/>
          </a:xfrm>
          <a:custGeom>
            <a:avLst/>
            <a:gdLst>
              <a:gd name="connsiteX0" fmla="*/ 0 w 12057199"/>
              <a:gd name="connsiteY0" fmla="*/ 53132 h 679269"/>
              <a:gd name="connsiteX1" fmla="*/ 2009560 w 12057199"/>
              <a:gd name="connsiteY1" fmla="*/ 0 h 679269"/>
              <a:gd name="connsiteX2" fmla="*/ 2009527 w 12057199"/>
              <a:gd name="connsiteY2" fmla="*/ 0 h 679269"/>
              <a:gd name="connsiteX3" fmla="*/ 2937971 w 12057199"/>
              <a:gd name="connsiteY3" fmla="*/ -37116 h 679269"/>
              <a:gd name="connsiteX4" fmla="*/ 5023830 w 12057199"/>
              <a:gd name="connsiteY4" fmla="*/ 0 h 679269"/>
              <a:gd name="connsiteX5" fmla="*/ 10047627 w 12057199"/>
              <a:gd name="connsiteY5" fmla="*/ 0 h 679269"/>
              <a:gd name="connsiteX6" fmla="*/ 12057199 w 12057199"/>
              <a:gd name="connsiteY6" fmla="*/ 53132 h 679269"/>
              <a:gd name="connsiteX7" fmla="*/ 12057199 w 12057199"/>
              <a:gd name="connsiteY7" fmla="*/ 113211 h 679269"/>
              <a:gd name="connsiteX8" fmla="*/ 12057199 w 12057199"/>
              <a:gd name="connsiteY8" fmla="*/ 113211 h 679269"/>
              <a:gd name="connsiteX9" fmla="*/ 12057199 w 12057199"/>
              <a:gd name="connsiteY9" fmla="*/ 283028 h 679269"/>
              <a:gd name="connsiteX10" fmla="*/ 12057199 w 12057199"/>
              <a:gd name="connsiteY10" fmla="*/ 626135 h 679269"/>
              <a:gd name="connsiteX11" fmla="*/ 10047627 w 12057199"/>
              <a:gd name="connsiteY11" fmla="*/ 679269 h 679269"/>
              <a:gd name="connsiteX12" fmla="*/ 5023830 w 12057199"/>
              <a:gd name="connsiteY12" fmla="*/ 679269 h 679269"/>
              <a:gd name="connsiteX13" fmla="*/ 2009527 w 12057199"/>
              <a:gd name="connsiteY13" fmla="*/ 679269 h 679269"/>
              <a:gd name="connsiteX14" fmla="*/ 2009527 w 12057199"/>
              <a:gd name="connsiteY14" fmla="*/ 679269 h 679269"/>
              <a:gd name="connsiteX15" fmla="*/ 2009560 w 12057199"/>
              <a:gd name="connsiteY15" fmla="*/ 679269 h 679269"/>
              <a:gd name="connsiteX16" fmla="*/ 0 w 12057199"/>
              <a:gd name="connsiteY16" fmla="*/ 626135 h 679269"/>
              <a:gd name="connsiteX17" fmla="*/ 0 w 12057199"/>
              <a:gd name="connsiteY17" fmla="*/ 283028 h 679269"/>
              <a:gd name="connsiteX18" fmla="*/ 0 w 12057199"/>
              <a:gd name="connsiteY18" fmla="*/ 113211 h 679269"/>
              <a:gd name="connsiteX19" fmla="*/ 0 w 12057199"/>
              <a:gd name="connsiteY19" fmla="*/ 113211 h 679269"/>
              <a:gd name="connsiteX20" fmla="*/ 0 w 12057199"/>
              <a:gd name="connsiteY20" fmla="*/ 53132 h 679269"/>
              <a:gd name="connsiteX0" fmla="*/ 0 w 12057199"/>
              <a:gd name="connsiteY0" fmla="*/ 53132 h 679269"/>
              <a:gd name="connsiteX1" fmla="*/ 2009560 w 12057199"/>
              <a:gd name="connsiteY1" fmla="*/ 0 h 679269"/>
              <a:gd name="connsiteX2" fmla="*/ 2009527 w 12057199"/>
              <a:gd name="connsiteY2" fmla="*/ 0 h 679269"/>
              <a:gd name="connsiteX3" fmla="*/ 2937971 w 12057199"/>
              <a:gd name="connsiteY3" fmla="*/ -37116 h 679269"/>
              <a:gd name="connsiteX4" fmla="*/ 5023830 w 12057199"/>
              <a:gd name="connsiteY4" fmla="*/ 0 h 679269"/>
              <a:gd name="connsiteX5" fmla="*/ 10047627 w 12057199"/>
              <a:gd name="connsiteY5" fmla="*/ 0 h 679269"/>
              <a:gd name="connsiteX6" fmla="*/ 12057199 w 12057199"/>
              <a:gd name="connsiteY6" fmla="*/ 53132 h 679269"/>
              <a:gd name="connsiteX7" fmla="*/ 12057199 w 12057199"/>
              <a:gd name="connsiteY7" fmla="*/ 113211 h 679269"/>
              <a:gd name="connsiteX8" fmla="*/ 12057199 w 12057199"/>
              <a:gd name="connsiteY8" fmla="*/ 113211 h 679269"/>
              <a:gd name="connsiteX9" fmla="*/ 12057199 w 12057199"/>
              <a:gd name="connsiteY9" fmla="*/ 283028 h 679269"/>
              <a:gd name="connsiteX10" fmla="*/ 12057199 w 12057199"/>
              <a:gd name="connsiteY10" fmla="*/ 626135 h 679269"/>
              <a:gd name="connsiteX11" fmla="*/ 10047627 w 12057199"/>
              <a:gd name="connsiteY11" fmla="*/ 679269 h 679269"/>
              <a:gd name="connsiteX12" fmla="*/ 5023830 w 12057199"/>
              <a:gd name="connsiteY12" fmla="*/ 679269 h 679269"/>
              <a:gd name="connsiteX13" fmla="*/ 2009527 w 12057199"/>
              <a:gd name="connsiteY13" fmla="*/ 679269 h 679269"/>
              <a:gd name="connsiteX14" fmla="*/ 2009527 w 12057199"/>
              <a:gd name="connsiteY14" fmla="*/ 679269 h 679269"/>
              <a:gd name="connsiteX15" fmla="*/ 2009560 w 12057199"/>
              <a:gd name="connsiteY15" fmla="*/ 679269 h 679269"/>
              <a:gd name="connsiteX16" fmla="*/ 0 w 12057199"/>
              <a:gd name="connsiteY16" fmla="*/ 626135 h 679269"/>
              <a:gd name="connsiteX17" fmla="*/ 0 w 12057199"/>
              <a:gd name="connsiteY17" fmla="*/ 283028 h 679269"/>
              <a:gd name="connsiteX18" fmla="*/ 0 w 12057199"/>
              <a:gd name="connsiteY18" fmla="*/ 113211 h 679269"/>
              <a:gd name="connsiteX19" fmla="*/ 0 w 12057199"/>
              <a:gd name="connsiteY19" fmla="*/ 113211 h 679269"/>
              <a:gd name="connsiteX20" fmla="*/ 0 w 12057199"/>
              <a:gd name="connsiteY20" fmla="*/ 53132 h 6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57199" h="679269" fill="none" extrusionOk="0">
                <a:moveTo>
                  <a:pt x="0" y="53132"/>
                </a:moveTo>
                <a:cubicBezTo>
                  <a:pt x="42444" y="54052"/>
                  <a:pt x="801235" y="156866"/>
                  <a:pt x="2009560" y="0"/>
                </a:cubicBezTo>
                <a:cubicBezTo>
                  <a:pt x="2009554" y="0"/>
                  <a:pt x="2009540" y="-3"/>
                  <a:pt x="2009527" y="0"/>
                </a:cubicBezTo>
                <a:cubicBezTo>
                  <a:pt x="2239013" y="56953"/>
                  <a:pt x="2790253" y="25257"/>
                  <a:pt x="2937971" y="-37116"/>
                </a:cubicBezTo>
                <a:cubicBezTo>
                  <a:pt x="3364850" y="-153554"/>
                  <a:pt x="4487627" y="-137654"/>
                  <a:pt x="5023830" y="0"/>
                </a:cubicBezTo>
                <a:cubicBezTo>
                  <a:pt x="6558232" y="164676"/>
                  <a:pt x="7742373" y="-4149"/>
                  <a:pt x="10047627" y="0"/>
                </a:cubicBezTo>
                <a:cubicBezTo>
                  <a:pt x="11127024" y="5222"/>
                  <a:pt x="12019453" y="20877"/>
                  <a:pt x="12057199" y="53132"/>
                </a:cubicBezTo>
                <a:cubicBezTo>
                  <a:pt x="12119981" y="68092"/>
                  <a:pt x="12165055" y="98670"/>
                  <a:pt x="12057199" y="113211"/>
                </a:cubicBezTo>
                <a:lnTo>
                  <a:pt x="12057199" y="113211"/>
                </a:lnTo>
                <a:cubicBezTo>
                  <a:pt x="12160731" y="202569"/>
                  <a:pt x="12290451" y="188507"/>
                  <a:pt x="12057199" y="283028"/>
                </a:cubicBezTo>
                <a:cubicBezTo>
                  <a:pt x="12172942" y="324908"/>
                  <a:pt x="11807030" y="530615"/>
                  <a:pt x="12057199" y="626135"/>
                </a:cubicBezTo>
                <a:cubicBezTo>
                  <a:pt x="12141025" y="765174"/>
                  <a:pt x="11218758" y="586599"/>
                  <a:pt x="10047627" y="679269"/>
                </a:cubicBezTo>
                <a:cubicBezTo>
                  <a:pt x="8611111" y="584496"/>
                  <a:pt x="6143695" y="778059"/>
                  <a:pt x="5023830" y="679269"/>
                </a:cubicBezTo>
                <a:cubicBezTo>
                  <a:pt x="4276423" y="753274"/>
                  <a:pt x="3162854" y="552663"/>
                  <a:pt x="2009527" y="679269"/>
                </a:cubicBezTo>
                <a:lnTo>
                  <a:pt x="2009527" y="679269"/>
                </a:lnTo>
                <a:cubicBezTo>
                  <a:pt x="2009533" y="679269"/>
                  <a:pt x="2009553" y="679267"/>
                  <a:pt x="2009560" y="679269"/>
                </a:cubicBezTo>
                <a:cubicBezTo>
                  <a:pt x="827227" y="683364"/>
                  <a:pt x="29585" y="656097"/>
                  <a:pt x="0" y="626135"/>
                </a:cubicBezTo>
                <a:cubicBezTo>
                  <a:pt x="495575" y="547216"/>
                  <a:pt x="-476593" y="419658"/>
                  <a:pt x="0" y="283028"/>
                </a:cubicBezTo>
                <a:cubicBezTo>
                  <a:pt x="595148" y="267342"/>
                  <a:pt x="-381943" y="230046"/>
                  <a:pt x="0" y="113211"/>
                </a:cubicBezTo>
                <a:lnTo>
                  <a:pt x="0" y="113211"/>
                </a:lnTo>
                <a:cubicBezTo>
                  <a:pt x="-102666" y="100214"/>
                  <a:pt x="108232" y="79218"/>
                  <a:pt x="0" y="53132"/>
                </a:cubicBezTo>
                <a:close/>
              </a:path>
              <a:path w="12057199" h="679269" stroke="0" extrusionOk="0">
                <a:moveTo>
                  <a:pt x="0" y="53132"/>
                </a:moveTo>
                <a:cubicBezTo>
                  <a:pt x="52808" y="22544"/>
                  <a:pt x="802401" y="18677"/>
                  <a:pt x="2009560" y="0"/>
                </a:cubicBezTo>
                <a:cubicBezTo>
                  <a:pt x="2009544" y="0"/>
                  <a:pt x="2009542" y="2"/>
                  <a:pt x="2009527" y="0"/>
                </a:cubicBezTo>
                <a:cubicBezTo>
                  <a:pt x="2215374" y="30534"/>
                  <a:pt x="2677877" y="-75190"/>
                  <a:pt x="2937971" y="-37116"/>
                </a:cubicBezTo>
                <a:cubicBezTo>
                  <a:pt x="3488170" y="29403"/>
                  <a:pt x="4641024" y="122487"/>
                  <a:pt x="5023830" y="0"/>
                </a:cubicBezTo>
                <a:cubicBezTo>
                  <a:pt x="6037040" y="-17293"/>
                  <a:pt x="9132422" y="54382"/>
                  <a:pt x="10047627" y="0"/>
                </a:cubicBezTo>
                <a:cubicBezTo>
                  <a:pt x="11196264" y="-2775"/>
                  <a:pt x="12146766" y="19210"/>
                  <a:pt x="12057199" y="53132"/>
                </a:cubicBezTo>
                <a:cubicBezTo>
                  <a:pt x="11925982" y="83200"/>
                  <a:pt x="12237037" y="116246"/>
                  <a:pt x="12057199" y="113211"/>
                </a:cubicBezTo>
                <a:lnTo>
                  <a:pt x="12057199" y="113211"/>
                </a:lnTo>
                <a:cubicBezTo>
                  <a:pt x="12218797" y="136367"/>
                  <a:pt x="11815503" y="255111"/>
                  <a:pt x="12057199" y="283028"/>
                </a:cubicBezTo>
                <a:cubicBezTo>
                  <a:pt x="12249211" y="390172"/>
                  <a:pt x="11569227" y="525778"/>
                  <a:pt x="12057199" y="626135"/>
                </a:cubicBezTo>
                <a:cubicBezTo>
                  <a:pt x="12084528" y="736143"/>
                  <a:pt x="11316725" y="671659"/>
                  <a:pt x="10047627" y="679269"/>
                </a:cubicBezTo>
                <a:cubicBezTo>
                  <a:pt x="9063798" y="814400"/>
                  <a:pt x="5564676" y="551626"/>
                  <a:pt x="5023830" y="679269"/>
                </a:cubicBezTo>
                <a:cubicBezTo>
                  <a:pt x="3521896" y="846207"/>
                  <a:pt x="2696585" y="563292"/>
                  <a:pt x="2009527" y="679269"/>
                </a:cubicBezTo>
                <a:lnTo>
                  <a:pt x="2009527" y="679269"/>
                </a:lnTo>
                <a:cubicBezTo>
                  <a:pt x="2009534" y="679268"/>
                  <a:pt x="2009558" y="679267"/>
                  <a:pt x="2009560" y="679269"/>
                </a:cubicBezTo>
                <a:cubicBezTo>
                  <a:pt x="774584" y="681174"/>
                  <a:pt x="10179" y="659938"/>
                  <a:pt x="0" y="626135"/>
                </a:cubicBezTo>
                <a:cubicBezTo>
                  <a:pt x="-346" y="539381"/>
                  <a:pt x="-438625" y="429843"/>
                  <a:pt x="0" y="283028"/>
                </a:cubicBezTo>
                <a:cubicBezTo>
                  <a:pt x="-20972" y="212577"/>
                  <a:pt x="-264957" y="207528"/>
                  <a:pt x="0" y="113211"/>
                </a:cubicBezTo>
                <a:lnTo>
                  <a:pt x="0" y="113211"/>
                </a:lnTo>
                <a:cubicBezTo>
                  <a:pt x="-67399" y="109904"/>
                  <a:pt x="-189208" y="82668"/>
                  <a:pt x="0" y="53132"/>
                </a:cubicBezTo>
                <a:close/>
              </a:path>
              <a:path w="12057199" h="679269" fill="none" stroke="0" extrusionOk="0">
                <a:moveTo>
                  <a:pt x="0" y="53132"/>
                </a:moveTo>
                <a:cubicBezTo>
                  <a:pt x="62648" y="118009"/>
                  <a:pt x="868624" y="31835"/>
                  <a:pt x="2009560" y="0"/>
                </a:cubicBezTo>
                <a:cubicBezTo>
                  <a:pt x="2009545" y="1"/>
                  <a:pt x="2009539" y="0"/>
                  <a:pt x="2009527" y="0"/>
                </a:cubicBezTo>
                <a:cubicBezTo>
                  <a:pt x="2325994" y="-39873"/>
                  <a:pt x="2632671" y="30849"/>
                  <a:pt x="2937971" y="-37116"/>
                </a:cubicBezTo>
                <a:cubicBezTo>
                  <a:pt x="3398409" y="-131870"/>
                  <a:pt x="4330269" y="-67797"/>
                  <a:pt x="5023830" y="0"/>
                </a:cubicBezTo>
                <a:cubicBezTo>
                  <a:pt x="6936330" y="-93965"/>
                  <a:pt x="9498173" y="-65947"/>
                  <a:pt x="10047627" y="0"/>
                </a:cubicBezTo>
                <a:cubicBezTo>
                  <a:pt x="11118731" y="4538"/>
                  <a:pt x="12019563" y="29739"/>
                  <a:pt x="12057199" y="53132"/>
                </a:cubicBezTo>
                <a:cubicBezTo>
                  <a:pt x="12112815" y="66725"/>
                  <a:pt x="12170371" y="96783"/>
                  <a:pt x="12057199" y="113211"/>
                </a:cubicBezTo>
                <a:lnTo>
                  <a:pt x="12057199" y="113211"/>
                </a:lnTo>
                <a:cubicBezTo>
                  <a:pt x="12164507" y="171116"/>
                  <a:pt x="12263727" y="207330"/>
                  <a:pt x="12057199" y="283028"/>
                </a:cubicBezTo>
                <a:cubicBezTo>
                  <a:pt x="12198576" y="318047"/>
                  <a:pt x="11823088" y="494962"/>
                  <a:pt x="12057199" y="626135"/>
                </a:cubicBezTo>
                <a:cubicBezTo>
                  <a:pt x="12083855" y="618920"/>
                  <a:pt x="11150895" y="652366"/>
                  <a:pt x="10047627" y="679269"/>
                </a:cubicBezTo>
                <a:cubicBezTo>
                  <a:pt x="9471434" y="599215"/>
                  <a:pt x="7396761" y="697225"/>
                  <a:pt x="5023830" y="679269"/>
                </a:cubicBezTo>
                <a:cubicBezTo>
                  <a:pt x="4294354" y="666415"/>
                  <a:pt x="3122379" y="716410"/>
                  <a:pt x="2009527" y="679269"/>
                </a:cubicBezTo>
                <a:lnTo>
                  <a:pt x="2009527" y="679269"/>
                </a:lnTo>
                <a:cubicBezTo>
                  <a:pt x="2009542" y="679270"/>
                  <a:pt x="2009544" y="679268"/>
                  <a:pt x="2009560" y="679269"/>
                </a:cubicBezTo>
                <a:cubicBezTo>
                  <a:pt x="829922" y="678975"/>
                  <a:pt x="31573" y="661694"/>
                  <a:pt x="0" y="626135"/>
                </a:cubicBezTo>
                <a:cubicBezTo>
                  <a:pt x="517161" y="503185"/>
                  <a:pt x="-417557" y="362002"/>
                  <a:pt x="0" y="283028"/>
                </a:cubicBezTo>
                <a:cubicBezTo>
                  <a:pt x="605815" y="186668"/>
                  <a:pt x="-424155" y="238744"/>
                  <a:pt x="0" y="113211"/>
                </a:cubicBezTo>
                <a:lnTo>
                  <a:pt x="0" y="113211"/>
                </a:lnTo>
                <a:cubicBezTo>
                  <a:pt x="-111237" y="104771"/>
                  <a:pt x="102052" y="58881"/>
                  <a:pt x="0" y="5313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In geography, you will receive two homework tasks this topic. Task 2 (VIPERS) will be awarded as</a:t>
            </a:r>
            <a:r>
              <a:rPr lang="en-GB" sz="1600" b="1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 Meaningful Homework, as this applies your knowledge from the first task. </a:t>
            </a:r>
            <a:r>
              <a:rPr lang="en-GB" sz="1600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We have included both tasks below, so you know what you will be doing in advance. </a:t>
            </a:r>
            <a:r>
              <a:rPr lang="en-GB" sz="1600" b="1" u="sng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We will set one task at a time on </a:t>
            </a:r>
            <a:r>
              <a:rPr lang="en-GB" sz="1600" b="1" u="sng" dirty="0" err="1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ClassCharts</a:t>
            </a:r>
            <a:r>
              <a:rPr lang="en-GB" sz="1600" b="1" u="sng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.</a:t>
            </a:r>
            <a:endParaRPr lang="en-GB" sz="1600" b="1" u="sng" dirty="0">
              <a:solidFill>
                <a:schemeClr val="tx1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48771" y="1889764"/>
            <a:ext cx="5647525" cy="4966276"/>
          </a:xfrm>
          <a:custGeom>
            <a:avLst/>
            <a:gdLst>
              <a:gd name="connsiteX0" fmla="*/ 0 w 5647525"/>
              <a:gd name="connsiteY0" fmla="*/ 388471 h 4966276"/>
              <a:gd name="connsiteX1" fmla="*/ 941271 w 5647525"/>
              <a:gd name="connsiteY1" fmla="*/ 0 h 4966276"/>
              <a:gd name="connsiteX2" fmla="*/ 941255 w 5647525"/>
              <a:gd name="connsiteY2" fmla="*/ 0 h 4966276"/>
              <a:gd name="connsiteX3" fmla="*/ 1376133 w 5647525"/>
              <a:gd name="connsiteY3" fmla="*/ -271358 h 4966276"/>
              <a:gd name="connsiteX4" fmla="*/ 2353134 w 5647525"/>
              <a:gd name="connsiteY4" fmla="*/ 0 h 4966276"/>
              <a:gd name="connsiteX5" fmla="*/ 4706253 w 5647525"/>
              <a:gd name="connsiteY5" fmla="*/ 0 h 4966276"/>
              <a:gd name="connsiteX6" fmla="*/ 5647525 w 5647525"/>
              <a:gd name="connsiteY6" fmla="*/ 388471 h 4966276"/>
              <a:gd name="connsiteX7" fmla="*/ 5647525 w 5647525"/>
              <a:gd name="connsiteY7" fmla="*/ 827713 h 4966276"/>
              <a:gd name="connsiteX8" fmla="*/ 5647525 w 5647525"/>
              <a:gd name="connsiteY8" fmla="*/ 827713 h 4966276"/>
              <a:gd name="connsiteX9" fmla="*/ 5647525 w 5647525"/>
              <a:gd name="connsiteY9" fmla="*/ 2069282 h 4966276"/>
              <a:gd name="connsiteX10" fmla="*/ 5647525 w 5647525"/>
              <a:gd name="connsiteY10" fmla="*/ 4577804 h 4966276"/>
              <a:gd name="connsiteX11" fmla="*/ 4706253 w 5647525"/>
              <a:gd name="connsiteY11" fmla="*/ 4966276 h 4966276"/>
              <a:gd name="connsiteX12" fmla="*/ 2353134 w 5647525"/>
              <a:gd name="connsiteY12" fmla="*/ 4966276 h 4966276"/>
              <a:gd name="connsiteX13" fmla="*/ 941255 w 5647525"/>
              <a:gd name="connsiteY13" fmla="*/ 4966276 h 4966276"/>
              <a:gd name="connsiteX14" fmla="*/ 941255 w 5647525"/>
              <a:gd name="connsiteY14" fmla="*/ 4966276 h 4966276"/>
              <a:gd name="connsiteX15" fmla="*/ 941271 w 5647525"/>
              <a:gd name="connsiteY15" fmla="*/ 4966276 h 4966276"/>
              <a:gd name="connsiteX16" fmla="*/ 0 w 5647525"/>
              <a:gd name="connsiteY16" fmla="*/ 4577804 h 4966276"/>
              <a:gd name="connsiteX17" fmla="*/ 0 w 5647525"/>
              <a:gd name="connsiteY17" fmla="*/ 2069282 h 4966276"/>
              <a:gd name="connsiteX18" fmla="*/ 0 w 5647525"/>
              <a:gd name="connsiteY18" fmla="*/ 827713 h 4966276"/>
              <a:gd name="connsiteX19" fmla="*/ 0 w 5647525"/>
              <a:gd name="connsiteY19" fmla="*/ 827713 h 4966276"/>
              <a:gd name="connsiteX20" fmla="*/ 0 w 5647525"/>
              <a:gd name="connsiteY20" fmla="*/ 388471 h 4966276"/>
              <a:gd name="connsiteX0" fmla="*/ 0 w 5647525"/>
              <a:gd name="connsiteY0" fmla="*/ 388471 h 4966276"/>
              <a:gd name="connsiteX1" fmla="*/ 941271 w 5647525"/>
              <a:gd name="connsiteY1" fmla="*/ 0 h 4966276"/>
              <a:gd name="connsiteX2" fmla="*/ 941255 w 5647525"/>
              <a:gd name="connsiteY2" fmla="*/ 0 h 4966276"/>
              <a:gd name="connsiteX3" fmla="*/ 1376133 w 5647525"/>
              <a:gd name="connsiteY3" fmla="*/ -271358 h 4966276"/>
              <a:gd name="connsiteX4" fmla="*/ 2353134 w 5647525"/>
              <a:gd name="connsiteY4" fmla="*/ 0 h 4966276"/>
              <a:gd name="connsiteX5" fmla="*/ 4706253 w 5647525"/>
              <a:gd name="connsiteY5" fmla="*/ 0 h 4966276"/>
              <a:gd name="connsiteX6" fmla="*/ 5647525 w 5647525"/>
              <a:gd name="connsiteY6" fmla="*/ 388471 h 4966276"/>
              <a:gd name="connsiteX7" fmla="*/ 5647525 w 5647525"/>
              <a:gd name="connsiteY7" fmla="*/ 827713 h 4966276"/>
              <a:gd name="connsiteX8" fmla="*/ 5647525 w 5647525"/>
              <a:gd name="connsiteY8" fmla="*/ 827713 h 4966276"/>
              <a:gd name="connsiteX9" fmla="*/ 5647525 w 5647525"/>
              <a:gd name="connsiteY9" fmla="*/ 2069282 h 4966276"/>
              <a:gd name="connsiteX10" fmla="*/ 5647525 w 5647525"/>
              <a:gd name="connsiteY10" fmla="*/ 4577804 h 4966276"/>
              <a:gd name="connsiteX11" fmla="*/ 4706253 w 5647525"/>
              <a:gd name="connsiteY11" fmla="*/ 4966276 h 4966276"/>
              <a:gd name="connsiteX12" fmla="*/ 2353134 w 5647525"/>
              <a:gd name="connsiteY12" fmla="*/ 4966276 h 4966276"/>
              <a:gd name="connsiteX13" fmla="*/ 941255 w 5647525"/>
              <a:gd name="connsiteY13" fmla="*/ 4966276 h 4966276"/>
              <a:gd name="connsiteX14" fmla="*/ 941255 w 5647525"/>
              <a:gd name="connsiteY14" fmla="*/ 4966276 h 4966276"/>
              <a:gd name="connsiteX15" fmla="*/ 941271 w 5647525"/>
              <a:gd name="connsiteY15" fmla="*/ 4966276 h 4966276"/>
              <a:gd name="connsiteX16" fmla="*/ 0 w 5647525"/>
              <a:gd name="connsiteY16" fmla="*/ 4577804 h 4966276"/>
              <a:gd name="connsiteX17" fmla="*/ 0 w 5647525"/>
              <a:gd name="connsiteY17" fmla="*/ 2069282 h 4966276"/>
              <a:gd name="connsiteX18" fmla="*/ 0 w 5647525"/>
              <a:gd name="connsiteY18" fmla="*/ 827713 h 4966276"/>
              <a:gd name="connsiteX19" fmla="*/ 0 w 5647525"/>
              <a:gd name="connsiteY19" fmla="*/ 827713 h 4966276"/>
              <a:gd name="connsiteX20" fmla="*/ 0 w 5647525"/>
              <a:gd name="connsiteY20" fmla="*/ 388471 h 4966276"/>
              <a:gd name="connsiteX0" fmla="*/ 0 w 5647525"/>
              <a:gd name="connsiteY0" fmla="*/ 388471 h 4966276"/>
              <a:gd name="connsiteX1" fmla="*/ 941271 w 5647525"/>
              <a:gd name="connsiteY1" fmla="*/ 0 h 4966276"/>
              <a:gd name="connsiteX2" fmla="*/ 941255 w 5647525"/>
              <a:gd name="connsiteY2" fmla="*/ 0 h 4966276"/>
              <a:gd name="connsiteX3" fmla="*/ 1376133 w 5647525"/>
              <a:gd name="connsiteY3" fmla="*/ -271358 h 4966276"/>
              <a:gd name="connsiteX4" fmla="*/ 2353134 w 5647525"/>
              <a:gd name="connsiteY4" fmla="*/ 0 h 4966276"/>
              <a:gd name="connsiteX5" fmla="*/ 4706253 w 5647525"/>
              <a:gd name="connsiteY5" fmla="*/ 0 h 4966276"/>
              <a:gd name="connsiteX6" fmla="*/ 5647525 w 5647525"/>
              <a:gd name="connsiteY6" fmla="*/ 388471 h 4966276"/>
              <a:gd name="connsiteX7" fmla="*/ 5647525 w 5647525"/>
              <a:gd name="connsiteY7" fmla="*/ 827713 h 4966276"/>
              <a:gd name="connsiteX8" fmla="*/ 5647525 w 5647525"/>
              <a:gd name="connsiteY8" fmla="*/ 827713 h 4966276"/>
              <a:gd name="connsiteX9" fmla="*/ 5647525 w 5647525"/>
              <a:gd name="connsiteY9" fmla="*/ 2069282 h 4966276"/>
              <a:gd name="connsiteX10" fmla="*/ 5647525 w 5647525"/>
              <a:gd name="connsiteY10" fmla="*/ 4577804 h 4966276"/>
              <a:gd name="connsiteX11" fmla="*/ 4706253 w 5647525"/>
              <a:gd name="connsiteY11" fmla="*/ 4966276 h 4966276"/>
              <a:gd name="connsiteX12" fmla="*/ 2353134 w 5647525"/>
              <a:gd name="connsiteY12" fmla="*/ 4966276 h 4966276"/>
              <a:gd name="connsiteX13" fmla="*/ 941255 w 5647525"/>
              <a:gd name="connsiteY13" fmla="*/ 4966276 h 4966276"/>
              <a:gd name="connsiteX14" fmla="*/ 941255 w 5647525"/>
              <a:gd name="connsiteY14" fmla="*/ 4966276 h 4966276"/>
              <a:gd name="connsiteX15" fmla="*/ 941271 w 5647525"/>
              <a:gd name="connsiteY15" fmla="*/ 4966276 h 4966276"/>
              <a:gd name="connsiteX16" fmla="*/ 0 w 5647525"/>
              <a:gd name="connsiteY16" fmla="*/ 4577804 h 4966276"/>
              <a:gd name="connsiteX17" fmla="*/ 0 w 5647525"/>
              <a:gd name="connsiteY17" fmla="*/ 2069282 h 4966276"/>
              <a:gd name="connsiteX18" fmla="*/ 0 w 5647525"/>
              <a:gd name="connsiteY18" fmla="*/ 827713 h 4966276"/>
              <a:gd name="connsiteX19" fmla="*/ 0 w 5647525"/>
              <a:gd name="connsiteY19" fmla="*/ 827713 h 4966276"/>
              <a:gd name="connsiteX20" fmla="*/ 0 w 5647525"/>
              <a:gd name="connsiteY20" fmla="*/ 388471 h 49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7525" h="4966276" fill="none" extrusionOk="0">
                <a:moveTo>
                  <a:pt x="0" y="388471"/>
                </a:moveTo>
                <a:cubicBezTo>
                  <a:pt x="809" y="266041"/>
                  <a:pt x="338290" y="133335"/>
                  <a:pt x="941271" y="0"/>
                </a:cubicBezTo>
                <a:cubicBezTo>
                  <a:pt x="941267" y="1"/>
                  <a:pt x="941257" y="0"/>
                  <a:pt x="941255" y="0"/>
                </a:cubicBezTo>
                <a:cubicBezTo>
                  <a:pt x="1107949" y="-145102"/>
                  <a:pt x="1184978" y="-203697"/>
                  <a:pt x="1376133" y="-271358"/>
                </a:cubicBezTo>
                <a:cubicBezTo>
                  <a:pt x="1613675" y="-73518"/>
                  <a:pt x="1956619" y="-175713"/>
                  <a:pt x="2353134" y="0"/>
                </a:cubicBezTo>
                <a:cubicBezTo>
                  <a:pt x="3043310" y="40071"/>
                  <a:pt x="4453453" y="-16153"/>
                  <a:pt x="4706253" y="0"/>
                </a:cubicBezTo>
                <a:cubicBezTo>
                  <a:pt x="5224817" y="2386"/>
                  <a:pt x="5592389" y="127242"/>
                  <a:pt x="5647525" y="388471"/>
                </a:cubicBezTo>
                <a:cubicBezTo>
                  <a:pt x="5685390" y="493329"/>
                  <a:pt x="5672994" y="711705"/>
                  <a:pt x="5647525" y="827713"/>
                </a:cubicBezTo>
                <a:lnTo>
                  <a:pt x="5647525" y="827713"/>
                </a:lnTo>
                <a:cubicBezTo>
                  <a:pt x="5704721" y="1354319"/>
                  <a:pt x="5770229" y="1437526"/>
                  <a:pt x="5647525" y="2069282"/>
                </a:cubicBezTo>
                <a:cubicBezTo>
                  <a:pt x="5561559" y="2457627"/>
                  <a:pt x="5566024" y="3863661"/>
                  <a:pt x="5647525" y="4577804"/>
                </a:cubicBezTo>
                <a:cubicBezTo>
                  <a:pt x="5639990" y="4853617"/>
                  <a:pt x="5240350" y="4858697"/>
                  <a:pt x="4706253" y="4966276"/>
                </a:cubicBezTo>
                <a:cubicBezTo>
                  <a:pt x="4137766" y="4892716"/>
                  <a:pt x="3676438" y="5056397"/>
                  <a:pt x="2353134" y="4966276"/>
                </a:cubicBezTo>
                <a:cubicBezTo>
                  <a:pt x="1953717" y="5082002"/>
                  <a:pt x="1510004" y="4808810"/>
                  <a:pt x="941255" y="4966276"/>
                </a:cubicBezTo>
                <a:lnTo>
                  <a:pt x="941255" y="4966276"/>
                </a:lnTo>
                <a:cubicBezTo>
                  <a:pt x="941262" y="4966276"/>
                  <a:pt x="941264" y="4966276"/>
                  <a:pt x="941271" y="4966276"/>
                </a:cubicBezTo>
                <a:cubicBezTo>
                  <a:pt x="404223" y="5022885"/>
                  <a:pt x="-9308" y="4805659"/>
                  <a:pt x="0" y="4577804"/>
                </a:cubicBezTo>
                <a:cubicBezTo>
                  <a:pt x="145077" y="3807594"/>
                  <a:pt x="-325849" y="2991919"/>
                  <a:pt x="0" y="2069282"/>
                </a:cubicBezTo>
                <a:cubicBezTo>
                  <a:pt x="312813" y="2016001"/>
                  <a:pt x="-173541" y="1455132"/>
                  <a:pt x="0" y="827713"/>
                </a:cubicBezTo>
                <a:lnTo>
                  <a:pt x="0" y="827713"/>
                </a:lnTo>
                <a:cubicBezTo>
                  <a:pt x="-8642" y="746846"/>
                  <a:pt x="48794" y="533749"/>
                  <a:pt x="0" y="388471"/>
                </a:cubicBezTo>
                <a:close/>
              </a:path>
              <a:path w="5647525" h="4966276" stroke="0" extrusionOk="0">
                <a:moveTo>
                  <a:pt x="0" y="388471"/>
                </a:moveTo>
                <a:cubicBezTo>
                  <a:pt x="-95726" y="250987"/>
                  <a:pt x="324721" y="45076"/>
                  <a:pt x="941271" y="0"/>
                </a:cubicBezTo>
                <a:cubicBezTo>
                  <a:pt x="941267" y="-2"/>
                  <a:pt x="941262" y="1"/>
                  <a:pt x="941255" y="0"/>
                </a:cubicBezTo>
                <a:cubicBezTo>
                  <a:pt x="1028998" y="-31093"/>
                  <a:pt x="1258563" y="-251528"/>
                  <a:pt x="1376133" y="-271358"/>
                </a:cubicBezTo>
                <a:cubicBezTo>
                  <a:pt x="1645628" y="-267395"/>
                  <a:pt x="2063555" y="-74876"/>
                  <a:pt x="2353134" y="0"/>
                </a:cubicBezTo>
                <a:cubicBezTo>
                  <a:pt x="3305353" y="106877"/>
                  <a:pt x="3597304" y="80964"/>
                  <a:pt x="4706253" y="0"/>
                </a:cubicBezTo>
                <a:cubicBezTo>
                  <a:pt x="5264181" y="25020"/>
                  <a:pt x="5796454" y="154915"/>
                  <a:pt x="5647525" y="388471"/>
                </a:cubicBezTo>
                <a:cubicBezTo>
                  <a:pt x="5589467" y="561597"/>
                  <a:pt x="5744064" y="774173"/>
                  <a:pt x="5647525" y="827713"/>
                </a:cubicBezTo>
                <a:lnTo>
                  <a:pt x="5647525" y="827713"/>
                </a:lnTo>
                <a:cubicBezTo>
                  <a:pt x="5734864" y="994528"/>
                  <a:pt x="5482220" y="1638610"/>
                  <a:pt x="5647525" y="2069282"/>
                </a:cubicBezTo>
                <a:cubicBezTo>
                  <a:pt x="5595302" y="2673701"/>
                  <a:pt x="5282290" y="3873430"/>
                  <a:pt x="5647525" y="4577804"/>
                </a:cubicBezTo>
                <a:cubicBezTo>
                  <a:pt x="5645073" y="4806596"/>
                  <a:pt x="5430607" y="4946722"/>
                  <a:pt x="4706253" y="4966276"/>
                </a:cubicBezTo>
                <a:cubicBezTo>
                  <a:pt x="4349834" y="4986423"/>
                  <a:pt x="2707305" y="4916887"/>
                  <a:pt x="2353134" y="4966276"/>
                </a:cubicBezTo>
                <a:cubicBezTo>
                  <a:pt x="2186897" y="4919136"/>
                  <a:pt x="1173801" y="4903339"/>
                  <a:pt x="941255" y="4966276"/>
                </a:cubicBezTo>
                <a:lnTo>
                  <a:pt x="941255" y="4966276"/>
                </a:lnTo>
                <a:cubicBezTo>
                  <a:pt x="941262" y="4966275"/>
                  <a:pt x="941262" y="4966278"/>
                  <a:pt x="941271" y="4966276"/>
                </a:cubicBezTo>
                <a:cubicBezTo>
                  <a:pt x="312546" y="4955800"/>
                  <a:pt x="87485" y="4840273"/>
                  <a:pt x="0" y="4577804"/>
                </a:cubicBezTo>
                <a:cubicBezTo>
                  <a:pt x="-114467" y="3888961"/>
                  <a:pt x="-427642" y="2930804"/>
                  <a:pt x="0" y="2069282"/>
                </a:cubicBezTo>
                <a:cubicBezTo>
                  <a:pt x="-10811" y="1516419"/>
                  <a:pt x="-120053" y="1215369"/>
                  <a:pt x="0" y="827713"/>
                </a:cubicBezTo>
                <a:lnTo>
                  <a:pt x="0" y="827713"/>
                </a:lnTo>
                <a:cubicBezTo>
                  <a:pt x="-57432" y="775885"/>
                  <a:pt x="-80305" y="504173"/>
                  <a:pt x="0" y="388471"/>
                </a:cubicBezTo>
                <a:close/>
              </a:path>
              <a:path w="5647525" h="4966276" fill="none" stroke="0" extrusionOk="0">
                <a:moveTo>
                  <a:pt x="0" y="388471"/>
                </a:moveTo>
                <a:cubicBezTo>
                  <a:pt x="26367" y="188574"/>
                  <a:pt x="349197" y="84432"/>
                  <a:pt x="941271" y="0"/>
                </a:cubicBezTo>
                <a:cubicBezTo>
                  <a:pt x="941265" y="-1"/>
                  <a:pt x="941261" y="-1"/>
                  <a:pt x="941255" y="0"/>
                </a:cubicBezTo>
                <a:cubicBezTo>
                  <a:pt x="1120551" y="-121336"/>
                  <a:pt x="1175356" y="-198293"/>
                  <a:pt x="1376133" y="-271358"/>
                </a:cubicBezTo>
                <a:cubicBezTo>
                  <a:pt x="1612072" y="-184777"/>
                  <a:pt x="1979452" y="-201052"/>
                  <a:pt x="2353134" y="0"/>
                </a:cubicBezTo>
                <a:cubicBezTo>
                  <a:pt x="3060838" y="-22787"/>
                  <a:pt x="4411676" y="-35929"/>
                  <a:pt x="4706253" y="0"/>
                </a:cubicBezTo>
                <a:cubicBezTo>
                  <a:pt x="5146132" y="-19480"/>
                  <a:pt x="5619546" y="210564"/>
                  <a:pt x="5647525" y="388471"/>
                </a:cubicBezTo>
                <a:cubicBezTo>
                  <a:pt x="5671382" y="475787"/>
                  <a:pt x="5695649" y="711280"/>
                  <a:pt x="5647525" y="827713"/>
                </a:cubicBezTo>
                <a:lnTo>
                  <a:pt x="5647525" y="827713"/>
                </a:lnTo>
                <a:cubicBezTo>
                  <a:pt x="5708825" y="1325813"/>
                  <a:pt x="5760269" y="1462379"/>
                  <a:pt x="5647525" y="2069282"/>
                </a:cubicBezTo>
                <a:cubicBezTo>
                  <a:pt x="5649094" y="2362173"/>
                  <a:pt x="5740166" y="3607010"/>
                  <a:pt x="5647525" y="4577804"/>
                </a:cubicBezTo>
                <a:cubicBezTo>
                  <a:pt x="5530489" y="4782131"/>
                  <a:pt x="5133590" y="4905826"/>
                  <a:pt x="4706253" y="4966276"/>
                </a:cubicBezTo>
                <a:cubicBezTo>
                  <a:pt x="4068017" y="4837419"/>
                  <a:pt x="3509542" y="4921843"/>
                  <a:pt x="2353134" y="4966276"/>
                </a:cubicBezTo>
                <a:cubicBezTo>
                  <a:pt x="1869329" y="5000500"/>
                  <a:pt x="1411012" y="4981558"/>
                  <a:pt x="941255" y="4966276"/>
                </a:cubicBezTo>
                <a:lnTo>
                  <a:pt x="941255" y="4966276"/>
                </a:lnTo>
                <a:cubicBezTo>
                  <a:pt x="941264" y="4966277"/>
                  <a:pt x="941265" y="4966276"/>
                  <a:pt x="941271" y="4966276"/>
                </a:cubicBezTo>
                <a:cubicBezTo>
                  <a:pt x="415022" y="4997004"/>
                  <a:pt x="4525" y="4780463"/>
                  <a:pt x="0" y="4577804"/>
                </a:cubicBezTo>
                <a:cubicBezTo>
                  <a:pt x="162564" y="3503739"/>
                  <a:pt x="-162885" y="2825082"/>
                  <a:pt x="0" y="2069282"/>
                </a:cubicBezTo>
                <a:cubicBezTo>
                  <a:pt x="251725" y="1816721"/>
                  <a:pt x="-198833" y="1474206"/>
                  <a:pt x="0" y="827713"/>
                </a:cubicBezTo>
                <a:lnTo>
                  <a:pt x="0" y="827713"/>
                </a:lnTo>
                <a:cubicBezTo>
                  <a:pt x="-53592" y="763328"/>
                  <a:pt x="30941" y="499395"/>
                  <a:pt x="0" y="388471"/>
                </a:cubicBezTo>
                <a:close/>
              </a:path>
              <a:path w="5647525" h="4966276" fill="none" stroke="0" extrusionOk="0">
                <a:moveTo>
                  <a:pt x="0" y="388471"/>
                </a:moveTo>
                <a:cubicBezTo>
                  <a:pt x="19814" y="316217"/>
                  <a:pt x="386084" y="80978"/>
                  <a:pt x="941271" y="0"/>
                </a:cubicBezTo>
                <a:cubicBezTo>
                  <a:pt x="941268" y="1"/>
                  <a:pt x="941256" y="2"/>
                  <a:pt x="941255" y="0"/>
                </a:cubicBezTo>
                <a:cubicBezTo>
                  <a:pt x="1129908" y="-125399"/>
                  <a:pt x="1179850" y="-186613"/>
                  <a:pt x="1376133" y="-271358"/>
                </a:cubicBezTo>
                <a:cubicBezTo>
                  <a:pt x="1614733" y="-143070"/>
                  <a:pt x="1974833" y="-181490"/>
                  <a:pt x="2353134" y="0"/>
                </a:cubicBezTo>
                <a:cubicBezTo>
                  <a:pt x="3031827" y="37194"/>
                  <a:pt x="4448392" y="-70190"/>
                  <a:pt x="4706253" y="0"/>
                </a:cubicBezTo>
                <a:cubicBezTo>
                  <a:pt x="5207886" y="-17"/>
                  <a:pt x="5596110" y="184189"/>
                  <a:pt x="5647525" y="388471"/>
                </a:cubicBezTo>
                <a:cubicBezTo>
                  <a:pt x="5671063" y="478900"/>
                  <a:pt x="5690034" y="718261"/>
                  <a:pt x="5647525" y="827713"/>
                </a:cubicBezTo>
                <a:lnTo>
                  <a:pt x="5647525" y="827713"/>
                </a:lnTo>
                <a:cubicBezTo>
                  <a:pt x="5704469" y="1339796"/>
                  <a:pt x="5749354" y="1453349"/>
                  <a:pt x="5647525" y="2069282"/>
                </a:cubicBezTo>
                <a:cubicBezTo>
                  <a:pt x="5725694" y="2402115"/>
                  <a:pt x="5620296" y="3767838"/>
                  <a:pt x="5647525" y="4577804"/>
                </a:cubicBezTo>
                <a:cubicBezTo>
                  <a:pt x="5590094" y="4791226"/>
                  <a:pt x="5204699" y="4861240"/>
                  <a:pt x="4706253" y="4966276"/>
                </a:cubicBezTo>
                <a:cubicBezTo>
                  <a:pt x="4130333" y="4863348"/>
                  <a:pt x="3593676" y="4975364"/>
                  <a:pt x="2353134" y="4966276"/>
                </a:cubicBezTo>
                <a:cubicBezTo>
                  <a:pt x="1891148" y="5008546"/>
                  <a:pt x="1478051" y="4981805"/>
                  <a:pt x="941255" y="4966276"/>
                </a:cubicBezTo>
                <a:lnTo>
                  <a:pt x="941255" y="4966276"/>
                </a:lnTo>
                <a:cubicBezTo>
                  <a:pt x="941258" y="4966276"/>
                  <a:pt x="941265" y="4966276"/>
                  <a:pt x="941271" y="4966276"/>
                </a:cubicBezTo>
                <a:cubicBezTo>
                  <a:pt x="439216" y="4967918"/>
                  <a:pt x="3338" y="4835207"/>
                  <a:pt x="0" y="4577804"/>
                </a:cubicBezTo>
                <a:cubicBezTo>
                  <a:pt x="130952" y="3617321"/>
                  <a:pt x="-222534" y="2894112"/>
                  <a:pt x="0" y="2069282"/>
                </a:cubicBezTo>
                <a:cubicBezTo>
                  <a:pt x="311974" y="1927479"/>
                  <a:pt x="-237213" y="1505389"/>
                  <a:pt x="0" y="827713"/>
                </a:cubicBezTo>
                <a:lnTo>
                  <a:pt x="0" y="827713"/>
                </a:lnTo>
                <a:cubicBezTo>
                  <a:pt x="-27096" y="759519"/>
                  <a:pt x="36720" y="513158"/>
                  <a:pt x="0" y="388471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647525"/>
                      <a:gd name="connsiteY0" fmla="*/ 388471 h 4966276"/>
                      <a:gd name="connsiteX1" fmla="*/ 941271 w 5647525"/>
                      <a:gd name="connsiteY1" fmla="*/ 0 h 4966276"/>
                      <a:gd name="connsiteX2" fmla="*/ 941255 w 5647525"/>
                      <a:gd name="connsiteY2" fmla="*/ 0 h 4966276"/>
                      <a:gd name="connsiteX3" fmla="*/ 1376133 w 5647525"/>
                      <a:gd name="connsiteY3" fmla="*/ -271358 h 4966276"/>
                      <a:gd name="connsiteX4" fmla="*/ 2353134 w 5647525"/>
                      <a:gd name="connsiteY4" fmla="*/ 0 h 4966276"/>
                      <a:gd name="connsiteX5" fmla="*/ 4706253 w 5647525"/>
                      <a:gd name="connsiteY5" fmla="*/ 0 h 4966276"/>
                      <a:gd name="connsiteX6" fmla="*/ 5647525 w 5647525"/>
                      <a:gd name="connsiteY6" fmla="*/ 388471 h 4966276"/>
                      <a:gd name="connsiteX7" fmla="*/ 5647525 w 5647525"/>
                      <a:gd name="connsiteY7" fmla="*/ 827713 h 4966276"/>
                      <a:gd name="connsiteX8" fmla="*/ 5647525 w 5647525"/>
                      <a:gd name="connsiteY8" fmla="*/ 827713 h 4966276"/>
                      <a:gd name="connsiteX9" fmla="*/ 5647525 w 5647525"/>
                      <a:gd name="connsiteY9" fmla="*/ 2069282 h 4966276"/>
                      <a:gd name="connsiteX10" fmla="*/ 5647525 w 5647525"/>
                      <a:gd name="connsiteY10" fmla="*/ 4577804 h 4966276"/>
                      <a:gd name="connsiteX11" fmla="*/ 4706253 w 5647525"/>
                      <a:gd name="connsiteY11" fmla="*/ 4966276 h 4966276"/>
                      <a:gd name="connsiteX12" fmla="*/ 2353134 w 5647525"/>
                      <a:gd name="connsiteY12" fmla="*/ 4966276 h 4966276"/>
                      <a:gd name="connsiteX13" fmla="*/ 941255 w 5647525"/>
                      <a:gd name="connsiteY13" fmla="*/ 4966276 h 4966276"/>
                      <a:gd name="connsiteX14" fmla="*/ 941255 w 5647525"/>
                      <a:gd name="connsiteY14" fmla="*/ 4966276 h 4966276"/>
                      <a:gd name="connsiteX15" fmla="*/ 941271 w 5647525"/>
                      <a:gd name="connsiteY15" fmla="*/ 4966276 h 4966276"/>
                      <a:gd name="connsiteX16" fmla="*/ 0 w 5647525"/>
                      <a:gd name="connsiteY16" fmla="*/ 4577804 h 4966276"/>
                      <a:gd name="connsiteX17" fmla="*/ 0 w 5647525"/>
                      <a:gd name="connsiteY17" fmla="*/ 2069282 h 4966276"/>
                      <a:gd name="connsiteX18" fmla="*/ 0 w 5647525"/>
                      <a:gd name="connsiteY18" fmla="*/ 827713 h 4966276"/>
                      <a:gd name="connsiteX19" fmla="*/ 0 w 5647525"/>
                      <a:gd name="connsiteY19" fmla="*/ 827713 h 4966276"/>
                      <a:gd name="connsiteX20" fmla="*/ 0 w 5647525"/>
                      <a:gd name="connsiteY20" fmla="*/ 388471 h 4966276"/>
                      <a:gd name="connsiteX0" fmla="*/ 0 w 5647525"/>
                      <a:gd name="connsiteY0" fmla="*/ 388471 h 4966276"/>
                      <a:gd name="connsiteX1" fmla="*/ 941271 w 5647525"/>
                      <a:gd name="connsiteY1" fmla="*/ 0 h 4966276"/>
                      <a:gd name="connsiteX2" fmla="*/ 941255 w 5647525"/>
                      <a:gd name="connsiteY2" fmla="*/ 0 h 4966276"/>
                      <a:gd name="connsiteX3" fmla="*/ 1376133 w 5647525"/>
                      <a:gd name="connsiteY3" fmla="*/ -271358 h 4966276"/>
                      <a:gd name="connsiteX4" fmla="*/ 2353134 w 5647525"/>
                      <a:gd name="connsiteY4" fmla="*/ 0 h 4966276"/>
                      <a:gd name="connsiteX5" fmla="*/ 4706253 w 5647525"/>
                      <a:gd name="connsiteY5" fmla="*/ 0 h 4966276"/>
                      <a:gd name="connsiteX6" fmla="*/ 5647525 w 5647525"/>
                      <a:gd name="connsiteY6" fmla="*/ 388471 h 4966276"/>
                      <a:gd name="connsiteX7" fmla="*/ 5647525 w 5647525"/>
                      <a:gd name="connsiteY7" fmla="*/ 827713 h 4966276"/>
                      <a:gd name="connsiteX8" fmla="*/ 5647525 w 5647525"/>
                      <a:gd name="connsiteY8" fmla="*/ 827713 h 4966276"/>
                      <a:gd name="connsiteX9" fmla="*/ 5647525 w 5647525"/>
                      <a:gd name="connsiteY9" fmla="*/ 2069282 h 4966276"/>
                      <a:gd name="connsiteX10" fmla="*/ 5647525 w 5647525"/>
                      <a:gd name="connsiteY10" fmla="*/ 4577804 h 4966276"/>
                      <a:gd name="connsiteX11" fmla="*/ 4706253 w 5647525"/>
                      <a:gd name="connsiteY11" fmla="*/ 4966276 h 4966276"/>
                      <a:gd name="connsiteX12" fmla="*/ 2353134 w 5647525"/>
                      <a:gd name="connsiteY12" fmla="*/ 4966276 h 4966276"/>
                      <a:gd name="connsiteX13" fmla="*/ 941255 w 5647525"/>
                      <a:gd name="connsiteY13" fmla="*/ 4966276 h 4966276"/>
                      <a:gd name="connsiteX14" fmla="*/ 941255 w 5647525"/>
                      <a:gd name="connsiteY14" fmla="*/ 4966276 h 4966276"/>
                      <a:gd name="connsiteX15" fmla="*/ 941271 w 5647525"/>
                      <a:gd name="connsiteY15" fmla="*/ 4966276 h 4966276"/>
                      <a:gd name="connsiteX16" fmla="*/ 0 w 5647525"/>
                      <a:gd name="connsiteY16" fmla="*/ 4577804 h 4966276"/>
                      <a:gd name="connsiteX17" fmla="*/ 0 w 5647525"/>
                      <a:gd name="connsiteY17" fmla="*/ 2069282 h 4966276"/>
                      <a:gd name="connsiteX18" fmla="*/ 0 w 5647525"/>
                      <a:gd name="connsiteY18" fmla="*/ 827713 h 4966276"/>
                      <a:gd name="connsiteX19" fmla="*/ 0 w 5647525"/>
                      <a:gd name="connsiteY19" fmla="*/ 827713 h 4966276"/>
                      <a:gd name="connsiteX20" fmla="*/ 0 w 5647525"/>
                      <a:gd name="connsiteY20" fmla="*/ 388471 h 4966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647525" h="4966276" fill="none" extrusionOk="0">
                        <a:moveTo>
                          <a:pt x="0" y="388471"/>
                        </a:moveTo>
                        <a:cubicBezTo>
                          <a:pt x="1677" y="239288"/>
                          <a:pt x="358774" y="57323"/>
                          <a:pt x="941271" y="0"/>
                        </a:cubicBezTo>
                        <a:cubicBezTo>
                          <a:pt x="941267" y="1"/>
                          <a:pt x="941256" y="1"/>
                          <a:pt x="941255" y="0"/>
                        </a:cubicBezTo>
                        <a:cubicBezTo>
                          <a:pt x="1117683" y="-131805"/>
                          <a:pt x="1191463" y="-202686"/>
                          <a:pt x="1376133" y="-271358"/>
                        </a:cubicBezTo>
                        <a:cubicBezTo>
                          <a:pt x="1622406" y="-136339"/>
                          <a:pt x="1973711" y="-156610"/>
                          <a:pt x="2353134" y="0"/>
                        </a:cubicBezTo>
                        <a:cubicBezTo>
                          <a:pt x="3024653" y="10362"/>
                          <a:pt x="4408727" y="-27575"/>
                          <a:pt x="4706253" y="0"/>
                        </a:cubicBezTo>
                        <a:cubicBezTo>
                          <a:pt x="5219619" y="-1264"/>
                          <a:pt x="5601953" y="140789"/>
                          <a:pt x="5647525" y="388471"/>
                        </a:cubicBezTo>
                        <a:cubicBezTo>
                          <a:pt x="5682371" y="475316"/>
                          <a:pt x="5688420" y="723860"/>
                          <a:pt x="5647525" y="827713"/>
                        </a:cubicBezTo>
                        <a:lnTo>
                          <a:pt x="5647525" y="827713"/>
                        </a:lnTo>
                        <a:cubicBezTo>
                          <a:pt x="5705854" y="1350579"/>
                          <a:pt x="5763030" y="1441577"/>
                          <a:pt x="5647525" y="2069282"/>
                        </a:cubicBezTo>
                        <a:cubicBezTo>
                          <a:pt x="5700449" y="2439762"/>
                          <a:pt x="5558924" y="3746180"/>
                          <a:pt x="5647525" y="4577804"/>
                        </a:cubicBezTo>
                        <a:cubicBezTo>
                          <a:pt x="5648118" y="4809443"/>
                          <a:pt x="5220901" y="4892714"/>
                          <a:pt x="4706253" y="4966276"/>
                        </a:cubicBezTo>
                        <a:cubicBezTo>
                          <a:pt x="4119653" y="4894189"/>
                          <a:pt x="3596866" y="5001882"/>
                          <a:pt x="2353134" y="4966276"/>
                        </a:cubicBezTo>
                        <a:cubicBezTo>
                          <a:pt x="1982222" y="5021951"/>
                          <a:pt x="1477789" y="4897254"/>
                          <a:pt x="941255" y="4966276"/>
                        </a:cubicBezTo>
                        <a:lnTo>
                          <a:pt x="941255" y="4966276"/>
                        </a:lnTo>
                        <a:cubicBezTo>
                          <a:pt x="941262" y="4966276"/>
                          <a:pt x="941264" y="4966276"/>
                          <a:pt x="941271" y="4966276"/>
                        </a:cubicBezTo>
                        <a:cubicBezTo>
                          <a:pt x="412261" y="4990765"/>
                          <a:pt x="1283" y="4795095"/>
                          <a:pt x="0" y="4577804"/>
                        </a:cubicBezTo>
                        <a:cubicBezTo>
                          <a:pt x="256418" y="3694384"/>
                          <a:pt x="-323450" y="2945940"/>
                          <a:pt x="0" y="2069282"/>
                        </a:cubicBezTo>
                        <a:cubicBezTo>
                          <a:pt x="296890" y="1992646"/>
                          <a:pt x="-177779" y="1430009"/>
                          <a:pt x="0" y="827713"/>
                        </a:cubicBezTo>
                        <a:lnTo>
                          <a:pt x="0" y="827713"/>
                        </a:lnTo>
                        <a:cubicBezTo>
                          <a:pt x="-22551" y="752177"/>
                          <a:pt x="36450" y="516214"/>
                          <a:pt x="0" y="388471"/>
                        </a:cubicBezTo>
                        <a:close/>
                      </a:path>
                      <a:path w="5647525" h="4966276" stroke="0" extrusionOk="0">
                        <a:moveTo>
                          <a:pt x="0" y="388471"/>
                        </a:moveTo>
                        <a:cubicBezTo>
                          <a:pt x="-43881" y="228590"/>
                          <a:pt x="412560" y="7878"/>
                          <a:pt x="941271" y="0"/>
                        </a:cubicBezTo>
                        <a:cubicBezTo>
                          <a:pt x="941266" y="-1"/>
                          <a:pt x="941261" y="1"/>
                          <a:pt x="941255" y="0"/>
                        </a:cubicBezTo>
                        <a:cubicBezTo>
                          <a:pt x="1037107" y="-43328"/>
                          <a:pt x="1240551" y="-235229"/>
                          <a:pt x="1376133" y="-271358"/>
                        </a:cubicBezTo>
                        <a:cubicBezTo>
                          <a:pt x="1612162" y="-266921"/>
                          <a:pt x="2057869" y="-89761"/>
                          <a:pt x="2353134" y="0"/>
                        </a:cubicBezTo>
                        <a:cubicBezTo>
                          <a:pt x="3266002" y="92637"/>
                          <a:pt x="3639203" y="22326"/>
                          <a:pt x="4706253" y="0"/>
                        </a:cubicBezTo>
                        <a:cubicBezTo>
                          <a:pt x="5261265" y="27111"/>
                          <a:pt x="5767578" y="150452"/>
                          <a:pt x="5647525" y="388471"/>
                        </a:cubicBezTo>
                        <a:cubicBezTo>
                          <a:pt x="5584264" y="557540"/>
                          <a:pt x="5732239" y="765108"/>
                          <a:pt x="5647525" y="827713"/>
                        </a:cubicBezTo>
                        <a:lnTo>
                          <a:pt x="5647525" y="827713"/>
                        </a:lnTo>
                        <a:cubicBezTo>
                          <a:pt x="5730024" y="1005344"/>
                          <a:pt x="5507054" y="1602070"/>
                          <a:pt x="5647525" y="2069282"/>
                        </a:cubicBezTo>
                        <a:cubicBezTo>
                          <a:pt x="5667854" y="2633661"/>
                          <a:pt x="5376139" y="3967638"/>
                          <a:pt x="5647525" y="4577804"/>
                        </a:cubicBezTo>
                        <a:cubicBezTo>
                          <a:pt x="5670397" y="4783652"/>
                          <a:pt x="5399988" y="4955796"/>
                          <a:pt x="4706253" y="4966276"/>
                        </a:cubicBezTo>
                        <a:cubicBezTo>
                          <a:pt x="4341603" y="4976940"/>
                          <a:pt x="2665674" y="4890058"/>
                          <a:pt x="2353134" y="4966276"/>
                        </a:cubicBezTo>
                        <a:cubicBezTo>
                          <a:pt x="2174734" y="4939257"/>
                          <a:pt x="1156208" y="4916431"/>
                          <a:pt x="941255" y="4966276"/>
                        </a:cubicBezTo>
                        <a:lnTo>
                          <a:pt x="941255" y="4966276"/>
                        </a:lnTo>
                        <a:cubicBezTo>
                          <a:pt x="941260" y="4966275"/>
                          <a:pt x="941263" y="4966277"/>
                          <a:pt x="941271" y="4966276"/>
                        </a:cubicBezTo>
                        <a:cubicBezTo>
                          <a:pt x="351711" y="4961031"/>
                          <a:pt x="47713" y="4834009"/>
                          <a:pt x="0" y="4577804"/>
                        </a:cubicBezTo>
                        <a:cubicBezTo>
                          <a:pt x="-105619" y="3879090"/>
                          <a:pt x="-308927" y="2852507"/>
                          <a:pt x="0" y="2069282"/>
                        </a:cubicBezTo>
                        <a:cubicBezTo>
                          <a:pt x="1661" y="1483330"/>
                          <a:pt x="-122061" y="1207390"/>
                          <a:pt x="0" y="827713"/>
                        </a:cubicBezTo>
                        <a:lnTo>
                          <a:pt x="0" y="827713"/>
                        </a:lnTo>
                        <a:cubicBezTo>
                          <a:pt x="-45634" y="757482"/>
                          <a:pt x="-76174" y="492495"/>
                          <a:pt x="0" y="388471"/>
                        </a:cubicBezTo>
                        <a:close/>
                      </a:path>
                      <a:path w="5647525" h="4966276" fill="none" stroke="0" extrusionOk="0">
                        <a:moveTo>
                          <a:pt x="0" y="388471"/>
                        </a:moveTo>
                        <a:cubicBezTo>
                          <a:pt x="16468" y="219490"/>
                          <a:pt x="377695" y="38488"/>
                          <a:pt x="941271" y="0"/>
                        </a:cubicBezTo>
                        <a:cubicBezTo>
                          <a:pt x="941265" y="-1"/>
                          <a:pt x="941261" y="-1"/>
                          <a:pt x="941255" y="0"/>
                        </a:cubicBezTo>
                        <a:cubicBezTo>
                          <a:pt x="1133675" y="-119439"/>
                          <a:pt x="1188945" y="-189780"/>
                          <a:pt x="1376133" y="-271358"/>
                        </a:cubicBezTo>
                        <a:cubicBezTo>
                          <a:pt x="1620668" y="-191373"/>
                          <a:pt x="1981375" y="-191994"/>
                          <a:pt x="2353134" y="0"/>
                        </a:cubicBezTo>
                        <a:cubicBezTo>
                          <a:pt x="3024142" y="14770"/>
                          <a:pt x="4399248" y="-47086"/>
                          <a:pt x="4706253" y="0"/>
                        </a:cubicBezTo>
                        <a:cubicBezTo>
                          <a:pt x="5161626" y="-9062"/>
                          <a:pt x="5621514" y="193052"/>
                          <a:pt x="5647525" y="388471"/>
                        </a:cubicBezTo>
                        <a:cubicBezTo>
                          <a:pt x="5668114" y="476216"/>
                          <a:pt x="5704420" y="721550"/>
                          <a:pt x="5647525" y="827713"/>
                        </a:cubicBezTo>
                        <a:lnTo>
                          <a:pt x="5647525" y="827713"/>
                        </a:lnTo>
                        <a:cubicBezTo>
                          <a:pt x="5705996" y="1332362"/>
                          <a:pt x="5741153" y="1455615"/>
                          <a:pt x="5647525" y="2069282"/>
                        </a:cubicBezTo>
                        <a:cubicBezTo>
                          <a:pt x="5740703" y="2407428"/>
                          <a:pt x="5690047" y="3601155"/>
                          <a:pt x="5647525" y="4577804"/>
                        </a:cubicBezTo>
                        <a:cubicBezTo>
                          <a:pt x="5605344" y="4784639"/>
                          <a:pt x="5162349" y="4906885"/>
                          <a:pt x="4706253" y="4966276"/>
                        </a:cubicBezTo>
                        <a:cubicBezTo>
                          <a:pt x="4051511" y="4872083"/>
                          <a:pt x="3519671" y="4909835"/>
                          <a:pt x="2353134" y="4966276"/>
                        </a:cubicBezTo>
                        <a:cubicBezTo>
                          <a:pt x="1899733" y="4980304"/>
                          <a:pt x="1468747" y="4977971"/>
                          <a:pt x="941255" y="4966276"/>
                        </a:cubicBezTo>
                        <a:lnTo>
                          <a:pt x="941255" y="4966276"/>
                        </a:lnTo>
                        <a:cubicBezTo>
                          <a:pt x="941258" y="4966276"/>
                          <a:pt x="941265" y="4966276"/>
                          <a:pt x="941271" y="4966276"/>
                        </a:cubicBezTo>
                        <a:cubicBezTo>
                          <a:pt x="417750" y="4979039"/>
                          <a:pt x="16436" y="4817448"/>
                          <a:pt x="0" y="4577804"/>
                        </a:cubicBezTo>
                        <a:cubicBezTo>
                          <a:pt x="203278" y="3583484"/>
                          <a:pt x="-248259" y="2792703"/>
                          <a:pt x="0" y="2069282"/>
                        </a:cubicBezTo>
                        <a:cubicBezTo>
                          <a:pt x="268628" y="1832525"/>
                          <a:pt x="-203653" y="1431600"/>
                          <a:pt x="0" y="827713"/>
                        </a:cubicBezTo>
                        <a:lnTo>
                          <a:pt x="0" y="827713"/>
                        </a:lnTo>
                        <a:cubicBezTo>
                          <a:pt x="-46353" y="764729"/>
                          <a:pt x="35933" y="501511"/>
                          <a:pt x="0" y="388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Task 1:</a:t>
            </a:r>
          </a:p>
          <a:p>
            <a:pPr fontAlgn="base"/>
            <a:r>
              <a:rPr lang="en-GB" sz="1400" dirty="0">
                <a:solidFill>
                  <a:schemeClr val="tx1"/>
                </a:solidFill>
                <a:latin typeface="Century Gothic"/>
              </a:rPr>
              <a:t>Create a dual coded mind-map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using the information</a:t>
            </a:r>
            <a:r>
              <a:rPr lang="en-GB" sz="1400" b="1" i="1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from the knowledge organiser. 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ase"/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Guidance Notes:</a:t>
            </a:r>
          </a:p>
          <a:p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Read the knowledge organiser 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carefully and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highlight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at least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five key points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in each box. Your mind-map must include your highlighted points and a minimum of five images. You may also add your own research.</a:t>
            </a:r>
          </a:p>
          <a:p>
            <a:endParaRPr lang="en-GB" sz="14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Highlight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the geography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terms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for this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Define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Classify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information into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social, economic and environmental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Explain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how one piece of information is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connected/important to you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e.g. population growth.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900815" y="7512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109060" y="1889764"/>
            <a:ext cx="5930833" cy="4966276"/>
          </a:xfrm>
          <a:custGeom>
            <a:avLst/>
            <a:gdLst>
              <a:gd name="connsiteX0" fmla="*/ 0 w 5930833"/>
              <a:gd name="connsiteY0" fmla="*/ 388471 h 4966276"/>
              <a:gd name="connsiteX1" fmla="*/ 988490 w 5930833"/>
              <a:gd name="connsiteY1" fmla="*/ 0 h 4966276"/>
              <a:gd name="connsiteX2" fmla="*/ 988473 w 5930833"/>
              <a:gd name="connsiteY2" fmla="*/ 0 h 4966276"/>
              <a:gd name="connsiteX3" fmla="*/ 1445167 w 5930833"/>
              <a:gd name="connsiteY3" fmla="*/ -271358 h 4966276"/>
              <a:gd name="connsiteX4" fmla="*/ 2471179 w 5930833"/>
              <a:gd name="connsiteY4" fmla="*/ 0 h 4966276"/>
              <a:gd name="connsiteX5" fmla="*/ 4942342 w 5930833"/>
              <a:gd name="connsiteY5" fmla="*/ 0 h 4966276"/>
              <a:gd name="connsiteX6" fmla="*/ 5930833 w 5930833"/>
              <a:gd name="connsiteY6" fmla="*/ 388471 h 4966276"/>
              <a:gd name="connsiteX7" fmla="*/ 5930833 w 5930833"/>
              <a:gd name="connsiteY7" fmla="*/ 827713 h 4966276"/>
              <a:gd name="connsiteX8" fmla="*/ 5930833 w 5930833"/>
              <a:gd name="connsiteY8" fmla="*/ 827713 h 4966276"/>
              <a:gd name="connsiteX9" fmla="*/ 5930833 w 5930833"/>
              <a:gd name="connsiteY9" fmla="*/ 2069282 h 4966276"/>
              <a:gd name="connsiteX10" fmla="*/ 5930833 w 5930833"/>
              <a:gd name="connsiteY10" fmla="*/ 4577804 h 4966276"/>
              <a:gd name="connsiteX11" fmla="*/ 4942342 w 5930833"/>
              <a:gd name="connsiteY11" fmla="*/ 4966276 h 4966276"/>
              <a:gd name="connsiteX12" fmla="*/ 2471179 w 5930833"/>
              <a:gd name="connsiteY12" fmla="*/ 4966276 h 4966276"/>
              <a:gd name="connsiteX13" fmla="*/ 988473 w 5930833"/>
              <a:gd name="connsiteY13" fmla="*/ 4966276 h 4966276"/>
              <a:gd name="connsiteX14" fmla="*/ 988473 w 5930833"/>
              <a:gd name="connsiteY14" fmla="*/ 4966276 h 4966276"/>
              <a:gd name="connsiteX15" fmla="*/ 988490 w 5930833"/>
              <a:gd name="connsiteY15" fmla="*/ 4966276 h 4966276"/>
              <a:gd name="connsiteX16" fmla="*/ 0 w 5930833"/>
              <a:gd name="connsiteY16" fmla="*/ 4577804 h 4966276"/>
              <a:gd name="connsiteX17" fmla="*/ 0 w 5930833"/>
              <a:gd name="connsiteY17" fmla="*/ 2069282 h 4966276"/>
              <a:gd name="connsiteX18" fmla="*/ 0 w 5930833"/>
              <a:gd name="connsiteY18" fmla="*/ 827713 h 4966276"/>
              <a:gd name="connsiteX19" fmla="*/ 0 w 5930833"/>
              <a:gd name="connsiteY19" fmla="*/ 827713 h 4966276"/>
              <a:gd name="connsiteX20" fmla="*/ 0 w 5930833"/>
              <a:gd name="connsiteY20" fmla="*/ 388471 h 4966276"/>
              <a:gd name="connsiteX0" fmla="*/ 0 w 5930833"/>
              <a:gd name="connsiteY0" fmla="*/ 388471 h 4966276"/>
              <a:gd name="connsiteX1" fmla="*/ 988490 w 5930833"/>
              <a:gd name="connsiteY1" fmla="*/ 0 h 4966276"/>
              <a:gd name="connsiteX2" fmla="*/ 988473 w 5930833"/>
              <a:gd name="connsiteY2" fmla="*/ 0 h 4966276"/>
              <a:gd name="connsiteX3" fmla="*/ 1445167 w 5930833"/>
              <a:gd name="connsiteY3" fmla="*/ -271358 h 4966276"/>
              <a:gd name="connsiteX4" fmla="*/ 2471179 w 5930833"/>
              <a:gd name="connsiteY4" fmla="*/ 0 h 4966276"/>
              <a:gd name="connsiteX5" fmla="*/ 4942342 w 5930833"/>
              <a:gd name="connsiteY5" fmla="*/ 0 h 4966276"/>
              <a:gd name="connsiteX6" fmla="*/ 5930833 w 5930833"/>
              <a:gd name="connsiteY6" fmla="*/ 388471 h 4966276"/>
              <a:gd name="connsiteX7" fmla="*/ 5930833 w 5930833"/>
              <a:gd name="connsiteY7" fmla="*/ 827713 h 4966276"/>
              <a:gd name="connsiteX8" fmla="*/ 5930833 w 5930833"/>
              <a:gd name="connsiteY8" fmla="*/ 827713 h 4966276"/>
              <a:gd name="connsiteX9" fmla="*/ 5930833 w 5930833"/>
              <a:gd name="connsiteY9" fmla="*/ 2069282 h 4966276"/>
              <a:gd name="connsiteX10" fmla="*/ 5930833 w 5930833"/>
              <a:gd name="connsiteY10" fmla="*/ 4577804 h 4966276"/>
              <a:gd name="connsiteX11" fmla="*/ 4942342 w 5930833"/>
              <a:gd name="connsiteY11" fmla="*/ 4966276 h 4966276"/>
              <a:gd name="connsiteX12" fmla="*/ 2471179 w 5930833"/>
              <a:gd name="connsiteY12" fmla="*/ 4966276 h 4966276"/>
              <a:gd name="connsiteX13" fmla="*/ 988473 w 5930833"/>
              <a:gd name="connsiteY13" fmla="*/ 4966276 h 4966276"/>
              <a:gd name="connsiteX14" fmla="*/ 988473 w 5930833"/>
              <a:gd name="connsiteY14" fmla="*/ 4966276 h 4966276"/>
              <a:gd name="connsiteX15" fmla="*/ 988490 w 5930833"/>
              <a:gd name="connsiteY15" fmla="*/ 4966276 h 4966276"/>
              <a:gd name="connsiteX16" fmla="*/ 0 w 5930833"/>
              <a:gd name="connsiteY16" fmla="*/ 4577804 h 4966276"/>
              <a:gd name="connsiteX17" fmla="*/ 0 w 5930833"/>
              <a:gd name="connsiteY17" fmla="*/ 2069282 h 4966276"/>
              <a:gd name="connsiteX18" fmla="*/ 0 w 5930833"/>
              <a:gd name="connsiteY18" fmla="*/ 827713 h 4966276"/>
              <a:gd name="connsiteX19" fmla="*/ 0 w 5930833"/>
              <a:gd name="connsiteY19" fmla="*/ 827713 h 4966276"/>
              <a:gd name="connsiteX20" fmla="*/ 0 w 5930833"/>
              <a:gd name="connsiteY20" fmla="*/ 388471 h 4966276"/>
              <a:gd name="connsiteX0" fmla="*/ 0 w 5930833"/>
              <a:gd name="connsiteY0" fmla="*/ 388471 h 4966276"/>
              <a:gd name="connsiteX1" fmla="*/ 988490 w 5930833"/>
              <a:gd name="connsiteY1" fmla="*/ 0 h 4966276"/>
              <a:gd name="connsiteX2" fmla="*/ 988473 w 5930833"/>
              <a:gd name="connsiteY2" fmla="*/ 0 h 4966276"/>
              <a:gd name="connsiteX3" fmla="*/ 1445167 w 5930833"/>
              <a:gd name="connsiteY3" fmla="*/ -271358 h 4966276"/>
              <a:gd name="connsiteX4" fmla="*/ 2471179 w 5930833"/>
              <a:gd name="connsiteY4" fmla="*/ 0 h 4966276"/>
              <a:gd name="connsiteX5" fmla="*/ 4942342 w 5930833"/>
              <a:gd name="connsiteY5" fmla="*/ 0 h 4966276"/>
              <a:gd name="connsiteX6" fmla="*/ 5930833 w 5930833"/>
              <a:gd name="connsiteY6" fmla="*/ 388471 h 4966276"/>
              <a:gd name="connsiteX7" fmla="*/ 5930833 w 5930833"/>
              <a:gd name="connsiteY7" fmla="*/ 827713 h 4966276"/>
              <a:gd name="connsiteX8" fmla="*/ 5930833 w 5930833"/>
              <a:gd name="connsiteY8" fmla="*/ 827713 h 4966276"/>
              <a:gd name="connsiteX9" fmla="*/ 5930833 w 5930833"/>
              <a:gd name="connsiteY9" fmla="*/ 2069282 h 4966276"/>
              <a:gd name="connsiteX10" fmla="*/ 5930833 w 5930833"/>
              <a:gd name="connsiteY10" fmla="*/ 4577804 h 4966276"/>
              <a:gd name="connsiteX11" fmla="*/ 4942342 w 5930833"/>
              <a:gd name="connsiteY11" fmla="*/ 4966276 h 4966276"/>
              <a:gd name="connsiteX12" fmla="*/ 2471179 w 5930833"/>
              <a:gd name="connsiteY12" fmla="*/ 4966276 h 4966276"/>
              <a:gd name="connsiteX13" fmla="*/ 988473 w 5930833"/>
              <a:gd name="connsiteY13" fmla="*/ 4966276 h 4966276"/>
              <a:gd name="connsiteX14" fmla="*/ 988473 w 5930833"/>
              <a:gd name="connsiteY14" fmla="*/ 4966276 h 4966276"/>
              <a:gd name="connsiteX15" fmla="*/ 988490 w 5930833"/>
              <a:gd name="connsiteY15" fmla="*/ 4966276 h 4966276"/>
              <a:gd name="connsiteX16" fmla="*/ 0 w 5930833"/>
              <a:gd name="connsiteY16" fmla="*/ 4577804 h 4966276"/>
              <a:gd name="connsiteX17" fmla="*/ 0 w 5930833"/>
              <a:gd name="connsiteY17" fmla="*/ 2069282 h 4966276"/>
              <a:gd name="connsiteX18" fmla="*/ 0 w 5930833"/>
              <a:gd name="connsiteY18" fmla="*/ 827713 h 4966276"/>
              <a:gd name="connsiteX19" fmla="*/ 0 w 5930833"/>
              <a:gd name="connsiteY19" fmla="*/ 827713 h 4966276"/>
              <a:gd name="connsiteX20" fmla="*/ 0 w 5930833"/>
              <a:gd name="connsiteY20" fmla="*/ 388471 h 49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30833" h="4966276" fill="none" extrusionOk="0">
                <a:moveTo>
                  <a:pt x="0" y="388471"/>
                </a:moveTo>
                <a:cubicBezTo>
                  <a:pt x="733" y="274644"/>
                  <a:pt x="360683" y="118461"/>
                  <a:pt x="988490" y="0"/>
                </a:cubicBezTo>
                <a:cubicBezTo>
                  <a:pt x="988487" y="-2"/>
                  <a:pt x="988482" y="0"/>
                  <a:pt x="988473" y="0"/>
                </a:cubicBezTo>
                <a:cubicBezTo>
                  <a:pt x="1162517" y="-147474"/>
                  <a:pt x="1246018" y="-203548"/>
                  <a:pt x="1445167" y="-271358"/>
                </a:cubicBezTo>
                <a:cubicBezTo>
                  <a:pt x="1699796" y="-105180"/>
                  <a:pt x="2027348" y="-207647"/>
                  <a:pt x="2471179" y="0"/>
                </a:cubicBezTo>
                <a:cubicBezTo>
                  <a:pt x="3222380" y="83840"/>
                  <a:pt x="4643958" y="-23697"/>
                  <a:pt x="4942342" y="0"/>
                </a:cubicBezTo>
                <a:cubicBezTo>
                  <a:pt x="5529200" y="32868"/>
                  <a:pt x="5883959" y="140596"/>
                  <a:pt x="5930833" y="388471"/>
                </a:cubicBezTo>
                <a:cubicBezTo>
                  <a:pt x="5973172" y="509764"/>
                  <a:pt x="5965147" y="716564"/>
                  <a:pt x="5930833" y="827713"/>
                </a:cubicBezTo>
                <a:lnTo>
                  <a:pt x="5930833" y="827713"/>
                </a:lnTo>
                <a:cubicBezTo>
                  <a:pt x="5985467" y="1372725"/>
                  <a:pt x="6054081" y="1440027"/>
                  <a:pt x="5930833" y="2069282"/>
                </a:cubicBezTo>
                <a:cubicBezTo>
                  <a:pt x="5935727" y="2446412"/>
                  <a:pt x="5834539" y="3702225"/>
                  <a:pt x="5930833" y="4577804"/>
                </a:cubicBezTo>
                <a:cubicBezTo>
                  <a:pt x="5914507" y="4902091"/>
                  <a:pt x="5492189" y="4873264"/>
                  <a:pt x="4942342" y="4966276"/>
                </a:cubicBezTo>
                <a:cubicBezTo>
                  <a:pt x="4320757" y="4894323"/>
                  <a:pt x="3733048" y="4974039"/>
                  <a:pt x="2471179" y="4966276"/>
                </a:cubicBezTo>
                <a:cubicBezTo>
                  <a:pt x="2061441" y="5065930"/>
                  <a:pt x="1578050" y="4824255"/>
                  <a:pt x="988473" y="4966276"/>
                </a:cubicBezTo>
                <a:lnTo>
                  <a:pt x="988473" y="4966276"/>
                </a:lnTo>
                <a:cubicBezTo>
                  <a:pt x="988478" y="4966276"/>
                  <a:pt x="988486" y="4966277"/>
                  <a:pt x="988490" y="4966276"/>
                </a:cubicBezTo>
                <a:cubicBezTo>
                  <a:pt x="432349" y="4993583"/>
                  <a:pt x="-23964" y="4821008"/>
                  <a:pt x="0" y="4577804"/>
                </a:cubicBezTo>
                <a:cubicBezTo>
                  <a:pt x="244963" y="3721557"/>
                  <a:pt x="-339758" y="2953425"/>
                  <a:pt x="0" y="2069282"/>
                </a:cubicBezTo>
                <a:cubicBezTo>
                  <a:pt x="359743" y="2066576"/>
                  <a:pt x="-174430" y="1504020"/>
                  <a:pt x="0" y="827713"/>
                </a:cubicBezTo>
                <a:lnTo>
                  <a:pt x="0" y="827713"/>
                </a:lnTo>
                <a:cubicBezTo>
                  <a:pt x="-4845" y="744552"/>
                  <a:pt x="46688" y="528276"/>
                  <a:pt x="0" y="388471"/>
                </a:cubicBezTo>
                <a:close/>
              </a:path>
              <a:path w="5930833" h="4966276" stroke="0" extrusionOk="0">
                <a:moveTo>
                  <a:pt x="0" y="388471"/>
                </a:moveTo>
                <a:cubicBezTo>
                  <a:pt x="-116260" y="260212"/>
                  <a:pt x="303511" y="63124"/>
                  <a:pt x="988490" y="0"/>
                </a:cubicBezTo>
                <a:cubicBezTo>
                  <a:pt x="988484" y="0"/>
                  <a:pt x="988476" y="0"/>
                  <a:pt x="988473" y="0"/>
                </a:cubicBezTo>
                <a:cubicBezTo>
                  <a:pt x="1087260" y="-39470"/>
                  <a:pt x="1316322" y="-247888"/>
                  <a:pt x="1445167" y="-271358"/>
                </a:cubicBezTo>
                <a:cubicBezTo>
                  <a:pt x="1719582" y="-267327"/>
                  <a:pt x="2194181" y="-2851"/>
                  <a:pt x="2471179" y="0"/>
                </a:cubicBezTo>
                <a:cubicBezTo>
                  <a:pt x="3423711" y="91409"/>
                  <a:pt x="3767732" y="99081"/>
                  <a:pt x="4942342" y="0"/>
                </a:cubicBezTo>
                <a:cubicBezTo>
                  <a:pt x="5539796" y="16208"/>
                  <a:pt x="6043132" y="148708"/>
                  <a:pt x="5930833" y="388471"/>
                </a:cubicBezTo>
                <a:cubicBezTo>
                  <a:pt x="5882250" y="571508"/>
                  <a:pt x="6025145" y="769318"/>
                  <a:pt x="5930833" y="827713"/>
                </a:cubicBezTo>
                <a:lnTo>
                  <a:pt x="5930833" y="827713"/>
                </a:lnTo>
                <a:cubicBezTo>
                  <a:pt x="5999405" y="1041678"/>
                  <a:pt x="5738641" y="1668244"/>
                  <a:pt x="5930833" y="2069282"/>
                </a:cubicBezTo>
                <a:cubicBezTo>
                  <a:pt x="5928890" y="2647593"/>
                  <a:pt x="5635311" y="3953821"/>
                  <a:pt x="5930833" y="4577804"/>
                </a:cubicBezTo>
                <a:cubicBezTo>
                  <a:pt x="5903066" y="4831414"/>
                  <a:pt x="5615697" y="4970945"/>
                  <a:pt x="4942342" y="4966276"/>
                </a:cubicBezTo>
                <a:cubicBezTo>
                  <a:pt x="4540154" y="4957076"/>
                  <a:pt x="2865487" y="4932837"/>
                  <a:pt x="2471179" y="4966276"/>
                </a:cubicBezTo>
                <a:cubicBezTo>
                  <a:pt x="2293803" y="4922172"/>
                  <a:pt x="1258038" y="4883462"/>
                  <a:pt x="988473" y="4966276"/>
                </a:cubicBezTo>
                <a:lnTo>
                  <a:pt x="988473" y="4966276"/>
                </a:lnTo>
                <a:cubicBezTo>
                  <a:pt x="988476" y="4966275"/>
                  <a:pt x="988485" y="4966276"/>
                  <a:pt x="988490" y="4966276"/>
                </a:cubicBezTo>
                <a:cubicBezTo>
                  <a:pt x="355496" y="4959087"/>
                  <a:pt x="83634" y="4839665"/>
                  <a:pt x="0" y="4577804"/>
                </a:cubicBezTo>
                <a:cubicBezTo>
                  <a:pt x="-191982" y="3972245"/>
                  <a:pt x="-395742" y="2901146"/>
                  <a:pt x="0" y="2069282"/>
                </a:cubicBezTo>
                <a:cubicBezTo>
                  <a:pt x="-12947" y="1522690"/>
                  <a:pt x="-114597" y="1263200"/>
                  <a:pt x="0" y="827713"/>
                </a:cubicBezTo>
                <a:lnTo>
                  <a:pt x="0" y="827713"/>
                </a:lnTo>
                <a:cubicBezTo>
                  <a:pt x="-52797" y="765495"/>
                  <a:pt x="-84210" y="505166"/>
                  <a:pt x="0" y="388471"/>
                </a:cubicBezTo>
                <a:close/>
              </a:path>
              <a:path w="5930833" h="4966276" fill="none" stroke="0" extrusionOk="0">
                <a:moveTo>
                  <a:pt x="0" y="388471"/>
                </a:moveTo>
                <a:cubicBezTo>
                  <a:pt x="32681" y="103376"/>
                  <a:pt x="391013" y="83467"/>
                  <a:pt x="988490" y="0"/>
                </a:cubicBezTo>
                <a:cubicBezTo>
                  <a:pt x="988489" y="-1"/>
                  <a:pt x="988478" y="0"/>
                  <a:pt x="988473" y="0"/>
                </a:cubicBezTo>
                <a:cubicBezTo>
                  <a:pt x="1182031" y="-118149"/>
                  <a:pt x="1247622" y="-195408"/>
                  <a:pt x="1445167" y="-271358"/>
                </a:cubicBezTo>
                <a:cubicBezTo>
                  <a:pt x="1613543" y="-195567"/>
                  <a:pt x="2074702" y="-189256"/>
                  <a:pt x="2471179" y="0"/>
                </a:cubicBezTo>
                <a:cubicBezTo>
                  <a:pt x="3202599" y="26299"/>
                  <a:pt x="4658485" y="-22690"/>
                  <a:pt x="4942342" y="0"/>
                </a:cubicBezTo>
                <a:cubicBezTo>
                  <a:pt x="5416483" y="-22303"/>
                  <a:pt x="5902117" y="209395"/>
                  <a:pt x="5930833" y="388471"/>
                </a:cubicBezTo>
                <a:cubicBezTo>
                  <a:pt x="5973529" y="473138"/>
                  <a:pt x="5974685" y="706413"/>
                  <a:pt x="5930833" y="827713"/>
                </a:cubicBezTo>
                <a:lnTo>
                  <a:pt x="5930833" y="827713"/>
                </a:lnTo>
                <a:cubicBezTo>
                  <a:pt x="5997630" y="1332850"/>
                  <a:pt x="6035082" y="1461735"/>
                  <a:pt x="5930833" y="2069282"/>
                </a:cubicBezTo>
                <a:cubicBezTo>
                  <a:pt x="5980226" y="2380205"/>
                  <a:pt x="5950900" y="3570274"/>
                  <a:pt x="5930833" y="4577804"/>
                </a:cubicBezTo>
                <a:cubicBezTo>
                  <a:pt x="5787314" y="4777157"/>
                  <a:pt x="5423485" y="4931567"/>
                  <a:pt x="4942342" y="4966276"/>
                </a:cubicBezTo>
                <a:cubicBezTo>
                  <a:pt x="4262895" y="4855028"/>
                  <a:pt x="3667311" y="4901521"/>
                  <a:pt x="2471179" y="4966276"/>
                </a:cubicBezTo>
                <a:cubicBezTo>
                  <a:pt x="2018640" y="4999820"/>
                  <a:pt x="1503586" y="4998104"/>
                  <a:pt x="988473" y="4966276"/>
                </a:cubicBezTo>
                <a:lnTo>
                  <a:pt x="988473" y="4966276"/>
                </a:lnTo>
                <a:cubicBezTo>
                  <a:pt x="988475" y="4966274"/>
                  <a:pt x="988487" y="4966276"/>
                  <a:pt x="988490" y="4966276"/>
                </a:cubicBezTo>
                <a:cubicBezTo>
                  <a:pt x="438279" y="4988656"/>
                  <a:pt x="9208" y="4786704"/>
                  <a:pt x="0" y="4577804"/>
                </a:cubicBezTo>
                <a:cubicBezTo>
                  <a:pt x="144258" y="3454047"/>
                  <a:pt x="-167098" y="2771471"/>
                  <a:pt x="0" y="2069282"/>
                </a:cubicBezTo>
                <a:cubicBezTo>
                  <a:pt x="251339" y="1884979"/>
                  <a:pt x="-199648" y="1445795"/>
                  <a:pt x="0" y="827713"/>
                </a:cubicBezTo>
                <a:lnTo>
                  <a:pt x="0" y="827713"/>
                </a:lnTo>
                <a:cubicBezTo>
                  <a:pt x="-56791" y="771264"/>
                  <a:pt x="22331" y="489175"/>
                  <a:pt x="0" y="388471"/>
                </a:cubicBezTo>
                <a:close/>
              </a:path>
              <a:path w="5930833" h="4966276" fill="none" stroke="0" extrusionOk="0">
                <a:moveTo>
                  <a:pt x="0" y="388471"/>
                </a:moveTo>
                <a:cubicBezTo>
                  <a:pt x="8932" y="223145"/>
                  <a:pt x="424767" y="85798"/>
                  <a:pt x="988490" y="0"/>
                </a:cubicBezTo>
                <a:cubicBezTo>
                  <a:pt x="988488" y="-1"/>
                  <a:pt x="988481" y="2"/>
                  <a:pt x="988473" y="0"/>
                </a:cubicBezTo>
                <a:cubicBezTo>
                  <a:pt x="1182949" y="-130458"/>
                  <a:pt x="1245129" y="-190836"/>
                  <a:pt x="1445167" y="-271358"/>
                </a:cubicBezTo>
                <a:cubicBezTo>
                  <a:pt x="1657083" y="-188629"/>
                  <a:pt x="2041860" y="-213066"/>
                  <a:pt x="2471179" y="0"/>
                </a:cubicBezTo>
                <a:cubicBezTo>
                  <a:pt x="3221052" y="110317"/>
                  <a:pt x="4648520" y="-53353"/>
                  <a:pt x="4942342" y="0"/>
                </a:cubicBezTo>
                <a:cubicBezTo>
                  <a:pt x="5475411" y="8024"/>
                  <a:pt x="5892844" y="179648"/>
                  <a:pt x="5930833" y="388471"/>
                </a:cubicBezTo>
                <a:cubicBezTo>
                  <a:pt x="5968100" y="493474"/>
                  <a:pt x="5975800" y="708091"/>
                  <a:pt x="5930833" y="827713"/>
                </a:cubicBezTo>
                <a:lnTo>
                  <a:pt x="5930833" y="827713"/>
                </a:lnTo>
                <a:cubicBezTo>
                  <a:pt x="5989055" y="1348693"/>
                  <a:pt x="6028487" y="1458049"/>
                  <a:pt x="5930833" y="2069282"/>
                </a:cubicBezTo>
                <a:cubicBezTo>
                  <a:pt x="6061110" y="2329623"/>
                  <a:pt x="5863575" y="3591862"/>
                  <a:pt x="5930833" y="4577804"/>
                </a:cubicBezTo>
                <a:cubicBezTo>
                  <a:pt x="5896577" y="4835402"/>
                  <a:pt x="5465469" y="4861652"/>
                  <a:pt x="4942342" y="4966276"/>
                </a:cubicBezTo>
                <a:cubicBezTo>
                  <a:pt x="4325170" y="4825480"/>
                  <a:pt x="3714055" y="4897056"/>
                  <a:pt x="2471179" y="4966276"/>
                </a:cubicBezTo>
                <a:cubicBezTo>
                  <a:pt x="1995822" y="5038875"/>
                  <a:pt x="1558407" y="4891972"/>
                  <a:pt x="988473" y="4966276"/>
                </a:cubicBezTo>
                <a:lnTo>
                  <a:pt x="988473" y="4966276"/>
                </a:lnTo>
                <a:cubicBezTo>
                  <a:pt x="988477" y="4966276"/>
                  <a:pt x="988486" y="4966277"/>
                  <a:pt x="988490" y="4966276"/>
                </a:cubicBezTo>
                <a:cubicBezTo>
                  <a:pt x="456055" y="4969447"/>
                  <a:pt x="-8871" y="4824416"/>
                  <a:pt x="0" y="4577804"/>
                </a:cubicBezTo>
                <a:cubicBezTo>
                  <a:pt x="154163" y="3584427"/>
                  <a:pt x="-307419" y="2851267"/>
                  <a:pt x="0" y="2069282"/>
                </a:cubicBezTo>
                <a:cubicBezTo>
                  <a:pt x="309742" y="1883633"/>
                  <a:pt x="-220640" y="1507480"/>
                  <a:pt x="0" y="827713"/>
                </a:cubicBezTo>
                <a:lnTo>
                  <a:pt x="0" y="827713"/>
                </a:lnTo>
                <a:cubicBezTo>
                  <a:pt x="-40222" y="775895"/>
                  <a:pt x="46028" y="504298"/>
                  <a:pt x="0" y="38847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930833"/>
                      <a:gd name="connsiteY0" fmla="*/ 388471 h 4966276"/>
                      <a:gd name="connsiteX1" fmla="*/ 988490 w 5930833"/>
                      <a:gd name="connsiteY1" fmla="*/ 0 h 4966276"/>
                      <a:gd name="connsiteX2" fmla="*/ 988473 w 5930833"/>
                      <a:gd name="connsiteY2" fmla="*/ 0 h 4966276"/>
                      <a:gd name="connsiteX3" fmla="*/ 1445167 w 5930833"/>
                      <a:gd name="connsiteY3" fmla="*/ -271358 h 4966276"/>
                      <a:gd name="connsiteX4" fmla="*/ 2471179 w 5930833"/>
                      <a:gd name="connsiteY4" fmla="*/ 0 h 4966276"/>
                      <a:gd name="connsiteX5" fmla="*/ 4942342 w 5930833"/>
                      <a:gd name="connsiteY5" fmla="*/ 0 h 4966276"/>
                      <a:gd name="connsiteX6" fmla="*/ 5930833 w 5930833"/>
                      <a:gd name="connsiteY6" fmla="*/ 388471 h 4966276"/>
                      <a:gd name="connsiteX7" fmla="*/ 5930833 w 5930833"/>
                      <a:gd name="connsiteY7" fmla="*/ 827713 h 4966276"/>
                      <a:gd name="connsiteX8" fmla="*/ 5930833 w 5930833"/>
                      <a:gd name="connsiteY8" fmla="*/ 827713 h 4966276"/>
                      <a:gd name="connsiteX9" fmla="*/ 5930833 w 5930833"/>
                      <a:gd name="connsiteY9" fmla="*/ 2069282 h 4966276"/>
                      <a:gd name="connsiteX10" fmla="*/ 5930833 w 5930833"/>
                      <a:gd name="connsiteY10" fmla="*/ 4577804 h 4966276"/>
                      <a:gd name="connsiteX11" fmla="*/ 4942342 w 5930833"/>
                      <a:gd name="connsiteY11" fmla="*/ 4966276 h 4966276"/>
                      <a:gd name="connsiteX12" fmla="*/ 2471179 w 5930833"/>
                      <a:gd name="connsiteY12" fmla="*/ 4966276 h 4966276"/>
                      <a:gd name="connsiteX13" fmla="*/ 988473 w 5930833"/>
                      <a:gd name="connsiteY13" fmla="*/ 4966276 h 4966276"/>
                      <a:gd name="connsiteX14" fmla="*/ 988473 w 5930833"/>
                      <a:gd name="connsiteY14" fmla="*/ 4966276 h 4966276"/>
                      <a:gd name="connsiteX15" fmla="*/ 988490 w 5930833"/>
                      <a:gd name="connsiteY15" fmla="*/ 4966276 h 4966276"/>
                      <a:gd name="connsiteX16" fmla="*/ 0 w 5930833"/>
                      <a:gd name="connsiteY16" fmla="*/ 4577804 h 4966276"/>
                      <a:gd name="connsiteX17" fmla="*/ 0 w 5930833"/>
                      <a:gd name="connsiteY17" fmla="*/ 2069282 h 4966276"/>
                      <a:gd name="connsiteX18" fmla="*/ 0 w 5930833"/>
                      <a:gd name="connsiteY18" fmla="*/ 827713 h 4966276"/>
                      <a:gd name="connsiteX19" fmla="*/ 0 w 5930833"/>
                      <a:gd name="connsiteY19" fmla="*/ 827713 h 4966276"/>
                      <a:gd name="connsiteX20" fmla="*/ 0 w 5930833"/>
                      <a:gd name="connsiteY20" fmla="*/ 388471 h 4966276"/>
                      <a:gd name="connsiteX0" fmla="*/ 0 w 5930833"/>
                      <a:gd name="connsiteY0" fmla="*/ 388471 h 4966276"/>
                      <a:gd name="connsiteX1" fmla="*/ 988490 w 5930833"/>
                      <a:gd name="connsiteY1" fmla="*/ 0 h 4966276"/>
                      <a:gd name="connsiteX2" fmla="*/ 988473 w 5930833"/>
                      <a:gd name="connsiteY2" fmla="*/ 0 h 4966276"/>
                      <a:gd name="connsiteX3" fmla="*/ 1445167 w 5930833"/>
                      <a:gd name="connsiteY3" fmla="*/ -271358 h 4966276"/>
                      <a:gd name="connsiteX4" fmla="*/ 2471179 w 5930833"/>
                      <a:gd name="connsiteY4" fmla="*/ 0 h 4966276"/>
                      <a:gd name="connsiteX5" fmla="*/ 4942342 w 5930833"/>
                      <a:gd name="connsiteY5" fmla="*/ 0 h 4966276"/>
                      <a:gd name="connsiteX6" fmla="*/ 5930833 w 5930833"/>
                      <a:gd name="connsiteY6" fmla="*/ 388471 h 4966276"/>
                      <a:gd name="connsiteX7" fmla="*/ 5930833 w 5930833"/>
                      <a:gd name="connsiteY7" fmla="*/ 827713 h 4966276"/>
                      <a:gd name="connsiteX8" fmla="*/ 5930833 w 5930833"/>
                      <a:gd name="connsiteY8" fmla="*/ 827713 h 4966276"/>
                      <a:gd name="connsiteX9" fmla="*/ 5930833 w 5930833"/>
                      <a:gd name="connsiteY9" fmla="*/ 2069282 h 4966276"/>
                      <a:gd name="connsiteX10" fmla="*/ 5930833 w 5930833"/>
                      <a:gd name="connsiteY10" fmla="*/ 4577804 h 4966276"/>
                      <a:gd name="connsiteX11" fmla="*/ 4942342 w 5930833"/>
                      <a:gd name="connsiteY11" fmla="*/ 4966276 h 4966276"/>
                      <a:gd name="connsiteX12" fmla="*/ 2471179 w 5930833"/>
                      <a:gd name="connsiteY12" fmla="*/ 4966276 h 4966276"/>
                      <a:gd name="connsiteX13" fmla="*/ 988473 w 5930833"/>
                      <a:gd name="connsiteY13" fmla="*/ 4966276 h 4966276"/>
                      <a:gd name="connsiteX14" fmla="*/ 988473 w 5930833"/>
                      <a:gd name="connsiteY14" fmla="*/ 4966276 h 4966276"/>
                      <a:gd name="connsiteX15" fmla="*/ 988490 w 5930833"/>
                      <a:gd name="connsiteY15" fmla="*/ 4966276 h 4966276"/>
                      <a:gd name="connsiteX16" fmla="*/ 0 w 5930833"/>
                      <a:gd name="connsiteY16" fmla="*/ 4577804 h 4966276"/>
                      <a:gd name="connsiteX17" fmla="*/ 0 w 5930833"/>
                      <a:gd name="connsiteY17" fmla="*/ 2069282 h 4966276"/>
                      <a:gd name="connsiteX18" fmla="*/ 0 w 5930833"/>
                      <a:gd name="connsiteY18" fmla="*/ 827713 h 4966276"/>
                      <a:gd name="connsiteX19" fmla="*/ 0 w 5930833"/>
                      <a:gd name="connsiteY19" fmla="*/ 827713 h 4966276"/>
                      <a:gd name="connsiteX20" fmla="*/ 0 w 5930833"/>
                      <a:gd name="connsiteY20" fmla="*/ 388471 h 4966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30833" h="4966276" fill="none" extrusionOk="0">
                        <a:moveTo>
                          <a:pt x="0" y="388471"/>
                        </a:moveTo>
                        <a:cubicBezTo>
                          <a:pt x="3193" y="198805"/>
                          <a:pt x="379947" y="46975"/>
                          <a:pt x="988490" y="0"/>
                        </a:cubicBezTo>
                        <a:cubicBezTo>
                          <a:pt x="988487" y="-1"/>
                          <a:pt x="988481" y="1"/>
                          <a:pt x="988473" y="0"/>
                        </a:cubicBezTo>
                        <a:cubicBezTo>
                          <a:pt x="1170011" y="-137238"/>
                          <a:pt x="1253473" y="-202385"/>
                          <a:pt x="1445167" y="-271358"/>
                        </a:cubicBezTo>
                        <a:cubicBezTo>
                          <a:pt x="1705492" y="-146166"/>
                          <a:pt x="2040931" y="-192466"/>
                          <a:pt x="2471179" y="0"/>
                        </a:cubicBezTo>
                        <a:cubicBezTo>
                          <a:pt x="3207739" y="60526"/>
                          <a:pt x="4625342" y="-28451"/>
                          <a:pt x="4942342" y="0"/>
                        </a:cubicBezTo>
                        <a:cubicBezTo>
                          <a:pt x="5491400" y="6324"/>
                          <a:pt x="5895836" y="157420"/>
                          <a:pt x="5930833" y="388471"/>
                        </a:cubicBezTo>
                        <a:cubicBezTo>
                          <a:pt x="5970324" y="492769"/>
                          <a:pt x="5971838" y="721837"/>
                          <a:pt x="5930833" y="827713"/>
                        </a:cubicBezTo>
                        <a:lnTo>
                          <a:pt x="5930833" y="827713"/>
                        </a:lnTo>
                        <a:cubicBezTo>
                          <a:pt x="5990154" y="1357251"/>
                          <a:pt x="6040628" y="1447598"/>
                          <a:pt x="5930833" y="2069282"/>
                        </a:cubicBezTo>
                        <a:cubicBezTo>
                          <a:pt x="5987239" y="2439786"/>
                          <a:pt x="5827091" y="3578987"/>
                          <a:pt x="5930833" y="4577804"/>
                        </a:cubicBezTo>
                        <a:cubicBezTo>
                          <a:pt x="5925129" y="4844366"/>
                          <a:pt x="5481274" y="4892355"/>
                          <a:pt x="4942342" y="4966276"/>
                        </a:cubicBezTo>
                        <a:cubicBezTo>
                          <a:pt x="4300767" y="4895948"/>
                          <a:pt x="3722442" y="4966773"/>
                          <a:pt x="2471179" y="4966276"/>
                        </a:cubicBezTo>
                        <a:cubicBezTo>
                          <a:pt x="2069160" y="5049669"/>
                          <a:pt x="1558365" y="4878299"/>
                          <a:pt x="988473" y="4966276"/>
                        </a:cubicBezTo>
                        <a:lnTo>
                          <a:pt x="988473" y="4966276"/>
                        </a:lnTo>
                        <a:cubicBezTo>
                          <a:pt x="988477" y="4966276"/>
                          <a:pt x="988486" y="4966277"/>
                          <a:pt x="988490" y="4966276"/>
                        </a:cubicBezTo>
                        <a:cubicBezTo>
                          <a:pt x="433633" y="4988452"/>
                          <a:pt x="-9771" y="4806852"/>
                          <a:pt x="0" y="4577804"/>
                        </a:cubicBezTo>
                        <a:cubicBezTo>
                          <a:pt x="294846" y="3670837"/>
                          <a:pt x="-335171" y="2865520"/>
                          <a:pt x="0" y="2069282"/>
                        </a:cubicBezTo>
                        <a:cubicBezTo>
                          <a:pt x="290802" y="1965460"/>
                          <a:pt x="-182093" y="1458591"/>
                          <a:pt x="0" y="827713"/>
                        </a:cubicBezTo>
                        <a:lnTo>
                          <a:pt x="0" y="827713"/>
                        </a:lnTo>
                        <a:cubicBezTo>
                          <a:pt x="-25788" y="752580"/>
                          <a:pt x="44218" y="524767"/>
                          <a:pt x="0" y="388471"/>
                        </a:cubicBezTo>
                        <a:close/>
                      </a:path>
                      <a:path w="5930833" h="4966276" stroke="0" extrusionOk="0">
                        <a:moveTo>
                          <a:pt x="0" y="388471"/>
                        </a:moveTo>
                        <a:cubicBezTo>
                          <a:pt x="-38918" y="226801"/>
                          <a:pt x="378301" y="31452"/>
                          <a:pt x="988490" y="0"/>
                        </a:cubicBezTo>
                        <a:cubicBezTo>
                          <a:pt x="988484" y="0"/>
                          <a:pt x="988476" y="0"/>
                          <a:pt x="988473" y="0"/>
                        </a:cubicBezTo>
                        <a:cubicBezTo>
                          <a:pt x="1093788" y="-49319"/>
                          <a:pt x="1314599" y="-246329"/>
                          <a:pt x="1445167" y="-271358"/>
                        </a:cubicBezTo>
                        <a:cubicBezTo>
                          <a:pt x="1702420" y="-267084"/>
                          <a:pt x="2177082" y="-47616"/>
                          <a:pt x="2471179" y="0"/>
                        </a:cubicBezTo>
                        <a:cubicBezTo>
                          <a:pt x="3413316" y="87647"/>
                          <a:pt x="3798305" y="56295"/>
                          <a:pt x="4942342" y="0"/>
                        </a:cubicBezTo>
                        <a:cubicBezTo>
                          <a:pt x="5527069" y="25336"/>
                          <a:pt x="6037573" y="147849"/>
                          <a:pt x="5930833" y="388471"/>
                        </a:cubicBezTo>
                        <a:cubicBezTo>
                          <a:pt x="5877479" y="567788"/>
                          <a:pt x="6022670" y="767420"/>
                          <a:pt x="5930833" y="827713"/>
                        </a:cubicBezTo>
                        <a:lnTo>
                          <a:pt x="5930833" y="827713"/>
                        </a:lnTo>
                        <a:cubicBezTo>
                          <a:pt x="5990333" y="1061951"/>
                          <a:pt x="5779699" y="1607832"/>
                          <a:pt x="5930833" y="2069282"/>
                        </a:cubicBezTo>
                        <a:cubicBezTo>
                          <a:pt x="5984860" y="2616704"/>
                          <a:pt x="5693492" y="4012224"/>
                          <a:pt x="5930833" y="4577804"/>
                        </a:cubicBezTo>
                        <a:cubicBezTo>
                          <a:pt x="5935147" y="4802347"/>
                          <a:pt x="5607168" y="4973473"/>
                          <a:pt x="4942342" y="4966276"/>
                        </a:cubicBezTo>
                        <a:cubicBezTo>
                          <a:pt x="4534128" y="4950133"/>
                          <a:pt x="2834658" y="4912969"/>
                          <a:pt x="2471179" y="4966276"/>
                        </a:cubicBezTo>
                        <a:cubicBezTo>
                          <a:pt x="2282373" y="4941080"/>
                          <a:pt x="1236334" y="4899613"/>
                          <a:pt x="988473" y="4966276"/>
                        </a:cubicBezTo>
                        <a:lnTo>
                          <a:pt x="988473" y="4966276"/>
                        </a:lnTo>
                        <a:cubicBezTo>
                          <a:pt x="988476" y="4966275"/>
                          <a:pt x="988486" y="4966275"/>
                          <a:pt x="988490" y="4966276"/>
                        </a:cubicBezTo>
                        <a:cubicBezTo>
                          <a:pt x="370257" y="4961059"/>
                          <a:pt x="47595" y="4833988"/>
                          <a:pt x="0" y="4577804"/>
                        </a:cubicBezTo>
                        <a:cubicBezTo>
                          <a:pt x="-81367" y="3848842"/>
                          <a:pt x="-322887" y="2853095"/>
                          <a:pt x="0" y="2069282"/>
                        </a:cubicBezTo>
                        <a:cubicBezTo>
                          <a:pt x="-6720" y="1506170"/>
                          <a:pt x="-124451" y="1224035"/>
                          <a:pt x="0" y="827713"/>
                        </a:cubicBezTo>
                        <a:lnTo>
                          <a:pt x="0" y="827713"/>
                        </a:lnTo>
                        <a:cubicBezTo>
                          <a:pt x="-48573" y="758906"/>
                          <a:pt x="-81950" y="498777"/>
                          <a:pt x="0" y="388471"/>
                        </a:cubicBezTo>
                        <a:close/>
                      </a:path>
                      <a:path w="5930833" h="4966276" fill="none" stroke="0" extrusionOk="0">
                        <a:moveTo>
                          <a:pt x="0" y="388471"/>
                        </a:moveTo>
                        <a:cubicBezTo>
                          <a:pt x="7693" y="181412"/>
                          <a:pt x="410932" y="51354"/>
                          <a:pt x="988490" y="0"/>
                        </a:cubicBezTo>
                        <a:cubicBezTo>
                          <a:pt x="988488" y="-1"/>
                          <a:pt x="988480" y="0"/>
                          <a:pt x="988473" y="0"/>
                        </a:cubicBezTo>
                        <a:cubicBezTo>
                          <a:pt x="1196406" y="-116072"/>
                          <a:pt x="1251385" y="-193051"/>
                          <a:pt x="1445167" y="-271358"/>
                        </a:cubicBezTo>
                        <a:cubicBezTo>
                          <a:pt x="1658384" y="-229972"/>
                          <a:pt x="2079527" y="-166524"/>
                          <a:pt x="2471179" y="0"/>
                        </a:cubicBezTo>
                        <a:cubicBezTo>
                          <a:pt x="3183920" y="45417"/>
                          <a:pt x="4624762" y="-52963"/>
                          <a:pt x="4942342" y="0"/>
                        </a:cubicBezTo>
                        <a:cubicBezTo>
                          <a:pt x="5434323" y="-10308"/>
                          <a:pt x="5905462" y="179631"/>
                          <a:pt x="5930833" y="388471"/>
                        </a:cubicBezTo>
                        <a:cubicBezTo>
                          <a:pt x="5955313" y="475528"/>
                          <a:pt x="5989701" y="723995"/>
                          <a:pt x="5930833" y="827713"/>
                        </a:cubicBezTo>
                        <a:lnTo>
                          <a:pt x="5930833" y="827713"/>
                        </a:lnTo>
                        <a:cubicBezTo>
                          <a:pt x="5993583" y="1342217"/>
                          <a:pt x="6026051" y="1458540"/>
                          <a:pt x="5930833" y="2069282"/>
                        </a:cubicBezTo>
                        <a:cubicBezTo>
                          <a:pt x="6029589" y="2404590"/>
                          <a:pt x="5846130" y="3558035"/>
                          <a:pt x="5930833" y="4577804"/>
                        </a:cubicBezTo>
                        <a:cubicBezTo>
                          <a:pt x="5874227" y="4780069"/>
                          <a:pt x="5435449" y="4932007"/>
                          <a:pt x="4942342" y="4966276"/>
                        </a:cubicBezTo>
                        <a:cubicBezTo>
                          <a:pt x="4252894" y="4876030"/>
                          <a:pt x="3691975" y="4872281"/>
                          <a:pt x="2471179" y="4966276"/>
                        </a:cubicBezTo>
                        <a:cubicBezTo>
                          <a:pt x="2039279" y="4986111"/>
                          <a:pt x="1542472" y="4995688"/>
                          <a:pt x="988473" y="4966276"/>
                        </a:cubicBezTo>
                        <a:lnTo>
                          <a:pt x="988473" y="4966276"/>
                        </a:lnTo>
                        <a:cubicBezTo>
                          <a:pt x="988476" y="4966275"/>
                          <a:pt x="988487" y="4966276"/>
                          <a:pt x="988490" y="4966276"/>
                        </a:cubicBezTo>
                        <a:cubicBezTo>
                          <a:pt x="439916" y="4977875"/>
                          <a:pt x="16802" y="4810285"/>
                          <a:pt x="0" y="4577804"/>
                        </a:cubicBezTo>
                        <a:cubicBezTo>
                          <a:pt x="206593" y="3576141"/>
                          <a:pt x="-199159" y="2759312"/>
                          <a:pt x="0" y="2069282"/>
                        </a:cubicBezTo>
                        <a:cubicBezTo>
                          <a:pt x="265804" y="1898502"/>
                          <a:pt x="-202701" y="1418805"/>
                          <a:pt x="0" y="827713"/>
                        </a:cubicBezTo>
                        <a:lnTo>
                          <a:pt x="0" y="827713"/>
                        </a:lnTo>
                        <a:cubicBezTo>
                          <a:pt x="-53035" y="771991"/>
                          <a:pt x="38177" y="495891"/>
                          <a:pt x="0" y="388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Task 2:</a:t>
            </a:r>
          </a:p>
          <a:p>
            <a:pPr fontAlgn="base"/>
            <a:r>
              <a:rPr lang="en-GB" sz="1400" dirty="0">
                <a:solidFill>
                  <a:schemeClr val="tx1"/>
                </a:solidFill>
                <a:latin typeface="Century Gothic"/>
              </a:rPr>
              <a:t>Using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all of the information on your knowledge organiser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, answer the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VIPERs question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below in full sentences.</a:t>
            </a:r>
          </a:p>
          <a:p>
            <a:pPr fontAlgn="base"/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Guidance Notes:</a:t>
            </a:r>
          </a:p>
          <a:p>
            <a:r>
              <a:rPr lang="en-GB" sz="1400" i="1" u="sng" dirty="0">
                <a:solidFill>
                  <a:schemeClr val="tx1"/>
                </a:solidFill>
                <a:latin typeface="Century Gothic"/>
              </a:rPr>
              <a:t>Vocabulary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: Urbanisation is the change that occurs to a town/city does it change </a:t>
            </a:r>
          </a:p>
          <a:p>
            <a:r>
              <a:rPr lang="en-GB" sz="1400" dirty="0">
                <a:solidFill>
                  <a:schemeClr val="tx1"/>
                </a:solidFill>
                <a:latin typeface="Century Gothic"/>
              </a:rPr>
              <a:t>Getting smaller b) getting larger c) stays the same 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i="1" u="sng" dirty="0">
                <a:solidFill>
                  <a:schemeClr val="tx1"/>
                </a:solidFill>
                <a:latin typeface="Century Gothic"/>
              </a:rPr>
              <a:t>Infer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: ‘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Globalisation has been taking place for hundreds of years, but has sped up enormously over the last half-century‘ Explain what the changes that this has created.</a:t>
            </a:r>
          </a:p>
          <a:p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Predict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: How might the area of Kidsgrove change in the future? 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i="1" u="sng" dirty="0">
                <a:solidFill>
                  <a:schemeClr val="tx1"/>
                </a:solidFill>
                <a:latin typeface="Century Gothic"/>
              </a:rPr>
              <a:t>Explain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: explain the advantages of being sustainable’.</a:t>
            </a:r>
          </a:p>
          <a:p>
            <a:r>
              <a:rPr lang="en-GB" sz="1400" i="1" u="sng" dirty="0">
                <a:solidFill>
                  <a:schemeClr val="tx1"/>
                </a:solidFill>
                <a:latin typeface="Century Gothic"/>
              </a:rPr>
              <a:t>Review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: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What impact has urbanisation had on your local area?</a:t>
            </a:r>
          </a:p>
          <a:p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Highlight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the geography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terms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for this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Respond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to the command word in the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Select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and use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evidence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from the information boxes 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272785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This is an 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Example 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of a good 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the topic used in this example is the same as your homework task. Remember to use your own ideas and research too.</a:t>
            </a:r>
            <a:endParaRPr kumimoji="0" lang="en-US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712407" y="4271387"/>
            <a:ext cx="4346878" cy="21236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Classified the key information into social, economic and environmental categories.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GB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Missed opportunity to link one idea to your personal geographies.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Explain how one of your highlighted facts could impact your personally.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32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2" name="Picture 1" descr="A paper with writing on it&#10;&#10;Description automatically generated">
            <a:extLst>
              <a:ext uri="{FF2B5EF4-FFF2-40B4-BE49-F238E27FC236}">
                <a16:creationId xmlns:a16="http://schemas.microsoft.com/office/drawing/2014/main" id="{A9773D5D-AF9F-2BB0-D4D6-E8BA5711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413" y="2455160"/>
            <a:ext cx="6187043" cy="44019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34A3B5-67D6-E13B-5C5F-03D0851C3AA5}"/>
              </a:ext>
            </a:extLst>
          </p:cNvPr>
          <p:cNvSpPr/>
          <p:nvPr/>
        </p:nvSpPr>
        <p:spPr>
          <a:xfrm>
            <a:off x="5962401" y="2523505"/>
            <a:ext cx="455221" cy="4552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This is an </a:t>
            </a:r>
            <a:r>
              <a:rPr lang="en-US" u="sng" dirty="0"/>
              <a:t>Example </a:t>
            </a:r>
            <a:r>
              <a:rPr lang="en-US" dirty="0"/>
              <a:t>of a good 'vipers' homework</a:t>
            </a:r>
            <a:br>
              <a:rPr lang="en-US" dirty="0"/>
            </a:br>
            <a:r>
              <a:rPr lang="en-US" sz="1800" dirty="0"/>
              <a:t>the questions used in this example may be different from your homework task, this is to give you the opportunity to apply your own understanding.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D1B6FD-CE1E-1E63-C7B0-E9A8B8CB5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/>
          <a:stretch/>
        </p:blipFill>
        <p:spPr>
          <a:xfrm rot="5400000">
            <a:off x="3568731" y="2103514"/>
            <a:ext cx="4414212" cy="3359699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0FF05E-5E79-4500-EDCF-2F331C7F8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25"/>
          <a:stretch/>
        </p:blipFill>
        <p:spPr>
          <a:xfrm rot="5400000">
            <a:off x="-72505" y="1325414"/>
            <a:ext cx="4714720" cy="3477755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4166316" y="4316569"/>
            <a:ext cx="3215425" cy="161582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/>
                <a:ea typeface="+mn-ea"/>
                <a:cs typeface="Arial"/>
              </a:rPr>
              <a:t>Key terms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for the topic used in each answer and specific example used.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Giving a second reason for the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predict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question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endParaRPr kumimoji="0" lang="en-GB" sz="11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How might quality of life affect water supply?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4252710" y="3708040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C4B87F18-0D7B-4664-F3B1-06D05EAA1BE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84265711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487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Century Gothic</vt:lpstr>
      <vt:lpstr>The Hand</vt:lpstr>
      <vt:lpstr>The Serif Hand</vt:lpstr>
      <vt:lpstr>ChitchatVTI</vt:lpstr>
      <vt:lpstr>1_Office Theme</vt:lpstr>
      <vt:lpstr>Meaningful Homework WAGOLL</vt:lpstr>
      <vt:lpstr>Our Local World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Meaningful Homework WAGOLL</dc:title>
  <dc:creator>J Harnett</dc:creator>
  <cp:lastModifiedBy>J Harnett</cp:lastModifiedBy>
  <cp:revision>1</cp:revision>
  <dcterms:created xsi:type="dcterms:W3CDTF">2024-11-26T15:01:52Z</dcterms:created>
  <dcterms:modified xsi:type="dcterms:W3CDTF">2024-11-26T15:03:22Z</dcterms:modified>
</cp:coreProperties>
</file>