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70" r:id="rId4"/>
    <p:sldId id="2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00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0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40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5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6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10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26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5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5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Geographical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 dirty="0"/>
              <a:t>Autumn 1</a:t>
            </a:r>
          </a:p>
        </p:txBody>
      </p:sp>
    </p:spTree>
    <p:extLst>
      <p:ext uri="{BB962C8B-B14F-4D97-AF65-F5344CB8AC3E}">
        <p14:creationId xmlns:p14="http://schemas.microsoft.com/office/powerpoint/2010/main" val="194368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In geography, you will receive two guided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GCSEPod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 retrieval tasks per half-term. We have included both tasks below, so you know what you will be doing in advance.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We will set one task at a time on 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ClassCharts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.</a:t>
            </a: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map skills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primary and secondary data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295773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90BC1E97-FF44-60CB-31B7-70AB10EA14D4}"/>
              </a:ext>
            </a:extLst>
          </p:cNvPr>
          <p:cNvSpPr/>
          <p:nvPr/>
        </p:nvSpPr>
        <p:spPr>
          <a:xfrm>
            <a:off x="9292158" y="221119"/>
            <a:ext cx="2896383" cy="6646582"/>
          </a:xfrm>
          <a:custGeom>
            <a:avLst/>
            <a:gdLst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96383" h="6646582" fill="none" extrusionOk="0">
                <a:moveTo>
                  <a:pt x="0" y="519907"/>
                </a:moveTo>
                <a:cubicBezTo>
                  <a:pt x="15101" y="166835"/>
                  <a:pt x="145822" y="91924"/>
                  <a:pt x="482739" y="0"/>
                </a:cubicBezTo>
                <a:lnTo>
                  <a:pt x="482731" y="0"/>
                </a:lnTo>
                <a:cubicBezTo>
                  <a:pt x="566117" y="-152363"/>
                  <a:pt x="617570" y="-308224"/>
                  <a:pt x="705762" y="-363170"/>
                </a:cubicBezTo>
                <a:cubicBezTo>
                  <a:pt x="833586" y="-188364"/>
                  <a:pt x="1006493" y="-168656"/>
                  <a:pt x="1206825" y="0"/>
                </a:cubicBezTo>
                <a:cubicBezTo>
                  <a:pt x="1546433" y="-18219"/>
                  <a:pt x="2277531" y="-67503"/>
                  <a:pt x="2413643" y="0"/>
                </a:cubicBezTo>
                <a:cubicBezTo>
                  <a:pt x="2620529" y="-82862"/>
                  <a:pt x="2839506" y="223759"/>
                  <a:pt x="2896383" y="519907"/>
                </a:cubicBezTo>
                <a:cubicBezTo>
                  <a:pt x="2911126" y="651921"/>
                  <a:pt x="2902609" y="958306"/>
                  <a:pt x="2896383" y="1107764"/>
                </a:cubicBezTo>
                <a:lnTo>
                  <a:pt x="2896383" y="1107764"/>
                </a:lnTo>
                <a:cubicBezTo>
                  <a:pt x="2948180" y="1833262"/>
                  <a:pt x="2974893" y="1948471"/>
                  <a:pt x="2896383" y="2769409"/>
                </a:cubicBezTo>
                <a:cubicBezTo>
                  <a:pt x="3164861" y="3423889"/>
                  <a:pt x="2744589" y="4610003"/>
                  <a:pt x="2896383" y="6126674"/>
                </a:cubicBezTo>
                <a:cubicBezTo>
                  <a:pt x="2901198" y="6443151"/>
                  <a:pt x="2606969" y="6587597"/>
                  <a:pt x="2413643" y="6646582"/>
                </a:cubicBezTo>
                <a:cubicBezTo>
                  <a:pt x="2058062" y="6607251"/>
                  <a:pt x="1855234" y="6601428"/>
                  <a:pt x="1206825" y="6646582"/>
                </a:cubicBezTo>
                <a:cubicBezTo>
                  <a:pt x="966802" y="6691454"/>
                  <a:pt x="757505" y="6659785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208538" y="6689332"/>
                  <a:pt x="42240" y="6338921"/>
                  <a:pt x="0" y="6126674"/>
                </a:cubicBezTo>
                <a:cubicBezTo>
                  <a:pt x="477696" y="4852910"/>
                  <a:pt x="58458" y="3936591"/>
                  <a:pt x="0" y="2769409"/>
                </a:cubicBezTo>
                <a:cubicBezTo>
                  <a:pt x="109715" y="2608057"/>
                  <a:pt x="-3872" y="1633625"/>
                  <a:pt x="0" y="1107764"/>
                </a:cubicBezTo>
                <a:lnTo>
                  <a:pt x="0" y="1107764"/>
                </a:lnTo>
                <a:cubicBezTo>
                  <a:pt x="-902" y="1013140"/>
                  <a:pt x="-37354" y="716146"/>
                  <a:pt x="0" y="519907"/>
                </a:cubicBezTo>
                <a:close/>
              </a:path>
              <a:path w="2896383" h="6646582" stroke="0" extrusionOk="0">
                <a:moveTo>
                  <a:pt x="0" y="519907"/>
                </a:moveTo>
                <a:cubicBezTo>
                  <a:pt x="-15145" y="365149"/>
                  <a:pt x="167379" y="53856"/>
                  <a:pt x="482739" y="0"/>
                </a:cubicBezTo>
                <a:lnTo>
                  <a:pt x="482731" y="0"/>
                </a:lnTo>
                <a:cubicBezTo>
                  <a:pt x="528649" y="-75106"/>
                  <a:pt x="630416" y="-281059"/>
                  <a:pt x="705762" y="-363170"/>
                </a:cubicBezTo>
                <a:cubicBezTo>
                  <a:pt x="840010" y="-306224"/>
                  <a:pt x="1061157" y="-87064"/>
                  <a:pt x="1206825" y="0"/>
                </a:cubicBezTo>
                <a:cubicBezTo>
                  <a:pt x="1675446" y="86657"/>
                  <a:pt x="1890767" y="22242"/>
                  <a:pt x="2413643" y="0"/>
                </a:cubicBezTo>
                <a:cubicBezTo>
                  <a:pt x="2667315" y="58535"/>
                  <a:pt x="2869055" y="217899"/>
                  <a:pt x="2896383" y="519907"/>
                </a:cubicBezTo>
                <a:cubicBezTo>
                  <a:pt x="2877761" y="728846"/>
                  <a:pt x="2951780" y="1012104"/>
                  <a:pt x="2896383" y="1107764"/>
                </a:cubicBezTo>
                <a:lnTo>
                  <a:pt x="2896383" y="1107764"/>
                </a:lnTo>
                <a:cubicBezTo>
                  <a:pt x="2834841" y="1581986"/>
                  <a:pt x="2967150" y="2005896"/>
                  <a:pt x="2896383" y="2769409"/>
                </a:cubicBezTo>
                <a:cubicBezTo>
                  <a:pt x="3155544" y="3492751"/>
                  <a:pt x="2849578" y="5551953"/>
                  <a:pt x="2896383" y="6126674"/>
                </a:cubicBezTo>
                <a:cubicBezTo>
                  <a:pt x="3016096" y="6415366"/>
                  <a:pt x="2689591" y="6718282"/>
                  <a:pt x="2413643" y="6646582"/>
                </a:cubicBezTo>
                <a:cubicBezTo>
                  <a:pt x="2260257" y="6560487"/>
                  <a:pt x="1402217" y="6545436"/>
                  <a:pt x="1206825" y="6646582"/>
                </a:cubicBezTo>
                <a:cubicBezTo>
                  <a:pt x="1138368" y="6646848"/>
                  <a:pt x="617351" y="6611689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215722" y="6578949"/>
                  <a:pt x="-45253" y="6526338"/>
                  <a:pt x="0" y="6126674"/>
                </a:cubicBezTo>
                <a:cubicBezTo>
                  <a:pt x="-311719" y="5274909"/>
                  <a:pt x="-221166" y="3686995"/>
                  <a:pt x="0" y="2769409"/>
                </a:cubicBezTo>
                <a:cubicBezTo>
                  <a:pt x="-59994" y="2031405"/>
                  <a:pt x="3122" y="1546896"/>
                  <a:pt x="0" y="1107764"/>
                </a:cubicBezTo>
                <a:lnTo>
                  <a:pt x="0" y="1107764"/>
                </a:lnTo>
                <a:cubicBezTo>
                  <a:pt x="-8665" y="1016716"/>
                  <a:pt x="-14844" y="652815"/>
                  <a:pt x="0" y="519907"/>
                </a:cubicBezTo>
                <a:close/>
              </a:path>
              <a:path w="2896383" h="6646582" fill="none" stroke="0" extrusionOk="0">
                <a:moveTo>
                  <a:pt x="0" y="519907"/>
                </a:moveTo>
                <a:cubicBezTo>
                  <a:pt x="5714" y="228433"/>
                  <a:pt x="262361" y="41030"/>
                  <a:pt x="482739" y="0"/>
                </a:cubicBezTo>
                <a:lnTo>
                  <a:pt x="482731" y="0"/>
                </a:lnTo>
                <a:cubicBezTo>
                  <a:pt x="599651" y="-169710"/>
                  <a:pt x="600935" y="-254488"/>
                  <a:pt x="705762" y="-363170"/>
                </a:cubicBezTo>
                <a:cubicBezTo>
                  <a:pt x="836447" y="-234427"/>
                  <a:pt x="1020817" y="-192865"/>
                  <a:pt x="1206825" y="0"/>
                </a:cubicBezTo>
                <a:cubicBezTo>
                  <a:pt x="1525964" y="9353"/>
                  <a:pt x="2244949" y="-63747"/>
                  <a:pt x="2413643" y="0"/>
                </a:cubicBezTo>
                <a:cubicBezTo>
                  <a:pt x="2666651" y="-7549"/>
                  <a:pt x="2897209" y="236916"/>
                  <a:pt x="2896383" y="519907"/>
                </a:cubicBezTo>
                <a:cubicBezTo>
                  <a:pt x="2908225" y="637269"/>
                  <a:pt x="2916597" y="1009289"/>
                  <a:pt x="2896383" y="1107764"/>
                </a:cubicBezTo>
                <a:lnTo>
                  <a:pt x="2896383" y="1107764"/>
                </a:lnTo>
                <a:cubicBezTo>
                  <a:pt x="2924018" y="1797061"/>
                  <a:pt x="2950634" y="1923890"/>
                  <a:pt x="2896383" y="2769409"/>
                </a:cubicBezTo>
                <a:cubicBezTo>
                  <a:pt x="3156940" y="3080240"/>
                  <a:pt x="2492762" y="4901374"/>
                  <a:pt x="2896383" y="6126674"/>
                </a:cubicBezTo>
                <a:cubicBezTo>
                  <a:pt x="2883742" y="6385442"/>
                  <a:pt x="2662270" y="6620903"/>
                  <a:pt x="2413643" y="6646582"/>
                </a:cubicBezTo>
                <a:cubicBezTo>
                  <a:pt x="2018973" y="6570800"/>
                  <a:pt x="1791045" y="6580745"/>
                  <a:pt x="1206825" y="6646582"/>
                </a:cubicBezTo>
                <a:cubicBezTo>
                  <a:pt x="1048184" y="6642428"/>
                  <a:pt x="755314" y="6582691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159290" y="6641772"/>
                  <a:pt x="3753" y="6438658"/>
                  <a:pt x="0" y="6126674"/>
                </a:cubicBezTo>
                <a:cubicBezTo>
                  <a:pt x="162174" y="5021060"/>
                  <a:pt x="-193015" y="3714688"/>
                  <a:pt x="0" y="2769409"/>
                </a:cubicBezTo>
                <a:cubicBezTo>
                  <a:pt x="150219" y="2528902"/>
                  <a:pt x="-41697" y="1957710"/>
                  <a:pt x="0" y="1107764"/>
                </a:cubicBezTo>
                <a:lnTo>
                  <a:pt x="0" y="1107764"/>
                </a:lnTo>
                <a:cubicBezTo>
                  <a:pt x="-32884" y="1011521"/>
                  <a:pt x="52539" y="683087"/>
                  <a:pt x="0" y="519907"/>
                </a:cubicBezTo>
                <a:close/>
              </a:path>
              <a:path w="2896383" h="6646582" fill="none" stroke="0" extrusionOk="0">
                <a:moveTo>
                  <a:pt x="0" y="519907"/>
                </a:moveTo>
                <a:cubicBezTo>
                  <a:pt x="15295" y="215571"/>
                  <a:pt x="172806" y="83660"/>
                  <a:pt x="482739" y="0"/>
                </a:cubicBezTo>
                <a:lnTo>
                  <a:pt x="482731" y="0"/>
                </a:lnTo>
                <a:cubicBezTo>
                  <a:pt x="581440" y="-160237"/>
                  <a:pt x="611541" y="-270512"/>
                  <a:pt x="705762" y="-363170"/>
                </a:cubicBezTo>
                <a:cubicBezTo>
                  <a:pt x="850688" y="-202849"/>
                  <a:pt x="991610" y="-160204"/>
                  <a:pt x="1206825" y="0"/>
                </a:cubicBezTo>
                <a:cubicBezTo>
                  <a:pt x="1541131" y="-2325"/>
                  <a:pt x="2274667" y="-81097"/>
                  <a:pt x="2413643" y="0"/>
                </a:cubicBezTo>
                <a:cubicBezTo>
                  <a:pt x="2652531" y="-17598"/>
                  <a:pt x="2891122" y="209109"/>
                  <a:pt x="2896383" y="519907"/>
                </a:cubicBezTo>
                <a:cubicBezTo>
                  <a:pt x="2910395" y="641079"/>
                  <a:pt x="2907534" y="995327"/>
                  <a:pt x="2896383" y="1107764"/>
                </a:cubicBezTo>
                <a:lnTo>
                  <a:pt x="2896383" y="1107764"/>
                </a:lnTo>
                <a:cubicBezTo>
                  <a:pt x="2917846" y="1827113"/>
                  <a:pt x="2971681" y="1946013"/>
                  <a:pt x="2896383" y="2769409"/>
                </a:cubicBezTo>
                <a:cubicBezTo>
                  <a:pt x="3081453" y="3264720"/>
                  <a:pt x="2678894" y="4701824"/>
                  <a:pt x="2896383" y="6126674"/>
                </a:cubicBezTo>
                <a:cubicBezTo>
                  <a:pt x="2902410" y="6419956"/>
                  <a:pt x="2645846" y="6609570"/>
                  <a:pt x="2413643" y="6646582"/>
                </a:cubicBezTo>
                <a:cubicBezTo>
                  <a:pt x="2040030" y="6558943"/>
                  <a:pt x="1826194" y="6567556"/>
                  <a:pt x="1206825" y="6646582"/>
                </a:cubicBezTo>
                <a:cubicBezTo>
                  <a:pt x="985232" y="6656848"/>
                  <a:pt x="753647" y="6609581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180866" y="6671445"/>
                  <a:pt x="31804" y="6399375"/>
                  <a:pt x="0" y="6126674"/>
                </a:cubicBezTo>
                <a:cubicBezTo>
                  <a:pt x="327817" y="4898771"/>
                  <a:pt x="17135" y="3877856"/>
                  <a:pt x="0" y="2769409"/>
                </a:cubicBezTo>
                <a:cubicBezTo>
                  <a:pt x="183107" y="2540435"/>
                  <a:pt x="-43908" y="1776830"/>
                  <a:pt x="0" y="1107764"/>
                </a:cubicBezTo>
                <a:lnTo>
                  <a:pt x="0" y="1107764"/>
                </a:lnTo>
                <a:cubicBezTo>
                  <a:pt x="-35445" y="995372"/>
                  <a:pt x="3089" y="695383"/>
                  <a:pt x="0" y="519907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896383"/>
                      <a:gd name="connsiteY0" fmla="*/ 519907 h 6646582"/>
                      <a:gd name="connsiteX1" fmla="*/ 482739 w 2896383"/>
                      <a:gd name="connsiteY1" fmla="*/ 0 h 6646582"/>
                      <a:gd name="connsiteX2" fmla="*/ 482731 w 2896383"/>
                      <a:gd name="connsiteY2" fmla="*/ 0 h 6646582"/>
                      <a:gd name="connsiteX3" fmla="*/ 705762 w 2896383"/>
                      <a:gd name="connsiteY3" fmla="*/ -363170 h 6646582"/>
                      <a:gd name="connsiteX4" fmla="*/ 1206825 w 2896383"/>
                      <a:gd name="connsiteY4" fmla="*/ 0 h 6646582"/>
                      <a:gd name="connsiteX5" fmla="*/ 2413643 w 2896383"/>
                      <a:gd name="connsiteY5" fmla="*/ 0 h 6646582"/>
                      <a:gd name="connsiteX6" fmla="*/ 2896383 w 2896383"/>
                      <a:gd name="connsiteY6" fmla="*/ 519907 h 6646582"/>
                      <a:gd name="connsiteX7" fmla="*/ 2896383 w 2896383"/>
                      <a:gd name="connsiteY7" fmla="*/ 1107764 h 6646582"/>
                      <a:gd name="connsiteX8" fmla="*/ 2896383 w 2896383"/>
                      <a:gd name="connsiteY8" fmla="*/ 1107764 h 6646582"/>
                      <a:gd name="connsiteX9" fmla="*/ 2896383 w 2896383"/>
                      <a:gd name="connsiteY9" fmla="*/ 2769409 h 6646582"/>
                      <a:gd name="connsiteX10" fmla="*/ 2896383 w 2896383"/>
                      <a:gd name="connsiteY10" fmla="*/ 6126674 h 6646582"/>
                      <a:gd name="connsiteX11" fmla="*/ 2413643 w 2896383"/>
                      <a:gd name="connsiteY11" fmla="*/ 6646582 h 6646582"/>
                      <a:gd name="connsiteX12" fmla="*/ 1206825 w 2896383"/>
                      <a:gd name="connsiteY12" fmla="*/ 6646582 h 6646582"/>
                      <a:gd name="connsiteX13" fmla="*/ 482731 w 2896383"/>
                      <a:gd name="connsiteY13" fmla="*/ 6646582 h 6646582"/>
                      <a:gd name="connsiteX14" fmla="*/ 482731 w 2896383"/>
                      <a:gd name="connsiteY14" fmla="*/ 6646582 h 6646582"/>
                      <a:gd name="connsiteX15" fmla="*/ 482739 w 2896383"/>
                      <a:gd name="connsiteY15" fmla="*/ 6646582 h 6646582"/>
                      <a:gd name="connsiteX16" fmla="*/ 0 w 2896383"/>
                      <a:gd name="connsiteY16" fmla="*/ 6126674 h 6646582"/>
                      <a:gd name="connsiteX17" fmla="*/ 0 w 2896383"/>
                      <a:gd name="connsiteY17" fmla="*/ 2769409 h 6646582"/>
                      <a:gd name="connsiteX18" fmla="*/ 0 w 2896383"/>
                      <a:gd name="connsiteY18" fmla="*/ 1107764 h 6646582"/>
                      <a:gd name="connsiteX19" fmla="*/ 0 w 2896383"/>
                      <a:gd name="connsiteY19" fmla="*/ 1107764 h 6646582"/>
                      <a:gd name="connsiteX20" fmla="*/ 0 w 2896383"/>
                      <a:gd name="connsiteY20" fmla="*/ 519907 h 6646582"/>
                      <a:gd name="connsiteX0" fmla="*/ 0 w 2896383"/>
                      <a:gd name="connsiteY0" fmla="*/ 519907 h 6646582"/>
                      <a:gd name="connsiteX1" fmla="*/ 482739 w 2896383"/>
                      <a:gd name="connsiteY1" fmla="*/ 0 h 6646582"/>
                      <a:gd name="connsiteX2" fmla="*/ 482731 w 2896383"/>
                      <a:gd name="connsiteY2" fmla="*/ 0 h 6646582"/>
                      <a:gd name="connsiteX3" fmla="*/ 705762 w 2896383"/>
                      <a:gd name="connsiteY3" fmla="*/ -363170 h 6646582"/>
                      <a:gd name="connsiteX4" fmla="*/ 1206825 w 2896383"/>
                      <a:gd name="connsiteY4" fmla="*/ 0 h 6646582"/>
                      <a:gd name="connsiteX5" fmla="*/ 2413643 w 2896383"/>
                      <a:gd name="connsiteY5" fmla="*/ 0 h 6646582"/>
                      <a:gd name="connsiteX6" fmla="*/ 2896383 w 2896383"/>
                      <a:gd name="connsiteY6" fmla="*/ 519907 h 6646582"/>
                      <a:gd name="connsiteX7" fmla="*/ 2896383 w 2896383"/>
                      <a:gd name="connsiteY7" fmla="*/ 1107764 h 6646582"/>
                      <a:gd name="connsiteX8" fmla="*/ 2896383 w 2896383"/>
                      <a:gd name="connsiteY8" fmla="*/ 1107764 h 6646582"/>
                      <a:gd name="connsiteX9" fmla="*/ 2896383 w 2896383"/>
                      <a:gd name="connsiteY9" fmla="*/ 2769409 h 6646582"/>
                      <a:gd name="connsiteX10" fmla="*/ 2896383 w 2896383"/>
                      <a:gd name="connsiteY10" fmla="*/ 6126674 h 6646582"/>
                      <a:gd name="connsiteX11" fmla="*/ 2413643 w 2896383"/>
                      <a:gd name="connsiteY11" fmla="*/ 6646582 h 6646582"/>
                      <a:gd name="connsiteX12" fmla="*/ 1206825 w 2896383"/>
                      <a:gd name="connsiteY12" fmla="*/ 6646582 h 6646582"/>
                      <a:gd name="connsiteX13" fmla="*/ 482731 w 2896383"/>
                      <a:gd name="connsiteY13" fmla="*/ 6646582 h 6646582"/>
                      <a:gd name="connsiteX14" fmla="*/ 482731 w 2896383"/>
                      <a:gd name="connsiteY14" fmla="*/ 6646582 h 6646582"/>
                      <a:gd name="connsiteX15" fmla="*/ 482739 w 2896383"/>
                      <a:gd name="connsiteY15" fmla="*/ 6646582 h 6646582"/>
                      <a:gd name="connsiteX16" fmla="*/ 0 w 2896383"/>
                      <a:gd name="connsiteY16" fmla="*/ 6126674 h 6646582"/>
                      <a:gd name="connsiteX17" fmla="*/ 0 w 2896383"/>
                      <a:gd name="connsiteY17" fmla="*/ 2769409 h 6646582"/>
                      <a:gd name="connsiteX18" fmla="*/ 0 w 2896383"/>
                      <a:gd name="connsiteY18" fmla="*/ 1107764 h 6646582"/>
                      <a:gd name="connsiteX19" fmla="*/ 0 w 2896383"/>
                      <a:gd name="connsiteY19" fmla="*/ 1107764 h 6646582"/>
                      <a:gd name="connsiteX20" fmla="*/ 0 w 2896383"/>
                      <a:gd name="connsiteY20" fmla="*/ 519907 h 6646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896383" h="6646582" fill="none" extrusionOk="0">
                        <a:moveTo>
                          <a:pt x="0" y="519907"/>
                        </a:moveTo>
                        <a:cubicBezTo>
                          <a:pt x="9505" y="191013"/>
                          <a:pt x="160644" y="73125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71167" y="-160520"/>
                          <a:pt x="615861" y="-288890"/>
                          <a:pt x="705762" y="-363170"/>
                        </a:cubicBezTo>
                        <a:cubicBezTo>
                          <a:pt x="834334" y="-211419"/>
                          <a:pt x="1011714" y="-188029"/>
                          <a:pt x="1206825" y="0"/>
                        </a:cubicBezTo>
                        <a:cubicBezTo>
                          <a:pt x="1549368" y="4900"/>
                          <a:pt x="2273920" y="-64534"/>
                          <a:pt x="2413643" y="0"/>
                        </a:cubicBezTo>
                        <a:cubicBezTo>
                          <a:pt x="2643454" y="-51547"/>
                          <a:pt x="2872672" y="228931"/>
                          <a:pt x="2896383" y="519907"/>
                        </a:cubicBezTo>
                        <a:cubicBezTo>
                          <a:pt x="2912666" y="640838"/>
                          <a:pt x="2911222" y="967932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939924" y="1820115"/>
                          <a:pt x="2971241" y="1947538"/>
                          <a:pt x="2896383" y="2769409"/>
                        </a:cubicBezTo>
                        <a:cubicBezTo>
                          <a:pt x="3095659" y="3375294"/>
                          <a:pt x="2760076" y="4631941"/>
                          <a:pt x="2896383" y="6126674"/>
                        </a:cubicBezTo>
                        <a:cubicBezTo>
                          <a:pt x="2898330" y="6426041"/>
                          <a:pt x="2625939" y="6602545"/>
                          <a:pt x="2413643" y="6646582"/>
                        </a:cubicBezTo>
                        <a:cubicBezTo>
                          <a:pt x="2069858" y="6568307"/>
                          <a:pt x="1846237" y="6606491"/>
                          <a:pt x="1206825" y="6646582"/>
                        </a:cubicBezTo>
                        <a:cubicBezTo>
                          <a:pt x="973549" y="6690586"/>
                          <a:pt x="755303" y="6623348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211013" y="6675882"/>
                          <a:pt x="31674" y="6357401"/>
                          <a:pt x="0" y="6126674"/>
                        </a:cubicBezTo>
                        <a:cubicBezTo>
                          <a:pt x="355448" y="4862850"/>
                          <a:pt x="-58390" y="3856538"/>
                          <a:pt x="0" y="2769409"/>
                        </a:cubicBezTo>
                        <a:cubicBezTo>
                          <a:pt x="114016" y="2598997"/>
                          <a:pt x="-45403" y="1747644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5132" y="1013991"/>
                          <a:pt x="-9197" y="701693"/>
                          <a:pt x="0" y="519907"/>
                        </a:cubicBezTo>
                        <a:close/>
                      </a:path>
                      <a:path w="2896383" h="6646582" stroke="0" extrusionOk="0">
                        <a:moveTo>
                          <a:pt x="0" y="519907"/>
                        </a:moveTo>
                        <a:cubicBezTo>
                          <a:pt x="-4198" y="321406"/>
                          <a:pt x="198333" y="22982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31419" y="-77922"/>
                          <a:pt x="631273" y="-297478"/>
                          <a:pt x="705762" y="-363170"/>
                        </a:cubicBezTo>
                        <a:cubicBezTo>
                          <a:pt x="826005" y="-326765"/>
                          <a:pt x="1057674" y="-107714"/>
                          <a:pt x="1206825" y="0"/>
                        </a:cubicBezTo>
                        <a:cubicBezTo>
                          <a:pt x="1666382" y="90131"/>
                          <a:pt x="1879814" y="6683"/>
                          <a:pt x="2413643" y="0"/>
                        </a:cubicBezTo>
                        <a:cubicBezTo>
                          <a:pt x="2685827" y="50538"/>
                          <a:pt x="2911359" y="199984"/>
                          <a:pt x="2896383" y="519907"/>
                        </a:cubicBezTo>
                        <a:cubicBezTo>
                          <a:pt x="2865905" y="741969"/>
                          <a:pt x="2943185" y="1017836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878756" y="1515726"/>
                          <a:pt x="2886229" y="2079119"/>
                          <a:pt x="2896383" y="2769409"/>
                        </a:cubicBezTo>
                        <a:cubicBezTo>
                          <a:pt x="3065117" y="3494032"/>
                          <a:pt x="2814619" y="5460434"/>
                          <a:pt x="2896383" y="6126674"/>
                        </a:cubicBezTo>
                        <a:cubicBezTo>
                          <a:pt x="2969332" y="6398443"/>
                          <a:pt x="2719485" y="6676445"/>
                          <a:pt x="2413643" y="6646582"/>
                        </a:cubicBezTo>
                        <a:cubicBezTo>
                          <a:pt x="2236150" y="6577776"/>
                          <a:pt x="1393496" y="6544088"/>
                          <a:pt x="1206825" y="6646582"/>
                        </a:cubicBezTo>
                        <a:cubicBezTo>
                          <a:pt x="1127741" y="6638562"/>
                          <a:pt x="605625" y="6602699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197758" y="6619092"/>
                          <a:pt x="-23994" y="6495058"/>
                          <a:pt x="0" y="6126674"/>
                        </a:cubicBezTo>
                        <a:cubicBezTo>
                          <a:pt x="-152806" y="5187208"/>
                          <a:pt x="-171466" y="3736885"/>
                          <a:pt x="0" y="2769409"/>
                        </a:cubicBezTo>
                        <a:cubicBezTo>
                          <a:pt x="-7177" y="1983551"/>
                          <a:pt x="-62383" y="1566310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19589" y="1004130"/>
                          <a:pt x="-27745" y="644501"/>
                          <a:pt x="0" y="519907"/>
                        </a:cubicBezTo>
                        <a:close/>
                      </a:path>
                      <a:path w="2896383" h="6646582" fill="none" stroke="0" extrusionOk="0">
                        <a:moveTo>
                          <a:pt x="0" y="519907"/>
                        </a:moveTo>
                        <a:cubicBezTo>
                          <a:pt x="3987" y="231291"/>
                          <a:pt x="223907" y="69646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87057" y="-167432"/>
                          <a:pt x="612964" y="-264773"/>
                          <a:pt x="705762" y="-363170"/>
                        </a:cubicBezTo>
                        <a:cubicBezTo>
                          <a:pt x="865538" y="-230542"/>
                          <a:pt x="1010523" y="-194486"/>
                          <a:pt x="1206825" y="0"/>
                        </a:cubicBezTo>
                        <a:cubicBezTo>
                          <a:pt x="1537298" y="-3291"/>
                          <a:pt x="2250637" y="-67499"/>
                          <a:pt x="2413643" y="0"/>
                        </a:cubicBezTo>
                        <a:cubicBezTo>
                          <a:pt x="2669104" y="-14056"/>
                          <a:pt x="2893280" y="221300"/>
                          <a:pt x="2896383" y="519907"/>
                        </a:cubicBezTo>
                        <a:cubicBezTo>
                          <a:pt x="2911749" y="631772"/>
                          <a:pt x="2922227" y="993374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922670" y="1801272"/>
                          <a:pt x="2953987" y="1918484"/>
                          <a:pt x="2896383" y="2769409"/>
                        </a:cubicBezTo>
                        <a:cubicBezTo>
                          <a:pt x="2922137" y="3169791"/>
                          <a:pt x="2729534" y="4851369"/>
                          <a:pt x="2896383" y="6126674"/>
                        </a:cubicBezTo>
                        <a:cubicBezTo>
                          <a:pt x="2918997" y="6390537"/>
                          <a:pt x="2695907" y="6641975"/>
                          <a:pt x="2413643" y="6646582"/>
                        </a:cubicBezTo>
                        <a:cubicBezTo>
                          <a:pt x="2045895" y="6550144"/>
                          <a:pt x="1796467" y="6606289"/>
                          <a:pt x="1206825" y="6646582"/>
                        </a:cubicBezTo>
                        <a:cubicBezTo>
                          <a:pt x="1032059" y="6658932"/>
                          <a:pt x="752187" y="6579884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193041" y="6664466"/>
                          <a:pt x="7510" y="6405225"/>
                          <a:pt x="0" y="6126674"/>
                        </a:cubicBezTo>
                        <a:cubicBezTo>
                          <a:pt x="33940" y="5037883"/>
                          <a:pt x="-123447" y="3796142"/>
                          <a:pt x="0" y="2769409"/>
                        </a:cubicBezTo>
                        <a:cubicBezTo>
                          <a:pt x="134717" y="2564786"/>
                          <a:pt x="-90271" y="1940524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28386" y="1013743"/>
                          <a:pt x="31770" y="680661"/>
                          <a:pt x="0" y="51990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Watch the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GCSEPod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map skills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Create a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duel coded mind-map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the information from the Pod, then complete the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retrieval quiz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FEEDBACK: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information is well researched and links to the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GCSEPod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Weakness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miss opportunity to include all five map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Next step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describe how you would use direction in geography.</a:t>
            </a:r>
          </a:p>
        </p:txBody>
      </p:sp>
      <p:pic>
        <p:nvPicPr>
          <p:cNvPr id="5" name="Picture 5" descr="A picture containing clock, antenna&#10;&#10;Description automatically generated">
            <a:extLst>
              <a:ext uri="{FF2B5EF4-FFF2-40B4-BE49-F238E27FC236}">
                <a16:creationId xmlns:a16="http://schemas.microsoft.com/office/drawing/2014/main" id="{409D0804-2276-31EE-F256-F2289DCF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6160965"/>
            <a:ext cx="9210429" cy="67114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728806F-2837-81A7-D31A-A6C52D6A3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6167491"/>
            <a:ext cx="2743200" cy="650240"/>
          </a:xfrm>
          <a:prstGeom prst="rect">
            <a:avLst/>
          </a:prstGeom>
        </p:spPr>
      </p:pic>
      <p:pic>
        <p:nvPicPr>
          <p:cNvPr id="3" name="Picture 7" descr="A picture containing text, screenshot, diagram, software&#10;&#10;Description automatically generated">
            <a:extLst>
              <a:ext uri="{FF2B5EF4-FFF2-40B4-BE49-F238E27FC236}">
                <a16:creationId xmlns:a16="http://schemas.microsoft.com/office/drawing/2014/main" id="{A019BC4D-4D8F-CC00-0E29-9F335643E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34" y="218573"/>
            <a:ext cx="9066810" cy="50551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F698381-7E14-EC7D-F1D9-E5D6BE1789FF}"/>
              </a:ext>
            </a:extLst>
          </p:cNvPr>
          <p:cNvSpPr/>
          <p:nvPr/>
        </p:nvSpPr>
        <p:spPr>
          <a:xfrm>
            <a:off x="8617856" y="5590029"/>
            <a:ext cx="449384" cy="517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47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0">
            <a:extLst>
              <a:ext uri="{FF2B5EF4-FFF2-40B4-BE49-F238E27FC236}">
                <a16:creationId xmlns:a16="http://schemas.microsoft.com/office/drawing/2014/main" id="{97A8550F-73D5-42CC-124C-082250EF32D4}"/>
              </a:ext>
            </a:extLst>
          </p:cNvPr>
          <p:cNvSpPr/>
          <p:nvPr/>
        </p:nvSpPr>
        <p:spPr>
          <a:xfrm>
            <a:off x="8066872" y="223784"/>
            <a:ext cx="3977216" cy="6636813"/>
          </a:xfrm>
          <a:custGeom>
            <a:avLst/>
            <a:gdLst>
              <a:gd name="connsiteX0" fmla="*/ 0 w 3977216"/>
              <a:gd name="connsiteY0" fmla="*/ 519143 h 6636813"/>
              <a:gd name="connsiteX1" fmla="*/ 662881 w 3977216"/>
              <a:gd name="connsiteY1" fmla="*/ 0 h 6636813"/>
              <a:gd name="connsiteX2" fmla="*/ 662870 w 3977216"/>
              <a:gd name="connsiteY2" fmla="*/ 0 h 6636813"/>
              <a:gd name="connsiteX3" fmla="*/ 969129 w 3977216"/>
              <a:gd name="connsiteY3" fmla="*/ -362636 h 6636813"/>
              <a:gd name="connsiteX4" fmla="*/ 1657172 w 3977216"/>
              <a:gd name="connsiteY4" fmla="*/ 0 h 6636813"/>
              <a:gd name="connsiteX5" fmla="*/ 3314334 w 3977216"/>
              <a:gd name="connsiteY5" fmla="*/ 0 h 6636813"/>
              <a:gd name="connsiteX6" fmla="*/ 3977216 w 3977216"/>
              <a:gd name="connsiteY6" fmla="*/ 519143 h 6636813"/>
              <a:gd name="connsiteX7" fmla="*/ 3977216 w 3977216"/>
              <a:gd name="connsiteY7" fmla="*/ 1106136 h 6636813"/>
              <a:gd name="connsiteX8" fmla="*/ 3977216 w 3977216"/>
              <a:gd name="connsiteY8" fmla="*/ 1106136 h 6636813"/>
              <a:gd name="connsiteX9" fmla="*/ 3977216 w 3977216"/>
              <a:gd name="connsiteY9" fmla="*/ 2765339 h 6636813"/>
              <a:gd name="connsiteX10" fmla="*/ 3977216 w 3977216"/>
              <a:gd name="connsiteY10" fmla="*/ 6117669 h 6636813"/>
              <a:gd name="connsiteX11" fmla="*/ 3314334 w 3977216"/>
              <a:gd name="connsiteY11" fmla="*/ 6636813 h 6636813"/>
              <a:gd name="connsiteX12" fmla="*/ 1657172 w 3977216"/>
              <a:gd name="connsiteY12" fmla="*/ 6636813 h 6636813"/>
              <a:gd name="connsiteX13" fmla="*/ 662870 w 3977216"/>
              <a:gd name="connsiteY13" fmla="*/ 6636813 h 6636813"/>
              <a:gd name="connsiteX14" fmla="*/ 662870 w 3977216"/>
              <a:gd name="connsiteY14" fmla="*/ 6636813 h 6636813"/>
              <a:gd name="connsiteX15" fmla="*/ 662881 w 3977216"/>
              <a:gd name="connsiteY15" fmla="*/ 6636813 h 6636813"/>
              <a:gd name="connsiteX16" fmla="*/ 0 w 3977216"/>
              <a:gd name="connsiteY16" fmla="*/ 6117669 h 6636813"/>
              <a:gd name="connsiteX17" fmla="*/ 0 w 3977216"/>
              <a:gd name="connsiteY17" fmla="*/ 2765339 h 6636813"/>
              <a:gd name="connsiteX18" fmla="*/ 0 w 3977216"/>
              <a:gd name="connsiteY18" fmla="*/ 1106136 h 6636813"/>
              <a:gd name="connsiteX19" fmla="*/ 0 w 3977216"/>
              <a:gd name="connsiteY19" fmla="*/ 1106136 h 6636813"/>
              <a:gd name="connsiteX20" fmla="*/ 0 w 3977216"/>
              <a:gd name="connsiteY20" fmla="*/ 519143 h 6636813"/>
              <a:gd name="connsiteX0" fmla="*/ 0 w 3977216"/>
              <a:gd name="connsiteY0" fmla="*/ 519143 h 6636813"/>
              <a:gd name="connsiteX1" fmla="*/ 662881 w 3977216"/>
              <a:gd name="connsiteY1" fmla="*/ 0 h 6636813"/>
              <a:gd name="connsiteX2" fmla="*/ 662870 w 3977216"/>
              <a:gd name="connsiteY2" fmla="*/ 0 h 6636813"/>
              <a:gd name="connsiteX3" fmla="*/ 969129 w 3977216"/>
              <a:gd name="connsiteY3" fmla="*/ -362636 h 6636813"/>
              <a:gd name="connsiteX4" fmla="*/ 1657172 w 3977216"/>
              <a:gd name="connsiteY4" fmla="*/ 0 h 6636813"/>
              <a:gd name="connsiteX5" fmla="*/ 3314334 w 3977216"/>
              <a:gd name="connsiteY5" fmla="*/ 0 h 6636813"/>
              <a:gd name="connsiteX6" fmla="*/ 3977216 w 3977216"/>
              <a:gd name="connsiteY6" fmla="*/ 519143 h 6636813"/>
              <a:gd name="connsiteX7" fmla="*/ 3977216 w 3977216"/>
              <a:gd name="connsiteY7" fmla="*/ 1106136 h 6636813"/>
              <a:gd name="connsiteX8" fmla="*/ 3977216 w 3977216"/>
              <a:gd name="connsiteY8" fmla="*/ 1106136 h 6636813"/>
              <a:gd name="connsiteX9" fmla="*/ 3977216 w 3977216"/>
              <a:gd name="connsiteY9" fmla="*/ 2765339 h 6636813"/>
              <a:gd name="connsiteX10" fmla="*/ 3977216 w 3977216"/>
              <a:gd name="connsiteY10" fmla="*/ 6117669 h 6636813"/>
              <a:gd name="connsiteX11" fmla="*/ 3314334 w 3977216"/>
              <a:gd name="connsiteY11" fmla="*/ 6636813 h 6636813"/>
              <a:gd name="connsiteX12" fmla="*/ 1657172 w 3977216"/>
              <a:gd name="connsiteY12" fmla="*/ 6636813 h 6636813"/>
              <a:gd name="connsiteX13" fmla="*/ 662870 w 3977216"/>
              <a:gd name="connsiteY13" fmla="*/ 6636813 h 6636813"/>
              <a:gd name="connsiteX14" fmla="*/ 662870 w 3977216"/>
              <a:gd name="connsiteY14" fmla="*/ 6636813 h 6636813"/>
              <a:gd name="connsiteX15" fmla="*/ 662881 w 3977216"/>
              <a:gd name="connsiteY15" fmla="*/ 6636813 h 6636813"/>
              <a:gd name="connsiteX16" fmla="*/ 0 w 3977216"/>
              <a:gd name="connsiteY16" fmla="*/ 6117669 h 6636813"/>
              <a:gd name="connsiteX17" fmla="*/ 0 w 3977216"/>
              <a:gd name="connsiteY17" fmla="*/ 2765339 h 6636813"/>
              <a:gd name="connsiteX18" fmla="*/ 0 w 3977216"/>
              <a:gd name="connsiteY18" fmla="*/ 1106136 h 6636813"/>
              <a:gd name="connsiteX19" fmla="*/ 0 w 3977216"/>
              <a:gd name="connsiteY19" fmla="*/ 1106136 h 6636813"/>
              <a:gd name="connsiteX20" fmla="*/ 0 w 3977216"/>
              <a:gd name="connsiteY20" fmla="*/ 519143 h 6636813"/>
              <a:gd name="connsiteX0" fmla="*/ 0 w 3977216"/>
              <a:gd name="connsiteY0" fmla="*/ 519143 h 6636813"/>
              <a:gd name="connsiteX1" fmla="*/ 662881 w 3977216"/>
              <a:gd name="connsiteY1" fmla="*/ 0 h 6636813"/>
              <a:gd name="connsiteX2" fmla="*/ 662870 w 3977216"/>
              <a:gd name="connsiteY2" fmla="*/ 0 h 6636813"/>
              <a:gd name="connsiteX3" fmla="*/ 969129 w 3977216"/>
              <a:gd name="connsiteY3" fmla="*/ -362636 h 6636813"/>
              <a:gd name="connsiteX4" fmla="*/ 1657172 w 3977216"/>
              <a:gd name="connsiteY4" fmla="*/ 0 h 6636813"/>
              <a:gd name="connsiteX5" fmla="*/ 3314334 w 3977216"/>
              <a:gd name="connsiteY5" fmla="*/ 0 h 6636813"/>
              <a:gd name="connsiteX6" fmla="*/ 3977216 w 3977216"/>
              <a:gd name="connsiteY6" fmla="*/ 519143 h 6636813"/>
              <a:gd name="connsiteX7" fmla="*/ 3977216 w 3977216"/>
              <a:gd name="connsiteY7" fmla="*/ 1106136 h 6636813"/>
              <a:gd name="connsiteX8" fmla="*/ 3977216 w 3977216"/>
              <a:gd name="connsiteY8" fmla="*/ 1106136 h 6636813"/>
              <a:gd name="connsiteX9" fmla="*/ 3977216 w 3977216"/>
              <a:gd name="connsiteY9" fmla="*/ 2765339 h 6636813"/>
              <a:gd name="connsiteX10" fmla="*/ 3977216 w 3977216"/>
              <a:gd name="connsiteY10" fmla="*/ 6117669 h 6636813"/>
              <a:gd name="connsiteX11" fmla="*/ 3314334 w 3977216"/>
              <a:gd name="connsiteY11" fmla="*/ 6636813 h 6636813"/>
              <a:gd name="connsiteX12" fmla="*/ 1657172 w 3977216"/>
              <a:gd name="connsiteY12" fmla="*/ 6636813 h 6636813"/>
              <a:gd name="connsiteX13" fmla="*/ 662870 w 3977216"/>
              <a:gd name="connsiteY13" fmla="*/ 6636813 h 6636813"/>
              <a:gd name="connsiteX14" fmla="*/ 662870 w 3977216"/>
              <a:gd name="connsiteY14" fmla="*/ 6636813 h 6636813"/>
              <a:gd name="connsiteX15" fmla="*/ 662881 w 3977216"/>
              <a:gd name="connsiteY15" fmla="*/ 6636813 h 6636813"/>
              <a:gd name="connsiteX16" fmla="*/ 0 w 3977216"/>
              <a:gd name="connsiteY16" fmla="*/ 6117669 h 6636813"/>
              <a:gd name="connsiteX17" fmla="*/ 0 w 3977216"/>
              <a:gd name="connsiteY17" fmla="*/ 2765339 h 6636813"/>
              <a:gd name="connsiteX18" fmla="*/ 0 w 3977216"/>
              <a:gd name="connsiteY18" fmla="*/ 1106136 h 6636813"/>
              <a:gd name="connsiteX19" fmla="*/ 0 w 3977216"/>
              <a:gd name="connsiteY19" fmla="*/ 1106136 h 6636813"/>
              <a:gd name="connsiteX20" fmla="*/ 0 w 3977216"/>
              <a:gd name="connsiteY20" fmla="*/ 519143 h 663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77216" h="6636813" fill="none" extrusionOk="0">
                <a:moveTo>
                  <a:pt x="0" y="519143"/>
                </a:moveTo>
                <a:cubicBezTo>
                  <a:pt x="1228" y="272477"/>
                  <a:pt x="243811" y="91401"/>
                  <a:pt x="662881" y="0"/>
                </a:cubicBezTo>
                <a:cubicBezTo>
                  <a:pt x="662876" y="-1"/>
                  <a:pt x="662874" y="-2"/>
                  <a:pt x="662870" y="0"/>
                </a:cubicBezTo>
                <a:cubicBezTo>
                  <a:pt x="770307" y="-195015"/>
                  <a:pt x="830912" y="-271535"/>
                  <a:pt x="969129" y="-362636"/>
                </a:cubicBezTo>
                <a:cubicBezTo>
                  <a:pt x="1139454" y="-189977"/>
                  <a:pt x="1365612" y="-232429"/>
                  <a:pt x="1657172" y="0"/>
                </a:cubicBezTo>
                <a:cubicBezTo>
                  <a:pt x="2169054" y="72943"/>
                  <a:pt x="3106505" y="-40020"/>
                  <a:pt x="3314334" y="0"/>
                </a:cubicBezTo>
                <a:cubicBezTo>
                  <a:pt x="3741528" y="36753"/>
                  <a:pt x="3915574" y="166293"/>
                  <a:pt x="3977216" y="519143"/>
                </a:cubicBezTo>
                <a:cubicBezTo>
                  <a:pt x="4004268" y="648018"/>
                  <a:pt x="4007237" y="974536"/>
                  <a:pt x="3977216" y="1106136"/>
                </a:cubicBezTo>
                <a:lnTo>
                  <a:pt x="3977216" y="1106136"/>
                </a:lnTo>
                <a:cubicBezTo>
                  <a:pt x="4010359" y="1827440"/>
                  <a:pt x="4087976" y="1915657"/>
                  <a:pt x="3977216" y="2765339"/>
                </a:cubicBezTo>
                <a:cubicBezTo>
                  <a:pt x="3689962" y="3300529"/>
                  <a:pt x="3917723" y="4930788"/>
                  <a:pt x="3977216" y="6117669"/>
                </a:cubicBezTo>
                <a:cubicBezTo>
                  <a:pt x="3964372" y="6492497"/>
                  <a:pt x="3675727" y="6578640"/>
                  <a:pt x="3314334" y="6636813"/>
                </a:cubicBezTo>
                <a:cubicBezTo>
                  <a:pt x="2939546" y="6541370"/>
                  <a:pt x="2550697" y="6665273"/>
                  <a:pt x="1657172" y="6636813"/>
                </a:cubicBezTo>
                <a:cubicBezTo>
                  <a:pt x="1360891" y="6767665"/>
                  <a:pt x="1078523" y="6456781"/>
                  <a:pt x="662870" y="6636813"/>
                </a:cubicBezTo>
                <a:lnTo>
                  <a:pt x="662870" y="6636813"/>
                </a:lnTo>
                <a:cubicBezTo>
                  <a:pt x="662874" y="6636813"/>
                  <a:pt x="662880" y="6636813"/>
                  <a:pt x="662881" y="6636813"/>
                </a:cubicBezTo>
                <a:cubicBezTo>
                  <a:pt x="273072" y="6732827"/>
                  <a:pt x="-27620" y="6428099"/>
                  <a:pt x="0" y="6117669"/>
                </a:cubicBezTo>
                <a:cubicBezTo>
                  <a:pt x="128524" y="4959174"/>
                  <a:pt x="-232935" y="3961097"/>
                  <a:pt x="0" y="2765339"/>
                </a:cubicBezTo>
                <a:cubicBezTo>
                  <a:pt x="301239" y="2752877"/>
                  <a:pt x="-90108" y="2102793"/>
                  <a:pt x="0" y="1106136"/>
                </a:cubicBezTo>
                <a:lnTo>
                  <a:pt x="0" y="1106136"/>
                </a:lnTo>
                <a:cubicBezTo>
                  <a:pt x="-19746" y="1011767"/>
                  <a:pt x="40704" y="709762"/>
                  <a:pt x="0" y="519143"/>
                </a:cubicBezTo>
                <a:close/>
              </a:path>
              <a:path w="3977216" h="6636813" stroke="0" extrusionOk="0">
                <a:moveTo>
                  <a:pt x="0" y="519143"/>
                </a:moveTo>
                <a:cubicBezTo>
                  <a:pt x="-63301" y="303028"/>
                  <a:pt x="242650" y="27024"/>
                  <a:pt x="662881" y="0"/>
                </a:cubicBezTo>
                <a:cubicBezTo>
                  <a:pt x="662880" y="0"/>
                  <a:pt x="662874" y="0"/>
                  <a:pt x="662870" y="0"/>
                </a:cubicBezTo>
                <a:cubicBezTo>
                  <a:pt x="735371" y="-78442"/>
                  <a:pt x="886567" y="-320896"/>
                  <a:pt x="969129" y="-362636"/>
                </a:cubicBezTo>
                <a:cubicBezTo>
                  <a:pt x="1181060" y="-356987"/>
                  <a:pt x="1459264" y="-97584"/>
                  <a:pt x="1657172" y="0"/>
                </a:cubicBezTo>
                <a:cubicBezTo>
                  <a:pt x="2330648" y="122388"/>
                  <a:pt x="2539099" y="48740"/>
                  <a:pt x="3314334" y="0"/>
                </a:cubicBezTo>
                <a:cubicBezTo>
                  <a:pt x="3767719" y="-3162"/>
                  <a:pt x="4093421" y="201091"/>
                  <a:pt x="3977216" y="519143"/>
                </a:cubicBezTo>
                <a:cubicBezTo>
                  <a:pt x="3948316" y="756665"/>
                  <a:pt x="4053563" y="1033884"/>
                  <a:pt x="3977216" y="1106136"/>
                </a:cubicBezTo>
                <a:lnTo>
                  <a:pt x="3977216" y="1106136"/>
                </a:lnTo>
                <a:cubicBezTo>
                  <a:pt x="4050607" y="1360190"/>
                  <a:pt x="3849595" y="2177629"/>
                  <a:pt x="3977216" y="2765339"/>
                </a:cubicBezTo>
                <a:cubicBezTo>
                  <a:pt x="3935838" y="3536719"/>
                  <a:pt x="3787760" y="5344946"/>
                  <a:pt x="3977216" y="6117669"/>
                </a:cubicBezTo>
                <a:cubicBezTo>
                  <a:pt x="3975671" y="6398152"/>
                  <a:pt x="3833079" y="6629037"/>
                  <a:pt x="3314334" y="6636813"/>
                </a:cubicBezTo>
                <a:cubicBezTo>
                  <a:pt x="3054269" y="6618225"/>
                  <a:pt x="1949507" y="6579132"/>
                  <a:pt x="1657172" y="6636813"/>
                </a:cubicBezTo>
                <a:cubicBezTo>
                  <a:pt x="1535360" y="6601765"/>
                  <a:pt x="813720" y="6575040"/>
                  <a:pt x="662870" y="6636813"/>
                </a:cubicBezTo>
                <a:lnTo>
                  <a:pt x="662870" y="6636813"/>
                </a:lnTo>
                <a:cubicBezTo>
                  <a:pt x="662875" y="6636814"/>
                  <a:pt x="662879" y="6636814"/>
                  <a:pt x="662881" y="6636813"/>
                </a:cubicBezTo>
                <a:cubicBezTo>
                  <a:pt x="218841" y="6627122"/>
                  <a:pt x="76483" y="6462084"/>
                  <a:pt x="0" y="6117669"/>
                </a:cubicBezTo>
                <a:cubicBezTo>
                  <a:pt x="-249668" y="5345217"/>
                  <a:pt x="-250273" y="3813411"/>
                  <a:pt x="0" y="2765339"/>
                </a:cubicBezTo>
                <a:cubicBezTo>
                  <a:pt x="-32665" y="2067202"/>
                  <a:pt x="-76443" y="1628608"/>
                  <a:pt x="0" y="1106136"/>
                </a:cubicBezTo>
                <a:lnTo>
                  <a:pt x="0" y="1106136"/>
                </a:lnTo>
                <a:cubicBezTo>
                  <a:pt x="-43396" y="1024677"/>
                  <a:pt x="-55622" y="654227"/>
                  <a:pt x="0" y="519143"/>
                </a:cubicBezTo>
                <a:close/>
              </a:path>
              <a:path w="3977216" h="6636813" fill="none" stroke="0" extrusionOk="0">
                <a:moveTo>
                  <a:pt x="0" y="519143"/>
                </a:moveTo>
                <a:cubicBezTo>
                  <a:pt x="13707" y="214068"/>
                  <a:pt x="243298" y="110579"/>
                  <a:pt x="662881" y="0"/>
                </a:cubicBezTo>
                <a:cubicBezTo>
                  <a:pt x="662880" y="1"/>
                  <a:pt x="662871" y="0"/>
                  <a:pt x="662870" y="0"/>
                </a:cubicBezTo>
                <a:cubicBezTo>
                  <a:pt x="784555" y="-165578"/>
                  <a:pt x="831152" y="-273655"/>
                  <a:pt x="969129" y="-362636"/>
                </a:cubicBezTo>
                <a:cubicBezTo>
                  <a:pt x="1138127" y="-248669"/>
                  <a:pt x="1394571" y="-234871"/>
                  <a:pt x="1657172" y="0"/>
                </a:cubicBezTo>
                <a:cubicBezTo>
                  <a:pt x="2140931" y="38371"/>
                  <a:pt x="3127849" y="-66001"/>
                  <a:pt x="3314334" y="0"/>
                </a:cubicBezTo>
                <a:cubicBezTo>
                  <a:pt x="3593988" y="-36437"/>
                  <a:pt x="3957464" y="259675"/>
                  <a:pt x="3977216" y="519143"/>
                </a:cubicBezTo>
                <a:cubicBezTo>
                  <a:pt x="4006089" y="631893"/>
                  <a:pt x="4012000" y="963410"/>
                  <a:pt x="3977216" y="1106136"/>
                </a:cubicBezTo>
                <a:lnTo>
                  <a:pt x="3977216" y="1106136"/>
                </a:lnTo>
                <a:cubicBezTo>
                  <a:pt x="4022269" y="1778510"/>
                  <a:pt x="4065764" y="1951525"/>
                  <a:pt x="3977216" y="2765339"/>
                </a:cubicBezTo>
                <a:cubicBezTo>
                  <a:pt x="4044138" y="3119598"/>
                  <a:pt x="4367167" y="4853526"/>
                  <a:pt x="3977216" y="6117669"/>
                </a:cubicBezTo>
                <a:cubicBezTo>
                  <a:pt x="3925087" y="6400379"/>
                  <a:pt x="3589518" y="6564053"/>
                  <a:pt x="3314334" y="6636813"/>
                </a:cubicBezTo>
                <a:cubicBezTo>
                  <a:pt x="2866905" y="6501200"/>
                  <a:pt x="2432522" y="6600807"/>
                  <a:pt x="1657172" y="6636813"/>
                </a:cubicBezTo>
                <a:cubicBezTo>
                  <a:pt x="1318391" y="6694408"/>
                  <a:pt x="1018423" y="6590800"/>
                  <a:pt x="662870" y="6636813"/>
                </a:cubicBezTo>
                <a:lnTo>
                  <a:pt x="662870" y="6636813"/>
                </a:lnTo>
                <a:cubicBezTo>
                  <a:pt x="662871" y="6636813"/>
                  <a:pt x="662878" y="6636812"/>
                  <a:pt x="662881" y="6636813"/>
                </a:cubicBezTo>
                <a:cubicBezTo>
                  <a:pt x="312077" y="6690928"/>
                  <a:pt x="2685" y="6407811"/>
                  <a:pt x="0" y="6117669"/>
                </a:cubicBezTo>
                <a:cubicBezTo>
                  <a:pt x="160285" y="4818095"/>
                  <a:pt x="-80323" y="3751431"/>
                  <a:pt x="0" y="2765339"/>
                </a:cubicBezTo>
                <a:cubicBezTo>
                  <a:pt x="133248" y="2438600"/>
                  <a:pt x="-215168" y="2015817"/>
                  <a:pt x="0" y="1106136"/>
                </a:cubicBezTo>
                <a:lnTo>
                  <a:pt x="0" y="1106136"/>
                </a:lnTo>
                <a:cubicBezTo>
                  <a:pt x="-49491" y="1014617"/>
                  <a:pt x="15888" y="671446"/>
                  <a:pt x="0" y="519143"/>
                </a:cubicBezTo>
                <a:close/>
              </a:path>
              <a:path w="3977216" h="6636813" fill="none" stroke="0" extrusionOk="0">
                <a:moveTo>
                  <a:pt x="0" y="519143"/>
                </a:moveTo>
                <a:cubicBezTo>
                  <a:pt x="14944" y="301426"/>
                  <a:pt x="303488" y="82603"/>
                  <a:pt x="662881" y="0"/>
                </a:cubicBezTo>
                <a:cubicBezTo>
                  <a:pt x="662877" y="0"/>
                  <a:pt x="662873" y="0"/>
                  <a:pt x="662870" y="0"/>
                </a:cubicBezTo>
                <a:cubicBezTo>
                  <a:pt x="794084" y="-176700"/>
                  <a:pt x="827384" y="-256597"/>
                  <a:pt x="969129" y="-362636"/>
                </a:cubicBezTo>
                <a:cubicBezTo>
                  <a:pt x="1122050" y="-216471"/>
                  <a:pt x="1383378" y="-254044"/>
                  <a:pt x="1657172" y="0"/>
                </a:cubicBezTo>
                <a:cubicBezTo>
                  <a:pt x="2152379" y="57629"/>
                  <a:pt x="3098102" y="-47076"/>
                  <a:pt x="3314334" y="0"/>
                </a:cubicBezTo>
                <a:cubicBezTo>
                  <a:pt x="3652176" y="14750"/>
                  <a:pt x="3930899" y="194446"/>
                  <a:pt x="3977216" y="519143"/>
                </a:cubicBezTo>
                <a:cubicBezTo>
                  <a:pt x="3992226" y="645722"/>
                  <a:pt x="4014295" y="970527"/>
                  <a:pt x="3977216" y="1106136"/>
                </a:cubicBezTo>
                <a:lnTo>
                  <a:pt x="3977216" y="1106136"/>
                </a:lnTo>
                <a:cubicBezTo>
                  <a:pt x="4013300" y="1791906"/>
                  <a:pt x="4053149" y="1940643"/>
                  <a:pt x="3977216" y="2765339"/>
                </a:cubicBezTo>
                <a:cubicBezTo>
                  <a:pt x="3910804" y="3238028"/>
                  <a:pt x="4049347" y="4843751"/>
                  <a:pt x="3977216" y="6117669"/>
                </a:cubicBezTo>
                <a:cubicBezTo>
                  <a:pt x="3958488" y="6473031"/>
                  <a:pt x="3652189" y="6553742"/>
                  <a:pt x="3314334" y="6636813"/>
                </a:cubicBezTo>
                <a:cubicBezTo>
                  <a:pt x="2877627" y="6525185"/>
                  <a:pt x="2532027" y="6641498"/>
                  <a:pt x="1657172" y="6636813"/>
                </a:cubicBezTo>
                <a:cubicBezTo>
                  <a:pt x="1339279" y="6693138"/>
                  <a:pt x="1056129" y="6580786"/>
                  <a:pt x="662870" y="6636813"/>
                </a:cubicBezTo>
                <a:lnTo>
                  <a:pt x="662870" y="6636813"/>
                </a:lnTo>
                <a:cubicBezTo>
                  <a:pt x="662872" y="6636814"/>
                  <a:pt x="662878" y="6636812"/>
                  <a:pt x="662881" y="6636813"/>
                </a:cubicBezTo>
                <a:cubicBezTo>
                  <a:pt x="314325" y="6670823"/>
                  <a:pt x="-2750" y="6442194"/>
                  <a:pt x="0" y="6117669"/>
                </a:cubicBezTo>
                <a:cubicBezTo>
                  <a:pt x="65007" y="4802511"/>
                  <a:pt x="-200992" y="3801994"/>
                  <a:pt x="0" y="2765339"/>
                </a:cubicBezTo>
                <a:cubicBezTo>
                  <a:pt x="282061" y="2578739"/>
                  <a:pt x="-167612" y="2000709"/>
                  <a:pt x="0" y="1106136"/>
                </a:cubicBezTo>
                <a:lnTo>
                  <a:pt x="0" y="1106136"/>
                </a:lnTo>
                <a:cubicBezTo>
                  <a:pt x="-33792" y="1025042"/>
                  <a:pt x="28108" y="682926"/>
                  <a:pt x="0" y="51914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3977216"/>
                      <a:gd name="connsiteY0" fmla="*/ 519143 h 6636813"/>
                      <a:gd name="connsiteX1" fmla="*/ 662881 w 3977216"/>
                      <a:gd name="connsiteY1" fmla="*/ 0 h 6636813"/>
                      <a:gd name="connsiteX2" fmla="*/ 662870 w 3977216"/>
                      <a:gd name="connsiteY2" fmla="*/ 0 h 6636813"/>
                      <a:gd name="connsiteX3" fmla="*/ 969129 w 3977216"/>
                      <a:gd name="connsiteY3" fmla="*/ -362636 h 6636813"/>
                      <a:gd name="connsiteX4" fmla="*/ 1657172 w 3977216"/>
                      <a:gd name="connsiteY4" fmla="*/ 0 h 6636813"/>
                      <a:gd name="connsiteX5" fmla="*/ 3314334 w 3977216"/>
                      <a:gd name="connsiteY5" fmla="*/ 0 h 6636813"/>
                      <a:gd name="connsiteX6" fmla="*/ 3977216 w 3977216"/>
                      <a:gd name="connsiteY6" fmla="*/ 519143 h 6636813"/>
                      <a:gd name="connsiteX7" fmla="*/ 3977216 w 3977216"/>
                      <a:gd name="connsiteY7" fmla="*/ 1106136 h 6636813"/>
                      <a:gd name="connsiteX8" fmla="*/ 3977216 w 3977216"/>
                      <a:gd name="connsiteY8" fmla="*/ 1106136 h 6636813"/>
                      <a:gd name="connsiteX9" fmla="*/ 3977216 w 3977216"/>
                      <a:gd name="connsiteY9" fmla="*/ 2765339 h 6636813"/>
                      <a:gd name="connsiteX10" fmla="*/ 3977216 w 3977216"/>
                      <a:gd name="connsiteY10" fmla="*/ 6117669 h 6636813"/>
                      <a:gd name="connsiteX11" fmla="*/ 3314334 w 3977216"/>
                      <a:gd name="connsiteY11" fmla="*/ 6636813 h 6636813"/>
                      <a:gd name="connsiteX12" fmla="*/ 1657172 w 3977216"/>
                      <a:gd name="connsiteY12" fmla="*/ 6636813 h 6636813"/>
                      <a:gd name="connsiteX13" fmla="*/ 662870 w 3977216"/>
                      <a:gd name="connsiteY13" fmla="*/ 6636813 h 6636813"/>
                      <a:gd name="connsiteX14" fmla="*/ 662870 w 3977216"/>
                      <a:gd name="connsiteY14" fmla="*/ 6636813 h 6636813"/>
                      <a:gd name="connsiteX15" fmla="*/ 662881 w 3977216"/>
                      <a:gd name="connsiteY15" fmla="*/ 6636813 h 6636813"/>
                      <a:gd name="connsiteX16" fmla="*/ 0 w 3977216"/>
                      <a:gd name="connsiteY16" fmla="*/ 6117669 h 6636813"/>
                      <a:gd name="connsiteX17" fmla="*/ 0 w 3977216"/>
                      <a:gd name="connsiteY17" fmla="*/ 2765339 h 6636813"/>
                      <a:gd name="connsiteX18" fmla="*/ 0 w 3977216"/>
                      <a:gd name="connsiteY18" fmla="*/ 1106136 h 6636813"/>
                      <a:gd name="connsiteX19" fmla="*/ 0 w 3977216"/>
                      <a:gd name="connsiteY19" fmla="*/ 1106136 h 6636813"/>
                      <a:gd name="connsiteX20" fmla="*/ 0 w 3977216"/>
                      <a:gd name="connsiteY20" fmla="*/ 519143 h 6636813"/>
                      <a:gd name="connsiteX0" fmla="*/ 0 w 3977216"/>
                      <a:gd name="connsiteY0" fmla="*/ 519143 h 6636813"/>
                      <a:gd name="connsiteX1" fmla="*/ 662881 w 3977216"/>
                      <a:gd name="connsiteY1" fmla="*/ 0 h 6636813"/>
                      <a:gd name="connsiteX2" fmla="*/ 662870 w 3977216"/>
                      <a:gd name="connsiteY2" fmla="*/ 0 h 6636813"/>
                      <a:gd name="connsiteX3" fmla="*/ 969129 w 3977216"/>
                      <a:gd name="connsiteY3" fmla="*/ -362636 h 6636813"/>
                      <a:gd name="connsiteX4" fmla="*/ 1657172 w 3977216"/>
                      <a:gd name="connsiteY4" fmla="*/ 0 h 6636813"/>
                      <a:gd name="connsiteX5" fmla="*/ 3314334 w 3977216"/>
                      <a:gd name="connsiteY5" fmla="*/ 0 h 6636813"/>
                      <a:gd name="connsiteX6" fmla="*/ 3977216 w 3977216"/>
                      <a:gd name="connsiteY6" fmla="*/ 519143 h 6636813"/>
                      <a:gd name="connsiteX7" fmla="*/ 3977216 w 3977216"/>
                      <a:gd name="connsiteY7" fmla="*/ 1106136 h 6636813"/>
                      <a:gd name="connsiteX8" fmla="*/ 3977216 w 3977216"/>
                      <a:gd name="connsiteY8" fmla="*/ 1106136 h 6636813"/>
                      <a:gd name="connsiteX9" fmla="*/ 3977216 w 3977216"/>
                      <a:gd name="connsiteY9" fmla="*/ 2765339 h 6636813"/>
                      <a:gd name="connsiteX10" fmla="*/ 3977216 w 3977216"/>
                      <a:gd name="connsiteY10" fmla="*/ 6117669 h 6636813"/>
                      <a:gd name="connsiteX11" fmla="*/ 3314334 w 3977216"/>
                      <a:gd name="connsiteY11" fmla="*/ 6636813 h 6636813"/>
                      <a:gd name="connsiteX12" fmla="*/ 1657172 w 3977216"/>
                      <a:gd name="connsiteY12" fmla="*/ 6636813 h 6636813"/>
                      <a:gd name="connsiteX13" fmla="*/ 662870 w 3977216"/>
                      <a:gd name="connsiteY13" fmla="*/ 6636813 h 6636813"/>
                      <a:gd name="connsiteX14" fmla="*/ 662870 w 3977216"/>
                      <a:gd name="connsiteY14" fmla="*/ 6636813 h 6636813"/>
                      <a:gd name="connsiteX15" fmla="*/ 662881 w 3977216"/>
                      <a:gd name="connsiteY15" fmla="*/ 6636813 h 6636813"/>
                      <a:gd name="connsiteX16" fmla="*/ 0 w 3977216"/>
                      <a:gd name="connsiteY16" fmla="*/ 6117669 h 6636813"/>
                      <a:gd name="connsiteX17" fmla="*/ 0 w 3977216"/>
                      <a:gd name="connsiteY17" fmla="*/ 2765339 h 6636813"/>
                      <a:gd name="connsiteX18" fmla="*/ 0 w 3977216"/>
                      <a:gd name="connsiteY18" fmla="*/ 1106136 h 6636813"/>
                      <a:gd name="connsiteX19" fmla="*/ 0 w 3977216"/>
                      <a:gd name="connsiteY19" fmla="*/ 1106136 h 6636813"/>
                      <a:gd name="connsiteX20" fmla="*/ 0 w 3977216"/>
                      <a:gd name="connsiteY20" fmla="*/ 519143 h 6636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77216" h="6636813" fill="none" extrusionOk="0">
                        <a:moveTo>
                          <a:pt x="0" y="519143"/>
                        </a:moveTo>
                        <a:cubicBezTo>
                          <a:pt x="2061" y="246782"/>
                          <a:pt x="257027" y="42359"/>
                          <a:pt x="662881" y="0"/>
                        </a:cubicBezTo>
                        <a:cubicBezTo>
                          <a:pt x="662876" y="0"/>
                          <a:pt x="662873" y="-1"/>
                          <a:pt x="662870" y="0"/>
                        </a:cubicBezTo>
                        <a:cubicBezTo>
                          <a:pt x="777262" y="-185515"/>
                          <a:pt x="837441" y="-270517"/>
                          <a:pt x="969129" y="-362636"/>
                        </a:cubicBezTo>
                        <a:cubicBezTo>
                          <a:pt x="1140845" y="-199985"/>
                          <a:pt x="1381598" y="-214561"/>
                          <a:pt x="1657172" y="0"/>
                        </a:cubicBezTo>
                        <a:cubicBezTo>
                          <a:pt x="2147145" y="38056"/>
                          <a:pt x="3094410" y="-43109"/>
                          <a:pt x="3314334" y="0"/>
                        </a:cubicBezTo>
                        <a:cubicBezTo>
                          <a:pt x="3702568" y="9394"/>
                          <a:pt x="3931628" y="189034"/>
                          <a:pt x="3977216" y="519143"/>
                        </a:cubicBezTo>
                        <a:cubicBezTo>
                          <a:pt x="4003295" y="642214"/>
                          <a:pt x="4012047" y="978326"/>
                          <a:pt x="3977216" y="1106136"/>
                        </a:cubicBezTo>
                        <a:lnTo>
                          <a:pt x="3977216" y="1106136"/>
                        </a:lnTo>
                        <a:cubicBezTo>
                          <a:pt x="4015630" y="1810039"/>
                          <a:pt x="4071218" y="1925088"/>
                          <a:pt x="3977216" y="2765339"/>
                        </a:cubicBezTo>
                        <a:cubicBezTo>
                          <a:pt x="3885783" y="3275341"/>
                          <a:pt x="3909480" y="4794392"/>
                          <a:pt x="3977216" y="6117669"/>
                        </a:cubicBezTo>
                        <a:cubicBezTo>
                          <a:pt x="3967437" y="6475840"/>
                          <a:pt x="3670085" y="6588508"/>
                          <a:pt x="3314334" y="6636813"/>
                        </a:cubicBezTo>
                        <a:cubicBezTo>
                          <a:pt x="2870066" y="6547019"/>
                          <a:pt x="2533467" y="6653469"/>
                          <a:pt x="1657172" y="6636813"/>
                        </a:cubicBezTo>
                        <a:cubicBezTo>
                          <a:pt x="1392546" y="6700978"/>
                          <a:pt x="1055937" y="6518787"/>
                          <a:pt x="662870" y="6636813"/>
                        </a:cubicBezTo>
                        <a:lnTo>
                          <a:pt x="662870" y="6636813"/>
                        </a:lnTo>
                        <a:cubicBezTo>
                          <a:pt x="662874" y="6636813"/>
                          <a:pt x="662880" y="6636813"/>
                          <a:pt x="662881" y="6636813"/>
                        </a:cubicBezTo>
                        <a:cubicBezTo>
                          <a:pt x="281660" y="6698510"/>
                          <a:pt x="-4646" y="6405184"/>
                          <a:pt x="0" y="6117669"/>
                        </a:cubicBezTo>
                        <a:cubicBezTo>
                          <a:pt x="200657" y="4885830"/>
                          <a:pt x="-225283" y="3814469"/>
                          <a:pt x="0" y="2765339"/>
                        </a:cubicBezTo>
                        <a:cubicBezTo>
                          <a:pt x="256830" y="2687742"/>
                          <a:pt x="-117953" y="1937727"/>
                          <a:pt x="0" y="1106136"/>
                        </a:cubicBezTo>
                        <a:lnTo>
                          <a:pt x="0" y="1106136"/>
                        </a:lnTo>
                        <a:cubicBezTo>
                          <a:pt x="-27386" y="1014695"/>
                          <a:pt x="27405" y="690871"/>
                          <a:pt x="0" y="519143"/>
                        </a:cubicBezTo>
                        <a:close/>
                      </a:path>
                      <a:path w="3977216" h="6636813" stroke="0" extrusionOk="0">
                        <a:moveTo>
                          <a:pt x="0" y="519143"/>
                        </a:moveTo>
                        <a:cubicBezTo>
                          <a:pt x="-33095" y="289979"/>
                          <a:pt x="276690" y="12609"/>
                          <a:pt x="662881" y="0"/>
                        </a:cubicBezTo>
                        <a:cubicBezTo>
                          <a:pt x="662880" y="0"/>
                          <a:pt x="662874" y="0"/>
                          <a:pt x="662870" y="0"/>
                        </a:cubicBezTo>
                        <a:cubicBezTo>
                          <a:pt x="737100" y="-81051"/>
                          <a:pt x="875424" y="-310813"/>
                          <a:pt x="969129" y="-362636"/>
                        </a:cubicBezTo>
                        <a:cubicBezTo>
                          <a:pt x="1147590" y="-356513"/>
                          <a:pt x="1458228" y="-100296"/>
                          <a:pt x="1657172" y="0"/>
                        </a:cubicBezTo>
                        <a:cubicBezTo>
                          <a:pt x="2295147" y="109541"/>
                          <a:pt x="2566770" y="10014"/>
                          <a:pt x="3314334" y="0"/>
                        </a:cubicBezTo>
                        <a:cubicBezTo>
                          <a:pt x="3744232" y="13683"/>
                          <a:pt x="4078865" y="198841"/>
                          <a:pt x="3977216" y="519143"/>
                        </a:cubicBezTo>
                        <a:cubicBezTo>
                          <a:pt x="3937655" y="748352"/>
                          <a:pt x="4050596" y="1031609"/>
                          <a:pt x="3977216" y="1106136"/>
                        </a:cubicBezTo>
                        <a:lnTo>
                          <a:pt x="3977216" y="1106136"/>
                        </a:lnTo>
                        <a:cubicBezTo>
                          <a:pt x="4014681" y="1440472"/>
                          <a:pt x="3854113" y="2170981"/>
                          <a:pt x="3977216" y="2765339"/>
                        </a:cubicBezTo>
                        <a:cubicBezTo>
                          <a:pt x="4003858" y="3499180"/>
                          <a:pt x="3821596" y="5378911"/>
                          <a:pt x="3977216" y="6117669"/>
                        </a:cubicBezTo>
                        <a:cubicBezTo>
                          <a:pt x="4001153" y="6375064"/>
                          <a:pt x="3804822" y="6637411"/>
                          <a:pt x="3314334" y="6636813"/>
                        </a:cubicBezTo>
                        <a:cubicBezTo>
                          <a:pt x="3051112" y="6614588"/>
                          <a:pt x="1910007" y="6553676"/>
                          <a:pt x="1657172" y="6636813"/>
                        </a:cubicBezTo>
                        <a:cubicBezTo>
                          <a:pt x="1529185" y="6611981"/>
                          <a:pt x="811090" y="6576997"/>
                          <a:pt x="662870" y="6636813"/>
                        </a:cubicBezTo>
                        <a:lnTo>
                          <a:pt x="662870" y="6636813"/>
                        </a:lnTo>
                        <a:cubicBezTo>
                          <a:pt x="662874" y="6636814"/>
                          <a:pt x="662880" y="6636813"/>
                          <a:pt x="662881" y="6636813"/>
                        </a:cubicBezTo>
                        <a:cubicBezTo>
                          <a:pt x="247636" y="6630968"/>
                          <a:pt x="55072" y="6458712"/>
                          <a:pt x="0" y="6117669"/>
                        </a:cubicBezTo>
                        <a:cubicBezTo>
                          <a:pt x="-141743" y="5224815"/>
                          <a:pt x="-207609" y="3785272"/>
                          <a:pt x="0" y="2765339"/>
                        </a:cubicBezTo>
                        <a:cubicBezTo>
                          <a:pt x="-8792" y="2003865"/>
                          <a:pt x="-81672" y="1607825"/>
                          <a:pt x="0" y="1106136"/>
                        </a:cubicBezTo>
                        <a:lnTo>
                          <a:pt x="0" y="1106136"/>
                        </a:lnTo>
                        <a:cubicBezTo>
                          <a:pt x="-39438" y="1018502"/>
                          <a:pt x="-51908" y="643727"/>
                          <a:pt x="0" y="519143"/>
                        </a:cubicBezTo>
                        <a:close/>
                      </a:path>
                      <a:path w="3977216" h="6636813" fill="none" stroke="0" extrusionOk="0">
                        <a:moveTo>
                          <a:pt x="0" y="519143"/>
                        </a:moveTo>
                        <a:cubicBezTo>
                          <a:pt x="6259" y="237329"/>
                          <a:pt x="277573" y="55322"/>
                          <a:pt x="662881" y="0"/>
                        </a:cubicBezTo>
                        <a:cubicBezTo>
                          <a:pt x="662879" y="1"/>
                          <a:pt x="662872" y="0"/>
                          <a:pt x="662870" y="0"/>
                        </a:cubicBezTo>
                        <a:cubicBezTo>
                          <a:pt x="797760" y="-163670"/>
                          <a:pt x="841595" y="-267113"/>
                          <a:pt x="969129" y="-362636"/>
                        </a:cubicBezTo>
                        <a:cubicBezTo>
                          <a:pt x="1141323" y="-251122"/>
                          <a:pt x="1395401" y="-230961"/>
                          <a:pt x="1657172" y="0"/>
                        </a:cubicBezTo>
                        <a:cubicBezTo>
                          <a:pt x="2137249" y="42140"/>
                          <a:pt x="3117644" y="-75162"/>
                          <a:pt x="3314334" y="0"/>
                        </a:cubicBezTo>
                        <a:cubicBezTo>
                          <a:pt x="3627316" y="-14028"/>
                          <a:pt x="3960230" y="235061"/>
                          <a:pt x="3977216" y="519143"/>
                        </a:cubicBezTo>
                        <a:cubicBezTo>
                          <a:pt x="3991089" y="633861"/>
                          <a:pt x="4017790" y="970189"/>
                          <a:pt x="3977216" y="1106136"/>
                        </a:cubicBezTo>
                        <a:lnTo>
                          <a:pt x="3977216" y="1106136"/>
                        </a:lnTo>
                        <a:cubicBezTo>
                          <a:pt x="4018301" y="1787694"/>
                          <a:pt x="4041978" y="1943109"/>
                          <a:pt x="3977216" y="2765339"/>
                        </a:cubicBezTo>
                        <a:cubicBezTo>
                          <a:pt x="4101800" y="3148083"/>
                          <a:pt x="4137876" y="4826740"/>
                          <a:pt x="3977216" y="6117669"/>
                        </a:cubicBezTo>
                        <a:cubicBezTo>
                          <a:pt x="3940989" y="6400912"/>
                          <a:pt x="3624491" y="6565340"/>
                          <a:pt x="3314334" y="6636813"/>
                        </a:cubicBezTo>
                        <a:cubicBezTo>
                          <a:pt x="2851991" y="6532520"/>
                          <a:pt x="2474241" y="6551347"/>
                          <a:pt x="1657172" y="6636813"/>
                        </a:cubicBezTo>
                        <a:cubicBezTo>
                          <a:pt x="1358840" y="6667540"/>
                          <a:pt x="1034265" y="6589816"/>
                          <a:pt x="662870" y="6636813"/>
                        </a:cubicBezTo>
                        <a:lnTo>
                          <a:pt x="662870" y="6636813"/>
                        </a:lnTo>
                        <a:cubicBezTo>
                          <a:pt x="662872" y="6636814"/>
                          <a:pt x="662878" y="6636812"/>
                          <a:pt x="662881" y="6636813"/>
                        </a:cubicBezTo>
                        <a:cubicBezTo>
                          <a:pt x="320875" y="6632993"/>
                          <a:pt x="12795" y="6439204"/>
                          <a:pt x="0" y="6117669"/>
                        </a:cubicBezTo>
                        <a:cubicBezTo>
                          <a:pt x="175584" y="4848062"/>
                          <a:pt x="-131230" y="3732124"/>
                          <a:pt x="0" y="2765339"/>
                        </a:cubicBezTo>
                        <a:cubicBezTo>
                          <a:pt x="191853" y="2493392"/>
                          <a:pt x="-218030" y="1990517"/>
                          <a:pt x="0" y="1106136"/>
                        </a:cubicBezTo>
                        <a:lnTo>
                          <a:pt x="0" y="1106136"/>
                        </a:lnTo>
                        <a:cubicBezTo>
                          <a:pt x="-31954" y="1018011"/>
                          <a:pt x="25529" y="675532"/>
                          <a:pt x="0" y="5191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primary and secondary data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/>
              </a:rPr>
              <a:t>FEEDBACK: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/>
              </a:rPr>
              <a:t>Strength – 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/>
              </a:rPr>
              <a:t>information is well researched.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/>
              </a:rPr>
              <a:t>Weakness – 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/>
              </a:rPr>
              <a:t>miss opportunity to include examples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/>
              </a:rPr>
              <a:t>Next step – 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/>
              </a:rPr>
              <a:t>describe how you would use data in geography.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3" descr="A paper with writing on it&#10;&#10;Description automatically generated">
            <a:extLst>
              <a:ext uri="{FF2B5EF4-FFF2-40B4-BE49-F238E27FC236}">
                <a16:creationId xmlns:a16="http://schemas.microsoft.com/office/drawing/2014/main" id="{FF058BF8-17AD-985C-6C89-1AB635482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4" t="15459" r="8778" b="18357"/>
          <a:stretch/>
        </p:blipFill>
        <p:spPr>
          <a:xfrm rot="10800000">
            <a:off x="-78110" y="367163"/>
            <a:ext cx="7706016" cy="54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228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Widescreen</PresentationFormat>
  <Paragraphs>80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1_Office Theme</vt:lpstr>
      <vt:lpstr>Geographical Skills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Skills</dc:title>
  <dc:creator>J Harnett</dc:creator>
  <cp:lastModifiedBy>J Harnett</cp:lastModifiedBy>
  <cp:revision>1</cp:revision>
  <dcterms:created xsi:type="dcterms:W3CDTF">2024-11-28T12:46:37Z</dcterms:created>
  <dcterms:modified xsi:type="dcterms:W3CDTF">2024-11-28T12:46:53Z</dcterms:modified>
</cp:coreProperties>
</file>