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78" r:id="rId4"/>
    <p:sldId id="282" r:id="rId5"/>
    <p:sldId id="279" r:id="rId6"/>
    <p:sldId id="264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17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48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65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39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78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51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13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00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47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04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57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cpcwmn/revision/1" TargetMode="External"/><Relationship Id="rId2" Type="http://schemas.openxmlformats.org/officeDocument/2006/relationships/hyperlink" Target="https://www.bbc.co.uk/bitesize/guides/zpy8msg/revision/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800" b="1">
                <a:latin typeface="Century Gothic"/>
              </a:rPr>
              <a:t>Meaningful Homeworks</a:t>
            </a:r>
          </a:p>
          <a:p>
            <a:r>
              <a:rPr lang="en-GB" sz="4800" b="1">
                <a:latin typeface="Century Gothic"/>
              </a:rPr>
              <a:t>Year 8</a:t>
            </a:r>
            <a:endParaRPr lang="en-GB" sz="4800" b="1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26981-545F-4B65-A9EA-4DE8132FDB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Autumn 1</a:t>
            </a:r>
            <a:br>
              <a:rPr lang="en-GB" dirty="0"/>
            </a:br>
            <a:r>
              <a:rPr lang="en-GB" dirty="0"/>
              <a:t>Task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49366-2A02-45B6-8642-885206E622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5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92" y="365125"/>
            <a:ext cx="11265108" cy="1350546"/>
          </a:xfrm>
        </p:spPr>
        <p:txBody>
          <a:bodyPr/>
          <a:lstStyle/>
          <a:p>
            <a:r>
              <a:rPr lang="en-GB" b="1">
                <a:latin typeface="Century Gothic"/>
              </a:rPr>
              <a:t>Autumn 1 – Of Mice &amp; Men (HWK 1)</a:t>
            </a:r>
            <a:endParaRPr lang="en-GB" b="1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51" y="1513330"/>
            <a:ext cx="11552419" cy="503838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GB" sz="2000" b="1">
                <a:latin typeface="Century Gothic"/>
              </a:rPr>
              <a:t>Task:</a:t>
            </a:r>
          </a:p>
          <a:p>
            <a:pPr marL="0" indent="0">
              <a:buNone/>
            </a:pPr>
            <a:r>
              <a:rPr lang="en-GB" sz="2000">
                <a:latin typeface="Century Gothic"/>
                <a:ea typeface="+mn-lt"/>
                <a:cs typeface="+mn-lt"/>
              </a:rPr>
              <a:t>Research and produce a poster on class segregation in America in the 1920s</a:t>
            </a:r>
          </a:p>
          <a:p>
            <a:pPr marL="0" indent="0">
              <a:buNone/>
            </a:pPr>
            <a:endParaRPr lang="en-GB" sz="200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>
                <a:latin typeface="Century Gothic"/>
              </a:rPr>
              <a:t>Guidance:</a:t>
            </a:r>
          </a:p>
          <a:p>
            <a:pPr marL="0" indent="0">
              <a:buNone/>
            </a:pPr>
            <a:r>
              <a:rPr lang="en-GB" sz="2000">
                <a:latin typeface="Century Gothic"/>
              </a:rPr>
              <a:t>Use the following sources to enable you to produce your poster</a:t>
            </a:r>
            <a:endParaRPr lang="en-GB" sz="200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>
                <a:ea typeface="+mn-lt"/>
                <a:cs typeface="+mn-lt"/>
                <a:hlinkClick r:id="rId2"/>
              </a:rPr>
              <a:t>https://www.bbc.co.uk/bitesize/guides/zpy8msg/revision/1</a:t>
            </a:r>
            <a:endParaRPr lang="en-GB"/>
          </a:p>
          <a:p>
            <a:pPr marL="0" indent="0">
              <a:buNone/>
            </a:pPr>
            <a:r>
              <a:rPr lang="en-GB" sz="2000">
                <a:ea typeface="+mn-lt"/>
                <a:cs typeface="+mn-lt"/>
                <a:hlinkClick r:id="rId3"/>
              </a:rPr>
              <a:t>https://www.bbc.co.uk/bitesize/guides/zcpcwmn/revision/1</a:t>
            </a:r>
            <a:r>
              <a:rPr lang="en-GB" sz="2000">
                <a:ea typeface="+mn-lt"/>
                <a:cs typeface="+mn-lt"/>
              </a:rPr>
              <a:t> </a:t>
            </a:r>
            <a:endParaRPr lang="en-GB"/>
          </a:p>
          <a:p>
            <a:pPr marL="0" indent="0">
              <a:buNone/>
            </a:pPr>
            <a:endParaRPr lang="en-GB" sz="2000">
              <a:latin typeface="Calibri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2000" b="1" i="1">
                <a:latin typeface="Century Gothic"/>
                <a:ea typeface="+mn-lt"/>
                <a:cs typeface="+mn-lt"/>
              </a:rPr>
              <a:t>Remember:</a:t>
            </a:r>
            <a:r>
              <a:rPr lang="en-GB" sz="2000">
                <a:latin typeface="Century Gothic"/>
                <a:ea typeface="+mn-lt"/>
                <a:cs typeface="+mn-lt"/>
              </a:rPr>
              <a:t> </a:t>
            </a:r>
            <a:endParaRPr lang="en-US" sz="2000">
              <a:latin typeface="Century Gothic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2000" i="1">
                <a:latin typeface="Century Gothic"/>
                <a:ea typeface="+mn-lt"/>
                <a:cs typeface="+mn-lt"/>
              </a:rPr>
              <a:t>Submit work to your teacher in class, via Email or </a:t>
            </a:r>
            <a:r>
              <a:rPr lang="en-GB" sz="2000" i="1" err="1">
                <a:latin typeface="Century Gothic"/>
                <a:ea typeface="+mn-lt"/>
                <a:cs typeface="+mn-lt"/>
              </a:rPr>
              <a:t>Weduc</a:t>
            </a:r>
            <a:r>
              <a:rPr lang="en-GB" sz="2000">
                <a:latin typeface="Century Gothic"/>
                <a:ea typeface="+mn-lt"/>
                <a:cs typeface="+mn-lt"/>
              </a:rPr>
              <a:t> </a:t>
            </a:r>
          </a:p>
          <a:p>
            <a:pPr>
              <a:buFont typeface="Arial"/>
              <a:buChar char="•"/>
            </a:pPr>
            <a:r>
              <a:rPr lang="en-GB" sz="2000" i="1">
                <a:latin typeface="Century Gothic"/>
                <a:ea typeface="+mn-lt"/>
                <a:cs typeface="+mn-lt"/>
              </a:rPr>
              <a:t>Outstanding work will be rewarded with </a:t>
            </a:r>
            <a:r>
              <a:rPr lang="en-GB" sz="2000" i="1" err="1">
                <a:latin typeface="Century Gothic"/>
                <a:ea typeface="+mn-lt"/>
                <a:cs typeface="+mn-lt"/>
              </a:rPr>
              <a:t>Classcharts</a:t>
            </a:r>
            <a:r>
              <a:rPr lang="en-GB" sz="2000" i="1">
                <a:latin typeface="Century Gothic"/>
                <a:ea typeface="+mn-lt"/>
                <a:cs typeface="+mn-lt"/>
              </a:rPr>
              <a:t> points and a Pride of the King's nomination.</a:t>
            </a:r>
            <a:r>
              <a:rPr lang="en-GB" sz="2000">
                <a:latin typeface="Century Gothic"/>
                <a:ea typeface="+mn-lt"/>
                <a:cs typeface="+mn-lt"/>
              </a:rPr>
              <a:t> </a:t>
            </a:r>
          </a:p>
          <a:p>
            <a:pPr marL="0" indent="0">
              <a:buFontTx/>
              <a:buNone/>
            </a:pPr>
            <a:endParaRPr lang="en-GB" sz="200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>
                <a:latin typeface="Century Gothic"/>
              </a:rPr>
              <a:t>Success Criteria: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GB" sz="2000">
                <a:latin typeface="Century Gothic"/>
              </a:rPr>
              <a:t>Accurate spelling, punctuation and grammar</a:t>
            </a:r>
            <a:endParaRPr lang="en-GB" sz="200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q"/>
            </a:pPr>
            <a:r>
              <a:rPr lang="en-GB" sz="2000">
                <a:latin typeface="Century Gothic"/>
              </a:rPr>
              <a:t>Clear writing in bullet-points</a:t>
            </a:r>
            <a:endParaRPr lang="en-GB" sz="200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q"/>
            </a:pPr>
            <a:r>
              <a:rPr lang="en-GB" sz="2000">
                <a:latin typeface="Century Gothic"/>
              </a:rPr>
              <a:t>Key dates and names of influential people</a:t>
            </a:r>
            <a:endParaRPr lang="en-GB" sz="200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q"/>
            </a:pPr>
            <a:r>
              <a:rPr lang="en-GB" sz="2000">
                <a:latin typeface="Century Gothic"/>
              </a:rPr>
              <a:t>Include reveal images/drawing</a:t>
            </a:r>
            <a:endParaRPr lang="en-GB" sz="200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q"/>
            </a:pPr>
            <a:r>
              <a:rPr lang="en-GB" sz="2000">
                <a:latin typeface="Century Gothic"/>
              </a:rPr>
              <a:t>Facts and statistics</a:t>
            </a:r>
            <a:endParaRPr lang="en-GB" sz="200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q"/>
            </a:pPr>
            <a:endParaRPr lang="en-GB" sz="20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2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92" y="365125"/>
            <a:ext cx="11265108" cy="1350546"/>
          </a:xfrm>
        </p:spPr>
        <p:txBody>
          <a:bodyPr/>
          <a:lstStyle/>
          <a:p>
            <a:r>
              <a:rPr lang="en-GB" b="1" dirty="0">
                <a:latin typeface="Century Gothic"/>
              </a:rPr>
              <a:t>Autumn 1 – Of Mice &amp; Men (HWK 1)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C29F92-FB1B-4D98-94FC-00733381E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A picture containing map&#10;&#10;Description automatically generated">
            <a:extLst>
              <a:ext uri="{FF2B5EF4-FFF2-40B4-BE49-F238E27FC236}">
                <a16:creationId xmlns:a16="http://schemas.microsoft.com/office/drawing/2014/main" id="{2CA56BF6-F426-451F-8249-136D0FDA2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609" y="1431043"/>
            <a:ext cx="6390978" cy="47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8B836936-605D-4F23-87A5-26F0EA3AE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355" y="3220378"/>
            <a:ext cx="6067425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739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26981-545F-4B65-A9EA-4DE8132FDB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Autumn 1</a:t>
            </a:r>
            <a:br>
              <a:rPr lang="en-GB" dirty="0"/>
            </a:br>
            <a:r>
              <a:rPr lang="en-GB" dirty="0"/>
              <a:t>Task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49366-2A02-45B6-8642-885206E622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436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Century Gothic"/>
              </a:rPr>
              <a:t>Autumn 1 – Of Mice &amp; Men (HWK 2)</a:t>
            </a:r>
            <a:endParaRPr lang="en-GB" b="1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857" y="1504157"/>
            <a:ext cx="10979943" cy="4672806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GB" sz="2000" b="1">
                <a:latin typeface="Century Gothic"/>
              </a:rPr>
              <a:t>Task:</a:t>
            </a:r>
          </a:p>
          <a:p>
            <a:pPr marL="0" indent="0">
              <a:buNone/>
            </a:pPr>
            <a:r>
              <a:rPr lang="en-GB" sz="2000">
                <a:latin typeface="Century Gothic"/>
                <a:ea typeface="+mn-lt"/>
                <a:cs typeface="+mn-lt"/>
              </a:rPr>
              <a:t>Read and complete the VIPERS questions on Women’s Rights in the 1920s</a:t>
            </a:r>
          </a:p>
          <a:p>
            <a:pPr marL="0" indent="0">
              <a:buNone/>
            </a:pPr>
            <a:endParaRPr lang="en-GB" sz="2000">
              <a:latin typeface="Century Gothic"/>
              <a:cs typeface="Calibri" panose="020F0502020204030204"/>
            </a:endParaRPr>
          </a:p>
          <a:p>
            <a:pPr marL="0" indent="0">
              <a:buNone/>
            </a:pPr>
            <a:r>
              <a:rPr lang="en-GB" sz="2000" b="1">
                <a:latin typeface="Century Gothic"/>
              </a:rPr>
              <a:t>Guidance:</a:t>
            </a:r>
          </a:p>
          <a:p>
            <a:pPr>
              <a:buFontTx/>
              <a:buChar char="-"/>
            </a:pPr>
            <a:r>
              <a:rPr lang="en-GB" sz="2000">
                <a:latin typeface="Century Gothic"/>
              </a:rPr>
              <a:t>Read the information sheet</a:t>
            </a:r>
            <a:endParaRPr lang="en-GB" sz="2000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en-GB" sz="2000">
                <a:latin typeface="Century Gothic"/>
              </a:rPr>
              <a:t>Highlighting two sentences in each paragraph</a:t>
            </a:r>
            <a:endParaRPr lang="en-GB" sz="2000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en-GB" sz="2000">
                <a:latin typeface="Century Gothic"/>
                <a:ea typeface="+mn-lt"/>
                <a:cs typeface="+mn-lt"/>
              </a:rPr>
              <a:t>Give each paragraph a title/sub-heading</a:t>
            </a:r>
          </a:p>
          <a:p>
            <a:pPr>
              <a:buFontTx/>
              <a:buChar char="-"/>
            </a:pPr>
            <a:r>
              <a:rPr lang="en-GB" sz="2000">
                <a:latin typeface="Century Gothic"/>
                <a:ea typeface="+mn-lt"/>
                <a:cs typeface="+mn-lt"/>
              </a:rPr>
              <a:t>Summarising each paragraph in 2 bullet-points</a:t>
            </a:r>
          </a:p>
          <a:p>
            <a:pPr>
              <a:buFontTx/>
              <a:buChar char="-"/>
            </a:pPr>
            <a:r>
              <a:rPr lang="en-GB" sz="2000">
                <a:latin typeface="Century Gothic"/>
                <a:ea typeface="+mn-lt"/>
                <a:cs typeface="+mn-lt"/>
              </a:rPr>
              <a:t>Answer the questions about the advertisements</a:t>
            </a:r>
          </a:p>
          <a:p>
            <a:pPr>
              <a:buFontTx/>
              <a:buChar char="-"/>
            </a:pPr>
            <a:endParaRPr lang="en-GB" sz="2000">
              <a:latin typeface="Century Gothic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2000" b="1" i="1">
                <a:latin typeface="Century Gothic"/>
                <a:ea typeface="+mn-lt"/>
                <a:cs typeface="+mn-lt"/>
              </a:rPr>
              <a:t>Remember:</a:t>
            </a:r>
            <a:r>
              <a:rPr lang="en-GB" sz="2000">
                <a:latin typeface="Century Gothic"/>
                <a:ea typeface="+mn-lt"/>
                <a:cs typeface="+mn-lt"/>
              </a:rPr>
              <a:t> </a:t>
            </a:r>
            <a:endParaRPr lang="en-US" sz="2000">
              <a:latin typeface="Century Gothic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2000" i="1">
                <a:latin typeface="Century Gothic"/>
                <a:ea typeface="+mn-lt"/>
                <a:cs typeface="+mn-lt"/>
              </a:rPr>
              <a:t>Submit work to your teacher in class, via Email or </a:t>
            </a:r>
            <a:r>
              <a:rPr lang="en-GB" sz="2000" i="1" err="1">
                <a:latin typeface="Century Gothic"/>
                <a:ea typeface="+mn-lt"/>
                <a:cs typeface="+mn-lt"/>
              </a:rPr>
              <a:t>Weduc</a:t>
            </a:r>
            <a:r>
              <a:rPr lang="en-GB" sz="2000">
                <a:latin typeface="Century Gothic"/>
                <a:ea typeface="+mn-lt"/>
                <a:cs typeface="+mn-lt"/>
              </a:rPr>
              <a:t> </a:t>
            </a:r>
          </a:p>
          <a:p>
            <a:pPr>
              <a:buFont typeface="Arial"/>
              <a:buChar char="•"/>
            </a:pPr>
            <a:r>
              <a:rPr lang="en-GB" sz="2000" i="1">
                <a:latin typeface="Century Gothic"/>
                <a:ea typeface="+mn-lt"/>
                <a:cs typeface="+mn-lt"/>
              </a:rPr>
              <a:t>Outstanding work will be rewarded with </a:t>
            </a:r>
            <a:r>
              <a:rPr lang="en-GB" sz="2000" i="1" err="1">
                <a:latin typeface="Century Gothic"/>
                <a:ea typeface="+mn-lt"/>
                <a:cs typeface="+mn-lt"/>
              </a:rPr>
              <a:t>Classcharts</a:t>
            </a:r>
            <a:r>
              <a:rPr lang="en-GB" sz="2000" i="1">
                <a:latin typeface="Century Gothic"/>
                <a:ea typeface="+mn-lt"/>
                <a:cs typeface="+mn-lt"/>
              </a:rPr>
              <a:t> points and a Pride of the King's nomination.</a:t>
            </a:r>
            <a:r>
              <a:rPr lang="en-GB" sz="2000">
                <a:latin typeface="Century Gothic"/>
                <a:ea typeface="+mn-lt"/>
                <a:cs typeface="+mn-lt"/>
              </a:rPr>
              <a:t> </a:t>
            </a:r>
          </a:p>
          <a:p>
            <a:pPr marL="0" indent="0">
              <a:buFontTx/>
              <a:buNone/>
            </a:pPr>
            <a:endParaRPr lang="en-GB" sz="200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>
                <a:latin typeface="Century Gothic"/>
              </a:rPr>
              <a:t>Success Criteria:</a:t>
            </a:r>
          </a:p>
          <a:p>
            <a:r>
              <a:rPr lang="en-GB" sz="2000">
                <a:latin typeface="Century Gothic"/>
              </a:rPr>
              <a:t>Link the text to the novel (Of Mice and Men)</a:t>
            </a:r>
            <a:endParaRPr lang="en-GB" sz="2000">
              <a:latin typeface="Century Gothic" panose="020B0502020202020204" pitchFamily="34" charset="0"/>
            </a:endParaRPr>
          </a:p>
          <a:p>
            <a:r>
              <a:rPr lang="en-GB" sz="2000">
                <a:latin typeface="Century Gothic"/>
              </a:rPr>
              <a:t>Show a clear understanding of gender roles in the 1920s</a:t>
            </a:r>
            <a:endParaRPr lang="en-GB" sz="2000">
              <a:latin typeface="Century Gothic" panose="020B0502020202020204" pitchFamily="34" charset="0"/>
            </a:endParaRPr>
          </a:p>
          <a:p>
            <a:r>
              <a:rPr lang="en-GB" sz="2000">
                <a:latin typeface="Century Gothic"/>
              </a:rPr>
              <a:t>Summarise information clearly </a:t>
            </a:r>
            <a:endParaRPr lang="en-GB" sz="2000">
              <a:latin typeface="Century Gothic" panose="020B0502020202020204" pitchFamily="34" charset="0"/>
            </a:endParaRPr>
          </a:p>
          <a:p>
            <a:r>
              <a:rPr lang="en-GB" sz="2000">
                <a:latin typeface="Century Gothic"/>
              </a:rPr>
              <a:t>Answer in full sentences (where appropriate)</a:t>
            </a:r>
            <a:endParaRPr lang="en-GB" sz="2000">
              <a:latin typeface="Century Gothic" panose="020B0502020202020204" pitchFamily="34" charset="0"/>
            </a:endParaRPr>
          </a:p>
          <a:p>
            <a:endParaRPr lang="en-GB" sz="2000">
              <a:latin typeface="Century Gothic" panose="020B0502020202020204" pitchFamily="34" charset="0"/>
            </a:endParaRPr>
          </a:p>
          <a:p>
            <a:endParaRPr lang="en-GB" sz="20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1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Century Gothic"/>
              </a:rPr>
              <a:t>Autumn 1 – Of Mice &amp; Men (HWK 2)</a:t>
            </a:r>
            <a:endParaRPr lang="en-GB" b="1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AAF9A0-2F6E-036C-E671-BBC6E5584643}"/>
              </a:ext>
            </a:extLst>
          </p:cNvPr>
          <p:cNvSpPr txBox="1"/>
          <p:nvPr/>
        </p:nvSpPr>
        <p:spPr>
          <a:xfrm>
            <a:off x="837344" y="1826231"/>
            <a:ext cx="274320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Note: This worked example is only partially complete to allow for your own original ideas.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F89DF5-FE75-4033-9F57-4F8D061E0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127" y="1374359"/>
            <a:ext cx="8134823" cy="548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332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Wingdings</vt:lpstr>
      <vt:lpstr>1_Office Theme</vt:lpstr>
      <vt:lpstr>PowerPoint Presentation</vt:lpstr>
      <vt:lpstr>Autumn 1 Task 1</vt:lpstr>
      <vt:lpstr>Autumn 1 – Of Mice &amp; Men (HWK 1)</vt:lpstr>
      <vt:lpstr>Autumn 1 – Of Mice &amp; Men (HWK 1)</vt:lpstr>
      <vt:lpstr>Autumn 1 Task 2</vt:lpstr>
      <vt:lpstr>Autumn 1 – Of Mice &amp; Men (HWK 2)</vt:lpstr>
      <vt:lpstr>Autumn 1 – Of Mice &amp; Men (HWK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Harnett</dc:creator>
  <cp:lastModifiedBy>J Harnett</cp:lastModifiedBy>
  <cp:revision>1</cp:revision>
  <dcterms:created xsi:type="dcterms:W3CDTF">2024-11-29T15:32:45Z</dcterms:created>
  <dcterms:modified xsi:type="dcterms:W3CDTF">2024-11-29T15:33:07Z</dcterms:modified>
</cp:coreProperties>
</file>