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8" r:id="rId4"/>
    <p:sldId id="272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47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7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8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4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9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River Landscapes: Fieldwork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Autumn 1</a:t>
            </a:r>
          </a:p>
        </p:txBody>
      </p:sp>
    </p:spTree>
    <p:extLst>
      <p:ext uri="{BB962C8B-B14F-4D97-AF65-F5344CB8AC3E}">
        <p14:creationId xmlns:p14="http://schemas.microsoft.com/office/powerpoint/2010/main" val="288103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1341121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1</a:t>
            </a:r>
          </a:p>
        </p:txBody>
      </p:sp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1009236"/>
            <a:ext cx="11341046" cy="490188"/>
          </a:xfrm>
          <a:custGeom>
            <a:avLst/>
            <a:gdLst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  <a:gd name="connsiteX0" fmla="*/ 0 w 11341046"/>
              <a:gd name="connsiteY0" fmla="*/ 38342 h 490188"/>
              <a:gd name="connsiteX1" fmla="*/ 1890199 w 11341046"/>
              <a:gd name="connsiteY1" fmla="*/ 0 h 490188"/>
              <a:gd name="connsiteX2" fmla="*/ 1890169 w 11341046"/>
              <a:gd name="connsiteY2" fmla="*/ 0 h 490188"/>
              <a:gd name="connsiteX3" fmla="*/ 2763467 w 11341046"/>
              <a:gd name="connsiteY3" fmla="*/ -26785 h 490188"/>
              <a:gd name="connsiteX4" fmla="*/ 4725433 w 11341046"/>
              <a:gd name="connsiteY4" fmla="*/ 0 h 490188"/>
              <a:gd name="connsiteX5" fmla="*/ 9450835 w 11341046"/>
              <a:gd name="connsiteY5" fmla="*/ 0 h 490188"/>
              <a:gd name="connsiteX6" fmla="*/ 11341046 w 11341046"/>
              <a:gd name="connsiteY6" fmla="*/ 38342 h 490188"/>
              <a:gd name="connsiteX7" fmla="*/ 11341046 w 11341046"/>
              <a:gd name="connsiteY7" fmla="*/ 81698 h 490188"/>
              <a:gd name="connsiteX8" fmla="*/ 11341046 w 11341046"/>
              <a:gd name="connsiteY8" fmla="*/ 81698 h 490188"/>
              <a:gd name="connsiteX9" fmla="*/ 11341046 w 11341046"/>
              <a:gd name="connsiteY9" fmla="*/ 204245 h 490188"/>
              <a:gd name="connsiteX10" fmla="*/ 11341046 w 11341046"/>
              <a:gd name="connsiteY10" fmla="*/ 451844 h 490188"/>
              <a:gd name="connsiteX11" fmla="*/ 9450835 w 11341046"/>
              <a:gd name="connsiteY11" fmla="*/ 490188 h 490188"/>
              <a:gd name="connsiteX12" fmla="*/ 4725433 w 11341046"/>
              <a:gd name="connsiteY12" fmla="*/ 490188 h 490188"/>
              <a:gd name="connsiteX13" fmla="*/ 1890169 w 11341046"/>
              <a:gd name="connsiteY13" fmla="*/ 490188 h 490188"/>
              <a:gd name="connsiteX14" fmla="*/ 1890169 w 11341046"/>
              <a:gd name="connsiteY14" fmla="*/ 490188 h 490188"/>
              <a:gd name="connsiteX15" fmla="*/ 1890199 w 11341046"/>
              <a:gd name="connsiteY15" fmla="*/ 490188 h 490188"/>
              <a:gd name="connsiteX16" fmla="*/ 0 w 11341046"/>
              <a:gd name="connsiteY16" fmla="*/ 451844 h 490188"/>
              <a:gd name="connsiteX17" fmla="*/ 0 w 11341046"/>
              <a:gd name="connsiteY17" fmla="*/ 204245 h 490188"/>
              <a:gd name="connsiteX18" fmla="*/ 0 w 11341046"/>
              <a:gd name="connsiteY18" fmla="*/ 81698 h 490188"/>
              <a:gd name="connsiteX19" fmla="*/ 0 w 11341046"/>
              <a:gd name="connsiteY19" fmla="*/ 81698 h 490188"/>
              <a:gd name="connsiteX20" fmla="*/ 0 w 11341046"/>
              <a:gd name="connsiteY20" fmla="*/ 38342 h 49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490188" fill="none" extrusionOk="0">
                <a:moveTo>
                  <a:pt x="0" y="38342"/>
                </a:moveTo>
                <a:cubicBezTo>
                  <a:pt x="37520" y="117275"/>
                  <a:pt x="763184" y="110363"/>
                  <a:pt x="1890199" y="0"/>
                </a:cubicBezTo>
                <a:cubicBezTo>
                  <a:pt x="1890187" y="-1"/>
                  <a:pt x="1890181" y="0"/>
                  <a:pt x="1890169" y="0"/>
                </a:cubicBezTo>
                <a:cubicBezTo>
                  <a:pt x="1992694" y="6502"/>
                  <a:pt x="2430716" y="22511"/>
                  <a:pt x="2763467" y="-26785"/>
                </a:cubicBezTo>
                <a:cubicBezTo>
                  <a:pt x="3228622" y="-144460"/>
                  <a:pt x="4296705" y="-133957"/>
                  <a:pt x="4725433" y="0"/>
                </a:cubicBezTo>
                <a:cubicBezTo>
                  <a:pt x="5239837" y="164676"/>
                  <a:pt x="7449306" y="-4149"/>
                  <a:pt x="9450835" y="0"/>
                </a:cubicBezTo>
                <a:cubicBezTo>
                  <a:pt x="10468299" y="5596"/>
                  <a:pt x="11305887" y="15215"/>
                  <a:pt x="11341046" y="38342"/>
                </a:cubicBezTo>
                <a:cubicBezTo>
                  <a:pt x="11400906" y="54708"/>
                  <a:pt x="11443880" y="71623"/>
                  <a:pt x="11341046" y="81698"/>
                </a:cubicBezTo>
                <a:lnTo>
                  <a:pt x="11341046" y="81698"/>
                </a:lnTo>
                <a:cubicBezTo>
                  <a:pt x="11438477" y="149990"/>
                  <a:pt x="11550673" y="139804"/>
                  <a:pt x="11341046" y="204245"/>
                </a:cubicBezTo>
                <a:cubicBezTo>
                  <a:pt x="11458296" y="234037"/>
                  <a:pt x="11106017" y="396829"/>
                  <a:pt x="11341046" y="451844"/>
                </a:cubicBezTo>
                <a:cubicBezTo>
                  <a:pt x="11431356" y="516446"/>
                  <a:pt x="10513718" y="470480"/>
                  <a:pt x="9450835" y="490188"/>
                </a:cubicBezTo>
                <a:cubicBezTo>
                  <a:pt x="7357381" y="395415"/>
                  <a:pt x="5576743" y="588978"/>
                  <a:pt x="4725433" y="490188"/>
                </a:cubicBezTo>
                <a:cubicBezTo>
                  <a:pt x="4015662" y="576145"/>
                  <a:pt x="2954972" y="429358"/>
                  <a:pt x="1890169" y="490188"/>
                </a:cubicBezTo>
                <a:lnTo>
                  <a:pt x="1890169" y="490188"/>
                </a:lnTo>
                <a:cubicBezTo>
                  <a:pt x="1890172" y="490186"/>
                  <a:pt x="1890188" y="490188"/>
                  <a:pt x="1890199" y="490188"/>
                </a:cubicBezTo>
                <a:cubicBezTo>
                  <a:pt x="778467" y="492233"/>
                  <a:pt x="25055" y="476586"/>
                  <a:pt x="0" y="451844"/>
                </a:cubicBezTo>
                <a:cubicBezTo>
                  <a:pt x="449338" y="419798"/>
                  <a:pt x="-448096" y="305382"/>
                  <a:pt x="0" y="204245"/>
                </a:cubicBezTo>
                <a:cubicBezTo>
                  <a:pt x="590154" y="239367"/>
                  <a:pt x="-353337" y="209193"/>
                  <a:pt x="0" y="81698"/>
                </a:cubicBezTo>
                <a:lnTo>
                  <a:pt x="0" y="81698"/>
                </a:lnTo>
                <a:cubicBezTo>
                  <a:pt x="-97703" y="72121"/>
                  <a:pt x="102592" y="60491"/>
                  <a:pt x="0" y="38342"/>
                </a:cubicBezTo>
                <a:close/>
              </a:path>
              <a:path w="11341046" h="490188" stroke="0" extrusionOk="0">
                <a:moveTo>
                  <a:pt x="0" y="38342"/>
                </a:moveTo>
                <a:cubicBezTo>
                  <a:pt x="49761" y="17859"/>
                  <a:pt x="730694" y="25696"/>
                  <a:pt x="1890199" y="0"/>
                </a:cubicBezTo>
                <a:cubicBezTo>
                  <a:pt x="1890189" y="1"/>
                  <a:pt x="1890176" y="1"/>
                  <a:pt x="1890169" y="0"/>
                </a:cubicBezTo>
                <a:cubicBezTo>
                  <a:pt x="2082548" y="32445"/>
                  <a:pt x="2482091" y="-29721"/>
                  <a:pt x="2763467" y="-26785"/>
                </a:cubicBezTo>
                <a:cubicBezTo>
                  <a:pt x="3709232" y="42852"/>
                  <a:pt x="4436786" y="125349"/>
                  <a:pt x="4725433" y="0"/>
                </a:cubicBezTo>
                <a:cubicBezTo>
                  <a:pt x="6978645" y="-17293"/>
                  <a:pt x="7250488" y="54382"/>
                  <a:pt x="9450835" y="0"/>
                </a:cubicBezTo>
                <a:cubicBezTo>
                  <a:pt x="10533807" y="-5058"/>
                  <a:pt x="11434021" y="15324"/>
                  <a:pt x="11341046" y="38342"/>
                </a:cubicBezTo>
                <a:cubicBezTo>
                  <a:pt x="11220222" y="63430"/>
                  <a:pt x="11498622" y="77855"/>
                  <a:pt x="11341046" y="81698"/>
                </a:cubicBezTo>
                <a:lnTo>
                  <a:pt x="11341046" y="81698"/>
                </a:lnTo>
                <a:cubicBezTo>
                  <a:pt x="11500115" y="78396"/>
                  <a:pt x="11118028" y="185557"/>
                  <a:pt x="11341046" y="204245"/>
                </a:cubicBezTo>
                <a:cubicBezTo>
                  <a:pt x="11517264" y="289742"/>
                  <a:pt x="10845529" y="337721"/>
                  <a:pt x="11341046" y="451844"/>
                </a:cubicBezTo>
                <a:cubicBezTo>
                  <a:pt x="11355869" y="557279"/>
                  <a:pt x="10742338" y="454479"/>
                  <a:pt x="9450835" y="490188"/>
                </a:cubicBezTo>
                <a:cubicBezTo>
                  <a:pt x="8782537" y="625319"/>
                  <a:pt x="6208951" y="362545"/>
                  <a:pt x="4725433" y="490188"/>
                </a:cubicBezTo>
                <a:cubicBezTo>
                  <a:pt x="3349071" y="657126"/>
                  <a:pt x="3135220" y="374211"/>
                  <a:pt x="1890169" y="490188"/>
                </a:cubicBezTo>
                <a:lnTo>
                  <a:pt x="1890169" y="490188"/>
                </a:lnTo>
                <a:cubicBezTo>
                  <a:pt x="1890176" y="490186"/>
                  <a:pt x="1890188" y="490187"/>
                  <a:pt x="1890199" y="490188"/>
                </a:cubicBezTo>
                <a:cubicBezTo>
                  <a:pt x="725908" y="491191"/>
                  <a:pt x="8044" y="476132"/>
                  <a:pt x="0" y="451844"/>
                </a:cubicBezTo>
                <a:cubicBezTo>
                  <a:pt x="-8489" y="402101"/>
                  <a:pt x="-390514" y="303175"/>
                  <a:pt x="0" y="204245"/>
                </a:cubicBezTo>
                <a:cubicBezTo>
                  <a:pt x="-21718" y="159947"/>
                  <a:pt x="-258947" y="121597"/>
                  <a:pt x="0" y="81698"/>
                </a:cubicBezTo>
                <a:lnTo>
                  <a:pt x="0" y="81698"/>
                </a:lnTo>
                <a:cubicBezTo>
                  <a:pt x="-64019" y="81994"/>
                  <a:pt x="-175124" y="55111"/>
                  <a:pt x="0" y="38342"/>
                </a:cubicBezTo>
                <a:close/>
              </a:path>
              <a:path w="11341046" h="490188" fill="none" stroke="0" extrusionOk="0">
                <a:moveTo>
                  <a:pt x="0" y="38342"/>
                </a:moveTo>
                <a:cubicBezTo>
                  <a:pt x="48617" y="59620"/>
                  <a:pt x="828793" y="38342"/>
                  <a:pt x="1890199" y="0"/>
                </a:cubicBezTo>
                <a:cubicBezTo>
                  <a:pt x="1890196" y="2"/>
                  <a:pt x="1890183" y="-2"/>
                  <a:pt x="1890169" y="0"/>
                </a:cubicBezTo>
                <a:cubicBezTo>
                  <a:pt x="2073410" y="-67762"/>
                  <a:pt x="2647597" y="23936"/>
                  <a:pt x="2763467" y="-26785"/>
                </a:cubicBezTo>
                <a:cubicBezTo>
                  <a:pt x="3044021" y="-125895"/>
                  <a:pt x="4423683" y="-59572"/>
                  <a:pt x="4725433" y="0"/>
                </a:cubicBezTo>
                <a:cubicBezTo>
                  <a:pt x="6911307" y="-93965"/>
                  <a:pt x="7545816" y="-65947"/>
                  <a:pt x="9450835" y="0"/>
                </a:cubicBezTo>
                <a:cubicBezTo>
                  <a:pt x="10459329" y="3315"/>
                  <a:pt x="11306125" y="19499"/>
                  <a:pt x="11341046" y="38342"/>
                </a:cubicBezTo>
                <a:cubicBezTo>
                  <a:pt x="11392174" y="48984"/>
                  <a:pt x="11448633" y="64813"/>
                  <a:pt x="11341046" y="81698"/>
                </a:cubicBezTo>
                <a:lnTo>
                  <a:pt x="11341046" y="81698"/>
                </a:lnTo>
                <a:cubicBezTo>
                  <a:pt x="11442863" y="127432"/>
                  <a:pt x="11536903" y="150638"/>
                  <a:pt x="11341046" y="204245"/>
                </a:cubicBezTo>
                <a:cubicBezTo>
                  <a:pt x="11475409" y="226599"/>
                  <a:pt x="11133471" y="363080"/>
                  <a:pt x="11341046" y="451844"/>
                </a:cubicBezTo>
                <a:cubicBezTo>
                  <a:pt x="11327421" y="429024"/>
                  <a:pt x="10466391" y="421583"/>
                  <a:pt x="9450835" y="490188"/>
                </a:cubicBezTo>
                <a:cubicBezTo>
                  <a:pt x="8462343" y="410134"/>
                  <a:pt x="5237145" y="508144"/>
                  <a:pt x="4725433" y="490188"/>
                </a:cubicBezTo>
                <a:cubicBezTo>
                  <a:pt x="3948824" y="466895"/>
                  <a:pt x="2937339" y="663270"/>
                  <a:pt x="1890169" y="490188"/>
                </a:cubicBezTo>
                <a:lnTo>
                  <a:pt x="1890169" y="490188"/>
                </a:lnTo>
                <a:cubicBezTo>
                  <a:pt x="1890173" y="490187"/>
                  <a:pt x="1890192" y="490190"/>
                  <a:pt x="1890199" y="490188"/>
                </a:cubicBezTo>
                <a:cubicBezTo>
                  <a:pt x="781159" y="489149"/>
                  <a:pt x="29451" y="474251"/>
                  <a:pt x="0" y="451844"/>
                </a:cubicBezTo>
                <a:cubicBezTo>
                  <a:pt x="482565" y="358915"/>
                  <a:pt x="-391788" y="254265"/>
                  <a:pt x="0" y="204245"/>
                </a:cubicBezTo>
                <a:cubicBezTo>
                  <a:pt x="568376" y="125255"/>
                  <a:pt x="-407033" y="192516"/>
                  <a:pt x="0" y="81698"/>
                </a:cubicBezTo>
                <a:lnTo>
                  <a:pt x="0" y="81698"/>
                </a:lnTo>
                <a:cubicBezTo>
                  <a:pt x="-104277" y="75402"/>
                  <a:pt x="95266" y="48445"/>
                  <a:pt x="0" y="38342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6454" y="16760"/>
                          <a:pt x="75975" y="10416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6562" y="-9390"/>
                          <a:pt x="242761" y="-39355"/>
                          <a:pt x="270778" y="-41178"/>
                        </a:cubicBezTo>
                        <a:cubicBezTo>
                          <a:pt x="308767" y="-28743"/>
                          <a:pt x="403132" y="-9627"/>
                          <a:pt x="463021" y="0"/>
                        </a:cubicBezTo>
                        <a:cubicBezTo>
                          <a:pt x="630259" y="-1920"/>
                          <a:pt x="724096" y="-4027"/>
                          <a:pt x="926039" y="0"/>
                        </a:cubicBezTo>
                        <a:cubicBezTo>
                          <a:pt x="1031187" y="3104"/>
                          <a:pt x="1119201" y="20746"/>
                          <a:pt x="1111251" y="58948"/>
                        </a:cubicBezTo>
                        <a:cubicBezTo>
                          <a:pt x="1098422" y="85404"/>
                          <a:pt x="1126263" y="114546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5351" y="172644"/>
                          <a:pt x="1091212" y="243413"/>
                          <a:pt x="1111251" y="314005"/>
                        </a:cubicBezTo>
                        <a:cubicBezTo>
                          <a:pt x="1133338" y="403710"/>
                          <a:pt x="1068388" y="608829"/>
                          <a:pt x="1111251" y="694663"/>
                        </a:cubicBezTo>
                        <a:cubicBezTo>
                          <a:pt x="1121291" y="734681"/>
                          <a:pt x="1041247" y="751443"/>
                          <a:pt x="926039" y="753612"/>
                        </a:cubicBezTo>
                        <a:cubicBezTo>
                          <a:pt x="844626" y="754207"/>
                          <a:pt x="524370" y="740914"/>
                          <a:pt x="463021" y="753612"/>
                        </a:cubicBezTo>
                        <a:cubicBezTo>
                          <a:pt x="421972" y="751871"/>
                          <a:pt x="225721" y="748366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1436" y="755800"/>
                          <a:pt x="578" y="731483"/>
                          <a:pt x="0" y="694663"/>
                        </a:cubicBezTo>
                        <a:cubicBezTo>
                          <a:pt x="1385" y="579387"/>
                          <a:pt x="-35619" y="438725"/>
                          <a:pt x="0" y="314005"/>
                        </a:cubicBezTo>
                        <a:cubicBezTo>
                          <a:pt x="-1733" y="229462"/>
                          <a:pt x="-25532" y="177023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5750" y="113262"/>
                          <a:pt x="-16917" y="73976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geography, you will receive two guided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GCSEPod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retrieval tasks per half-term. We have included both tasks below, so you know what you will be doing in advance. 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set one task at a time on </a:t>
            </a:r>
            <a:r>
              <a:rPr kumimoji="0" lang="en-GB" sz="160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Weduc</a:t>
            </a: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245851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 characteristics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2C78401-2F76-344A-B2DD-088FE2DCF9B6}"/>
              </a:ext>
            </a:extLst>
          </p:cNvPr>
          <p:cNvSpPr/>
          <p:nvPr/>
        </p:nvSpPr>
        <p:spPr>
          <a:xfrm>
            <a:off x="7750136" y="119414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 2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415873" y="1793965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 fieldwork methods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</p:spTree>
    <p:extLst>
      <p:ext uri="{BB962C8B-B14F-4D97-AF65-F5344CB8AC3E}">
        <p14:creationId xmlns:p14="http://schemas.microsoft.com/office/powerpoint/2010/main" val="181251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diagram&#10;&#10;Description automatically generated">
            <a:extLst>
              <a:ext uri="{FF2B5EF4-FFF2-40B4-BE49-F238E27FC236}">
                <a16:creationId xmlns:a16="http://schemas.microsoft.com/office/drawing/2014/main" id="{F529FC70-BB10-ABC4-15E3-19F42C43D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5" y="258082"/>
            <a:ext cx="5796631" cy="4351338"/>
          </a:xfr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9C37FCCE-CFC5-4611-9ED5-8D5639C45D1C}"/>
              </a:ext>
            </a:extLst>
          </p:cNvPr>
          <p:cNvSpPr/>
          <p:nvPr/>
        </p:nvSpPr>
        <p:spPr>
          <a:xfrm>
            <a:off x="6407165" y="716279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1: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 characteristics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8" name="Picture 7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EDBA552B-2B0D-F106-3AD8-8D921B15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9" y="4855029"/>
            <a:ext cx="2628900" cy="609600"/>
          </a:xfrm>
          <a:prstGeom prst="rect">
            <a:avLst/>
          </a:prstGeom>
        </p:spPr>
      </p:pic>
      <p:pic>
        <p:nvPicPr>
          <p:cNvPr id="3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960D9E-A701-E282-6488-CC2CD8BBA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81" t="54583" r="39757" b="34926"/>
          <a:stretch/>
        </p:blipFill>
        <p:spPr>
          <a:xfrm>
            <a:off x="228600" y="6033322"/>
            <a:ext cx="8229604" cy="73454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2369456" y="778543"/>
            <a:ext cx="449384" cy="5177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6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notebook with writing on it&#10;&#10;Description automatically generated">
            <a:extLst>
              <a:ext uri="{FF2B5EF4-FFF2-40B4-BE49-F238E27FC236}">
                <a16:creationId xmlns:a16="http://schemas.microsoft.com/office/drawing/2014/main" id="{D6BC91F7-05E1-4B0B-32D6-185EBE8F7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9" t="10250" r="9365" b="34250"/>
          <a:stretch/>
        </p:blipFill>
        <p:spPr>
          <a:xfrm>
            <a:off x="567162" y="628196"/>
            <a:ext cx="4721060" cy="4026078"/>
          </a:xfr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FDE0D952-DAF8-9590-E26C-C64A477ABA87}"/>
              </a:ext>
            </a:extLst>
          </p:cNvPr>
          <p:cNvSpPr/>
          <p:nvPr/>
        </p:nvSpPr>
        <p:spPr>
          <a:xfrm>
            <a:off x="5871587" y="531222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 fieldwork methods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7" name="Picture 7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8CE37955-21AC-6264-B3C2-620F9C7E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9" y="4855029"/>
            <a:ext cx="2628900" cy="609600"/>
          </a:xfrm>
          <a:prstGeom prst="rect">
            <a:avLst/>
          </a:prstGeom>
        </p:spPr>
      </p:pic>
      <p:pic>
        <p:nvPicPr>
          <p:cNvPr id="3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9A8E0BD-F1B0-BD53-D89A-A5035A7B7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4" t="38554" r="39470" b="50602"/>
          <a:stretch/>
        </p:blipFill>
        <p:spPr>
          <a:xfrm>
            <a:off x="313944" y="5843204"/>
            <a:ext cx="7136524" cy="6524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 flipH="1">
            <a:off x="4669412" y="4523229"/>
            <a:ext cx="475901" cy="4851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9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F857-A5CC-DD7B-CCF5-707A3B89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A4E7DE98-34FA-1CBE-8B6F-5A7993B8C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81" t="8250" r="13378" b="12000"/>
          <a:stretch/>
        </p:blipFill>
        <p:spPr>
          <a:xfrm>
            <a:off x="741334" y="214540"/>
            <a:ext cx="4175499" cy="6137197"/>
          </a:xfrm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AF88C178-3FBB-B213-897B-F29F13C92839}"/>
              </a:ext>
            </a:extLst>
          </p:cNvPr>
          <p:cNvSpPr/>
          <p:nvPr/>
        </p:nvSpPr>
        <p:spPr>
          <a:xfrm>
            <a:off x="5675644" y="977536"/>
            <a:ext cx="5397306" cy="4985814"/>
          </a:xfrm>
          <a:custGeom>
            <a:avLst/>
            <a:gdLst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  <a:gd name="connsiteX0" fmla="*/ 0 w 5397306"/>
              <a:gd name="connsiteY0" fmla="*/ 389995 h 4985814"/>
              <a:gd name="connsiteX1" fmla="*/ 899567 w 5397306"/>
              <a:gd name="connsiteY1" fmla="*/ 0 h 4985814"/>
              <a:gd name="connsiteX2" fmla="*/ 899551 w 5397306"/>
              <a:gd name="connsiteY2" fmla="*/ 0 h 4985814"/>
              <a:gd name="connsiteX3" fmla="*/ 1315160 w 5397306"/>
              <a:gd name="connsiteY3" fmla="*/ -272431 h 4985814"/>
              <a:gd name="connsiteX4" fmla="*/ 2248873 w 5397306"/>
              <a:gd name="connsiteY4" fmla="*/ 0 h 4985814"/>
              <a:gd name="connsiteX5" fmla="*/ 4497734 w 5397306"/>
              <a:gd name="connsiteY5" fmla="*/ 0 h 4985814"/>
              <a:gd name="connsiteX6" fmla="*/ 5397306 w 5397306"/>
              <a:gd name="connsiteY6" fmla="*/ 389995 h 4985814"/>
              <a:gd name="connsiteX7" fmla="*/ 5397306 w 5397306"/>
              <a:gd name="connsiteY7" fmla="*/ 830966 h 4985814"/>
              <a:gd name="connsiteX8" fmla="*/ 5397306 w 5397306"/>
              <a:gd name="connsiteY8" fmla="*/ 830966 h 4985814"/>
              <a:gd name="connsiteX9" fmla="*/ 5397306 w 5397306"/>
              <a:gd name="connsiteY9" fmla="*/ 2077421 h 4985814"/>
              <a:gd name="connsiteX10" fmla="*/ 5397306 w 5397306"/>
              <a:gd name="connsiteY10" fmla="*/ 4595812 h 4985814"/>
              <a:gd name="connsiteX11" fmla="*/ 4497734 w 5397306"/>
              <a:gd name="connsiteY11" fmla="*/ 4985814 h 4985814"/>
              <a:gd name="connsiteX12" fmla="*/ 2248873 w 5397306"/>
              <a:gd name="connsiteY12" fmla="*/ 4985814 h 4985814"/>
              <a:gd name="connsiteX13" fmla="*/ 899551 w 5397306"/>
              <a:gd name="connsiteY13" fmla="*/ 4985814 h 4985814"/>
              <a:gd name="connsiteX14" fmla="*/ 899551 w 5397306"/>
              <a:gd name="connsiteY14" fmla="*/ 4985814 h 4985814"/>
              <a:gd name="connsiteX15" fmla="*/ 899567 w 5397306"/>
              <a:gd name="connsiteY15" fmla="*/ 4985814 h 4985814"/>
              <a:gd name="connsiteX16" fmla="*/ 0 w 5397306"/>
              <a:gd name="connsiteY16" fmla="*/ 4595812 h 4985814"/>
              <a:gd name="connsiteX17" fmla="*/ 0 w 5397306"/>
              <a:gd name="connsiteY17" fmla="*/ 2077421 h 4985814"/>
              <a:gd name="connsiteX18" fmla="*/ 0 w 5397306"/>
              <a:gd name="connsiteY18" fmla="*/ 830966 h 4985814"/>
              <a:gd name="connsiteX19" fmla="*/ 0 w 5397306"/>
              <a:gd name="connsiteY19" fmla="*/ 830966 h 4985814"/>
              <a:gd name="connsiteX20" fmla="*/ 0 w 5397306"/>
              <a:gd name="connsiteY20" fmla="*/ 389995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97306" h="4985814" fill="none" extrusionOk="0">
                <a:moveTo>
                  <a:pt x="0" y="389995"/>
                </a:moveTo>
                <a:cubicBezTo>
                  <a:pt x="18764" y="99432"/>
                  <a:pt x="344310" y="43160"/>
                  <a:pt x="899567" y="0"/>
                </a:cubicBezTo>
                <a:cubicBezTo>
                  <a:pt x="899563" y="1"/>
                  <a:pt x="899552" y="1"/>
                  <a:pt x="899551" y="0"/>
                </a:cubicBezTo>
                <a:cubicBezTo>
                  <a:pt x="1056049" y="-139562"/>
                  <a:pt x="1139204" y="-225748"/>
                  <a:pt x="1315160" y="-272431"/>
                </a:cubicBezTo>
                <a:cubicBezTo>
                  <a:pt x="1546911" y="-57054"/>
                  <a:pt x="1867123" y="-130609"/>
                  <a:pt x="2248873" y="0"/>
                </a:cubicBezTo>
                <a:cubicBezTo>
                  <a:pt x="2909723" y="23445"/>
                  <a:pt x="4214358" y="-53154"/>
                  <a:pt x="4497734" y="0"/>
                </a:cubicBezTo>
                <a:cubicBezTo>
                  <a:pt x="4987230" y="-7740"/>
                  <a:pt x="5330909" y="146363"/>
                  <a:pt x="5397306" y="389995"/>
                </a:cubicBezTo>
                <a:cubicBezTo>
                  <a:pt x="5431364" y="512533"/>
                  <a:pt x="5434216" y="720647"/>
                  <a:pt x="5397306" y="830966"/>
                </a:cubicBezTo>
                <a:lnTo>
                  <a:pt x="5397306" y="830966"/>
                </a:lnTo>
                <a:cubicBezTo>
                  <a:pt x="5458095" y="1367612"/>
                  <a:pt x="5511820" y="1457291"/>
                  <a:pt x="5397306" y="2077421"/>
                </a:cubicBezTo>
                <a:cubicBezTo>
                  <a:pt x="5407689" y="2487185"/>
                  <a:pt x="5263982" y="3621209"/>
                  <a:pt x="5397306" y="4595812"/>
                </a:cubicBezTo>
                <a:cubicBezTo>
                  <a:pt x="5400226" y="4907148"/>
                  <a:pt x="4961246" y="4913617"/>
                  <a:pt x="4497734" y="4985814"/>
                </a:cubicBezTo>
                <a:cubicBezTo>
                  <a:pt x="3891960" y="5024029"/>
                  <a:pt x="3463032" y="4984790"/>
                  <a:pt x="2248873" y="4985814"/>
                </a:cubicBezTo>
                <a:cubicBezTo>
                  <a:pt x="1811697" y="5065605"/>
                  <a:pt x="1422263" y="4961727"/>
                  <a:pt x="899551" y="4985814"/>
                </a:cubicBezTo>
                <a:lnTo>
                  <a:pt x="899551" y="4985814"/>
                </a:lnTo>
                <a:cubicBezTo>
                  <a:pt x="899558" y="4985814"/>
                  <a:pt x="899560" y="4985814"/>
                  <a:pt x="899567" y="4985814"/>
                </a:cubicBezTo>
                <a:cubicBezTo>
                  <a:pt x="386595" y="5043896"/>
                  <a:pt x="2035" y="4796025"/>
                  <a:pt x="0" y="4595812"/>
                </a:cubicBezTo>
                <a:cubicBezTo>
                  <a:pt x="280167" y="3734070"/>
                  <a:pt x="-251523" y="2915609"/>
                  <a:pt x="0" y="2077421"/>
                </a:cubicBezTo>
                <a:cubicBezTo>
                  <a:pt x="262188" y="2083386"/>
                  <a:pt x="-154118" y="1462604"/>
                  <a:pt x="0" y="830966"/>
                </a:cubicBezTo>
                <a:lnTo>
                  <a:pt x="0" y="830966"/>
                </a:lnTo>
                <a:cubicBezTo>
                  <a:pt x="-29360" y="758711"/>
                  <a:pt x="24684" y="534338"/>
                  <a:pt x="0" y="389995"/>
                </a:cubicBezTo>
                <a:close/>
              </a:path>
              <a:path w="5397306" h="4985814" stroke="0" extrusionOk="0">
                <a:moveTo>
                  <a:pt x="0" y="389995"/>
                </a:moveTo>
                <a:cubicBezTo>
                  <a:pt x="-16201" y="233568"/>
                  <a:pt x="308125" y="88133"/>
                  <a:pt x="899567" y="0"/>
                </a:cubicBezTo>
                <a:cubicBezTo>
                  <a:pt x="899562" y="-1"/>
                  <a:pt x="899557" y="1"/>
                  <a:pt x="899551" y="0"/>
                </a:cubicBezTo>
                <a:cubicBezTo>
                  <a:pt x="978102" y="-26126"/>
                  <a:pt x="1187698" y="-223303"/>
                  <a:pt x="1315160" y="-272431"/>
                </a:cubicBezTo>
                <a:cubicBezTo>
                  <a:pt x="1529961" y="-243133"/>
                  <a:pt x="1986077" y="2964"/>
                  <a:pt x="2248873" y="0"/>
                </a:cubicBezTo>
                <a:cubicBezTo>
                  <a:pt x="3146334" y="54663"/>
                  <a:pt x="3492449" y="50547"/>
                  <a:pt x="4497734" y="0"/>
                </a:cubicBezTo>
                <a:cubicBezTo>
                  <a:pt x="5008719" y="38837"/>
                  <a:pt x="5451025" y="166169"/>
                  <a:pt x="5397306" y="389995"/>
                </a:cubicBezTo>
                <a:cubicBezTo>
                  <a:pt x="5348174" y="543896"/>
                  <a:pt x="5508486" y="766429"/>
                  <a:pt x="5397306" y="830966"/>
                </a:cubicBezTo>
                <a:lnTo>
                  <a:pt x="5397306" y="830966"/>
                </a:lnTo>
                <a:cubicBezTo>
                  <a:pt x="5452665" y="1064888"/>
                  <a:pt x="5246058" y="1637675"/>
                  <a:pt x="5397306" y="2077421"/>
                </a:cubicBezTo>
                <a:cubicBezTo>
                  <a:pt x="5415256" y="2665900"/>
                  <a:pt x="5149887" y="4049073"/>
                  <a:pt x="5397306" y="4595812"/>
                </a:cubicBezTo>
                <a:cubicBezTo>
                  <a:pt x="5422125" y="4827287"/>
                  <a:pt x="5115245" y="5004676"/>
                  <a:pt x="4497734" y="4985814"/>
                </a:cubicBezTo>
                <a:cubicBezTo>
                  <a:pt x="4165498" y="4932483"/>
                  <a:pt x="2596567" y="4928639"/>
                  <a:pt x="2248873" y="4985814"/>
                </a:cubicBezTo>
                <a:cubicBezTo>
                  <a:pt x="2105499" y="4994771"/>
                  <a:pt x="1122336" y="4962492"/>
                  <a:pt x="899551" y="4985814"/>
                </a:cubicBezTo>
                <a:lnTo>
                  <a:pt x="899551" y="4985814"/>
                </a:lnTo>
                <a:cubicBezTo>
                  <a:pt x="899556" y="4985813"/>
                  <a:pt x="899559" y="4985815"/>
                  <a:pt x="899567" y="4985814"/>
                </a:cubicBezTo>
                <a:cubicBezTo>
                  <a:pt x="316786" y="4953635"/>
                  <a:pt x="-870" y="4878370"/>
                  <a:pt x="0" y="4595812"/>
                </a:cubicBezTo>
                <a:cubicBezTo>
                  <a:pt x="-146058" y="3921124"/>
                  <a:pt x="-297953" y="2811915"/>
                  <a:pt x="0" y="2077421"/>
                </a:cubicBezTo>
                <a:cubicBezTo>
                  <a:pt x="-47060" y="1578496"/>
                  <a:pt x="-91383" y="1171590"/>
                  <a:pt x="0" y="830966"/>
                </a:cubicBezTo>
                <a:lnTo>
                  <a:pt x="0" y="830966"/>
                </a:lnTo>
                <a:cubicBezTo>
                  <a:pt x="-36035" y="780195"/>
                  <a:pt x="-70882" y="492218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22199" y="216226"/>
                  <a:pt x="360579" y="147086"/>
                  <a:pt x="899567" y="0"/>
                </a:cubicBezTo>
                <a:cubicBezTo>
                  <a:pt x="899561" y="1"/>
                  <a:pt x="899557" y="-1"/>
                  <a:pt x="899551" y="0"/>
                </a:cubicBezTo>
                <a:cubicBezTo>
                  <a:pt x="1074783" y="-127081"/>
                  <a:pt x="1128595" y="-190377"/>
                  <a:pt x="1315160" y="-272431"/>
                </a:cubicBezTo>
                <a:cubicBezTo>
                  <a:pt x="1549235" y="-167742"/>
                  <a:pt x="1881170" y="-160294"/>
                  <a:pt x="2248873" y="0"/>
                </a:cubicBezTo>
                <a:cubicBezTo>
                  <a:pt x="2871138" y="-68275"/>
                  <a:pt x="4233219" y="-14832"/>
                  <a:pt x="4497734" y="0"/>
                </a:cubicBezTo>
                <a:cubicBezTo>
                  <a:pt x="4940183" y="-15378"/>
                  <a:pt x="5392364" y="149803"/>
                  <a:pt x="5397306" y="389995"/>
                </a:cubicBezTo>
                <a:cubicBezTo>
                  <a:pt x="5441852" y="472209"/>
                  <a:pt x="5436295" y="748338"/>
                  <a:pt x="5397306" y="830966"/>
                </a:cubicBezTo>
                <a:lnTo>
                  <a:pt x="5397306" y="830966"/>
                </a:lnTo>
                <a:cubicBezTo>
                  <a:pt x="5454725" y="1341293"/>
                  <a:pt x="5501989" y="1455885"/>
                  <a:pt x="5397306" y="2077421"/>
                </a:cubicBezTo>
                <a:cubicBezTo>
                  <a:pt x="5372738" y="2219148"/>
                  <a:pt x="5277497" y="3695941"/>
                  <a:pt x="5397306" y="4595812"/>
                </a:cubicBezTo>
                <a:cubicBezTo>
                  <a:pt x="5395526" y="4751741"/>
                  <a:pt x="4968667" y="5003689"/>
                  <a:pt x="4497734" y="4985814"/>
                </a:cubicBezTo>
                <a:cubicBezTo>
                  <a:pt x="3812300" y="4835497"/>
                  <a:pt x="3359292" y="4971135"/>
                  <a:pt x="2248873" y="4985814"/>
                </a:cubicBezTo>
                <a:cubicBezTo>
                  <a:pt x="1912184" y="4939246"/>
                  <a:pt x="1346150" y="4887627"/>
                  <a:pt x="899551" y="4985814"/>
                </a:cubicBezTo>
                <a:lnTo>
                  <a:pt x="899551" y="4985814"/>
                </a:lnTo>
                <a:cubicBezTo>
                  <a:pt x="899560" y="4985815"/>
                  <a:pt x="899561" y="4985814"/>
                  <a:pt x="899567" y="4985814"/>
                </a:cubicBezTo>
                <a:cubicBezTo>
                  <a:pt x="373441" y="5016851"/>
                  <a:pt x="1168" y="4779420"/>
                  <a:pt x="0" y="4595812"/>
                </a:cubicBezTo>
                <a:cubicBezTo>
                  <a:pt x="188961" y="3574813"/>
                  <a:pt x="-86067" y="2923454"/>
                  <a:pt x="0" y="2077421"/>
                </a:cubicBezTo>
                <a:cubicBezTo>
                  <a:pt x="238796" y="1816982"/>
                  <a:pt x="-161038" y="1586793"/>
                  <a:pt x="0" y="830966"/>
                </a:cubicBezTo>
                <a:lnTo>
                  <a:pt x="0" y="830966"/>
                </a:lnTo>
                <a:cubicBezTo>
                  <a:pt x="-66329" y="751490"/>
                  <a:pt x="43198" y="501573"/>
                  <a:pt x="0" y="389995"/>
                </a:cubicBezTo>
                <a:close/>
              </a:path>
              <a:path w="5397306" h="4985814" fill="none" stroke="0" extrusionOk="0">
                <a:moveTo>
                  <a:pt x="0" y="389995"/>
                </a:moveTo>
                <a:cubicBezTo>
                  <a:pt x="34343" y="133457"/>
                  <a:pt x="386813" y="71127"/>
                  <a:pt x="899567" y="0"/>
                </a:cubicBezTo>
                <a:cubicBezTo>
                  <a:pt x="899561" y="-1"/>
                  <a:pt x="899557" y="-1"/>
                  <a:pt x="899551" y="0"/>
                </a:cubicBezTo>
                <a:cubicBezTo>
                  <a:pt x="1090020" y="-109837"/>
                  <a:pt x="1140191" y="-216779"/>
                  <a:pt x="1315160" y="-272431"/>
                </a:cubicBezTo>
                <a:cubicBezTo>
                  <a:pt x="1537101" y="-133398"/>
                  <a:pt x="1886447" y="-160187"/>
                  <a:pt x="2248873" y="0"/>
                </a:cubicBezTo>
                <a:cubicBezTo>
                  <a:pt x="2887579" y="-8472"/>
                  <a:pt x="4223923" y="-69126"/>
                  <a:pt x="4497734" y="0"/>
                </a:cubicBezTo>
                <a:cubicBezTo>
                  <a:pt x="4963501" y="-21027"/>
                  <a:pt x="5343960" y="175404"/>
                  <a:pt x="5397306" y="389995"/>
                </a:cubicBezTo>
                <a:cubicBezTo>
                  <a:pt x="5413791" y="497780"/>
                  <a:pt x="5443550" y="722113"/>
                  <a:pt x="5397306" y="830966"/>
                </a:cubicBezTo>
                <a:lnTo>
                  <a:pt x="5397306" y="830966"/>
                </a:lnTo>
                <a:cubicBezTo>
                  <a:pt x="5458777" y="1353031"/>
                  <a:pt x="5494392" y="1470339"/>
                  <a:pt x="5397306" y="2077421"/>
                </a:cubicBezTo>
                <a:cubicBezTo>
                  <a:pt x="5557437" y="2385151"/>
                  <a:pt x="5426025" y="3532745"/>
                  <a:pt x="5397306" y="4595812"/>
                </a:cubicBezTo>
                <a:cubicBezTo>
                  <a:pt x="5350175" y="4855798"/>
                  <a:pt x="4901969" y="4881787"/>
                  <a:pt x="4497734" y="4985814"/>
                </a:cubicBezTo>
                <a:cubicBezTo>
                  <a:pt x="3854083" y="4985360"/>
                  <a:pt x="3398378" y="4899341"/>
                  <a:pt x="2248873" y="4985814"/>
                </a:cubicBezTo>
                <a:cubicBezTo>
                  <a:pt x="1804868" y="5024372"/>
                  <a:pt x="1406373" y="5046367"/>
                  <a:pt x="899551" y="4985814"/>
                </a:cubicBezTo>
                <a:lnTo>
                  <a:pt x="899551" y="4985814"/>
                </a:lnTo>
                <a:cubicBezTo>
                  <a:pt x="899554" y="4985814"/>
                  <a:pt x="899561" y="4985814"/>
                  <a:pt x="899567" y="4985814"/>
                </a:cubicBezTo>
                <a:cubicBezTo>
                  <a:pt x="419983" y="4989306"/>
                  <a:pt x="26020" y="4788107"/>
                  <a:pt x="0" y="4595812"/>
                </a:cubicBezTo>
                <a:cubicBezTo>
                  <a:pt x="283772" y="3604519"/>
                  <a:pt x="-133521" y="2830444"/>
                  <a:pt x="0" y="2077421"/>
                </a:cubicBezTo>
                <a:cubicBezTo>
                  <a:pt x="214721" y="1989267"/>
                  <a:pt x="-214151" y="1443359"/>
                  <a:pt x="0" y="830966"/>
                </a:cubicBezTo>
                <a:lnTo>
                  <a:pt x="0" y="830966"/>
                </a:lnTo>
                <a:cubicBezTo>
                  <a:pt x="-49252" y="778093"/>
                  <a:pt x="19247" y="523359"/>
                  <a:pt x="0" y="38999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  <a:gd name="connsiteX0" fmla="*/ 0 w 1305012"/>
                      <a:gd name="connsiteY0" fmla="*/ 67082 h 857595"/>
                      <a:gd name="connsiteX1" fmla="*/ 217506 w 1305012"/>
                      <a:gd name="connsiteY1" fmla="*/ 0 h 857595"/>
                      <a:gd name="connsiteX2" fmla="*/ 217502 w 1305012"/>
                      <a:gd name="connsiteY2" fmla="*/ 0 h 857595"/>
                      <a:gd name="connsiteX3" fmla="*/ 317992 w 1305012"/>
                      <a:gd name="connsiteY3" fmla="*/ -46860 h 857595"/>
                      <a:gd name="connsiteX4" fmla="*/ 543754 w 1305012"/>
                      <a:gd name="connsiteY4" fmla="*/ 0 h 857595"/>
                      <a:gd name="connsiteX5" fmla="*/ 1087505 w 1305012"/>
                      <a:gd name="connsiteY5" fmla="*/ 0 h 857595"/>
                      <a:gd name="connsiteX6" fmla="*/ 1305012 w 1305012"/>
                      <a:gd name="connsiteY6" fmla="*/ 67082 h 857595"/>
                      <a:gd name="connsiteX7" fmla="*/ 1305012 w 1305012"/>
                      <a:gd name="connsiteY7" fmla="*/ 142932 h 857595"/>
                      <a:gd name="connsiteX8" fmla="*/ 1305012 w 1305012"/>
                      <a:gd name="connsiteY8" fmla="*/ 142932 h 857595"/>
                      <a:gd name="connsiteX9" fmla="*/ 1305012 w 1305012"/>
                      <a:gd name="connsiteY9" fmla="*/ 357331 h 857595"/>
                      <a:gd name="connsiteX10" fmla="*/ 1305012 w 1305012"/>
                      <a:gd name="connsiteY10" fmla="*/ 790512 h 857595"/>
                      <a:gd name="connsiteX11" fmla="*/ 1087505 w 1305012"/>
                      <a:gd name="connsiteY11" fmla="*/ 857595 h 857595"/>
                      <a:gd name="connsiteX12" fmla="*/ 543754 w 1305012"/>
                      <a:gd name="connsiteY12" fmla="*/ 857595 h 857595"/>
                      <a:gd name="connsiteX13" fmla="*/ 217502 w 1305012"/>
                      <a:gd name="connsiteY13" fmla="*/ 857595 h 857595"/>
                      <a:gd name="connsiteX14" fmla="*/ 217502 w 1305012"/>
                      <a:gd name="connsiteY14" fmla="*/ 857595 h 857595"/>
                      <a:gd name="connsiteX15" fmla="*/ 217506 w 1305012"/>
                      <a:gd name="connsiteY15" fmla="*/ 857595 h 857595"/>
                      <a:gd name="connsiteX16" fmla="*/ 0 w 1305012"/>
                      <a:gd name="connsiteY16" fmla="*/ 790512 h 857595"/>
                      <a:gd name="connsiteX17" fmla="*/ 0 w 1305012"/>
                      <a:gd name="connsiteY17" fmla="*/ 357331 h 857595"/>
                      <a:gd name="connsiteX18" fmla="*/ 0 w 1305012"/>
                      <a:gd name="connsiteY18" fmla="*/ 142932 h 857595"/>
                      <a:gd name="connsiteX19" fmla="*/ 0 w 1305012"/>
                      <a:gd name="connsiteY19" fmla="*/ 142932 h 857595"/>
                      <a:gd name="connsiteX20" fmla="*/ 0 w 1305012"/>
                      <a:gd name="connsiteY20" fmla="*/ 67082 h 857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305012" h="857595" fill="none" extrusionOk="0">
                        <a:moveTo>
                          <a:pt x="0" y="67082"/>
                        </a:moveTo>
                        <a:cubicBezTo>
                          <a:pt x="4758" y="12257"/>
                          <a:pt x="83718" y="6190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58766" y="-20678"/>
                          <a:pt x="277070" y="-38650"/>
                          <a:pt x="317992" y="-46860"/>
                        </a:cubicBezTo>
                        <a:cubicBezTo>
                          <a:pt x="376056" y="-20199"/>
                          <a:pt x="455592" y="-19173"/>
                          <a:pt x="543754" y="0"/>
                        </a:cubicBezTo>
                        <a:cubicBezTo>
                          <a:pt x="697810" y="-2459"/>
                          <a:pt x="1017952" y="-9331"/>
                          <a:pt x="1087505" y="0"/>
                        </a:cubicBezTo>
                        <a:cubicBezTo>
                          <a:pt x="1201132" y="-3693"/>
                          <a:pt x="1292402" y="28646"/>
                          <a:pt x="1305012" y="67082"/>
                        </a:cubicBezTo>
                        <a:cubicBezTo>
                          <a:pt x="1312465" y="84840"/>
                          <a:pt x="1315859" y="125034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20144" y="234220"/>
                          <a:pt x="1331115" y="251299"/>
                          <a:pt x="1305012" y="357331"/>
                        </a:cubicBezTo>
                        <a:cubicBezTo>
                          <a:pt x="1329043" y="425844"/>
                          <a:pt x="1270601" y="597275"/>
                          <a:pt x="1305012" y="790512"/>
                        </a:cubicBezTo>
                        <a:cubicBezTo>
                          <a:pt x="1307217" y="838269"/>
                          <a:pt x="1194120" y="851967"/>
                          <a:pt x="1087505" y="857595"/>
                        </a:cubicBezTo>
                        <a:cubicBezTo>
                          <a:pt x="928280" y="864906"/>
                          <a:pt x="822997" y="850436"/>
                          <a:pt x="543754" y="857595"/>
                        </a:cubicBezTo>
                        <a:cubicBezTo>
                          <a:pt x="442365" y="864852"/>
                          <a:pt x="340016" y="861015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5494" y="861846"/>
                          <a:pt x="6103" y="820969"/>
                          <a:pt x="0" y="790512"/>
                        </a:cubicBezTo>
                        <a:cubicBezTo>
                          <a:pt x="87275" y="628157"/>
                          <a:pt x="-60497" y="497164"/>
                          <a:pt x="0" y="357331"/>
                        </a:cubicBezTo>
                        <a:cubicBezTo>
                          <a:pt x="50894" y="345314"/>
                          <a:pt x="-40469" y="238063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9601" y="131186"/>
                          <a:pt x="4592" y="90519"/>
                          <a:pt x="0" y="67082"/>
                        </a:cubicBezTo>
                        <a:close/>
                      </a:path>
                      <a:path w="1305012" h="857595" stroke="0" extrusionOk="0">
                        <a:moveTo>
                          <a:pt x="0" y="67082"/>
                        </a:moveTo>
                        <a:cubicBezTo>
                          <a:pt x="3012" y="38046"/>
                          <a:pt x="87724" y="11176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38762" y="-6927"/>
                          <a:pt x="284447" y="-36655"/>
                          <a:pt x="317992" y="-46860"/>
                        </a:cubicBezTo>
                        <a:cubicBezTo>
                          <a:pt x="365921" y="-41780"/>
                          <a:pt x="476787" y="-5870"/>
                          <a:pt x="543754" y="0"/>
                        </a:cubicBezTo>
                        <a:cubicBezTo>
                          <a:pt x="754557" y="7808"/>
                          <a:pt x="848213" y="4936"/>
                          <a:pt x="1087505" y="0"/>
                        </a:cubicBezTo>
                        <a:cubicBezTo>
                          <a:pt x="1206962" y="8769"/>
                          <a:pt x="1313214" y="28056"/>
                          <a:pt x="1305012" y="67082"/>
                        </a:cubicBezTo>
                        <a:cubicBezTo>
                          <a:pt x="1292651" y="93287"/>
                          <a:pt x="1327440" y="129402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4128" y="189955"/>
                          <a:pt x="1279646" y="269964"/>
                          <a:pt x="1305012" y="357331"/>
                        </a:cubicBezTo>
                        <a:cubicBezTo>
                          <a:pt x="1328750" y="450938"/>
                          <a:pt x="1261818" y="708344"/>
                          <a:pt x="1305012" y="790512"/>
                        </a:cubicBezTo>
                        <a:cubicBezTo>
                          <a:pt x="1319412" y="824914"/>
                          <a:pt x="1226959" y="862917"/>
                          <a:pt x="1087505" y="857595"/>
                        </a:cubicBezTo>
                        <a:cubicBezTo>
                          <a:pt x="1003032" y="845027"/>
                          <a:pt x="621448" y="844838"/>
                          <a:pt x="543754" y="857595"/>
                        </a:cubicBezTo>
                        <a:cubicBezTo>
                          <a:pt x="507965" y="860457"/>
                          <a:pt x="270205" y="854200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86278" y="852980"/>
                          <a:pt x="-3529" y="838742"/>
                          <a:pt x="0" y="790512"/>
                        </a:cubicBezTo>
                        <a:cubicBezTo>
                          <a:pt x="-28084" y="668722"/>
                          <a:pt x="-66276" y="480964"/>
                          <a:pt x="0" y="357331"/>
                        </a:cubicBezTo>
                        <a:cubicBezTo>
                          <a:pt x="-5846" y="261071"/>
                          <a:pt x="-22630" y="200010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6904" y="132192"/>
                          <a:pt x="-16116" y="82609"/>
                          <a:pt x="0" y="67082"/>
                        </a:cubicBezTo>
                        <a:close/>
                      </a:path>
                      <a:path w="1305012" h="857595" fill="none" stroke="0" extrusionOk="0">
                        <a:moveTo>
                          <a:pt x="0" y="67082"/>
                        </a:moveTo>
                        <a:cubicBezTo>
                          <a:pt x="3756" y="40773"/>
                          <a:pt x="96208" y="14951"/>
                          <a:pt x="217506" y="0"/>
                        </a:cubicBezTo>
                        <a:lnTo>
                          <a:pt x="217502" y="0"/>
                        </a:lnTo>
                        <a:cubicBezTo>
                          <a:pt x="262913" y="-21546"/>
                          <a:pt x="275923" y="-31391"/>
                          <a:pt x="317992" y="-46860"/>
                        </a:cubicBezTo>
                        <a:cubicBezTo>
                          <a:pt x="378228" y="-30839"/>
                          <a:pt x="455944" y="-23896"/>
                          <a:pt x="543754" y="0"/>
                        </a:cubicBezTo>
                        <a:cubicBezTo>
                          <a:pt x="688490" y="-7578"/>
                          <a:pt x="1013733" y="-8819"/>
                          <a:pt x="1087505" y="0"/>
                        </a:cubicBezTo>
                        <a:cubicBezTo>
                          <a:pt x="1203163" y="1506"/>
                          <a:pt x="1303908" y="25191"/>
                          <a:pt x="1305012" y="67082"/>
                        </a:cubicBezTo>
                        <a:cubicBezTo>
                          <a:pt x="1312680" y="81513"/>
                          <a:pt x="1316811" y="130695"/>
                          <a:pt x="1305012" y="142932"/>
                        </a:cubicBezTo>
                        <a:lnTo>
                          <a:pt x="1305012" y="142932"/>
                        </a:lnTo>
                        <a:cubicBezTo>
                          <a:pt x="1317755" y="232590"/>
                          <a:pt x="1328164" y="249879"/>
                          <a:pt x="1305012" y="357331"/>
                        </a:cubicBezTo>
                        <a:cubicBezTo>
                          <a:pt x="1317752" y="388274"/>
                          <a:pt x="1257382" y="634177"/>
                          <a:pt x="1305012" y="790512"/>
                        </a:cubicBezTo>
                        <a:cubicBezTo>
                          <a:pt x="1313063" y="817535"/>
                          <a:pt x="1214447" y="861012"/>
                          <a:pt x="1087505" y="857595"/>
                        </a:cubicBezTo>
                        <a:cubicBezTo>
                          <a:pt x="915865" y="840568"/>
                          <a:pt x="813763" y="853787"/>
                          <a:pt x="543754" y="857595"/>
                        </a:cubicBezTo>
                        <a:cubicBezTo>
                          <a:pt x="466145" y="847790"/>
                          <a:pt x="338162" y="840146"/>
                          <a:pt x="217502" y="857595"/>
                        </a:cubicBezTo>
                        <a:lnTo>
                          <a:pt x="217502" y="857595"/>
                        </a:lnTo>
                        <a:lnTo>
                          <a:pt x="217506" y="857595"/>
                        </a:lnTo>
                        <a:cubicBezTo>
                          <a:pt x="91012" y="859571"/>
                          <a:pt x="3386" y="828949"/>
                          <a:pt x="0" y="790512"/>
                        </a:cubicBezTo>
                        <a:cubicBezTo>
                          <a:pt x="63023" y="639046"/>
                          <a:pt x="-48485" y="495388"/>
                          <a:pt x="0" y="357331"/>
                        </a:cubicBezTo>
                        <a:cubicBezTo>
                          <a:pt x="70212" y="320830"/>
                          <a:pt x="-41279" y="258214"/>
                          <a:pt x="0" y="142932"/>
                        </a:cubicBezTo>
                        <a:lnTo>
                          <a:pt x="0" y="142932"/>
                        </a:lnTo>
                        <a:cubicBezTo>
                          <a:pt x="-12578" y="129738"/>
                          <a:pt x="11967" y="86733"/>
                          <a:pt x="0" y="6708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</a:t>
            </a:r>
            <a:r>
              <a:rPr kumimoji="0" lang="en-GB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GCSEPod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 fieldwork methods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Create a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duel coded mind-map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information from the Pod, then complete the </a:t>
            </a: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(assignment) linked to the Pod.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 the Pod at least once – you may want to pause it to make notes.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may wish to present your information in a creative way or using a different revision technique e.g. revision cards. You are free to make your own choice about the way you present your work, as long as you meet the ‘success criteria’ below.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information is linked to the content of the Pod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have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ten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branches to your mind-map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include at least </a:t>
            </a:r>
            <a:r>
              <a:rPr kumimoji="0" lang="en-GB" sz="13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five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images to represent the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define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Retrieval quiz competed at ‘mastery’ level – 80% or better.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EXTENSION = +50 track-it points: </a:t>
            </a: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Extend – classify the branches of your mind-map into three categories e.g. social, economic and environmental factors.</a:t>
            </a:r>
          </a:p>
        </p:txBody>
      </p:sp>
      <p:pic>
        <p:nvPicPr>
          <p:cNvPr id="7" name="Picture 7" descr="A pink sign with white letters&#10;&#10;Description automatically generated">
            <a:extLst>
              <a:ext uri="{FF2B5EF4-FFF2-40B4-BE49-F238E27FC236}">
                <a16:creationId xmlns:a16="http://schemas.microsoft.com/office/drawing/2014/main" id="{14098CFB-56C5-7DEC-9335-FAFAF363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6106886"/>
            <a:ext cx="2628900" cy="6096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8B6882-EA1E-0620-43CD-55C7BFFE89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4" t="38554" r="39470" b="50602"/>
          <a:stretch/>
        </p:blipFill>
        <p:spPr>
          <a:xfrm>
            <a:off x="5060115" y="6148004"/>
            <a:ext cx="7136524" cy="65249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6216181-B71A-E12D-45D9-0149D2FC6E41}"/>
              </a:ext>
            </a:extLst>
          </p:cNvPr>
          <p:cNvSpPr/>
          <p:nvPr/>
        </p:nvSpPr>
        <p:spPr>
          <a:xfrm>
            <a:off x="4753427" y="299572"/>
            <a:ext cx="449384" cy="51776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56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Microsoft Office PowerPoint</Application>
  <PresentationFormat>Widescreen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1_Office Theme</vt:lpstr>
      <vt:lpstr>River Landscapes: Fieldwork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Landscapes: Fieldwork</dc:title>
  <dc:creator>J Harnett</dc:creator>
  <cp:lastModifiedBy>J Harnett</cp:lastModifiedBy>
  <cp:revision>1</cp:revision>
  <dcterms:created xsi:type="dcterms:W3CDTF">2024-11-28T13:00:09Z</dcterms:created>
  <dcterms:modified xsi:type="dcterms:W3CDTF">2024-11-28T13:00:50Z</dcterms:modified>
</cp:coreProperties>
</file>