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6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6B741-F85F-5B9F-6E4E-FBEDBC31034F}" v="58" dt="2024-06-27T12:17:28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77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 Kaminskas" userId="S::hkaminskas@thekingscofeacademy.org::ada7a30c-f567-40f1-b6e1-704ee9ead014" providerId="AD" clId="Web-{5756B741-F85F-5B9F-6E4E-FBEDBC31034F}"/>
    <pc:docChg chg="addSld modSld sldOrd">
      <pc:chgData name="H Kaminskas" userId="S::hkaminskas@thekingscofeacademy.org::ada7a30c-f567-40f1-b6e1-704ee9ead014" providerId="AD" clId="Web-{5756B741-F85F-5B9F-6E4E-FBEDBC31034F}" dt="2024-06-27T12:17:28.251" v="58" actId="1076"/>
      <pc:docMkLst>
        <pc:docMk/>
      </pc:docMkLst>
      <pc:sldChg chg="ord">
        <pc:chgData name="H Kaminskas" userId="S::hkaminskas@thekingscofeacademy.org::ada7a30c-f567-40f1-b6e1-704ee9ead014" providerId="AD" clId="Web-{5756B741-F85F-5B9F-6E4E-FBEDBC31034F}" dt="2024-06-27T12:14:31.666" v="1"/>
        <pc:sldMkLst>
          <pc:docMk/>
          <pc:sldMk cId="1285830018" sldId="256"/>
        </pc:sldMkLst>
      </pc:sldChg>
      <pc:sldChg chg="modSp new">
        <pc:chgData name="H Kaminskas" userId="S::hkaminskas@thekingscofeacademy.org::ada7a30c-f567-40f1-b6e1-704ee9ead014" providerId="AD" clId="Web-{5756B741-F85F-5B9F-6E4E-FBEDBC31034F}" dt="2024-06-27T12:17:28.251" v="58" actId="1076"/>
        <pc:sldMkLst>
          <pc:docMk/>
          <pc:sldMk cId="3490471644" sldId="257"/>
        </pc:sldMkLst>
        <pc:spChg chg="mod">
          <ac:chgData name="H Kaminskas" userId="S::hkaminskas@thekingscofeacademy.org::ada7a30c-f567-40f1-b6e1-704ee9ead014" providerId="AD" clId="Web-{5756B741-F85F-5B9F-6E4E-FBEDBC31034F}" dt="2024-06-27T12:16:42" v="47" actId="1076"/>
          <ac:spMkLst>
            <pc:docMk/>
            <pc:sldMk cId="3490471644" sldId="257"/>
            <ac:spMk id="2" creationId="{B67D9404-8D4B-07A0-6ED2-6C7EFE900D9A}"/>
          </ac:spMkLst>
        </pc:spChg>
        <pc:spChg chg="mod">
          <ac:chgData name="H Kaminskas" userId="S::hkaminskas@thekingscofeacademy.org::ada7a30c-f567-40f1-b6e1-704ee9ead014" providerId="AD" clId="Web-{5756B741-F85F-5B9F-6E4E-FBEDBC31034F}" dt="2024-06-27T12:17:28.251" v="58" actId="1076"/>
          <ac:spMkLst>
            <pc:docMk/>
            <pc:sldMk cId="3490471644" sldId="257"/>
            <ac:spMk id="3" creationId="{5FD7B3F8-4BDF-AD64-35C7-994DE65231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8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7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08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3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5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76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9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4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2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12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84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0760D-6BF7-4CA9-884E-4CD83DB61B3E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3CA9-8A39-48C9-9BB0-44348DFE4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9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careers.nhs.uk/explore-roles/public-health/roles-public-health/health-visito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D9404-8D4B-07A0-6ED2-6C7EFE900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-1374"/>
            <a:ext cx="5915025" cy="235655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cs typeface="Calibri Light"/>
              </a:rPr>
              <a:t>Autumn 1 Year 10 Meaningful Homework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7B3F8-4BDF-AD64-35C7-994DE6523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634" y="1944581"/>
            <a:ext cx="6286732" cy="7828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b="1" dirty="0">
                <a:latin typeface="Calibri"/>
                <a:cs typeface="Calibri"/>
              </a:rPr>
              <a:t>Task: </a:t>
            </a:r>
            <a:r>
              <a:rPr lang="en-GB" sz="2300" dirty="0">
                <a:latin typeface="Calibri"/>
                <a:cs typeface="Calibri"/>
              </a:rPr>
              <a:t>After studying growth and how it is measured from birth to four years, you are interested in the role of a health visitor. Create a job vacancy poster which fully describes the role, responsibilities, skills, salary and required qualifications for this role. 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b="1" dirty="0">
                <a:latin typeface="Calibri"/>
                <a:cs typeface="Calibri"/>
              </a:rPr>
              <a:t>Guidance: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Your vacancy poster should be no more than one A4 side,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It should include a description of the role, responsibilities, salary, skills and required qualifications. 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The following link may be useful; </a:t>
            </a:r>
            <a:r>
              <a:rPr lang="en-GB" sz="2300" u="sng" dirty="0">
                <a:latin typeface="Calibri"/>
                <a:cs typeface="Calibri"/>
                <a:hlinkClick r:id="rId2"/>
              </a:rPr>
              <a:t>https://www.healthcareers.nhs.uk/explore-roles/public-health/roles-public-health/health-visitor</a:t>
            </a:r>
            <a:r>
              <a:rPr lang="en-GB" sz="2300" dirty="0">
                <a:latin typeface="Calibri"/>
                <a:cs typeface="Calibri"/>
              </a:rPr>
              <a:t> </a:t>
            </a:r>
            <a:endParaRPr lang="en-US" sz="23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b="1" dirty="0">
                <a:latin typeface="Calibri"/>
                <a:cs typeface="Calibri"/>
              </a:rPr>
              <a:t>Success criteria: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 can describe the role of a health visitor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 can explain the day to day responsibilities of a health visitor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 can identify the necessary qualifications, entry requirements and training required for this role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 can outline the pay and conditions</a:t>
            </a:r>
            <a:endParaRPr lang="en-US" sz="2300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n-GB" sz="2300" dirty="0">
                <a:latin typeface="Calibri"/>
                <a:cs typeface="Calibri"/>
              </a:rPr>
              <a:t>- I can describe the required skills for this role</a:t>
            </a:r>
            <a:endParaRPr lang="en-US" sz="230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 (light)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047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685"/>
            <a:ext cx="6858000" cy="65284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37961"/>
            <a:ext cx="6858000" cy="2667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7392"/>
          <a:stretch/>
        </p:blipFill>
        <p:spPr>
          <a:xfrm>
            <a:off x="0" y="9204960"/>
            <a:ext cx="3810000" cy="29870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r="2000"/>
          <a:stretch/>
        </p:blipFill>
        <p:spPr>
          <a:xfrm>
            <a:off x="3810000" y="9204960"/>
            <a:ext cx="3048000" cy="298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30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6669544B235B4692CC3F64FBBB11A9" ma:contentTypeVersion="15" ma:contentTypeDescription="Create a new document." ma:contentTypeScope="" ma:versionID="15cd2362eb097795ff85eb72fa62275d">
  <xsd:schema xmlns:xsd="http://www.w3.org/2001/XMLSchema" xmlns:xs="http://www.w3.org/2001/XMLSchema" xmlns:p="http://schemas.microsoft.com/office/2006/metadata/properties" xmlns:ns2="30a1ce57-b2df-47a5-a66a-5b61b297072a" xmlns:ns3="996337a0-cec9-4409-9972-148d1c7d8a9d" targetNamespace="http://schemas.microsoft.com/office/2006/metadata/properties" ma:root="true" ma:fieldsID="73fc1806d04fec2abaeca2e648041094" ns2:_="" ns3:_="">
    <xsd:import namespace="30a1ce57-b2df-47a5-a66a-5b61b297072a"/>
    <xsd:import namespace="996337a0-cec9-4409-9972-148d1c7d8a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a1ce57-b2df-47a5-a66a-5b61b29707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337a0-cec9-4409-9972-148d1c7d8a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7612fbb-0e02-43c9-8565-71e161144156}" ma:internalName="TaxCatchAll" ma:showField="CatchAllData" ma:web="996337a0-cec9-4409-9972-148d1c7d8a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a1ce57-b2df-47a5-a66a-5b61b297072a">
      <Terms xmlns="http://schemas.microsoft.com/office/infopath/2007/PartnerControls"/>
    </lcf76f155ced4ddcb4097134ff3c332f>
    <TaxCatchAll xmlns="996337a0-cec9-4409-9972-148d1c7d8a9d" xsi:nil="true"/>
    <SharedWithUsers xmlns="996337a0-cec9-4409-9972-148d1c7d8a9d">
      <UserInfo>
        <DisplayName/>
        <AccountId xsi:nil="true"/>
        <AccountType/>
      </UserInfo>
    </SharedWithUsers>
    <MediaLengthInSeconds xmlns="30a1ce57-b2df-47a5-a66a-5b61b297072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99D0E-AE62-4EBA-AA80-25321CC80EFD}"/>
</file>

<file path=customXml/itemProps2.xml><?xml version="1.0" encoding="utf-8"?>
<ds:datastoreItem xmlns:ds="http://schemas.openxmlformats.org/officeDocument/2006/customXml" ds:itemID="{093D63D9-79B3-4A99-A685-AFF0ADCB04EC}">
  <ds:schemaRefs>
    <ds:schemaRef ds:uri="http://purl.org/dc/terms/"/>
    <ds:schemaRef ds:uri="d20abdfa-6610-41d5-8a3a-8850af4fc06d"/>
    <ds:schemaRef ds:uri="http://purl.org/dc/dcmitype/"/>
    <ds:schemaRef ds:uri="http://schemas.microsoft.com/office/2006/documentManagement/types"/>
    <ds:schemaRef ds:uri="0cce1c06-3cee-4cdc-9db9-4f3be588aa4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30a1ce57-b2df-47a5-a66a-5b61b297072a"/>
    <ds:schemaRef ds:uri="996337a0-cec9-4409-9972-148d1c7d8a9d"/>
  </ds:schemaRefs>
</ds:datastoreItem>
</file>

<file path=customXml/itemProps3.xml><?xml version="1.0" encoding="utf-8"?>
<ds:datastoreItem xmlns:ds="http://schemas.openxmlformats.org/officeDocument/2006/customXml" ds:itemID="{E5133122-69EE-4A74-9ACB-694B00FE2A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Autumn 1 Year 10 Meaningful Homework</vt:lpstr>
      <vt:lpstr>PowerPoint Presentation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Kaminskas</dc:creator>
  <cp:lastModifiedBy>Hannah Kaminskas</cp:lastModifiedBy>
  <cp:revision>38</cp:revision>
  <dcterms:created xsi:type="dcterms:W3CDTF">2023-09-02T17:42:21Z</dcterms:created>
  <dcterms:modified xsi:type="dcterms:W3CDTF">2024-06-27T12:17:31Z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0x010100C36669544B235B4692CC3F64FBBB11A9</vt:lpwstr>
  </property>
  <property fmtid="{D5CDD505-2E9C-101B-9397-08002B2CF9AE}" pid="3" name="Order">
    <vt:r8>3310600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