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8" r:id="rId4"/>
    <p:sldId id="266" r:id="rId5"/>
    <p:sldId id="287" r:id="rId6"/>
    <p:sldId id="2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5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7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22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9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00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79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63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57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0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4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69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11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8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3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9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2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63A1188B-F6D0-454F-8265-790DD27A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27100E1F-1DD5-6584-B31E-8455D5F04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50" b="142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E1508670-65E0-4939-8E5D-98D071CA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43795" y="3143470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BA680864-F353-4128-88F8-98E04FD7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14767" y="3191764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981" y="3823855"/>
            <a:ext cx="4477789" cy="1706880"/>
          </a:xfrm>
        </p:spPr>
        <p:txBody>
          <a:bodyPr anchor="b">
            <a:normAutofit/>
          </a:bodyPr>
          <a:lstStyle/>
          <a:p>
            <a:r>
              <a:rPr lang="en-US"/>
              <a:t>Meaningful Homework</a:t>
            </a:r>
            <a:br>
              <a:rPr lang="en-US"/>
            </a:br>
            <a:r>
              <a:rPr lang="en-US"/>
              <a:t>WAGOLL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863" y="5530735"/>
            <a:ext cx="3758145" cy="6096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/>
              <a:t>YEAR 7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74574"/>
          </a:xfrm>
        </p:spPr>
        <p:txBody>
          <a:bodyPr>
            <a:normAutofit/>
          </a:bodyPr>
          <a:lstStyle/>
          <a:p>
            <a:r>
              <a:rPr lang="en-GB">
                <a:latin typeface="Century Gothic" panose="020B0502020202020204" pitchFamily="34" charset="0"/>
              </a:rPr>
              <a:t>Amazing Places:</a:t>
            </a:r>
            <a:br>
              <a:rPr lang="en-GB">
                <a:latin typeface="Century Gothic" panose="020B0502020202020204" pitchFamily="34" charset="0"/>
              </a:rPr>
            </a:br>
            <a:r>
              <a:rPr lang="en-GB" sz="4800">
                <a:latin typeface="Century Gothic" panose="020B0502020202020204" pitchFamily="34" charset="0"/>
              </a:rPr>
              <a:t>A Risky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Autumn 2</a:t>
            </a:r>
          </a:p>
        </p:txBody>
      </p:sp>
    </p:spTree>
    <p:extLst>
      <p:ext uri="{BB962C8B-B14F-4D97-AF65-F5344CB8AC3E}">
        <p14:creationId xmlns:p14="http://schemas.microsoft.com/office/powerpoint/2010/main" val="24083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882236"/>
            <a:ext cx="11341046" cy="617188"/>
          </a:xfrm>
          <a:custGeom>
            <a:avLst/>
            <a:gdLst>
              <a:gd name="connsiteX0" fmla="*/ 0 w 11341046"/>
              <a:gd name="connsiteY0" fmla="*/ 48277 h 617188"/>
              <a:gd name="connsiteX1" fmla="*/ 1890209 w 11341046"/>
              <a:gd name="connsiteY1" fmla="*/ 0 h 617188"/>
              <a:gd name="connsiteX2" fmla="*/ 1890177 w 11341046"/>
              <a:gd name="connsiteY2" fmla="*/ 0 h 617188"/>
              <a:gd name="connsiteX3" fmla="*/ 2763475 w 11341046"/>
              <a:gd name="connsiteY3" fmla="*/ -33724 h 617188"/>
              <a:gd name="connsiteX4" fmla="*/ 4725434 w 11341046"/>
              <a:gd name="connsiteY4" fmla="*/ 0 h 617188"/>
              <a:gd name="connsiteX5" fmla="*/ 9450836 w 11341046"/>
              <a:gd name="connsiteY5" fmla="*/ 0 h 617188"/>
              <a:gd name="connsiteX6" fmla="*/ 11341046 w 11341046"/>
              <a:gd name="connsiteY6" fmla="*/ 48277 h 617188"/>
              <a:gd name="connsiteX7" fmla="*/ 11341046 w 11341046"/>
              <a:gd name="connsiteY7" fmla="*/ 102864 h 617188"/>
              <a:gd name="connsiteX8" fmla="*/ 11341046 w 11341046"/>
              <a:gd name="connsiteY8" fmla="*/ 102864 h 617188"/>
              <a:gd name="connsiteX9" fmla="*/ 11341046 w 11341046"/>
              <a:gd name="connsiteY9" fmla="*/ 257161 h 617188"/>
              <a:gd name="connsiteX10" fmla="*/ 11341046 w 11341046"/>
              <a:gd name="connsiteY10" fmla="*/ 568910 h 617188"/>
              <a:gd name="connsiteX11" fmla="*/ 9450836 w 11341046"/>
              <a:gd name="connsiteY11" fmla="*/ 617188 h 617188"/>
              <a:gd name="connsiteX12" fmla="*/ 4725434 w 11341046"/>
              <a:gd name="connsiteY12" fmla="*/ 617188 h 617188"/>
              <a:gd name="connsiteX13" fmla="*/ 1890177 w 11341046"/>
              <a:gd name="connsiteY13" fmla="*/ 617188 h 617188"/>
              <a:gd name="connsiteX14" fmla="*/ 1890177 w 11341046"/>
              <a:gd name="connsiteY14" fmla="*/ 617188 h 617188"/>
              <a:gd name="connsiteX15" fmla="*/ 1890209 w 11341046"/>
              <a:gd name="connsiteY15" fmla="*/ 617188 h 617188"/>
              <a:gd name="connsiteX16" fmla="*/ 0 w 11341046"/>
              <a:gd name="connsiteY16" fmla="*/ 568910 h 617188"/>
              <a:gd name="connsiteX17" fmla="*/ 0 w 11341046"/>
              <a:gd name="connsiteY17" fmla="*/ 257161 h 617188"/>
              <a:gd name="connsiteX18" fmla="*/ 0 w 11341046"/>
              <a:gd name="connsiteY18" fmla="*/ 102864 h 617188"/>
              <a:gd name="connsiteX19" fmla="*/ 0 w 11341046"/>
              <a:gd name="connsiteY19" fmla="*/ 102864 h 617188"/>
              <a:gd name="connsiteX20" fmla="*/ 0 w 11341046"/>
              <a:gd name="connsiteY20" fmla="*/ 48277 h 617188"/>
              <a:gd name="connsiteX0" fmla="*/ 0 w 11341046"/>
              <a:gd name="connsiteY0" fmla="*/ 48277 h 617188"/>
              <a:gd name="connsiteX1" fmla="*/ 1890209 w 11341046"/>
              <a:gd name="connsiteY1" fmla="*/ 0 h 617188"/>
              <a:gd name="connsiteX2" fmla="*/ 1890177 w 11341046"/>
              <a:gd name="connsiteY2" fmla="*/ 0 h 617188"/>
              <a:gd name="connsiteX3" fmla="*/ 2763475 w 11341046"/>
              <a:gd name="connsiteY3" fmla="*/ -33724 h 617188"/>
              <a:gd name="connsiteX4" fmla="*/ 4725434 w 11341046"/>
              <a:gd name="connsiteY4" fmla="*/ 0 h 617188"/>
              <a:gd name="connsiteX5" fmla="*/ 9450836 w 11341046"/>
              <a:gd name="connsiteY5" fmla="*/ 0 h 617188"/>
              <a:gd name="connsiteX6" fmla="*/ 11341046 w 11341046"/>
              <a:gd name="connsiteY6" fmla="*/ 48277 h 617188"/>
              <a:gd name="connsiteX7" fmla="*/ 11341046 w 11341046"/>
              <a:gd name="connsiteY7" fmla="*/ 102864 h 617188"/>
              <a:gd name="connsiteX8" fmla="*/ 11341046 w 11341046"/>
              <a:gd name="connsiteY8" fmla="*/ 102864 h 617188"/>
              <a:gd name="connsiteX9" fmla="*/ 11341046 w 11341046"/>
              <a:gd name="connsiteY9" fmla="*/ 257161 h 617188"/>
              <a:gd name="connsiteX10" fmla="*/ 11341046 w 11341046"/>
              <a:gd name="connsiteY10" fmla="*/ 568910 h 617188"/>
              <a:gd name="connsiteX11" fmla="*/ 9450836 w 11341046"/>
              <a:gd name="connsiteY11" fmla="*/ 617188 h 617188"/>
              <a:gd name="connsiteX12" fmla="*/ 4725434 w 11341046"/>
              <a:gd name="connsiteY12" fmla="*/ 617188 h 617188"/>
              <a:gd name="connsiteX13" fmla="*/ 1890177 w 11341046"/>
              <a:gd name="connsiteY13" fmla="*/ 617188 h 617188"/>
              <a:gd name="connsiteX14" fmla="*/ 1890177 w 11341046"/>
              <a:gd name="connsiteY14" fmla="*/ 617188 h 617188"/>
              <a:gd name="connsiteX15" fmla="*/ 1890209 w 11341046"/>
              <a:gd name="connsiteY15" fmla="*/ 617188 h 617188"/>
              <a:gd name="connsiteX16" fmla="*/ 0 w 11341046"/>
              <a:gd name="connsiteY16" fmla="*/ 568910 h 617188"/>
              <a:gd name="connsiteX17" fmla="*/ 0 w 11341046"/>
              <a:gd name="connsiteY17" fmla="*/ 257161 h 617188"/>
              <a:gd name="connsiteX18" fmla="*/ 0 w 11341046"/>
              <a:gd name="connsiteY18" fmla="*/ 102864 h 617188"/>
              <a:gd name="connsiteX19" fmla="*/ 0 w 11341046"/>
              <a:gd name="connsiteY19" fmla="*/ 102864 h 617188"/>
              <a:gd name="connsiteX20" fmla="*/ 0 w 11341046"/>
              <a:gd name="connsiteY20" fmla="*/ 48277 h 617188"/>
              <a:gd name="connsiteX0" fmla="*/ 0 w 11341046"/>
              <a:gd name="connsiteY0" fmla="*/ 48277 h 617188"/>
              <a:gd name="connsiteX1" fmla="*/ 1890209 w 11341046"/>
              <a:gd name="connsiteY1" fmla="*/ 0 h 617188"/>
              <a:gd name="connsiteX2" fmla="*/ 1890177 w 11341046"/>
              <a:gd name="connsiteY2" fmla="*/ 0 h 617188"/>
              <a:gd name="connsiteX3" fmla="*/ 2763475 w 11341046"/>
              <a:gd name="connsiteY3" fmla="*/ -33724 h 617188"/>
              <a:gd name="connsiteX4" fmla="*/ 4725434 w 11341046"/>
              <a:gd name="connsiteY4" fmla="*/ 0 h 617188"/>
              <a:gd name="connsiteX5" fmla="*/ 9450836 w 11341046"/>
              <a:gd name="connsiteY5" fmla="*/ 0 h 617188"/>
              <a:gd name="connsiteX6" fmla="*/ 11341046 w 11341046"/>
              <a:gd name="connsiteY6" fmla="*/ 48277 h 617188"/>
              <a:gd name="connsiteX7" fmla="*/ 11341046 w 11341046"/>
              <a:gd name="connsiteY7" fmla="*/ 102864 h 617188"/>
              <a:gd name="connsiteX8" fmla="*/ 11341046 w 11341046"/>
              <a:gd name="connsiteY8" fmla="*/ 102864 h 617188"/>
              <a:gd name="connsiteX9" fmla="*/ 11341046 w 11341046"/>
              <a:gd name="connsiteY9" fmla="*/ 257161 h 617188"/>
              <a:gd name="connsiteX10" fmla="*/ 11341046 w 11341046"/>
              <a:gd name="connsiteY10" fmla="*/ 568910 h 617188"/>
              <a:gd name="connsiteX11" fmla="*/ 9450836 w 11341046"/>
              <a:gd name="connsiteY11" fmla="*/ 617188 h 617188"/>
              <a:gd name="connsiteX12" fmla="*/ 4725434 w 11341046"/>
              <a:gd name="connsiteY12" fmla="*/ 617188 h 617188"/>
              <a:gd name="connsiteX13" fmla="*/ 1890177 w 11341046"/>
              <a:gd name="connsiteY13" fmla="*/ 617188 h 617188"/>
              <a:gd name="connsiteX14" fmla="*/ 1890177 w 11341046"/>
              <a:gd name="connsiteY14" fmla="*/ 617188 h 617188"/>
              <a:gd name="connsiteX15" fmla="*/ 1890209 w 11341046"/>
              <a:gd name="connsiteY15" fmla="*/ 617188 h 617188"/>
              <a:gd name="connsiteX16" fmla="*/ 0 w 11341046"/>
              <a:gd name="connsiteY16" fmla="*/ 568910 h 617188"/>
              <a:gd name="connsiteX17" fmla="*/ 0 w 11341046"/>
              <a:gd name="connsiteY17" fmla="*/ 257161 h 617188"/>
              <a:gd name="connsiteX18" fmla="*/ 0 w 11341046"/>
              <a:gd name="connsiteY18" fmla="*/ 102864 h 617188"/>
              <a:gd name="connsiteX19" fmla="*/ 0 w 11341046"/>
              <a:gd name="connsiteY19" fmla="*/ 102864 h 617188"/>
              <a:gd name="connsiteX20" fmla="*/ 0 w 11341046"/>
              <a:gd name="connsiteY20" fmla="*/ 48277 h 6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617188" fill="none" extrusionOk="0">
                <a:moveTo>
                  <a:pt x="0" y="48277"/>
                </a:moveTo>
                <a:cubicBezTo>
                  <a:pt x="3170" y="172518"/>
                  <a:pt x="709547" y="101462"/>
                  <a:pt x="1890209" y="0"/>
                </a:cubicBezTo>
                <a:cubicBezTo>
                  <a:pt x="1890200" y="2"/>
                  <a:pt x="1890182" y="-1"/>
                  <a:pt x="1890177" y="0"/>
                </a:cubicBezTo>
                <a:cubicBezTo>
                  <a:pt x="2236010" y="-40115"/>
                  <a:pt x="2391074" y="-27230"/>
                  <a:pt x="2763475" y="-33724"/>
                </a:cubicBezTo>
                <a:cubicBezTo>
                  <a:pt x="3130061" y="-53858"/>
                  <a:pt x="4131307" y="-206785"/>
                  <a:pt x="4725434" y="0"/>
                </a:cubicBezTo>
                <a:cubicBezTo>
                  <a:pt x="5259691" y="196289"/>
                  <a:pt x="7559067" y="23881"/>
                  <a:pt x="9450836" y="0"/>
                </a:cubicBezTo>
                <a:cubicBezTo>
                  <a:pt x="10457600" y="5730"/>
                  <a:pt x="11288223" y="12697"/>
                  <a:pt x="11341046" y="48277"/>
                </a:cubicBezTo>
                <a:cubicBezTo>
                  <a:pt x="11412015" y="71464"/>
                  <a:pt x="11446325" y="89655"/>
                  <a:pt x="11341046" y="102864"/>
                </a:cubicBezTo>
                <a:lnTo>
                  <a:pt x="11341046" y="102864"/>
                </a:lnTo>
                <a:cubicBezTo>
                  <a:pt x="11456897" y="182915"/>
                  <a:pt x="11568283" y="164750"/>
                  <a:pt x="11341046" y="257161"/>
                </a:cubicBezTo>
                <a:cubicBezTo>
                  <a:pt x="11431522" y="310162"/>
                  <a:pt x="11142552" y="493391"/>
                  <a:pt x="11341046" y="568910"/>
                </a:cubicBezTo>
                <a:cubicBezTo>
                  <a:pt x="11292057" y="890672"/>
                  <a:pt x="10508244" y="452043"/>
                  <a:pt x="9450836" y="617188"/>
                </a:cubicBezTo>
                <a:cubicBezTo>
                  <a:pt x="7419521" y="517363"/>
                  <a:pt x="5600083" y="731968"/>
                  <a:pt x="4725434" y="617188"/>
                </a:cubicBezTo>
                <a:cubicBezTo>
                  <a:pt x="3549021" y="787965"/>
                  <a:pt x="3145985" y="401126"/>
                  <a:pt x="1890177" y="617188"/>
                </a:cubicBezTo>
                <a:lnTo>
                  <a:pt x="1890177" y="617188"/>
                </a:lnTo>
                <a:cubicBezTo>
                  <a:pt x="1890194" y="617187"/>
                  <a:pt x="1890201" y="617189"/>
                  <a:pt x="1890209" y="617188"/>
                </a:cubicBezTo>
                <a:cubicBezTo>
                  <a:pt x="829344" y="631295"/>
                  <a:pt x="25116" y="598475"/>
                  <a:pt x="0" y="568910"/>
                </a:cubicBezTo>
                <a:cubicBezTo>
                  <a:pt x="499047" y="567176"/>
                  <a:pt x="-646274" y="525510"/>
                  <a:pt x="0" y="257161"/>
                </a:cubicBezTo>
                <a:cubicBezTo>
                  <a:pt x="532632" y="289154"/>
                  <a:pt x="-347678" y="281461"/>
                  <a:pt x="0" y="102864"/>
                </a:cubicBezTo>
                <a:lnTo>
                  <a:pt x="0" y="102864"/>
                </a:lnTo>
                <a:cubicBezTo>
                  <a:pt x="-68453" y="87180"/>
                  <a:pt x="78787" y="76412"/>
                  <a:pt x="0" y="48277"/>
                </a:cubicBezTo>
                <a:close/>
              </a:path>
              <a:path w="11341046" h="617188" stroke="0" extrusionOk="0">
                <a:moveTo>
                  <a:pt x="0" y="48277"/>
                </a:moveTo>
                <a:cubicBezTo>
                  <a:pt x="-216239" y="132782"/>
                  <a:pt x="630547" y="96084"/>
                  <a:pt x="1890209" y="0"/>
                </a:cubicBezTo>
                <a:cubicBezTo>
                  <a:pt x="1890200" y="-1"/>
                  <a:pt x="1890181" y="-2"/>
                  <a:pt x="1890177" y="0"/>
                </a:cubicBezTo>
                <a:cubicBezTo>
                  <a:pt x="2286658" y="12391"/>
                  <a:pt x="2396360" y="19326"/>
                  <a:pt x="2763475" y="-33724"/>
                </a:cubicBezTo>
                <a:cubicBezTo>
                  <a:pt x="3335986" y="-35664"/>
                  <a:pt x="4177726" y="118832"/>
                  <a:pt x="4725434" y="0"/>
                </a:cubicBezTo>
                <a:cubicBezTo>
                  <a:pt x="7011517" y="-5398"/>
                  <a:pt x="7220180" y="96799"/>
                  <a:pt x="9450836" y="0"/>
                </a:cubicBezTo>
                <a:cubicBezTo>
                  <a:pt x="10551594" y="-2978"/>
                  <a:pt x="11511056" y="22203"/>
                  <a:pt x="11341046" y="48277"/>
                </a:cubicBezTo>
                <a:cubicBezTo>
                  <a:pt x="11222639" y="77873"/>
                  <a:pt x="11541445" y="122419"/>
                  <a:pt x="11341046" y="102864"/>
                </a:cubicBezTo>
                <a:lnTo>
                  <a:pt x="11341046" y="102864"/>
                </a:lnTo>
                <a:cubicBezTo>
                  <a:pt x="11450414" y="99227"/>
                  <a:pt x="11028520" y="260461"/>
                  <a:pt x="11341046" y="257161"/>
                </a:cubicBezTo>
                <a:cubicBezTo>
                  <a:pt x="11408938" y="352832"/>
                  <a:pt x="10906494" y="481697"/>
                  <a:pt x="11341046" y="568910"/>
                </a:cubicBezTo>
                <a:cubicBezTo>
                  <a:pt x="11339982" y="668664"/>
                  <a:pt x="10824445" y="576442"/>
                  <a:pt x="9450836" y="617188"/>
                </a:cubicBezTo>
                <a:cubicBezTo>
                  <a:pt x="8887562" y="873318"/>
                  <a:pt x="6252155" y="517387"/>
                  <a:pt x="4725434" y="617188"/>
                </a:cubicBezTo>
                <a:cubicBezTo>
                  <a:pt x="3357437" y="760549"/>
                  <a:pt x="3135178" y="494214"/>
                  <a:pt x="1890177" y="617188"/>
                </a:cubicBezTo>
                <a:lnTo>
                  <a:pt x="1890177" y="617188"/>
                </a:lnTo>
                <a:cubicBezTo>
                  <a:pt x="1890181" y="617185"/>
                  <a:pt x="1890199" y="617188"/>
                  <a:pt x="1890209" y="617188"/>
                </a:cubicBezTo>
                <a:cubicBezTo>
                  <a:pt x="726790" y="615786"/>
                  <a:pt x="6190" y="600715"/>
                  <a:pt x="0" y="568910"/>
                </a:cubicBezTo>
                <a:cubicBezTo>
                  <a:pt x="-174623" y="542366"/>
                  <a:pt x="-643747" y="430079"/>
                  <a:pt x="0" y="257161"/>
                </a:cubicBezTo>
                <a:cubicBezTo>
                  <a:pt x="-15603" y="249048"/>
                  <a:pt x="-246308" y="213090"/>
                  <a:pt x="0" y="102864"/>
                </a:cubicBezTo>
                <a:lnTo>
                  <a:pt x="0" y="102864"/>
                </a:lnTo>
                <a:cubicBezTo>
                  <a:pt x="-87922" y="103738"/>
                  <a:pt x="-145280" y="67850"/>
                  <a:pt x="0" y="48277"/>
                </a:cubicBezTo>
                <a:close/>
              </a:path>
              <a:path w="11341046" h="617188" fill="none" stroke="0" extrusionOk="0">
                <a:moveTo>
                  <a:pt x="0" y="48277"/>
                </a:moveTo>
                <a:cubicBezTo>
                  <a:pt x="59646" y="-2391"/>
                  <a:pt x="750059" y="125623"/>
                  <a:pt x="1890209" y="0"/>
                </a:cubicBezTo>
                <a:cubicBezTo>
                  <a:pt x="1890204" y="-3"/>
                  <a:pt x="1890191" y="-3"/>
                  <a:pt x="1890177" y="0"/>
                </a:cubicBezTo>
                <a:cubicBezTo>
                  <a:pt x="2260593" y="-5738"/>
                  <a:pt x="2382302" y="-36824"/>
                  <a:pt x="2763475" y="-33724"/>
                </a:cubicBezTo>
                <a:cubicBezTo>
                  <a:pt x="2996812" y="-99982"/>
                  <a:pt x="4314521" y="-75616"/>
                  <a:pt x="4725434" y="0"/>
                </a:cubicBezTo>
                <a:cubicBezTo>
                  <a:pt x="6928471" y="-111531"/>
                  <a:pt x="7630860" y="10394"/>
                  <a:pt x="9450836" y="0"/>
                </a:cubicBezTo>
                <a:cubicBezTo>
                  <a:pt x="10432187" y="-4334"/>
                  <a:pt x="11292219" y="38775"/>
                  <a:pt x="11341046" y="48277"/>
                </a:cubicBezTo>
                <a:cubicBezTo>
                  <a:pt x="11409362" y="60311"/>
                  <a:pt x="11446540" y="84943"/>
                  <a:pt x="11341046" y="102864"/>
                </a:cubicBezTo>
                <a:lnTo>
                  <a:pt x="11341046" y="102864"/>
                </a:lnTo>
                <a:cubicBezTo>
                  <a:pt x="11462803" y="154452"/>
                  <a:pt x="11545829" y="192128"/>
                  <a:pt x="11341046" y="257161"/>
                </a:cubicBezTo>
                <a:cubicBezTo>
                  <a:pt x="11490125" y="292553"/>
                  <a:pt x="11197296" y="457024"/>
                  <a:pt x="11341046" y="568910"/>
                </a:cubicBezTo>
                <a:cubicBezTo>
                  <a:pt x="11079505" y="551492"/>
                  <a:pt x="10376431" y="577726"/>
                  <a:pt x="9450836" y="617188"/>
                </a:cubicBezTo>
                <a:cubicBezTo>
                  <a:pt x="8483258" y="493213"/>
                  <a:pt x="5217570" y="658351"/>
                  <a:pt x="4725434" y="617188"/>
                </a:cubicBezTo>
                <a:cubicBezTo>
                  <a:pt x="3304711" y="761382"/>
                  <a:pt x="2462026" y="717144"/>
                  <a:pt x="1890177" y="617188"/>
                </a:cubicBezTo>
                <a:lnTo>
                  <a:pt x="1890177" y="617188"/>
                </a:lnTo>
                <a:cubicBezTo>
                  <a:pt x="1890181" y="617186"/>
                  <a:pt x="1890198" y="617190"/>
                  <a:pt x="1890209" y="617188"/>
                </a:cubicBezTo>
                <a:cubicBezTo>
                  <a:pt x="837446" y="617423"/>
                  <a:pt x="27500" y="593400"/>
                  <a:pt x="0" y="568910"/>
                </a:cubicBezTo>
                <a:cubicBezTo>
                  <a:pt x="502284" y="351461"/>
                  <a:pt x="-502253" y="377269"/>
                  <a:pt x="0" y="257161"/>
                </a:cubicBezTo>
                <a:cubicBezTo>
                  <a:pt x="507818" y="161411"/>
                  <a:pt x="-397678" y="231748"/>
                  <a:pt x="0" y="102864"/>
                </a:cubicBezTo>
                <a:lnTo>
                  <a:pt x="0" y="102864"/>
                </a:lnTo>
                <a:cubicBezTo>
                  <a:pt x="-100959" y="94622"/>
                  <a:pt x="67180" y="54655"/>
                  <a:pt x="0" y="48277"/>
                </a:cubicBezTo>
                <a:close/>
              </a:path>
              <a:path w="11341046" h="617188" fill="none" stroke="0" extrusionOk="0">
                <a:moveTo>
                  <a:pt x="0" y="48277"/>
                </a:moveTo>
                <a:cubicBezTo>
                  <a:pt x="25246" y="213311"/>
                  <a:pt x="820700" y="124602"/>
                  <a:pt x="1890209" y="0"/>
                </a:cubicBezTo>
                <a:cubicBezTo>
                  <a:pt x="1890201" y="3"/>
                  <a:pt x="1890181" y="1"/>
                  <a:pt x="1890177" y="0"/>
                </a:cubicBezTo>
                <a:cubicBezTo>
                  <a:pt x="2261317" y="-12864"/>
                  <a:pt x="2391638" y="-19866"/>
                  <a:pt x="2763475" y="-33724"/>
                </a:cubicBezTo>
                <a:cubicBezTo>
                  <a:pt x="3096638" y="-192409"/>
                  <a:pt x="4197759" y="-231331"/>
                  <a:pt x="4725434" y="0"/>
                </a:cubicBezTo>
                <a:cubicBezTo>
                  <a:pt x="5278932" y="310888"/>
                  <a:pt x="7701748" y="-275366"/>
                  <a:pt x="9450836" y="0"/>
                </a:cubicBezTo>
                <a:cubicBezTo>
                  <a:pt x="10440171" y="1787"/>
                  <a:pt x="11291770" y="19011"/>
                  <a:pt x="11341046" y="48277"/>
                </a:cubicBezTo>
                <a:cubicBezTo>
                  <a:pt x="11409780" y="64236"/>
                  <a:pt x="11447889" y="89190"/>
                  <a:pt x="11341046" y="102864"/>
                </a:cubicBezTo>
                <a:lnTo>
                  <a:pt x="11341046" y="102864"/>
                </a:lnTo>
                <a:cubicBezTo>
                  <a:pt x="11457597" y="158857"/>
                  <a:pt x="11546906" y="178889"/>
                  <a:pt x="11341046" y="257161"/>
                </a:cubicBezTo>
                <a:cubicBezTo>
                  <a:pt x="11495815" y="269365"/>
                  <a:pt x="11153607" y="473884"/>
                  <a:pt x="11341046" y="568910"/>
                </a:cubicBezTo>
                <a:cubicBezTo>
                  <a:pt x="11180738" y="722663"/>
                  <a:pt x="10425736" y="546682"/>
                  <a:pt x="9450836" y="617188"/>
                </a:cubicBezTo>
                <a:cubicBezTo>
                  <a:pt x="7394144" y="416257"/>
                  <a:pt x="5559690" y="574226"/>
                  <a:pt x="4725434" y="617188"/>
                </a:cubicBezTo>
                <a:cubicBezTo>
                  <a:pt x="3570883" y="705484"/>
                  <a:pt x="3128927" y="503684"/>
                  <a:pt x="1890177" y="617188"/>
                </a:cubicBezTo>
                <a:lnTo>
                  <a:pt x="1890177" y="617188"/>
                </a:lnTo>
                <a:cubicBezTo>
                  <a:pt x="1890192" y="617188"/>
                  <a:pt x="1890204" y="617189"/>
                  <a:pt x="1890209" y="617188"/>
                </a:cubicBezTo>
                <a:cubicBezTo>
                  <a:pt x="833324" y="623677"/>
                  <a:pt x="26277" y="602120"/>
                  <a:pt x="0" y="568910"/>
                </a:cubicBezTo>
                <a:cubicBezTo>
                  <a:pt x="479792" y="425873"/>
                  <a:pt x="-568463" y="427018"/>
                  <a:pt x="0" y="257161"/>
                </a:cubicBezTo>
                <a:cubicBezTo>
                  <a:pt x="521332" y="195288"/>
                  <a:pt x="-366621" y="259813"/>
                  <a:pt x="0" y="102864"/>
                </a:cubicBezTo>
                <a:lnTo>
                  <a:pt x="0" y="102864"/>
                </a:lnTo>
                <a:cubicBezTo>
                  <a:pt x="-77085" y="92464"/>
                  <a:pt x="78559" y="69998"/>
                  <a:pt x="0" y="48277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341046"/>
                      <a:gd name="connsiteY0" fmla="*/ 48277 h 617188"/>
                      <a:gd name="connsiteX1" fmla="*/ 1890209 w 11341046"/>
                      <a:gd name="connsiteY1" fmla="*/ 0 h 617188"/>
                      <a:gd name="connsiteX2" fmla="*/ 1890177 w 11341046"/>
                      <a:gd name="connsiteY2" fmla="*/ 0 h 617188"/>
                      <a:gd name="connsiteX3" fmla="*/ 2763475 w 11341046"/>
                      <a:gd name="connsiteY3" fmla="*/ -33724 h 617188"/>
                      <a:gd name="connsiteX4" fmla="*/ 4725434 w 11341046"/>
                      <a:gd name="connsiteY4" fmla="*/ 0 h 617188"/>
                      <a:gd name="connsiteX5" fmla="*/ 9450836 w 11341046"/>
                      <a:gd name="connsiteY5" fmla="*/ 0 h 617188"/>
                      <a:gd name="connsiteX6" fmla="*/ 11341046 w 11341046"/>
                      <a:gd name="connsiteY6" fmla="*/ 48277 h 617188"/>
                      <a:gd name="connsiteX7" fmla="*/ 11341046 w 11341046"/>
                      <a:gd name="connsiteY7" fmla="*/ 102864 h 617188"/>
                      <a:gd name="connsiteX8" fmla="*/ 11341046 w 11341046"/>
                      <a:gd name="connsiteY8" fmla="*/ 102864 h 617188"/>
                      <a:gd name="connsiteX9" fmla="*/ 11341046 w 11341046"/>
                      <a:gd name="connsiteY9" fmla="*/ 257161 h 617188"/>
                      <a:gd name="connsiteX10" fmla="*/ 11341046 w 11341046"/>
                      <a:gd name="connsiteY10" fmla="*/ 568910 h 617188"/>
                      <a:gd name="connsiteX11" fmla="*/ 9450836 w 11341046"/>
                      <a:gd name="connsiteY11" fmla="*/ 617188 h 617188"/>
                      <a:gd name="connsiteX12" fmla="*/ 4725434 w 11341046"/>
                      <a:gd name="connsiteY12" fmla="*/ 617188 h 617188"/>
                      <a:gd name="connsiteX13" fmla="*/ 1890177 w 11341046"/>
                      <a:gd name="connsiteY13" fmla="*/ 617188 h 617188"/>
                      <a:gd name="connsiteX14" fmla="*/ 1890177 w 11341046"/>
                      <a:gd name="connsiteY14" fmla="*/ 617188 h 617188"/>
                      <a:gd name="connsiteX15" fmla="*/ 1890209 w 11341046"/>
                      <a:gd name="connsiteY15" fmla="*/ 617188 h 617188"/>
                      <a:gd name="connsiteX16" fmla="*/ 0 w 11341046"/>
                      <a:gd name="connsiteY16" fmla="*/ 568910 h 617188"/>
                      <a:gd name="connsiteX17" fmla="*/ 0 w 11341046"/>
                      <a:gd name="connsiteY17" fmla="*/ 257161 h 617188"/>
                      <a:gd name="connsiteX18" fmla="*/ 0 w 11341046"/>
                      <a:gd name="connsiteY18" fmla="*/ 102864 h 617188"/>
                      <a:gd name="connsiteX19" fmla="*/ 0 w 11341046"/>
                      <a:gd name="connsiteY19" fmla="*/ 102864 h 617188"/>
                      <a:gd name="connsiteX20" fmla="*/ 0 w 11341046"/>
                      <a:gd name="connsiteY20" fmla="*/ 48277 h 617188"/>
                      <a:gd name="connsiteX0" fmla="*/ 0 w 11341046"/>
                      <a:gd name="connsiteY0" fmla="*/ 48277 h 617188"/>
                      <a:gd name="connsiteX1" fmla="*/ 1890209 w 11341046"/>
                      <a:gd name="connsiteY1" fmla="*/ 0 h 617188"/>
                      <a:gd name="connsiteX2" fmla="*/ 1890177 w 11341046"/>
                      <a:gd name="connsiteY2" fmla="*/ 0 h 617188"/>
                      <a:gd name="connsiteX3" fmla="*/ 2763475 w 11341046"/>
                      <a:gd name="connsiteY3" fmla="*/ -33724 h 617188"/>
                      <a:gd name="connsiteX4" fmla="*/ 4725434 w 11341046"/>
                      <a:gd name="connsiteY4" fmla="*/ 0 h 617188"/>
                      <a:gd name="connsiteX5" fmla="*/ 9450836 w 11341046"/>
                      <a:gd name="connsiteY5" fmla="*/ 0 h 617188"/>
                      <a:gd name="connsiteX6" fmla="*/ 11341046 w 11341046"/>
                      <a:gd name="connsiteY6" fmla="*/ 48277 h 617188"/>
                      <a:gd name="connsiteX7" fmla="*/ 11341046 w 11341046"/>
                      <a:gd name="connsiteY7" fmla="*/ 102864 h 617188"/>
                      <a:gd name="connsiteX8" fmla="*/ 11341046 w 11341046"/>
                      <a:gd name="connsiteY8" fmla="*/ 102864 h 617188"/>
                      <a:gd name="connsiteX9" fmla="*/ 11341046 w 11341046"/>
                      <a:gd name="connsiteY9" fmla="*/ 257161 h 617188"/>
                      <a:gd name="connsiteX10" fmla="*/ 11341046 w 11341046"/>
                      <a:gd name="connsiteY10" fmla="*/ 568910 h 617188"/>
                      <a:gd name="connsiteX11" fmla="*/ 9450836 w 11341046"/>
                      <a:gd name="connsiteY11" fmla="*/ 617188 h 617188"/>
                      <a:gd name="connsiteX12" fmla="*/ 4725434 w 11341046"/>
                      <a:gd name="connsiteY12" fmla="*/ 617188 h 617188"/>
                      <a:gd name="connsiteX13" fmla="*/ 1890177 w 11341046"/>
                      <a:gd name="connsiteY13" fmla="*/ 617188 h 617188"/>
                      <a:gd name="connsiteX14" fmla="*/ 1890177 w 11341046"/>
                      <a:gd name="connsiteY14" fmla="*/ 617188 h 617188"/>
                      <a:gd name="connsiteX15" fmla="*/ 1890209 w 11341046"/>
                      <a:gd name="connsiteY15" fmla="*/ 617188 h 617188"/>
                      <a:gd name="connsiteX16" fmla="*/ 0 w 11341046"/>
                      <a:gd name="connsiteY16" fmla="*/ 568910 h 617188"/>
                      <a:gd name="connsiteX17" fmla="*/ 0 w 11341046"/>
                      <a:gd name="connsiteY17" fmla="*/ 257161 h 617188"/>
                      <a:gd name="connsiteX18" fmla="*/ 0 w 11341046"/>
                      <a:gd name="connsiteY18" fmla="*/ 102864 h 617188"/>
                      <a:gd name="connsiteX19" fmla="*/ 0 w 11341046"/>
                      <a:gd name="connsiteY19" fmla="*/ 102864 h 617188"/>
                      <a:gd name="connsiteX20" fmla="*/ 0 w 11341046"/>
                      <a:gd name="connsiteY20" fmla="*/ 48277 h 617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341046" h="617188" fill="none" extrusionOk="0">
                        <a:moveTo>
                          <a:pt x="0" y="48277"/>
                        </a:moveTo>
                        <a:cubicBezTo>
                          <a:pt x="4677" y="126070"/>
                          <a:pt x="725527" y="42163"/>
                          <a:pt x="1890209" y="0"/>
                        </a:cubicBezTo>
                        <a:cubicBezTo>
                          <a:pt x="1890200" y="3"/>
                          <a:pt x="1890181" y="0"/>
                          <a:pt x="1890177" y="0"/>
                        </a:cubicBezTo>
                        <a:cubicBezTo>
                          <a:pt x="2252625" y="-17419"/>
                          <a:pt x="2396362" y="-26405"/>
                          <a:pt x="2763475" y="-33724"/>
                        </a:cubicBezTo>
                        <a:cubicBezTo>
                          <a:pt x="3143593" y="-151222"/>
                          <a:pt x="4193517" y="-137254"/>
                          <a:pt x="4725434" y="0"/>
                        </a:cubicBezTo>
                        <a:cubicBezTo>
                          <a:pt x="5239838" y="164676"/>
                          <a:pt x="7449307" y="-4149"/>
                          <a:pt x="9450836" y="0"/>
                        </a:cubicBezTo>
                        <a:cubicBezTo>
                          <a:pt x="10450431" y="696"/>
                          <a:pt x="11291916" y="17928"/>
                          <a:pt x="11341046" y="48277"/>
                        </a:cubicBezTo>
                        <a:cubicBezTo>
                          <a:pt x="11410752" y="63928"/>
                          <a:pt x="11447490" y="90573"/>
                          <a:pt x="11341046" y="102864"/>
                        </a:cubicBezTo>
                        <a:lnTo>
                          <a:pt x="11341046" y="102864"/>
                        </a:lnTo>
                        <a:cubicBezTo>
                          <a:pt x="11459559" y="174127"/>
                          <a:pt x="11553979" y="172800"/>
                          <a:pt x="11341046" y="257161"/>
                        </a:cubicBezTo>
                        <a:cubicBezTo>
                          <a:pt x="11471945" y="304962"/>
                          <a:pt x="11141106" y="469472"/>
                          <a:pt x="11341046" y="568910"/>
                        </a:cubicBezTo>
                        <a:cubicBezTo>
                          <a:pt x="11315204" y="764879"/>
                          <a:pt x="10439190" y="572818"/>
                          <a:pt x="9450836" y="617188"/>
                        </a:cubicBezTo>
                        <a:cubicBezTo>
                          <a:pt x="7357382" y="522415"/>
                          <a:pt x="5576744" y="715978"/>
                          <a:pt x="4725434" y="617188"/>
                        </a:cubicBezTo>
                        <a:cubicBezTo>
                          <a:pt x="3587043" y="707863"/>
                          <a:pt x="3128756" y="448425"/>
                          <a:pt x="1890177" y="617188"/>
                        </a:cubicBezTo>
                        <a:lnTo>
                          <a:pt x="1890177" y="617188"/>
                        </a:lnTo>
                        <a:cubicBezTo>
                          <a:pt x="1890193" y="617187"/>
                          <a:pt x="1890202" y="617189"/>
                          <a:pt x="1890209" y="617188"/>
                        </a:cubicBezTo>
                        <a:cubicBezTo>
                          <a:pt x="830692" y="625908"/>
                          <a:pt x="26043" y="597551"/>
                          <a:pt x="0" y="568910"/>
                        </a:cubicBezTo>
                        <a:cubicBezTo>
                          <a:pt x="578432" y="486459"/>
                          <a:pt x="-643135" y="465368"/>
                          <a:pt x="0" y="257161"/>
                        </a:cubicBezTo>
                        <a:cubicBezTo>
                          <a:pt x="507976" y="252991"/>
                          <a:pt x="-354025" y="243838"/>
                          <a:pt x="0" y="102864"/>
                        </a:cubicBezTo>
                        <a:lnTo>
                          <a:pt x="0" y="102864"/>
                        </a:lnTo>
                        <a:cubicBezTo>
                          <a:pt x="-75482" y="89874"/>
                          <a:pt x="78081" y="75409"/>
                          <a:pt x="0" y="48277"/>
                        </a:cubicBezTo>
                        <a:close/>
                      </a:path>
                      <a:path w="11341046" h="617188" stroke="0" extrusionOk="0">
                        <a:moveTo>
                          <a:pt x="0" y="48277"/>
                        </a:moveTo>
                        <a:cubicBezTo>
                          <a:pt x="-105076" y="84760"/>
                          <a:pt x="752509" y="44436"/>
                          <a:pt x="1890209" y="0"/>
                        </a:cubicBezTo>
                        <a:cubicBezTo>
                          <a:pt x="1890199" y="0"/>
                          <a:pt x="1890180" y="-1"/>
                          <a:pt x="1890177" y="0"/>
                        </a:cubicBezTo>
                        <a:cubicBezTo>
                          <a:pt x="2297202" y="-3518"/>
                          <a:pt x="2391085" y="24099"/>
                          <a:pt x="2763475" y="-33724"/>
                        </a:cubicBezTo>
                        <a:cubicBezTo>
                          <a:pt x="3250450" y="-34452"/>
                          <a:pt x="4143170" y="28367"/>
                          <a:pt x="4725434" y="0"/>
                        </a:cubicBezTo>
                        <a:cubicBezTo>
                          <a:pt x="6978646" y="-17293"/>
                          <a:pt x="7250489" y="54382"/>
                          <a:pt x="9450836" y="0"/>
                        </a:cubicBezTo>
                        <a:cubicBezTo>
                          <a:pt x="10545815" y="1167"/>
                          <a:pt x="11486083" y="18343"/>
                          <a:pt x="11341046" y="48277"/>
                        </a:cubicBezTo>
                        <a:cubicBezTo>
                          <a:pt x="11216515" y="73098"/>
                          <a:pt x="11523514" y="108672"/>
                          <a:pt x="11341046" y="102864"/>
                        </a:cubicBezTo>
                        <a:lnTo>
                          <a:pt x="11341046" y="102864"/>
                        </a:lnTo>
                        <a:cubicBezTo>
                          <a:pt x="11441140" y="119951"/>
                          <a:pt x="11049930" y="228958"/>
                          <a:pt x="11341046" y="257161"/>
                        </a:cubicBezTo>
                        <a:cubicBezTo>
                          <a:pt x="11437189" y="337241"/>
                          <a:pt x="10917121" y="492364"/>
                          <a:pt x="11341046" y="568910"/>
                        </a:cubicBezTo>
                        <a:cubicBezTo>
                          <a:pt x="11373471" y="638322"/>
                          <a:pt x="10810660" y="580527"/>
                          <a:pt x="9450836" y="617188"/>
                        </a:cubicBezTo>
                        <a:cubicBezTo>
                          <a:pt x="8782538" y="752319"/>
                          <a:pt x="6208952" y="489545"/>
                          <a:pt x="4725434" y="617188"/>
                        </a:cubicBezTo>
                        <a:cubicBezTo>
                          <a:pt x="3343185" y="784126"/>
                          <a:pt x="3125775" y="501211"/>
                          <a:pt x="1890177" y="617188"/>
                        </a:cubicBezTo>
                        <a:lnTo>
                          <a:pt x="1890177" y="617188"/>
                        </a:lnTo>
                        <a:cubicBezTo>
                          <a:pt x="1890180" y="617185"/>
                          <a:pt x="1890200" y="617187"/>
                          <a:pt x="1890209" y="617188"/>
                        </a:cubicBezTo>
                        <a:cubicBezTo>
                          <a:pt x="730311" y="616256"/>
                          <a:pt x="2001" y="600055"/>
                          <a:pt x="0" y="568910"/>
                        </a:cubicBezTo>
                        <a:cubicBezTo>
                          <a:pt x="-124064" y="485962"/>
                          <a:pt x="-584102" y="390741"/>
                          <a:pt x="0" y="257161"/>
                        </a:cubicBezTo>
                        <a:cubicBezTo>
                          <a:pt x="-7311" y="227049"/>
                          <a:pt x="-257714" y="167757"/>
                          <a:pt x="0" y="102864"/>
                        </a:cubicBezTo>
                        <a:lnTo>
                          <a:pt x="0" y="102864"/>
                        </a:lnTo>
                        <a:cubicBezTo>
                          <a:pt x="-84655" y="98642"/>
                          <a:pt x="-144401" y="65365"/>
                          <a:pt x="0" y="48277"/>
                        </a:cubicBezTo>
                        <a:close/>
                      </a:path>
                      <a:path w="11341046" h="617188" fill="none" stroke="0" extrusionOk="0">
                        <a:moveTo>
                          <a:pt x="0" y="48277"/>
                        </a:moveTo>
                        <a:cubicBezTo>
                          <a:pt x="26817" y="100134"/>
                          <a:pt x="794365" y="54194"/>
                          <a:pt x="1890209" y="0"/>
                        </a:cubicBezTo>
                        <a:cubicBezTo>
                          <a:pt x="1890203" y="-3"/>
                          <a:pt x="1890192" y="-3"/>
                          <a:pt x="1890177" y="0"/>
                        </a:cubicBezTo>
                        <a:cubicBezTo>
                          <a:pt x="2277379" y="-3312"/>
                          <a:pt x="2403715" y="-23410"/>
                          <a:pt x="2763475" y="-33724"/>
                        </a:cubicBezTo>
                        <a:cubicBezTo>
                          <a:pt x="3038469" y="-131943"/>
                          <a:pt x="4317312" y="-62470"/>
                          <a:pt x="4725434" y="0"/>
                        </a:cubicBezTo>
                        <a:cubicBezTo>
                          <a:pt x="6911308" y="-93965"/>
                          <a:pt x="7545817" y="-65947"/>
                          <a:pt x="9450836" y="0"/>
                        </a:cubicBezTo>
                        <a:cubicBezTo>
                          <a:pt x="10437647" y="-663"/>
                          <a:pt x="11293068" y="31223"/>
                          <a:pt x="11341046" y="48277"/>
                        </a:cubicBezTo>
                        <a:cubicBezTo>
                          <a:pt x="11401245" y="61376"/>
                          <a:pt x="11449173" y="88026"/>
                          <a:pt x="11341046" y="102864"/>
                        </a:cubicBezTo>
                        <a:lnTo>
                          <a:pt x="11341046" y="102864"/>
                        </a:lnTo>
                        <a:cubicBezTo>
                          <a:pt x="11460681" y="159364"/>
                          <a:pt x="11532432" y="187388"/>
                          <a:pt x="11341046" y="257161"/>
                        </a:cubicBezTo>
                        <a:cubicBezTo>
                          <a:pt x="11493837" y="294387"/>
                          <a:pt x="11177498" y="454711"/>
                          <a:pt x="11341046" y="568910"/>
                        </a:cubicBezTo>
                        <a:cubicBezTo>
                          <a:pt x="11218085" y="556135"/>
                          <a:pt x="10395621" y="578432"/>
                          <a:pt x="9450836" y="617188"/>
                        </a:cubicBezTo>
                        <a:cubicBezTo>
                          <a:pt x="8462344" y="537134"/>
                          <a:pt x="5237146" y="635144"/>
                          <a:pt x="4725434" y="617188"/>
                        </a:cubicBezTo>
                        <a:cubicBezTo>
                          <a:pt x="3314221" y="755065"/>
                          <a:pt x="2532357" y="712775"/>
                          <a:pt x="1890177" y="617188"/>
                        </a:cubicBezTo>
                        <a:lnTo>
                          <a:pt x="1890177" y="617188"/>
                        </a:lnTo>
                        <a:cubicBezTo>
                          <a:pt x="1890182" y="617187"/>
                          <a:pt x="1890199" y="617190"/>
                          <a:pt x="1890209" y="617188"/>
                        </a:cubicBezTo>
                        <a:cubicBezTo>
                          <a:pt x="837898" y="614448"/>
                          <a:pt x="29635" y="600028"/>
                          <a:pt x="0" y="568910"/>
                        </a:cubicBezTo>
                        <a:cubicBezTo>
                          <a:pt x="528056" y="401941"/>
                          <a:pt x="-608765" y="336873"/>
                          <a:pt x="0" y="257161"/>
                        </a:cubicBezTo>
                        <a:cubicBezTo>
                          <a:pt x="514681" y="167828"/>
                          <a:pt x="-399330" y="217146"/>
                          <a:pt x="0" y="102864"/>
                        </a:cubicBezTo>
                        <a:lnTo>
                          <a:pt x="0" y="102864"/>
                        </a:lnTo>
                        <a:cubicBezTo>
                          <a:pt x="-89014" y="96934"/>
                          <a:pt x="70641" y="56122"/>
                          <a:pt x="0" y="4827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In geography, you will receive two homework tasks this topic. Task 2 (VIPERS) will be awarded as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 Meaningful Homework, as this applies your knowledge from the first task.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We have included both tasks below, so you know what you will be doing in advance. 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We will set one task at a time on </a:t>
            </a:r>
            <a:r>
              <a:rPr kumimoji="0" lang="en-GB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ClassCharts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148771" y="1793965"/>
            <a:ext cx="5510755" cy="4985814"/>
          </a:xfrm>
          <a:custGeom>
            <a:avLst/>
            <a:gdLst>
              <a:gd name="connsiteX0" fmla="*/ 0 w 5510755"/>
              <a:gd name="connsiteY0" fmla="*/ 389999 h 4985814"/>
              <a:gd name="connsiteX1" fmla="*/ 918476 w 5510755"/>
              <a:gd name="connsiteY1" fmla="*/ 0 h 4985814"/>
              <a:gd name="connsiteX2" fmla="*/ 918460 w 5510755"/>
              <a:gd name="connsiteY2" fmla="*/ 0 h 4985814"/>
              <a:gd name="connsiteX3" fmla="*/ 1342806 w 5510755"/>
              <a:gd name="connsiteY3" fmla="*/ -272426 h 4985814"/>
              <a:gd name="connsiteX4" fmla="*/ 2296147 w 5510755"/>
              <a:gd name="connsiteY4" fmla="*/ 0 h 4985814"/>
              <a:gd name="connsiteX5" fmla="*/ 4592278 w 5510755"/>
              <a:gd name="connsiteY5" fmla="*/ 0 h 4985814"/>
              <a:gd name="connsiteX6" fmla="*/ 5510755 w 5510755"/>
              <a:gd name="connsiteY6" fmla="*/ 389999 h 4985814"/>
              <a:gd name="connsiteX7" fmla="*/ 5510755 w 5510755"/>
              <a:gd name="connsiteY7" fmla="*/ 830969 h 4985814"/>
              <a:gd name="connsiteX8" fmla="*/ 5510755 w 5510755"/>
              <a:gd name="connsiteY8" fmla="*/ 830969 h 4985814"/>
              <a:gd name="connsiteX9" fmla="*/ 5510755 w 5510755"/>
              <a:gd name="connsiteY9" fmla="*/ 2077422 h 4985814"/>
              <a:gd name="connsiteX10" fmla="*/ 5510755 w 5510755"/>
              <a:gd name="connsiteY10" fmla="*/ 4595814 h 4985814"/>
              <a:gd name="connsiteX11" fmla="*/ 4592278 w 5510755"/>
              <a:gd name="connsiteY11" fmla="*/ 4985814 h 4985814"/>
              <a:gd name="connsiteX12" fmla="*/ 2296147 w 5510755"/>
              <a:gd name="connsiteY12" fmla="*/ 4985814 h 4985814"/>
              <a:gd name="connsiteX13" fmla="*/ 918460 w 5510755"/>
              <a:gd name="connsiteY13" fmla="*/ 4985814 h 4985814"/>
              <a:gd name="connsiteX14" fmla="*/ 918460 w 5510755"/>
              <a:gd name="connsiteY14" fmla="*/ 4985814 h 4985814"/>
              <a:gd name="connsiteX15" fmla="*/ 918476 w 5510755"/>
              <a:gd name="connsiteY15" fmla="*/ 4985814 h 4985814"/>
              <a:gd name="connsiteX16" fmla="*/ 0 w 5510755"/>
              <a:gd name="connsiteY16" fmla="*/ 4595814 h 4985814"/>
              <a:gd name="connsiteX17" fmla="*/ 0 w 5510755"/>
              <a:gd name="connsiteY17" fmla="*/ 2077422 h 4985814"/>
              <a:gd name="connsiteX18" fmla="*/ 0 w 5510755"/>
              <a:gd name="connsiteY18" fmla="*/ 830969 h 4985814"/>
              <a:gd name="connsiteX19" fmla="*/ 0 w 5510755"/>
              <a:gd name="connsiteY19" fmla="*/ 830969 h 4985814"/>
              <a:gd name="connsiteX20" fmla="*/ 0 w 5510755"/>
              <a:gd name="connsiteY20" fmla="*/ 389999 h 4985814"/>
              <a:gd name="connsiteX0" fmla="*/ 0 w 5510755"/>
              <a:gd name="connsiteY0" fmla="*/ 389999 h 4985814"/>
              <a:gd name="connsiteX1" fmla="*/ 918476 w 5510755"/>
              <a:gd name="connsiteY1" fmla="*/ 0 h 4985814"/>
              <a:gd name="connsiteX2" fmla="*/ 918460 w 5510755"/>
              <a:gd name="connsiteY2" fmla="*/ 0 h 4985814"/>
              <a:gd name="connsiteX3" fmla="*/ 1342806 w 5510755"/>
              <a:gd name="connsiteY3" fmla="*/ -272426 h 4985814"/>
              <a:gd name="connsiteX4" fmla="*/ 2296147 w 5510755"/>
              <a:gd name="connsiteY4" fmla="*/ 0 h 4985814"/>
              <a:gd name="connsiteX5" fmla="*/ 4592278 w 5510755"/>
              <a:gd name="connsiteY5" fmla="*/ 0 h 4985814"/>
              <a:gd name="connsiteX6" fmla="*/ 5510755 w 5510755"/>
              <a:gd name="connsiteY6" fmla="*/ 389999 h 4985814"/>
              <a:gd name="connsiteX7" fmla="*/ 5510755 w 5510755"/>
              <a:gd name="connsiteY7" fmla="*/ 830969 h 4985814"/>
              <a:gd name="connsiteX8" fmla="*/ 5510755 w 5510755"/>
              <a:gd name="connsiteY8" fmla="*/ 830969 h 4985814"/>
              <a:gd name="connsiteX9" fmla="*/ 5510755 w 5510755"/>
              <a:gd name="connsiteY9" fmla="*/ 2077422 h 4985814"/>
              <a:gd name="connsiteX10" fmla="*/ 5510755 w 5510755"/>
              <a:gd name="connsiteY10" fmla="*/ 4595814 h 4985814"/>
              <a:gd name="connsiteX11" fmla="*/ 4592278 w 5510755"/>
              <a:gd name="connsiteY11" fmla="*/ 4985814 h 4985814"/>
              <a:gd name="connsiteX12" fmla="*/ 2296147 w 5510755"/>
              <a:gd name="connsiteY12" fmla="*/ 4985814 h 4985814"/>
              <a:gd name="connsiteX13" fmla="*/ 918460 w 5510755"/>
              <a:gd name="connsiteY13" fmla="*/ 4985814 h 4985814"/>
              <a:gd name="connsiteX14" fmla="*/ 918460 w 5510755"/>
              <a:gd name="connsiteY14" fmla="*/ 4985814 h 4985814"/>
              <a:gd name="connsiteX15" fmla="*/ 918476 w 5510755"/>
              <a:gd name="connsiteY15" fmla="*/ 4985814 h 4985814"/>
              <a:gd name="connsiteX16" fmla="*/ 0 w 5510755"/>
              <a:gd name="connsiteY16" fmla="*/ 4595814 h 4985814"/>
              <a:gd name="connsiteX17" fmla="*/ 0 w 5510755"/>
              <a:gd name="connsiteY17" fmla="*/ 2077422 h 4985814"/>
              <a:gd name="connsiteX18" fmla="*/ 0 w 5510755"/>
              <a:gd name="connsiteY18" fmla="*/ 830969 h 4985814"/>
              <a:gd name="connsiteX19" fmla="*/ 0 w 5510755"/>
              <a:gd name="connsiteY19" fmla="*/ 830969 h 4985814"/>
              <a:gd name="connsiteX20" fmla="*/ 0 w 5510755"/>
              <a:gd name="connsiteY20" fmla="*/ 389999 h 4985814"/>
              <a:gd name="connsiteX0" fmla="*/ 0 w 5510755"/>
              <a:gd name="connsiteY0" fmla="*/ 389999 h 4985814"/>
              <a:gd name="connsiteX1" fmla="*/ 918476 w 5510755"/>
              <a:gd name="connsiteY1" fmla="*/ 0 h 4985814"/>
              <a:gd name="connsiteX2" fmla="*/ 918460 w 5510755"/>
              <a:gd name="connsiteY2" fmla="*/ 0 h 4985814"/>
              <a:gd name="connsiteX3" fmla="*/ 1342806 w 5510755"/>
              <a:gd name="connsiteY3" fmla="*/ -272426 h 4985814"/>
              <a:gd name="connsiteX4" fmla="*/ 2296147 w 5510755"/>
              <a:gd name="connsiteY4" fmla="*/ 0 h 4985814"/>
              <a:gd name="connsiteX5" fmla="*/ 4592278 w 5510755"/>
              <a:gd name="connsiteY5" fmla="*/ 0 h 4985814"/>
              <a:gd name="connsiteX6" fmla="*/ 5510755 w 5510755"/>
              <a:gd name="connsiteY6" fmla="*/ 389999 h 4985814"/>
              <a:gd name="connsiteX7" fmla="*/ 5510755 w 5510755"/>
              <a:gd name="connsiteY7" fmla="*/ 830969 h 4985814"/>
              <a:gd name="connsiteX8" fmla="*/ 5510755 w 5510755"/>
              <a:gd name="connsiteY8" fmla="*/ 830969 h 4985814"/>
              <a:gd name="connsiteX9" fmla="*/ 5510755 w 5510755"/>
              <a:gd name="connsiteY9" fmla="*/ 2077422 h 4985814"/>
              <a:gd name="connsiteX10" fmla="*/ 5510755 w 5510755"/>
              <a:gd name="connsiteY10" fmla="*/ 4595814 h 4985814"/>
              <a:gd name="connsiteX11" fmla="*/ 4592278 w 5510755"/>
              <a:gd name="connsiteY11" fmla="*/ 4985814 h 4985814"/>
              <a:gd name="connsiteX12" fmla="*/ 2296147 w 5510755"/>
              <a:gd name="connsiteY12" fmla="*/ 4985814 h 4985814"/>
              <a:gd name="connsiteX13" fmla="*/ 918460 w 5510755"/>
              <a:gd name="connsiteY13" fmla="*/ 4985814 h 4985814"/>
              <a:gd name="connsiteX14" fmla="*/ 918460 w 5510755"/>
              <a:gd name="connsiteY14" fmla="*/ 4985814 h 4985814"/>
              <a:gd name="connsiteX15" fmla="*/ 918476 w 5510755"/>
              <a:gd name="connsiteY15" fmla="*/ 4985814 h 4985814"/>
              <a:gd name="connsiteX16" fmla="*/ 0 w 5510755"/>
              <a:gd name="connsiteY16" fmla="*/ 4595814 h 4985814"/>
              <a:gd name="connsiteX17" fmla="*/ 0 w 5510755"/>
              <a:gd name="connsiteY17" fmla="*/ 2077422 h 4985814"/>
              <a:gd name="connsiteX18" fmla="*/ 0 w 5510755"/>
              <a:gd name="connsiteY18" fmla="*/ 830969 h 4985814"/>
              <a:gd name="connsiteX19" fmla="*/ 0 w 5510755"/>
              <a:gd name="connsiteY19" fmla="*/ 830969 h 4985814"/>
              <a:gd name="connsiteX20" fmla="*/ 0 w 5510755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10755" h="4985814" fill="none" extrusionOk="0">
                <a:moveTo>
                  <a:pt x="0" y="389999"/>
                </a:moveTo>
                <a:cubicBezTo>
                  <a:pt x="3554" y="179071"/>
                  <a:pt x="336773" y="106142"/>
                  <a:pt x="918476" y="0"/>
                </a:cubicBezTo>
                <a:cubicBezTo>
                  <a:pt x="918472" y="1"/>
                  <a:pt x="918462" y="0"/>
                  <a:pt x="918460" y="0"/>
                </a:cubicBezTo>
                <a:cubicBezTo>
                  <a:pt x="1083879" y="-141343"/>
                  <a:pt x="1148183" y="-205706"/>
                  <a:pt x="1342806" y="-272426"/>
                </a:cubicBezTo>
                <a:cubicBezTo>
                  <a:pt x="1579518" y="-112343"/>
                  <a:pt x="1891272" y="-195760"/>
                  <a:pt x="2296147" y="0"/>
                </a:cubicBezTo>
                <a:cubicBezTo>
                  <a:pt x="2988383" y="69157"/>
                  <a:pt x="4369287" y="-10650"/>
                  <a:pt x="4592278" y="0"/>
                </a:cubicBezTo>
                <a:cubicBezTo>
                  <a:pt x="5112264" y="11768"/>
                  <a:pt x="5456383" y="128206"/>
                  <a:pt x="5510755" y="389999"/>
                </a:cubicBezTo>
                <a:cubicBezTo>
                  <a:pt x="5547961" y="496210"/>
                  <a:pt x="5540738" y="719166"/>
                  <a:pt x="5510755" y="830969"/>
                </a:cubicBezTo>
                <a:lnTo>
                  <a:pt x="5510755" y="830969"/>
                </a:lnTo>
                <a:cubicBezTo>
                  <a:pt x="5563069" y="1370925"/>
                  <a:pt x="5640685" y="1437812"/>
                  <a:pt x="5510755" y="2077422"/>
                </a:cubicBezTo>
                <a:cubicBezTo>
                  <a:pt x="5343091" y="2477495"/>
                  <a:pt x="5427814" y="3813558"/>
                  <a:pt x="5510755" y="4595814"/>
                </a:cubicBezTo>
                <a:cubicBezTo>
                  <a:pt x="5494224" y="4921048"/>
                  <a:pt x="5128197" y="4854667"/>
                  <a:pt x="4592278" y="4985814"/>
                </a:cubicBezTo>
                <a:cubicBezTo>
                  <a:pt x="4096906" y="4907359"/>
                  <a:pt x="3516330" y="5024673"/>
                  <a:pt x="2296147" y="4985814"/>
                </a:cubicBezTo>
                <a:cubicBezTo>
                  <a:pt x="1915557" y="5080242"/>
                  <a:pt x="1489151" y="4787784"/>
                  <a:pt x="918460" y="4985814"/>
                </a:cubicBezTo>
                <a:lnTo>
                  <a:pt x="918460" y="4985814"/>
                </a:lnTo>
                <a:cubicBezTo>
                  <a:pt x="918467" y="4985814"/>
                  <a:pt x="918469" y="4985814"/>
                  <a:pt x="918476" y="4985814"/>
                </a:cubicBezTo>
                <a:cubicBezTo>
                  <a:pt x="398377" y="5025726"/>
                  <a:pt x="-38341" y="4853077"/>
                  <a:pt x="0" y="4595814"/>
                </a:cubicBezTo>
                <a:cubicBezTo>
                  <a:pt x="204623" y="3753894"/>
                  <a:pt x="-312426" y="2893071"/>
                  <a:pt x="0" y="2077422"/>
                </a:cubicBezTo>
                <a:cubicBezTo>
                  <a:pt x="338225" y="2069642"/>
                  <a:pt x="-148586" y="1582447"/>
                  <a:pt x="0" y="830969"/>
                </a:cubicBezTo>
                <a:lnTo>
                  <a:pt x="0" y="830969"/>
                </a:lnTo>
                <a:cubicBezTo>
                  <a:pt x="-14607" y="752528"/>
                  <a:pt x="47737" y="535468"/>
                  <a:pt x="0" y="389999"/>
                </a:cubicBezTo>
                <a:close/>
              </a:path>
              <a:path w="5510755" h="4985814" stroke="0" extrusionOk="0">
                <a:moveTo>
                  <a:pt x="0" y="389999"/>
                </a:moveTo>
                <a:cubicBezTo>
                  <a:pt x="-4087" y="212025"/>
                  <a:pt x="355090" y="27848"/>
                  <a:pt x="918476" y="0"/>
                </a:cubicBezTo>
                <a:cubicBezTo>
                  <a:pt x="918472" y="-2"/>
                  <a:pt x="918467" y="1"/>
                  <a:pt x="918460" y="0"/>
                </a:cubicBezTo>
                <a:cubicBezTo>
                  <a:pt x="1008969" y="-39517"/>
                  <a:pt x="1207113" y="-232854"/>
                  <a:pt x="1342806" y="-272426"/>
                </a:cubicBezTo>
                <a:cubicBezTo>
                  <a:pt x="1599733" y="-268332"/>
                  <a:pt x="2024203" y="-47952"/>
                  <a:pt x="2296147" y="0"/>
                </a:cubicBezTo>
                <a:cubicBezTo>
                  <a:pt x="3192739" y="94555"/>
                  <a:pt x="3510939" y="77935"/>
                  <a:pt x="4592278" y="0"/>
                </a:cubicBezTo>
                <a:cubicBezTo>
                  <a:pt x="5164367" y="5574"/>
                  <a:pt x="5644354" y="153370"/>
                  <a:pt x="5510755" y="389999"/>
                </a:cubicBezTo>
                <a:cubicBezTo>
                  <a:pt x="5468058" y="574546"/>
                  <a:pt x="5602431" y="774965"/>
                  <a:pt x="5510755" y="830969"/>
                </a:cubicBezTo>
                <a:lnTo>
                  <a:pt x="5510755" y="830969"/>
                </a:lnTo>
                <a:cubicBezTo>
                  <a:pt x="5567100" y="1065543"/>
                  <a:pt x="5308419" y="1704157"/>
                  <a:pt x="5510755" y="2077422"/>
                </a:cubicBezTo>
                <a:cubicBezTo>
                  <a:pt x="5516431" y="2651232"/>
                  <a:pt x="5244779" y="3983907"/>
                  <a:pt x="5510755" y="4595814"/>
                </a:cubicBezTo>
                <a:cubicBezTo>
                  <a:pt x="5517385" y="4816214"/>
                  <a:pt x="5268923" y="4976054"/>
                  <a:pt x="4592278" y="4985814"/>
                </a:cubicBezTo>
                <a:cubicBezTo>
                  <a:pt x="4258089" y="5020145"/>
                  <a:pt x="2639309" y="4933802"/>
                  <a:pt x="2296147" y="4985814"/>
                </a:cubicBezTo>
                <a:cubicBezTo>
                  <a:pt x="2138659" y="4931569"/>
                  <a:pt x="1171224" y="4903959"/>
                  <a:pt x="918460" y="4985814"/>
                </a:cubicBezTo>
                <a:lnTo>
                  <a:pt x="918460" y="4985814"/>
                </a:lnTo>
                <a:cubicBezTo>
                  <a:pt x="918467" y="4985813"/>
                  <a:pt x="918467" y="4985816"/>
                  <a:pt x="918476" y="4985814"/>
                </a:cubicBezTo>
                <a:cubicBezTo>
                  <a:pt x="300684" y="4974924"/>
                  <a:pt x="35723" y="4851110"/>
                  <a:pt x="0" y="4595814"/>
                </a:cubicBezTo>
                <a:cubicBezTo>
                  <a:pt x="-235018" y="4040039"/>
                  <a:pt x="-521547" y="3007996"/>
                  <a:pt x="0" y="2077422"/>
                </a:cubicBezTo>
                <a:cubicBezTo>
                  <a:pt x="-17078" y="1538561"/>
                  <a:pt x="-108240" y="1254307"/>
                  <a:pt x="0" y="830969"/>
                </a:cubicBezTo>
                <a:lnTo>
                  <a:pt x="0" y="830969"/>
                </a:lnTo>
                <a:cubicBezTo>
                  <a:pt x="-49132" y="767413"/>
                  <a:pt x="-74767" y="495244"/>
                  <a:pt x="0" y="389999"/>
                </a:cubicBezTo>
                <a:close/>
              </a:path>
              <a:path w="5510755" h="4985814" fill="none" stroke="0" extrusionOk="0">
                <a:moveTo>
                  <a:pt x="0" y="389999"/>
                </a:moveTo>
                <a:cubicBezTo>
                  <a:pt x="22964" y="165880"/>
                  <a:pt x="375653" y="126854"/>
                  <a:pt x="918476" y="0"/>
                </a:cubicBezTo>
                <a:cubicBezTo>
                  <a:pt x="918470" y="-1"/>
                  <a:pt x="918466" y="-1"/>
                  <a:pt x="918460" y="0"/>
                </a:cubicBezTo>
                <a:cubicBezTo>
                  <a:pt x="1092547" y="-120106"/>
                  <a:pt x="1165046" y="-201581"/>
                  <a:pt x="1342806" y="-272426"/>
                </a:cubicBezTo>
                <a:cubicBezTo>
                  <a:pt x="1544470" y="-171156"/>
                  <a:pt x="1930915" y="-235060"/>
                  <a:pt x="2296147" y="0"/>
                </a:cubicBezTo>
                <a:cubicBezTo>
                  <a:pt x="2994539" y="4958"/>
                  <a:pt x="4327883" y="-23351"/>
                  <a:pt x="4592278" y="0"/>
                </a:cubicBezTo>
                <a:cubicBezTo>
                  <a:pt x="5050409" y="-27635"/>
                  <a:pt x="5483698" y="206326"/>
                  <a:pt x="5510755" y="389999"/>
                </a:cubicBezTo>
                <a:cubicBezTo>
                  <a:pt x="5539772" y="475607"/>
                  <a:pt x="5561455" y="721991"/>
                  <a:pt x="5510755" y="830969"/>
                </a:cubicBezTo>
                <a:lnTo>
                  <a:pt x="5510755" y="830969"/>
                </a:lnTo>
                <a:cubicBezTo>
                  <a:pt x="5568740" y="1336076"/>
                  <a:pt x="5603229" y="1464946"/>
                  <a:pt x="5510755" y="2077422"/>
                </a:cubicBezTo>
                <a:cubicBezTo>
                  <a:pt x="5567205" y="2284814"/>
                  <a:pt x="5703631" y="3626426"/>
                  <a:pt x="5510755" y="4595814"/>
                </a:cubicBezTo>
                <a:cubicBezTo>
                  <a:pt x="5458376" y="4806434"/>
                  <a:pt x="4946653" y="4917260"/>
                  <a:pt x="4592278" y="4985814"/>
                </a:cubicBezTo>
                <a:cubicBezTo>
                  <a:pt x="3991025" y="4794957"/>
                  <a:pt x="3402709" y="4966615"/>
                  <a:pt x="2296147" y="4985814"/>
                </a:cubicBezTo>
                <a:cubicBezTo>
                  <a:pt x="1857615" y="5021924"/>
                  <a:pt x="1388722" y="5034022"/>
                  <a:pt x="918460" y="4985814"/>
                </a:cubicBezTo>
                <a:lnTo>
                  <a:pt x="918460" y="4985814"/>
                </a:lnTo>
                <a:cubicBezTo>
                  <a:pt x="918469" y="4985815"/>
                  <a:pt x="918470" y="4985814"/>
                  <a:pt x="918476" y="4985814"/>
                </a:cubicBezTo>
                <a:cubicBezTo>
                  <a:pt x="429197" y="4983698"/>
                  <a:pt x="1829" y="4789899"/>
                  <a:pt x="0" y="4595814"/>
                </a:cubicBezTo>
                <a:cubicBezTo>
                  <a:pt x="99146" y="3455805"/>
                  <a:pt x="-73957" y="2815411"/>
                  <a:pt x="0" y="2077422"/>
                </a:cubicBezTo>
                <a:cubicBezTo>
                  <a:pt x="256412" y="1819057"/>
                  <a:pt x="-189127" y="1500377"/>
                  <a:pt x="0" y="830969"/>
                </a:cubicBezTo>
                <a:lnTo>
                  <a:pt x="0" y="830969"/>
                </a:lnTo>
                <a:cubicBezTo>
                  <a:pt x="-61520" y="766157"/>
                  <a:pt x="19833" y="496424"/>
                  <a:pt x="0" y="389999"/>
                </a:cubicBezTo>
                <a:close/>
              </a:path>
              <a:path w="5510755" h="4985814" fill="none" stroke="0" extrusionOk="0">
                <a:moveTo>
                  <a:pt x="0" y="389999"/>
                </a:moveTo>
                <a:cubicBezTo>
                  <a:pt x="9362" y="198130"/>
                  <a:pt x="387992" y="119811"/>
                  <a:pt x="918476" y="0"/>
                </a:cubicBezTo>
                <a:cubicBezTo>
                  <a:pt x="918473" y="1"/>
                  <a:pt x="918461" y="2"/>
                  <a:pt x="918460" y="0"/>
                </a:cubicBezTo>
                <a:cubicBezTo>
                  <a:pt x="1101240" y="-123469"/>
                  <a:pt x="1147081" y="-202320"/>
                  <a:pt x="1342806" y="-272426"/>
                </a:cubicBezTo>
                <a:cubicBezTo>
                  <a:pt x="1565956" y="-159659"/>
                  <a:pt x="1923244" y="-216393"/>
                  <a:pt x="2296147" y="0"/>
                </a:cubicBezTo>
                <a:cubicBezTo>
                  <a:pt x="2972005" y="60292"/>
                  <a:pt x="4353149" y="-58708"/>
                  <a:pt x="4592278" y="0"/>
                </a:cubicBezTo>
                <a:cubicBezTo>
                  <a:pt x="5072043" y="10367"/>
                  <a:pt x="5472125" y="184208"/>
                  <a:pt x="5510755" y="389999"/>
                </a:cubicBezTo>
                <a:cubicBezTo>
                  <a:pt x="5532404" y="496772"/>
                  <a:pt x="5562115" y="714353"/>
                  <a:pt x="5510755" y="830969"/>
                </a:cubicBezTo>
                <a:lnTo>
                  <a:pt x="5510755" y="830969"/>
                </a:lnTo>
                <a:cubicBezTo>
                  <a:pt x="5567158" y="1342098"/>
                  <a:pt x="5618041" y="1452459"/>
                  <a:pt x="5510755" y="2077422"/>
                </a:cubicBezTo>
                <a:cubicBezTo>
                  <a:pt x="5407660" y="2455713"/>
                  <a:pt x="5524629" y="3778833"/>
                  <a:pt x="5510755" y="4595814"/>
                </a:cubicBezTo>
                <a:cubicBezTo>
                  <a:pt x="5487693" y="4869072"/>
                  <a:pt x="5078667" y="4854871"/>
                  <a:pt x="4592278" y="4985814"/>
                </a:cubicBezTo>
                <a:cubicBezTo>
                  <a:pt x="4035938" y="4821461"/>
                  <a:pt x="3495273" y="4987194"/>
                  <a:pt x="2296147" y="4985814"/>
                </a:cubicBezTo>
                <a:cubicBezTo>
                  <a:pt x="1867349" y="5032830"/>
                  <a:pt x="1457068" y="4912920"/>
                  <a:pt x="918460" y="4985814"/>
                </a:cubicBezTo>
                <a:lnTo>
                  <a:pt x="918460" y="4985814"/>
                </a:lnTo>
                <a:cubicBezTo>
                  <a:pt x="918463" y="4985814"/>
                  <a:pt x="918470" y="4985814"/>
                  <a:pt x="918476" y="4985814"/>
                </a:cubicBezTo>
                <a:cubicBezTo>
                  <a:pt x="424541" y="4987505"/>
                  <a:pt x="-6842" y="4854709"/>
                  <a:pt x="0" y="4595814"/>
                </a:cubicBezTo>
                <a:cubicBezTo>
                  <a:pt x="191215" y="3698144"/>
                  <a:pt x="-287194" y="2839352"/>
                  <a:pt x="0" y="2077422"/>
                </a:cubicBezTo>
                <a:cubicBezTo>
                  <a:pt x="310863" y="1976462"/>
                  <a:pt x="-219903" y="1558284"/>
                  <a:pt x="0" y="830969"/>
                </a:cubicBezTo>
                <a:lnTo>
                  <a:pt x="0" y="830969"/>
                </a:lnTo>
                <a:cubicBezTo>
                  <a:pt x="-24979" y="762041"/>
                  <a:pt x="36917" y="514327"/>
                  <a:pt x="0" y="389999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510755"/>
                      <a:gd name="connsiteY0" fmla="*/ 389999 h 4985814"/>
                      <a:gd name="connsiteX1" fmla="*/ 918476 w 5510755"/>
                      <a:gd name="connsiteY1" fmla="*/ 0 h 4985814"/>
                      <a:gd name="connsiteX2" fmla="*/ 918460 w 5510755"/>
                      <a:gd name="connsiteY2" fmla="*/ 0 h 4985814"/>
                      <a:gd name="connsiteX3" fmla="*/ 1342806 w 5510755"/>
                      <a:gd name="connsiteY3" fmla="*/ -272426 h 4985814"/>
                      <a:gd name="connsiteX4" fmla="*/ 2296147 w 5510755"/>
                      <a:gd name="connsiteY4" fmla="*/ 0 h 4985814"/>
                      <a:gd name="connsiteX5" fmla="*/ 4592278 w 5510755"/>
                      <a:gd name="connsiteY5" fmla="*/ 0 h 4985814"/>
                      <a:gd name="connsiteX6" fmla="*/ 5510755 w 5510755"/>
                      <a:gd name="connsiteY6" fmla="*/ 389999 h 4985814"/>
                      <a:gd name="connsiteX7" fmla="*/ 5510755 w 5510755"/>
                      <a:gd name="connsiteY7" fmla="*/ 830969 h 4985814"/>
                      <a:gd name="connsiteX8" fmla="*/ 5510755 w 5510755"/>
                      <a:gd name="connsiteY8" fmla="*/ 830969 h 4985814"/>
                      <a:gd name="connsiteX9" fmla="*/ 5510755 w 5510755"/>
                      <a:gd name="connsiteY9" fmla="*/ 2077422 h 4985814"/>
                      <a:gd name="connsiteX10" fmla="*/ 5510755 w 5510755"/>
                      <a:gd name="connsiteY10" fmla="*/ 4595814 h 4985814"/>
                      <a:gd name="connsiteX11" fmla="*/ 4592278 w 5510755"/>
                      <a:gd name="connsiteY11" fmla="*/ 4985814 h 4985814"/>
                      <a:gd name="connsiteX12" fmla="*/ 2296147 w 5510755"/>
                      <a:gd name="connsiteY12" fmla="*/ 4985814 h 4985814"/>
                      <a:gd name="connsiteX13" fmla="*/ 918460 w 5510755"/>
                      <a:gd name="connsiteY13" fmla="*/ 4985814 h 4985814"/>
                      <a:gd name="connsiteX14" fmla="*/ 918460 w 5510755"/>
                      <a:gd name="connsiteY14" fmla="*/ 4985814 h 4985814"/>
                      <a:gd name="connsiteX15" fmla="*/ 918476 w 5510755"/>
                      <a:gd name="connsiteY15" fmla="*/ 4985814 h 4985814"/>
                      <a:gd name="connsiteX16" fmla="*/ 0 w 5510755"/>
                      <a:gd name="connsiteY16" fmla="*/ 4595814 h 4985814"/>
                      <a:gd name="connsiteX17" fmla="*/ 0 w 5510755"/>
                      <a:gd name="connsiteY17" fmla="*/ 2077422 h 4985814"/>
                      <a:gd name="connsiteX18" fmla="*/ 0 w 5510755"/>
                      <a:gd name="connsiteY18" fmla="*/ 830969 h 4985814"/>
                      <a:gd name="connsiteX19" fmla="*/ 0 w 5510755"/>
                      <a:gd name="connsiteY19" fmla="*/ 830969 h 4985814"/>
                      <a:gd name="connsiteX20" fmla="*/ 0 w 5510755"/>
                      <a:gd name="connsiteY20" fmla="*/ 389999 h 4985814"/>
                      <a:gd name="connsiteX0" fmla="*/ 0 w 5510755"/>
                      <a:gd name="connsiteY0" fmla="*/ 389999 h 4985814"/>
                      <a:gd name="connsiteX1" fmla="*/ 918476 w 5510755"/>
                      <a:gd name="connsiteY1" fmla="*/ 0 h 4985814"/>
                      <a:gd name="connsiteX2" fmla="*/ 918460 w 5510755"/>
                      <a:gd name="connsiteY2" fmla="*/ 0 h 4985814"/>
                      <a:gd name="connsiteX3" fmla="*/ 1342806 w 5510755"/>
                      <a:gd name="connsiteY3" fmla="*/ -272426 h 4985814"/>
                      <a:gd name="connsiteX4" fmla="*/ 2296147 w 5510755"/>
                      <a:gd name="connsiteY4" fmla="*/ 0 h 4985814"/>
                      <a:gd name="connsiteX5" fmla="*/ 4592278 w 5510755"/>
                      <a:gd name="connsiteY5" fmla="*/ 0 h 4985814"/>
                      <a:gd name="connsiteX6" fmla="*/ 5510755 w 5510755"/>
                      <a:gd name="connsiteY6" fmla="*/ 389999 h 4985814"/>
                      <a:gd name="connsiteX7" fmla="*/ 5510755 w 5510755"/>
                      <a:gd name="connsiteY7" fmla="*/ 830969 h 4985814"/>
                      <a:gd name="connsiteX8" fmla="*/ 5510755 w 5510755"/>
                      <a:gd name="connsiteY8" fmla="*/ 830969 h 4985814"/>
                      <a:gd name="connsiteX9" fmla="*/ 5510755 w 5510755"/>
                      <a:gd name="connsiteY9" fmla="*/ 2077422 h 4985814"/>
                      <a:gd name="connsiteX10" fmla="*/ 5510755 w 5510755"/>
                      <a:gd name="connsiteY10" fmla="*/ 4595814 h 4985814"/>
                      <a:gd name="connsiteX11" fmla="*/ 4592278 w 5510755"/>
                      <a:gd name="connsiteY11" fmla="*/ 4985814 h 4985814"/>
                      <a:gd name="connsiteX12" fmla="*/ 2296147 w 5510755"/>
                      <a:gd name="connsiteY12" fmla="*/ 4985814 h 4985814"/>
                      <a:gd name="connsiteX13" fmla="*/ 918460 w 5510755"/>
                      <a:gd name="connsiteY13" fmla="*/ 4985814 h 4985814"/>
                      <a:gd name="connsiteX14" fmla="*/ 918460 w 5510755"/>
                      <a:gd name="connsiteY14" fmla="*/ 4985814 h 4985814"/>
                      <a:gd name="connsiteX15" fmla="*/ 918476 w 5510755"/>
                      <a:gd name="connsiteY15" fmla="*/ 4985814 h 4985814"/>
                      <a:gd name="connsiteX16" fmla="*/ 0 w 5510755"/>
                      <a:gd name="connsiteY16" fmla="*/ 4595814 h 4985814"/>
                      <a:gd name="connsiteX17" fmla="*/ 0 w 5510755"/>
                      <a:gd name="connsiteY17" fmla="*/ 2077422 h 4985814"/>
                      <a:gd name="connsiteX18" fmla="*/ 0 w 5510755"/>
                      <a:gd name="connsiteY18" fmla="*/ 830969 h 4985814"/>
                      <a:gd name="connsiteX19" fmla="*/ 0 w 5510755"/>
                      <a:gd name="connsiteY19" fmla="*/ 830969 h 4985814"/>
                      <a:gd name="connsiteX20" fmla="*/ 0 w 5510755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510755" h="4985814" fill="none" extrusionOk="0">
                        <a:moveTo>
                          <a:pt x="0" y="389999"/>
                        </a:moveTo>
                        <a:cubicBezTo>
                          <a:pt x="3713" y="174169"/>
                          <a:pt x="343480" y="81255"/>
                          <a:pt x="918476" y="0"/>
                        </a:cubicBezTo>
                        <a:cubicBezTo>
                          <a:pt x="918472" y="1"/>
                          <a:pt x="918461" y="1"/>
                          <a:pt x="918460" y="0"/>
                        </a:cubicBezTo>
                        <a:cubicBezTo>
                          <a:pt x="1094303" y="-127104"/>
                          <a:pt x="1149392" y="-205518"/>
                          <a:pt x="1342806" y="-272426"/>
                        </a:cubicBezTo>
                        <a:cubicBezTo>
                          <a:pt x="1583906" y="-143914"/>
                          <a:pt x="1920824" y="-162730"/>
                          <a:pt x="2296147" y="0"/>
                        </a:cubicBezTo>
                        <a:cubicBezTo>
                          <a:pt x="2963989" y="30313"/>
                          <a:pt x="4320108" y="-23209"/>
                          <a:pt x="4592278" y="0"/>
                        </a:cubicBezTo>
                        <a:cubicBezTo>
                          <a:pt x="5105243" y="6838"/>
                          <a:pt x="5475936" y="155903"/>
                          <a:pt x="5510755" y="389999"/>
                        </a:cubicBezTo>
                        <a:cubicBezTo>
                          <a:pt x="5547266" y="492062"/>
                          <a:pt x="5557028" y="732003"/>
                          <a:pt x="5510755" y="830969"/>
                        </a:cubicBezTo>
                        <a:lnTo>
                          <a:pt x="5510755" y="830969"/>
                        </a:lnTo>
                        <a:cubicBezTo>
                          <a:pt x="5568541" y="1352859"/>
                          <a:pt x="5624430" y="1446960"/>
                          <a:pt x="5510755" y="2077422"/>
                        </a:cubicBezTo>
                        <a:cubicBezTo>
                          <a:pt x="5397770" y="2470462"/>
                          <a:pt x="5423560" y="3743166"/>
                          <a:pt x="5510755" y="4595814"/>
                        </a:cubicBezTo>
                        <a:cubicBezTo>
                          <a:pt x="5502909" y="4873849"/>
                          <a:pt x="5102078" y="4900350"/>
                          <a:pt x="4592278" y="4985814"/>
                        </a:cubicBezTo>
                        <a:cubicBezTo>
                          <a:pt x="4003564" y="4914948"/>
                          <a:pt x="3498296" y="5012318"/>
                          <a:pt x="2296147" y="4985814"/>
                        </a:cubicBezTo>
                        <a:cubicBezTo>
                          <a:pt x="1933445" y="5042558"/>
                          <a:pt x="1456954" y="4876178"/>
                          <a:pt x="918460" y="4985814"/>
                        </a:cubicBezTo>
                        <a:lnTo>
                          <a:pt x="918460" y="4985814"/>
                        </a:lnTo>
                        <a:cubicBezTo>
                          <a:pt x="918467" y="4985814"/>
                          <a:pt x="918469" y="4985814"/>
                          <a:pt x="918476" y="4985814"/>
                        </a:cubicBezTo>
                        <a:cubicBezTo>
                          <a:pt x="403474" y="5005361"/>
                          <a:pt x="-8453" y="4823266"/>
                          <a:pt x="0" y="4595814"/>
                        </a:cubicBezTo>
                        <a:cubicBezTo>
                          <a:pt x="233755" y="3724273"/>
                          <a:pt x="-310240" y="2851188"/>
                          <a:pt x="0" y="2077422"/>
                        </a:cubicBezTo>
                        <a:cubicBezTo>
                          <a:pt x="301696" y="2016064"/>
                          <a:pt x="-164513" y="1488033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20485" y="754781"/>
                          <a:pt x="36464" y="519454"/>
                          <a:pt x="0" y="389999"/>
                        </a:cubicBezTo>
                        <a:close/>
                      </a:path>
                      <a:path w="5510755" h="4985814" stroke="0" extrusionOk="0">
                        <a:moveTo>
                          <a:pt x="0" y="389999"/>
                        </a:moveTo>
                        <a:cubicBezTo>
                          <a:pt x="7986" y="206810"/>
                          <a:pt x="381134" y="16819"/>
                          <a:pt x="918476" y="0"/>
                        </a:cubicBezTo>
                        <a:cubicBezTo>
                          <a:pt x="918471" y="-1"/>
                          <a:pt x="918466" y="1"/>
                          <a:pt x="918460" y="0"/>
                        </a:cubicBezTo>
                        <a:cubicBezTo>
                          <a:pt x="1016031" y="-50172"/>
                          <a:pt x="1204398" y="-230397"/>
                          <a:pt x="1342806" y="-272426"/>
                        </a:cubicBezTo>
                        <a:cubicBezTo>
                          <a:pt x="1565316" y="-267844"/>
                          <a:pt x="2014040" y="-74557"/>
                          <a:pt x="2296147" y="0"/>
                        </a:cubicBezTo>
                        <a:cubicBezTo>
                          <a:pt x="3176584" y="88709"/>
                          <a:pt x="3533134" y="46874"/>
                          <a:pt x="4592278" y="0"/>
                        </a:cubicBezTo>
                        <a:cubicBezTo>
                          <a:pt x="5128912" y="31002"/>
                          <a:pt x="5618727" y="149409"/>
                          <a:pt x="5510755" y="389999"/>
                        </a:cubicBezTo>
                        <a:cubicBezTo>
                          <a:pt x="5458063" y="566753"/>
                          <a:pt x="5598769" y="772158"/>
                          <a:pt x="5510755" y="830969"/>
                        </a:cubicBezTo>
                        <a:lnTo>
                          <a:pt x="5510755" y="830969"/>
                        </a:lnTo>
                        <a:cubicBezTo>
                          <a:pt x="5560406" y="1080502"/>
                          <a:pt x="5334490" y="1665797"/>
                          <a:pt x="5510755" y="2077422"/>
                        </a:cubicBezTo>
                        <a:cubicBezTo>
                          <a:pt x="5523948" y="2647084"/>
                          <a:pt x="5289278" y="4028576"/>
                          <a:pt x="5510755" y="4595814"/>
                        </a:cubicBezTo>
                        <a:cubicBezTo>
                          <a:pt x="5544077" y="4792030"/>
                          <a:pt x="5254036" y="4980466"/>
                          <a:pt x="4592278" y="4985814"/>
                        </a:cubicBezTo>
                        <a:cubicBezTo>
                          <a:pt x="4219324" y="4975483"/>
                          <a:pt x="2624960" y="4924555"/>
                          <a:pt x="2296147" y="4985814"/>
                        </a:cubicBezTo>
                        <a:cubicBezTo>
                          <a:pt x="2128402" y="4948537"/>
                          <a:pt x="1142943" y="4925005"/>
                          <a:pt x="918460" y="4985814"/>
                        </a:cubicBezTo>
                        <a:lnTo>
                          <a:pt x="918460" y="4985814"/>
                        </a:lnTo>
                        <a:cubicBezTo>
                          <a:pt x="918465" y="4985813"/>
                          <a:pt x="918468" y="4985815"/>
                          <a:pt x="918476" y="4985814"/>
                        </a:cubicBezTo>
                        <a:cubicBezTo>
                          <a:pt x="333556" y="4979314"/>
                          <a:pt x="8896" y="4846885"/>
                          <a:pt x="0" y="4595814"/>
                        </a:cubicBezTo>
                        <a:cubicBezTo>
                          <a:pt x="-123036" y="3915110"/>
                          <a:pt x="-380113" y="2914715"/>
                          <a:pt x="0" y="2077422"/>
                        </a:cubicBezTo>
                        <a:cubicBezTo>
                          <a:pt x="1069" y="1490415"/>
                          <a:pt x="-116761" y="1220442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3332" y="758366"/>
                          <a:pt x="-74164" y="493539"/>
                          <a:pt x="0" y="389999"/>
                        </a:cubicBezTo>
                        <a:close/>
                      </a:path>
                      <a:path w="5510755" h="4985814" fill="none" stroke="0" extrusionOk="0">
                        <a:moveTo>
                          <a:pt x="0" y="389999"/>
                        </a:moveTo>
                        <a:cubicBezTo>
                          <a:pt x="11798" y="200750"/>
                          <a:pt x="408874" y="73296"/>
                          <a:pt x="918476" y="0"/>
                        </a:cubicBezTo>
                        <a:cubicBezTo>
                          <a:pt x="918470" y="-1"/>
                          <a:pt x="918466" y="-1"/>
                          <a:pt x="918460" y="0"/>
                        </a:cubicBezTo>
                        <a:cubicBezTo>
                          <a:pt x="1111343" y="-117390"/>
                          <a:pt x="1167008" y="-200352"/>
                          <a:pt x="1342806" y="-272426"/>
                        </a:cubicBezTo>
                        <a:cubicBezTo>
                          <a:pt x="1576806" y="-195966"/>
                          <a:pt x="1934574" y="-217825"/>
                          <a:pt x="2296147" y="0"/>
                        </a:cubicBezTo>
                        <a:cubicBezTo>
                          <a:pt x="2958261" y="42088"/>
                          <a:pt x="4296788" y="-51265"/>
                          <a:pt x="4592278" y="0"/>
                        </a:cubicBezTo>
                        <a:cubicBezTo>
                          <a:pt x="5072177" y="-12999"/>
                          <a:pt x="5484140" y="202390"/>
                          <a:pt x="5510755" y="389999"/>
                        </a:cubicBezTo>
                        <a:cubicBezTo>
                          <a:pt x="5537249" y="475938"/>
                          <a:pt x="5565647" y="726899"/>
                          <a:pt x="5510755" y="830969"/>
                        </a:cubicBezTo>
                        <a:lnTo>
                          <a:pt x="5510755" y="830969"/>
                        </a:lnTo>
                        <a:cubicBezTo>
                          <a:pt x="5567837" y="1338165"/>
                          <a:pt x="5599356" y="1463576"/>
                          <a:pt x="5510755" y="2077422"/>
                        </a:cubicBezTo>
                        <a:cubicBezTo>
                          <a:pt x="5660052" y="2330681"/>
                          <a:pt x="5530388" y="3606188"/>
                          <a:pt x="5510755" y="4595814"/>
                        </a:cubicBezTo>
                        <a:cubicBezTo>
                          <a:pt x="5480125" y="4807163"/>
                          <a:pt x="5033709" y="4920464"/>
                          <a:pt x="4592278" y="4985814"/>
                        </a:cubicBezTo>
                        <a:cubicBezTo>
                          <a:pt x="3976325" y="4825829"/>
                          <a:pt x="3434290" y="4929175"/>
                          <a:pt x="2296147" y="4985814"/>
                        </a:cubicBezTo>
                        <a:cubicBezTo>
                          <a:pt x="1883565" y="5004686"/>
                          <a:pt x="1433286" y="5031254"/>
                          <a:pt x="918460" y="4985814"/>
                        </a:cubicBezTo>
                        <a:lnTo>
                          <a:pt x="918460" y="4985814"/>
                        </a:lnTo>
                        <a:cubicBezTo>
                          <a:pt x="918463" y="4985814"/>
                          <a:pt x="918470" y="4985814"/>
                          <a:pt x="918476" y="4985814"/>
                        </a:cubicBezTo>
                        <a:cubicBezTo>
                          <a:pt x="429767" y="4979943"/>
                          <a:pt x="15955" y="4833760"/>
                          <a:pt x="0" y="4595814"/>
                        </a:cubicBezTo>
                        <a:cubicBezTo>
                          <a:pt x="160575" y="3576125"/>
                          <a:pt x="-182770" y="2774143"/>
                          <a:pt x="0" y="2077422"/>
                        </a:cubicBezTo>
                        <a:cubicBezTo>
                          <a:pt x="265516" y="1827569"/>
                          <a:pt x="-196654" y="1433841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6169" y="769128"/>
                          <a:pt x="35144" y="502913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1: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Create a dual coded mind-map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the information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from the knowledge organiser.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Read the knowledge organiser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carefully and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at least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five key points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each box. Your mind-map must include your highlighted points and a minimum of five images. You may also add your own research.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geography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this topic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Define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Classify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information into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social, economic and environmental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factors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how one piece of information is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connected/important to you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e.g. population growth.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021138" y="1793965"/>
            <a:ext cx="6096909" cy="4985814"/>
          </a:xfrm>
          <a:custGeom>
            <a:avLst/>
            <a:gdLst>
              <a:gd name="connsiteX0" fmla="*/ 0 w 6096909"/>
              <a:gd name="connsiteY0" fmla="*/ 389999 h 4985814"/>
              <a:gd name="connsiteX1" fmla="*/ 1016170 w 6096909"/>
              <a:gd name="connsiteY1" fmla="*/ 0 h 4985814"/>
              <a:gd name="connsiteX2" fmla="*/ 1016153 w 6096909"/>
              <a:gd name="connsiteY2" fmla="*/ 0 h 4985814"/>
              <a:gd name="connsiteX3" fmla="*/ 1485635 w 6096909"/>
              <a:gd name="connsiteY3" fmla="*/ -272426 h 4985814"/>
              <a:gd name="connsiteX4" fmla="*/ 2540377 w 6096909"/>
              <a:gd name="connsiteY4" fmla="*/ 0 h 4985814"/>
              <a:gd name="connsiteX5" fmla="*/ 5080738 w 6096909"/>
              <a:gd name="connsiteY5" fmla="*/ 0 h 4985814"/>
              <a:gd name="connsiteX6" fmla="*/ 6096909 w 6096909"/>
              <a:gd name="connsiteY6" fmla="*/ 389999 h 4985814"/>
              <a:gd name="connsiteX7" fmla="*/ 6096909 w 6096909"/>
              <a:gd name="connsiteY7" fmla="*/ 830969 h 4985814"/>
              <a:gd name="connsiteX8" fmla="*/ 6096909 w 6096909"/>
              <a:gd name="connsiteY8" fmla="*/ 830969 h 4985814"/>
              <a:gd name="connsiteX9" fmla="*/ 6096909 w 6096909"/>
              <a:gd name="connsiteY9" fmla="*/ 2077422 h 4985814"/>
              <a:gd name="connsiteX10" fmla="*/ 6096909 w 6096909"/>
              <a:gd name="connsiteY10" fmla="*/ 4595814 h 4985814"/>
              <a:gd name="connsiteX11" fmla="*/ 5080738 w 6096909"/>
              <a:gd name="connsiteY11" fmla="*/ 4985814 h 4985814"/>
              <a:gd name="connsiteX12" fmla="*/ 2540377 w 6096909"/>
              <a:gd name="connsiteY12" fmla="*/ 4985814 h 4985814"/>
              <a:gd name="connsiteX13" fmla="*/ 1016153 w 6096909"/>
              <a:gd name="connsiteY13" fmla="*/ 4985814 h 4985814"/>
              <a:gd name="connsiteX14" fmla="*/ 1016153 w 6096909"/>
              <a:gd name="connsiteY14" fmla="*/ 4985814 h 4985814"/>
              <a:gd name="connsiteX15" fmla="*/ 1016170 w 6096909"/>
              <a:gd name="connsiteY15" fmla="*/ 4985814 h 4985814"/>
              <a:gd name="connsiteX16" fmla="*/ 0 w 6096909"/>
              <a:gd name="connsiteY16" fmla="*/ 4595814 h 4985814"/>
              <a:gd name="connsiteX17" fmla="*/ 0 w 6096909"/>
              <a:gd name="connsiteY17" fmla="*/ 2077422 h 4985814"/>
              <a:gd name="connsiteX18" fmla="*/ 0 w 6096909"/>
              <a:gd name="connsiteY18" fmla="*/ 830969 h 4985814"/>
              <a:gd name="connsiteX19" fmla="*/ 0 w 6096909"/>
              <a:gd name="connsiteY19" fmla="*/ 830969 h 4985814"/>
              <a:gd name="connsiteX20" fmla="*/ 0 w 6096909"/>
              <a:gd name="connsiteY20" fmla="*/ 389999 h 4985814"/>
              <a:gd name="connsiteX0" fmla="*/ 0 w 6096909"/>
              <a:gd name="connsiteY0" fmla="*/ 389999 h 4985814"/>
              <a:gd name="connsiteX1" fmla="*/ 1016170 w 6096909"/>
              <a:gd name="connsiteY1" fmla="*/ 0 h 4985814"/>
              <a:gd name="connsiteX2" fmla="*/ 1016153 w 6096909"/>
              <a:gd name="connsiteY2" fmla="*/ 0 h 4985814"/>
              <a:gd name="connsiteX3" fmla="*/ 1485635 w 6096909"/>
              <a:gd name="connsiteY3" fmla="*/ -272426 h 4985814"/>
              <a:gd name="connsiteX4" fmla="*/ 2540377 w 6096909"/>
              <a:gd name="connsiteY4" fmla="*/ 0 h 4985814"/>
              <a:gd name="connsiteX5" fmla="*/ 5080738 w 6096909"/>
              <a:gd name="connsiteY5" fmla="*/ 0 h 4985814"/>
              <a:gd name="connsiteX6" fmla="*/ 6096909 w 6096909"/>
              <a:gd name="connsiteY6" fmla="*/ 389999 h 4985814"/>
              <a:gd name="connsiteX7" fmla="*/ 6096909 w 6096909"/>
              <a:gd name="connsiteY7" fmla="*/ 830969 h 4985814"/>
              <a:gd name="connsiteX8" fmla="*/ 6096909 w 6096909"/>
              <a:gd name="connsiteY8" fmla="*/ 830969 h 4985814"/>
              <a:gd name="connsiteX9" fmla="*/ 6096909 w 6096909"/>
              <a:gd name="connsiteY9" fmla="*/ 2077422 h 4985814"/>
              <a:gd name="connsiteX10" fmla="*/ 6096909 w 6096909"/>
              <a:gd name="connsiteY10" fmla="*/ 4595814 h 4985814"/>
              <a:gd name="connsiteX11" fmla="*/ 5080738 w 6096909"/>
              <a:gd name="connsiteY11" fmla="*/ 4985814 h 4985814"/>
              <a:gd name="connsiteX12" fmla="*/ 2540377 w 6096909"/>
              <a:gd name="connsiteY12" fmla="*/ 4985814 h 4985814"/>
              <a:gd name="connsiteX13" fmla="*/ 1016153 w 6096909"/>
              <a:gd name="connsiteY13" fmla="*/ 4985814 h 4985814"/>
              <a:gd name="connsiteX14" fmla="*/ 1016153 w 6096909"/>
              <a:gd name="connsiteY14" fmla="*/ 4985814 h 4985814"/>
              <a:gd name="connsiteX15" fmla="*/ 1016170 w 6096909"/>
              <a:gd name="connsiteY15" fmla="*/ 4985814 h 4985814"/>
              <a:gd name="connsiteX16" fmla="*/ 0 w 6096909"/>
              <a:gd name="connsiteY16" fmla="*/ 4595814 h 4985814"/>
              <a:gd name="connsiteX17" fmla="*/ 0 w 6096909"/>
              <a:gd name="connsiteY17" fmla="*/ 2077422 h 4985814"/>
              <a:gd name="connsiteX18" fmla="*/ 0 w 6096909"/>
              <a:gd name="connsiteY18" fmla="*/ 830969 h 4985814"/>
              <a:gd name="connsiteX19" fmla="*/ 0 w 6096909"/>
              <a:gd name="connsiteY19" fmla="*/ 830969 h 4985814"/>
              <a:gd name="connsiteX20" fmla="*/ 0 w 6096909"/>
              <a:gd name="connsiteY20" fmla="*/ 389999 h 4985814"/>
              <a:gd name="connsiteX0" fmla="*/ 0 w 6096909"/>
              <a:gd name="connsiteY0" fmla="*/ 389999 h 4985814"/>
              <a:gd name="connsiteX1" fmla="*/ 1016170 w 6096909"/>
              <a:gd name="connsiteY1" fmla="*/ 0 h 4985814"/>
              <a:gd name="connsiteX2" fmla="*/ 1016153 w 6096909"/>
              <a:gd name="connsiteY2" fmla="*/ 0 h 4985814"/>
              <a:gd name="connsiteX3" fmla="*/ 1485635 w 6096909"/>
              <a:gd name="connsiteY3" fmla="*/ -272426 h 4985814"/>
              <a:gd name="connsiteX4" fmla="*/ 2540377 w 6096909"/>
              <a:gd name="connsiteY4" fmla="*/ 0 h 4985814"/>
              <a:gd name="connsiteX5" fmla="*/ 5080738 w 6096909"/>
              <a:gd name="connsiteY5" fmla="*/ 0 h 4985814"/>
              <a:gd name="connsiteX6" fmla="*/ 6096909 w 6096909"/>
              <a:gd name="connsiteY6" fmla="*/ 389999 h 4985814"/>
              <a:gd name="connsiteX7" fmla="*/ 6096909 w 6096909"/>
              <a:gd name="connsiteY7" fmla="*/ 830969 h 4985814"/>
              <a:gd name="connsiteX8" fmla="*/ 6096909 w 6096909"/>
              <a:gd name="connsiteY8" fmla="*/ 830969 h 4985814"/>
              <a:gd name="connsiteX9" fmla="*/ 6096909 w 6096909"/>
              <a:gd name="connsiteY9" fmla="*/ 2077422 h 4985814"/>
              <a:gd name="connsiteX10" fmla="*/ 6096909 w 6096909"/>
              <a:gd name="connsiteY10" fmla="*/ 4595814 h 4985814"/>
              <a:gd name="connsiteX11" fmla="*/ 5080738 w 6096909"/>
              <a:gd name="connsiteY11" fmla="*/ 4985814 h 4985814"/>
              <a:gd name="connsiteX12" fmla="*/ 2540377 w 6096909"/>
              <a:gd name="connsiteY12" fmla="*/ 4985814 h 4985814"/>
              <a:gd name="connsiteX13" fmla="*/ 1016153 w 6096909"/>
              <a:gd name="connsiteY13" fmla="*/ 4985814 h 4985814"/>
              <a:gd name="connsiteX14" fmla="*/ 1016153 w 6096909"/>
              <a:gd name="connsiteY14" fmla="*/ 4985814 h 4985814"/>
              <a:gd name="connsiteX15" fmla="*/ 1016170 w 6096909"/>
              <a:gd name="connsiteY15" fmla="*/ 4985814 h 4985814"/>
              <a:gd name="connsiteX16" fmla="*/ 0 w 6096909"/>
              <a:gd name="connsiteY16" fmla="*/ 4595814 h 4985814"/>
              <a:gd name="connsiteX17" fmla="*/ 0 w 6096909"/>
              <a:gd name="connsiteY17" fmla="*/ 2077422 h 4985814"/>
              <a:gd name="connsiteX18" fmla="*/ 0 w 6096909"/>
              <a:gd name="connsiteY18" fmla="*/ 830969 h 4985814"/>
              <a:gd name="connsiteX19" fmla="*/ 0 w 6096909"/>
              <a:gd name="connsiteY19" fmla="*/ 830969 h 4985814"/>
              <a:gd name="connsiteX20" fmla="*/ 0 w 6096909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909" h="4985814" fill="none" extrusionOk="0">
                <a:moveTo>
                  <a:pt x="0" y="389999"/>
                </a:moveTo>
                <a:cubicBezTo>
                  <a:pt x="2305" y="230483"/>
                  <a:pt x="373500" y="111005"/>
                  <a:pt x="1016170" y="0"/>
                </a:cubicBezTo>
                <a:cubicBezTo>
                  <a:pt x="1016167" y="-2"/>
                  <a:pt x="1016162" y="0"/>
                  <a:pt x="1016153" y="0"/>
                </a:cubicBezTo>
                <a:cubicBezTo>
                  <a:pt x="1198057" y="-144508"/>
                  <a:pt x="1271907" y="-205796"/>
                  <a:pt x="1485635" y="-272426"/>
                </a:cubicBezTo>
                <a:cubicBezTo>
                  <a:pt x="1746954" y="-100535"/>
                  <a:pt x="2063490" y="-232902"/>
                  <a:pt x="2540377" y="0"/>
                </a:cubicBezTo>
                <a:cubicBezTo>
                  <a:pt x="3285575" y="42994"/>
                  <a:pt x="4833640" y="-8328"/>
                  <a:pt x="5080738" y="0"/>
                </a:cubicBezTo>
                <a:cubicBezTo>
                  <a:pt x="5659620" y="16970"/>
                  <a:pt x="6049373" y="141305"/>
                  <a:pt x="6096909" y="389999"/>
                </a:cubicBezTo>
                <a:cubicBezTo>
                  <a:pt x="6140044" y="510362"/>
                  <a:pt x="6139561" y="724783"/>
                  <a:pt x="6096909" y="830969"/>
                </a:cubicBezTo>
                <a:lnTo>
                  <a:pt x="6096909" y="830969"/>
                </a:lnTo>
                <a:cubicBezTo>
                  <a:pt x="6153893" y="1376091"/>
                  <a:pt x="6214696" y="1450452"/>
                  <a:pt x="6096909" y="2077422"/>
                </a:cubicBezTo>
                <a:cubicBezTo>
                  <a:pt x="5933820" y="2477884"/>
                  <a:pt x="6008549" y="3896334"/>
                  <a:pt x="6096909" y="4595814"/>
                </a:cubicBezTo>
                <a:cubicBezTo>
                  <a:pt x="6071665" y="4969849"/>
                  <a:pt x="5646084" y="4890332"/>
                  <a:pt x="5080738" y="4985814"/>
                </a:cubicBezTo>
                <a:cubicBezTo>
                  <a:pt x="4496179" y="4909002"/>
                  <a:pt x="3934436" y="5060482"/>
                  <a:pt x="2540377" y="4985814"/>
                </a:cubicBezTo>
                <a:cubicBezTo>
                  <a:pt x="2079146" y="5171892"/>
                  <a:pt x="1608849" y="4877628"/>
                  <a:pt x="1016153" y="4985814"/>
                </a:cubicBezTo>
                <a:lnTo>
                  <a:pt x="1016153" y="4985814"/>
                </a:lnTo>
                <a:cubicBezTo>
                  <a:pt x="1016158" y="4985814"/>
                  <a:pt x="1016166" y="4985815"/>
                  <a:pt x="1016170" y="4985814"/>
                </a:cubicBezTo>
                <a:cubicBezTo>
                  <a:pt x="435605" y="5048884"/>
                  <a:pt x="-21105" y="4837398"/>
                  <a:pt x="0" y="4595814"/>
                </a:cubicBezTo>
                <a:cubicBezTo>
                  <a:pt x="105335" y="3886972"/>
                  <a:pt x="-356190" y="3100616"/>
                  <a:pt x="0" y="2077422"/>
                </a:cubicBezTo>
                <a:cubicBezTo>
                  <a:pt x="383006" y="2097551"/>
                  <a:pt x="-191353" y="1440975"/>
                  <a:pt x="0" y="830969"/>
                </a:cubicBezTo>
                <a:lnTo>
                  <a:pt x="0" y="830969"/>
                </a:lnTo>
                <a:cubicBezTo>
                  <a:pt x="-29671" y="756569"/>
                  <a:pt x="59410" y="546913"/>
                  <a:pt x="0" y="389999"/>
                </a:cubicBezTo>
                <a:close/>
              </a:path>
              <a:path w="6096909" h="4985814" stroke="0" extrusionOk="0">
                <a:moveTo>
                  <a:pt x="0" y="389999"/>
                </a:moveTo>
                <a:cubicBezTo>
                  <a:pt x="-138833" y="270969"/>
                  <a:pt x="362053" y="43654"/>
                  <a:pt x="1016170" y="0"/>
                </a:cubicBezTo>
                <a:cubicBezTo>
                  <a:pt x="1016164" y="0"/>
                  <a:pt x="1016156" y="0"/>
                  <a:pt x="1016153" y="0"/>
                </a:cubicBezTo>
                <a:cubicBezTo>
                  <a:pt x="1106298" y="-21826"/>
                  <a:pt x="1359840" y="-255390"/>
                  <a:pt x="1485635" y="-272426"/>
                </a:cubicBezTo>
                <a:cubicBezTo>
                  <a:pt x="1736378" y="-267957"/>
                  <a:pt x="2255801" y="-156"/>
                  <a:pt x="2540377" y="0"/>
                </a:cubicBezTo>
                <a:cubicBezTo>
                  <a:pt x="3565639" y="108880"/>
                  <a:pt x="3894431" y="72204"/>
                  <a:pt x="5080738" y="0"/>
                </a:cubicBezTo>
                <a:cubicBezTo>
                  <a:pt x="5709670" y="5226"/>
                  <a:pt x="6215602" y="149939"/>
                  <a:pt x="6096909" y="389999"/>
                </a:cubicBezTo>
                <a:cubicBezTo>
                  <a:pt x="6047934" y="574873"/>
                  <a:pt x="6205144" y="781147"/>
                  <a:pt x="6096909" y="830969"/>
                </a:cubicBezTo>
                <a:lnTo>
                  <a:pt x="6096909" y="830969"/>
                </a:lnTo>
                <a:cubicBezTo>
                  <a:pt x="6197837" y="976702"/>
                  <a:pt x="5927272" y="1635506"/>
                  <a:pt x="6096909" y="2077422"/>
                </a:cubicBezTo>
                <a:cubicBezTo>
                  <a:pt x="6078546" y="2667893"/>
                  <a:pt x="5733755" y="3907899"/>
                  <a:pt x="6096909" y="4595814"/>
                </a:cubicBezTo>
                <a:cubicBezTo>
                  <a:pt x="6052534" y="4866317"/>
                  <a:pt x="5865582" y="4962835"/>
                  <a:pt x="5080738" y="4985814"/>
                </a:cubicBezTo>
                <a:cubicBezTo>
                  <a:pt x="4691647" y="5005270"/>
                  <a:pt x="2933359" y="4945394"/>
                  <a:pt x="2540377" y="4985814"/>
                </a:cubicBezTo>
                <a:cubicBezTo>
                  <a:pt x="2370254" y="4920628"/>
                  <a:pt x="1264039" y="4923462"/>
                  <a:pt x="1016153" y="4985814"/>
                </a:cubicBezTo>
                <a:lnTo>
                  <a:pt x="1016153" y="4985814"/>
                </a:lnTo>
                <a:cubicBezTo>
                  <a:pt x="1016156" y="4985813"/>
                  <a:pt x="1016165" y="4985814"/>
                  <a:pt x="1016170" y="4985814"/>
                </a:cubicBezTo>
                <a:cubicBezTo>
                  <a:pt x="367566" y="4978789"/>
                  <a:pt x="53728" y="4853942"/>
                  <a:pt x="0" y="4595814"/>
                </a:cubicBezTo>
                <a:cubicBezTo>
                  <a:pt x="-131780" y="3918260"/>
                  <a:pt x="-434616" y="2932830"/>
                  <a:pt x="0" y="2077422"/>
                </a:cubicBezTo>
                <a:cubicBezTo>
                  <a:pt x="-27651" y="1567862"/>
                  <a:pt x="-128075" y="1229558"/>
                  <a:pt x="0" y="830969"/>
                </a:cubicBezTo>
                <a:lnTo>
                  <a:pt x="0" y="830969"/>
                </a:lnTo>
                <a:cubicBezTo>
                  <a:pt x="-60641" y="778825"/>
                  <a:pt x="-90218" y="518137"/>
                  <a:pt x="0" y="389999"/>
                </a:cubicBezTo>
                <a:close/>
              </a:path>
              <a:path w="6096909" h="4985814" fill="none" stroke="0" extrusionOk="0">
                <a:moveTo>
                  <a:pt x="0" y="389999"/>
                </a:moveTo>
                <a:cubicBezTo>
                  <a:pt x="22579" y="178341"/>
                  <a:pt x="370959" y="95798"/>
                  <a:pt x="1016170" y="0"/>
                </a:cubicBezTo>
                <a:cubicBezTo>
                  <a:pt x="1016169" y="-1"/>
                  <a:pt x="1016158" y="0"/>
                  <a:pt x="1016153" y="0"/>
                </a:cubicBezTo>
                <a:cubicBezTo>
                  <a:pt x="1199788" y="-125431"/>
                  <a:pt x="1286924" y="-202051"/>
                  <a:pt x="1485635" y="-272426"/>
                </a:cubicBezTo>
                <a:cubicBezTo>
                  <a:pt x="1652004" y="-169386"/>
                  <a:pt x="2133174" y="-260153"/>
                  <a:pt x="2540377" y="0"/>
                </a:cubicBezTo>
                <a:cubicBezTo>
                  <a:pt x="3323987" y="26791"/>
                  <a:pt x="4760458" y="-46046"/>
                  <a:pt x="5080738" y="0"/>
                </a:cubicBezTo>
                <a:cubicBezTo>
                  <a:pt x="5598809" y="-15967"/>
                  <a:pt x="6066928" y="215176"/>
                  <a:pt x="6096909" y="389999"/>
                </a:cubicBezTo>
                <a:cubicBezTo>
                  <a:pt x="6126110" y="478278"/>
                  <a:pt x="6147188" y="705888"/>
                  <a:pt x="6096909" y="830969"/>
                </a:cubicBezTo>
                <a:lnTo>
                  <a:pt x="6096909" y="830969"/>
                </a:lnTo>
                <a:cubicBezTo>
                  <a:pt x="6159786" y="1326312"/>
                  <a:pt x="6208362" y="1461325"/>
                  <a:pt x="6096909" y="2077422"/>
                </a:cubicBezTo>
                <a:cubicBezTo>
                  <a:pt x="6073502" y="2287661"/>
                  <a:pt x="6348099" y="3648821"/>
                  <a:pt x="6096909" y="4595814"/>
                </a:cubicBezTo>
                <a:cubicBezTo>
                  <a:pt x="5996440" y="4805978"/>
                  <a:pt x="5516582" y="4942378"/>
                  <a:pt x="5080738" y="4985814"/>
                </a:cubicBezTo>
                <a:cubicBezTo>
                  <a:pt x="4416261" y="4784315"/>
                  <a:pt x="3777758" y="4903431"/>
                  <a:pt x="2540377" y="4985814"/>
                </a:cubicBezTo>
                <a:cubicBezTo>
                  <a:pt x="2005947" y="5048085"/>
                  <a:pt x="1522076" y="4969670"/>
                  <a:pt x="1016153" y="4985814"/>
                </a:cubicBezTo>
                <a:lnTo>
                  <a:pt x="1016153" y="4985814"/>
                </a:lnTo>
                <a:cubicBezTo>
                  <a:pt x="1016155" y="4985812"/>
                  <a:pt x="1016167" y="4985814"/>
                  <a:pt x="1016170" y="4985814"/>
                </a:cubicBezTo>
                <a:cubicBezTo>
                  <a:pt x="459058" y="5003357"/>
                  <a:pt x="13227" y="4826702"/>
                  <a:pt x="0" y="4595814"/>
                </a:cubicBezTo>
                <a:cubicBezTo>
                  <a:pt x="229443" y="3592005"/>
                  <a:pt x="-277986" y="2855504"/>
                  <a:pt x="0" y="2077422"/>
                </a:cubicBezTo>
                <a:cubicBezTo>
                  <a:pt x="245946" y="1828776"/>
                  <a:pt x="-246509" y="1496687"/>
                  <a:pt x="0" y="830969"/>
                </a:cubicBezTo>
                <a:lnTo>
                  <a:pt x="0" y="830969"/>
                </a:lnTo>
                <a:cubicBezTo>
                  <a:pt x="-71892" y="777009"/>
                  <a:pt x="31769" y="505179"/>
                  <a:pt x="0" y="389999"/>
                </a:cubicBezTo>
                <a:close/>
              </a:path>
              <a:path w="6096909" h="4985814" fill="none" stroke="0" extrusionOk="0">
                <a:moveTo>
                  <a:pt x="0" y="389999"/>
                </a:moveTo>
                <a:cubicBezTo>
                  <a:pt x="8554" y="248916"/>
                  <a:pt x="391292" y="76906"/>
                  <a:pt x="1016170" y="0"/>
                </a:cubicBezTo>
                <a:cubicBezTo>
                  <a:pt x="1016168" y="-1"/>
                  <a:pt x="1016161" y="2"/>
                  <a:pt x="1016153" y="0"/>
                </a:cubicBezTo>
                <a:cubicBezTo>
                  <a:pt x="1227760" y="-119694"/>
                  <a:pt x="1280887" y="-194031"/>
                  <a:pt x="1485635" y="-272426"/>
                </a:cubicBezTo>
                <a:cubicBezTo>
                  <a:pt x="1717547" y="-177805"/>
                  <a:pt x="2091461" y="-240024"/>
                  <a:pt x="2540377" y="0"/>
                </a:cubicBezTo>
                <a:cubicBezTo>
                  <a:pt x="3276460" y="36360"/>
                  <a:pt x="4822754" y="-53216"/>
                  <a:pt x="5080738" y="0"/>
                </a:cubicBezTo>
                <a:cubicBezTo>
                  <a:pt x="5630029" y="4566"/>
                  <a:pt x="6066942" y="172762"/>
                  <a:pt x="6096909" y="389999"/>
                </a:cubicBezTo>
                <a:cubicBezTo>
                  <a:pt x="6121665" y="497273"/>
                  <a:pt x="6154775" y="731094"/>
                  <a:pt x="6096909" y="830969"/>
                </a:cubicBezTo>
                <a:lnTo>
                  <a:pt x="6096909" y="830969"/>
                </a:lnTo>
                <a:cubicBezTo>
                  <a:pt x="6156405" y="1364225"/>
                  <a:pt x="6203547" y="1458542"/>
                  <a:pt x="6096909" y="2077422"/>
                </a:cubicBezTo>
                <a:cubicBezTo>
                  <a:pt x="6161587" y="2321589"/>
                  <a:pt x="6133917" y="3786981"/>
                  <a:pt x="6096909" y="4595814"/>
                </a:cubicBezTo>
                <a:cubicBezTo>
                  <a:pt x="6073621" y="4913368"/>
                  <a:pt x="5571346" y="4870649"/>
                  <a:pt x="5080738" y="4985814"/>
                </a:cubicBezTo>
                <a:cubicBezTo>
                  <a:pt x="4475921" y="4852709"/>
                  <a:pt x="3821286" y="4873634"/>
                  <a:pt x="2540377" y="4985814"/>
                </a:cubicBezTo>
                <a:cubicBezTo>
                  <a:pt x="2011683" y="5100486"/>
                  <a:pt x="1590339" y="5008602"/>
                  <a:pt x="1016153" y="4985814"/>
                </a:cubicBezTo>
                <a:lnTo>
                  <a:pt x="1016153" y="4985814"/>
                </a:lnTo>
                <a:cubicBezTo>
                  <a:pt x="1016157" y="4985814"/>
                  <a:pt x="1016166" y="4985815"/>
                  <a:pt x="1016170" y="4985814"/>
                </a:cubicBezTo>
                <a:cubicBezTo>
                  <a:pt x="452289" y="5025186"/>
                  <a:pt x="-10487" y="4837019"/>
                  <a:pt x="0" y="4595814"/>
                </a:cubicBezTo>
                <a:cubicBezTo>
                  <a:pt x="179288" y="3727877"/>
                  <a:pt x="-185761" y="2865854"/>
                  <a:pt x="0" y="2077422"/>
                </a:cubicBezTo>
                <a:cubicBezTo>
                  <a:pt x="340884" y="1942568"/>
                  <a:pt x="-206182" y="1437710"/>
                  <a:pt x="0" y="830969"/>
                </a:cubicBezTo>
                <a:lnTo>
                  <a:pt x="0" y="830969"/>
                </a:lnTo>
                <a:cubicBezTo>
                  <a:pt x="-48592" y="772198"/>
                  <a:pt x="54058" y="511937"/>
                  <a:pt x="0" y="38999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6096909"/>
                      <a:gd name="connsiteY0" fmla="*/ 389999 h 4985814"/>
                      <a:gd name="connsiteX1" fmla="*/ 1016170 w 6096909"/>
                      <a:gd name="connsiteY1" fmla="*/ 0 h 4985814"/>
                      <a:gd name="connsiteX2" fmla="*/ 1016153 w 6096909"/>
                      <a:gd name="connsiteY2" fmla="*/ 0 h 4985814"/>
                      <a:gd name="connsiteX3" fmla="*/ 1485635 w 6096909"/>
                      <a:gd name="connsiteY3" fmla="*/ -272426 h 4985814"/>
                      <a:gd name="connsiteX4" fmla="*/ 2540377 w 6096909"/>
                      <a:gd name="connsiteY4" fmla="*/ 0 h 4985814"/>
                      <a:gd name="connsiteX5" fmla="*/ 5080738 w 6096909"/>
                      <a:gd name="connsiteY5" fmla="*/ 0 h 4985814"/>
                      <a:gd name="connsiteX6" fmla="*/ 6096909 w 6096909"/>
                      <a:gd name="connsiteY6" fmla="*/ 389999 h 4985814"/>
                      <a:gd name="connsiteX7" fmla="*/ 6096909 w 6096909"/>
                      <a:gd name="connsiteY7" fmla="*/ 830969 h 4985814"/>
                      <a:gd name="connsiteX8" fmla="*/ 6096909 w 6096909"/>
                      <a:gd name="connsiteY8" fmla="*/ 830969 h 4985814"/>
                      <a:gd name="connsiteX9" fmla="*/ 6096909 w 6096909"/>
                      <a:gd name="connsiteY9" fmla="*/ 2077422 h 4985814"/>
                      <a:gd name="connsiteX10" fmla="*/ 6096909 w 6096909"/>
                      <a:gd name="connsiteY10" fmla="*/ 4595814 h 4985814"/>
                      <a:gd name="connsiteX11" fmla="*/ 5080738 w 6096909"/>
                      <a:gd name="connsiteY11" fmla="*/ 4985814 h 4985814"/>
                      <a:gd name="connsiteX12" fmla="*/ 2540377 w 6096909"/>
                      <a:gd name="connsiteY12" fmla="*/ 4985814 h 4985814"/>
                      <a:gd name="connsiteX13" fmla="*/ 1016153 w 6096909"/>
                      <a:gd name="connsiteY13" fmla="*/ 4985814 h 4985814"/>
                      <a:gd name="connsiteX14" fmla="*/ 1016153 w 6096909"/>
                      <a:gd name="connsiteY14" fmla="*/ 4985814 h 4985814"/>
                      <a:gd name="connsiteX15" fmla="*/ 1016170 w 6096909"/>
                      <a:gd name="connsiteY15" fmla="*/ 4985814 h 4985814"/>
                      <a:gd name="connsiteX16" fmla="*/ 0 w 6096909"/>
                      <a:gd name="connsiteY16" fmla="*/ 4595814 h 4985814"/>
                      <a:gd name="connsiteX17" fmla="*/ 0 w 6096909"/>
                      <a:gd name="connsiteY17" fmla="*/ 2077422 h 4985814"/>
                      <a:gd name="connsiteX18" fmla="*/ 0 w 6096909"/>
                      <a:gd name="connsiteY18" fmla="*/ 830969 h 4985814"/>
                      <a:gd name="connsiteX19" fmla="*/ 0 w 6096909"/>
                      <a:gd name="connsiteY19" fmla="*/ 830969 h 4985814"/>
                      <a:gd name="connsiteX20" fmla="*/ 0 w 6096909"/>
                      <a:gd name="connsiteY20" fmla="*/ 389999 h 4985814"/>
                      <a:gd name="connsiteX0" fmla="*/ 0 w 6096909"/>
                      <a:gd name="connsiteY0" fmla="*/ 389999 h 4985814"/>
                      <a:gd name="connsiteX1" fmla="*/ 1016170 w 6096909"/>
                      <a:gd name="connsiteY1" fmla="*/ 0 h 4985814"/>
                      <a:gd name="connsiteX2" fmla="*/ 1016153 w 6096909"/>
                      <a:gd name="connsiteY2" fmla="*/ 0 h 4985814"/>
                      <a:gd name="connsiteX3" fmla="*/ 1485635 w 6096909"/>
                      <a:gd name="connsiteY3" fmla="*/ -272426 h 4985814"/>
                      <a:gd name="connsiteX4" fmla="*/ 2540377 w 6096909"/>
                      <a:gd name="connsiteY4" fmla="*/ 0 h 4985814"/>
                      <a:gd name="connsiteX5" fmla="*/ 5080738 w 6096909"/>
                      <a:gd name="connsiteY5" fmla="*/ 0 h 4985814"/>
                      <a:gd name="connsiteX6" fmla="*/ 6096909 w 6096909"/>
                      <a:gd name="connsiteY6" fmla="*/ 389999 h 4985814"/>
                      <a:gd name="connsiteX7" fmla="*/ 6096909 w 6096909"/>
                      <a:gd name="connsiteY7" fmla="*/ 830969 h 4985814"/>
                      <a:gd name="connsiteX8" fmla="*/ 6096909 w 6096909"/>
                      <a:gd name="connsiteY8" fmla="*/ 830969 h 4985814"/>
                      <a:gd name="connsiteX9" fmla="*/ 6096909 w 6096909"/>
                      <a:gd name="connsiteY9" fmla="*/ 2077422 h 4985814"/>
                      <a:gd name="connsiteX10" fmla="*/ 6096909 w 6096909"/>
                      <a:gd name="connsiteY10" fmla="*/ 4595814 h 4985814"/>
                      <a:gd name="connsiteX11" fmla="*/ 5080738 w 6096909"/>
                      <a:gd name="connsiteY11" fmla="*/ 4985814 h 4985814"/>
                      <a:gd name="connsiteX12" fmla="*/ 2540377 w 6096909"/>
                      <a:gd name="connsiteY12" fmla="*/ 4985814 h 4985814"/>
                      <a:gd name="connsiteX13" fmla="*/ 1016153 w 6096909"/>
                      <a:gd name="connsiteY13" fmla="*/ 4985814 h 4985814"/>
                      <a:gd name="connsiteX14" fmla="*/ 1016153 w 6096909"/>
                      <a:gd name="connsiteY14" fmla="*/ 4985814 h 4985814"/>
                      <a:gd name="connsiteX15" fmla="*/ 1016170 w 6096909"/>
                      <a:gd name="connsiteY15" fmla="*/ 4985814 h 4985814"/>
                      <a:gd name="connsiteX16" fmla="*/ 0 w 6096909"/>
                      <a:gd name="connsiteY16" fmla="*/ 4595814 h 4985814"/>
                      <a:gd name="connsiteX17" fmla="*/ 0 w 6096909"/>
                      <a:gd name="connsiteY17" fmla="*/ 2077422 h 4985814"/>
                      <a:gd name="connsiteX18" fmla="*/ 0 w 6096909"/>
                      <a:gd name="connsiteY18" fmla="*/ 830969 h 4985814"/>
                      <a:gd name="connsiteX19" fmla="*/ 0 w 6096909"/>
                      <a:gd name="connsiteY19" fmla="*/ 830969 h 4985814"/>
                      <a:gd name="connsiteX20" fmla="*/ 0 w 6096909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096909" h="4985814" fill="none" extrusionOk="0">
                        <a:moveTo>
                          <a:pt x="0" y="389999"/>
                        </a:moveTo>
                        <a:cubicBezTo>
                          <a:pt x="2535" y="223386"/>
                          <a:pt x="384317" y="70864"/>
                          <a:pt x="1016170" y="0"/>
                        </a:cubicBezTo>
                        <a:cubicBezTo>
                          <a:pt x="1016167" y="-1"/>
                          <a:pt x="1016161" y="1"/>
                          <a:pt x="1016153" y="0"/>
                        </a:cubicBezTo>
                        <a:cubicBezTo>
                          <a:pt x="1209041" y="-129504"/>
                          <a:pt x="1287617" y="-203346"/>
                          <a:pt x="1485635" y="-272426"/>
                        </a:cubicBezTo>
                        <a:cubicBezTo>
                          <a:pt x="1753331" y="-146417"/>
                          <a:pt x="2089813" y="-203481"/>
                          <a:pt x="2540377" y="0"/>
                        </a:cubicBezTo>
                        <a:cubicBezTo>
                          <a:pt x="3272791" y="22637"/>
                          <a:pt x="4791089" y="-19195"/>
                          <a:pt x="5080738" y="0"/>
                        </a:cubicBezTo>
                        <a:cubicBezTo>
                          <a:pt x="5640389" y="3465"/>
                          <a:pt x="6067685" y="167244"/>
                          <a:pt x="6096909" y="389999"/>
                        </a:cubicBezTo>
                        <a:cubicBezTo>
                          <a:pt x="6137034" y="492402"/>
                          <a:pt x="6153441" y="735721"/>
                          <a:pt x="6096909" y="830969"/>
                        </a:cubicBezTo>
                        <a:lnTo>
                          <a:pt x="6096909" y="830969"/>
                        </a:lnTo>
                        <a:cubicBezTo>
                          <a:pt x="6156727" y="1366735"/>
                          <a:pt x="6209640" y="1453297"/>
                          <a:pt x="6096909" y="2077422"/>
                        </a:cubicBezTo>
                        <a:cubicBezTo>
                          <a:pt x="6068389" y="2460575"/>
                          <a:pt x="5999064" y="3739392"/>
                          <a:pt x="6096909" y="4595814"/>
                        </a:cubicBezTo>
                        <a:cubicBezTo>
                          <a:pt x="6081597" y="4915872"/>
                          <a:pt x="5612087" y="4949794"/>
                          <a:pt x="5080738" y="4985814"/>
                        </a:cubicBezTo>
                        <a:cubicBezTo>
                          <a:pt x="4455275" y="4912328"/>
                          <a:pt x="3835620" y="4992783"/>
                          <a:pt x="2540377" y="4985814"/>
                        </a:cubicBezTo>
                        <a:cubicBezTo>
                          <a:pt x="2106422" y="5114430"/>
                          <a:pt x="1590093" y="4929122"/>
                          <a:pt x="1016153" y="4985814"/>
                        </a:cubicBezTo>
                        <a:lnTo>
                          <a:pt x="1016153" y="4985814"/>
                        </a:lnTo>
                        <a:cubicBezTo>
                          <a:pt x="1016157" y="4985814"/>
                          <a:pt x="1016166" y="4985815"/>
                          <a:pt x="1016170" y="4985814"/>
                        </a:cubicBezTo>
                        <a:cubicBezTo>
                          <a:pt x="438640" y="5036755"/>
                          <a:pt x="-10985" y="4827304"/>
                          <a:pt x="0" y="4595814"/>
                        </a:cubicBezTo>
                        <a:cubicBezTo>
                          <a:pt x="230729" y="3759473"/>
                          <a:pt x="-348295" y="2949327"/>
                          <a:pt x="0" y="2077422"/>
                        </a:cubicBezTo>
                        <a:cubicBezTo>
                          <a:pt x="324778" y="2012148"/>
                          <a:pt x="-194420" y="1422792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1792" y="761215"/>
                          <a:pt x="51908" y="536256"/>
                          <a:pt x="0" y="389999"/>
                        </a:cubicBezTo>
                        <a:close/>
                      </a:path>
                      <a:path w="6096909" h="4985814" stroke="0" extrusionOk="0">
                        <a:moveTo>
                          <a:pt x="0" y="389999"/>
                        </a:moveTo>
                        <a:cubicBezTo>
                          <a:pt x="-66629" y="239777"/>
                          <a:pt x="382531" y="34982"/>
                          <a:pt x="1016170" y="0"/>
                        </a:cubicBezTo>
                        <a:cubicBezTo>
                          <a:pt x="1016164" y="0"/>
                          <a:pt x="1016156" y="0"/>
                          <a:pt x="1016153" y="0"/>
                        </a:cubicBezTo>
                        <a:cubicBezTo>
                          <a:pt x="1120452" y="-43181"/>
                          <a:pt x="1341973" y="-239223"/>
                          <a:pt x="1485635" y="-272426"/>
                        </a:cubicBezTo>
                        <a:cubicBezTo>
                          <a:pt x="1712532" y="-267619"/>
                          <a:pt x="2234742" y="-55287"/>
                          <a:pt x="2540377" y="0"/>
                        </a:cubicBezTo>
                        <a:cubicBezTo>
                          <a:pt x="3486322" y="80177"/>
                          <a:pt x="3933903" y="16963"/>
                          <a:pt x="5080738" y="0"/>
                        </a:cubicBezTo>
                        <a:cubicBezTo>
                          <a:pt x="5676094" y="29306"/>
                          <a:pt x="6194710" y="146710"/>
                          <a:pt x="6096909" y="389999"/>
                        </a:cubicBezTo>
                        <a:cubicBezTo>
                          <a:pt x="6044441" y="572149"/>
                          <a:pt x="6197891" y="775587"/>
                          <a:pt x="6096909" y="830969"/>
                        </a:cubicBezTo>
                        <a:lnTo>
                          <a:pt x="6096909" y="830969"/>
                        </a:lnTo>
                        <a:cubicBezTo>
                          <a:pt x="6163434" y="1053580"/>
                          <a:pt x="5932996" y="1627083"/>
                          <a:pt x="6096909" y="2077422"/>
                        </a:cubicBezTo>
                        <a:cubicBezTo>
                          <a:pt x="6122621" y="2643569"/>
                          <a:pt x="5808399" y="3982828"/>
                          <a:pt x="6096909" y="4595814"/>
                        </a:cubicBezTo>
                        <a:cubicBezTo>
                          <a:pt x="6094147" y="4828614"/>
                          <a:pt x="5828845" y="4973723"/>
                          <a:pt x="5080738" y="4985814"/>
                        </a:cubicBezTo>
                        <a:cubicBezTo>
                          <a:pt x="4655325" y="4963423"/>
                          <a:pt x="2898117" y="4922682"/>
                          <a:pt x="2540377" y="4985814"/>
                        </a:cubicBezTo>
                        <a:cubicBezTo>
                          <a:pt x="2346927" y="4959217"/>
                          <a:pt x="1252994" y="4931681"/>
                          <a:pt x="1016153" y="4985814"/>
                        </a:cubicBezTo>
                        <a:lnTo>
                          <a:pt x="1016153" y="4985814"/>
                        </a:lnTo>
                        <a:cubicBezTo>
                          <a:pt x="1016156" y="4985813"/>
                          <a:pt x="1016166" y="4985813"/>
                          <a:pt x="1016170" y="4985814"/>
                        </a:cubicBezTo>
                        <a:cubicBezTo>
                          <a:pt x="371926" y="4979371"/>
                          <a:pt x="8653" y="4846842"/>
                          <a:pt x="0" y="4595814"/>
                        </a:cubicBezTo>
                        <a:cubicBezTo>
                          <a:pt x="-114675" y="3899177"/>
                          <a:pt x="-299559" y="2843755"/>
                          <a:pt x="0" y="2077422"/>
                        </a:cubicBezTo>
                        <a:cubicBezTo>
                          <a:pt x="-18323" y="1543115"/>
                          <a:pt x="-131016" y="1217869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9612" y="761621"/>
                          <a:pt x="-83227" y="498373"/>
                          <a:pt x="0" y="389999"/>
                        </a:cubicBezTo>
                        <a:close/>
                      </a:path>
                      <a:path w="6096909" h="4985814" fill="none" stroke="0" extrusionOk="0">
                        <a:moveTo>
                          <a:pt x="0" y="389999"/>
                        </a:moveTo>
                        <a:cubicBezTo>
                          <a:pt x="13568" y="206483"/>
                          <a:pt x="406583" y="38365"/>
                          <a:pt x="1016170" y="0"/>
                        </a:cubicBezTo>
                        <a:cubicBezTo>
                          <a:pt x="1016168" y="-1"/>
                          <a:pt x="1016160" y="0"/>
                          <a:pt x="1016153" y="0"/>
                        </a:cubicBezTo>
                        <a:cubicBezTo>
                          <a:pt x="1217334" y="-122895"/>
                          <a:pt x="1290784" y="-199633"/>
                          <a:pt x="1485635" y="-272426"/>
                        </a:cubicBezTo>
                        <a:cubicBezTo>
                          <a:pt x="1718244" y="-220209"/>
                          <a:pt x="2140398" y="-226122"/>
                          <a:pt x="2540377" y="0"/>
                        </a:cubicBezTo>
                        <a:cubicBezTo>
                          <a:pt x="3279867" y="71947"/>
                          <a:pt x="4753231" y="-52534"/>
                          <a:pt x="5080738" y="0"/>
                        </a:cubicBezTo>
                        <a:cubicBezTo>
                          <a:pt x="5604438" y="-12182"/>
                          <a:pt x="6070799" y="180727"/>
                          <a:pt x="6096909" y="389999"/>
                        </a:cubicBezTo>
                        <a:cubicBezTo>
                          <a:pt x="6114963" y="479740"/>
                          <a:pt x="6159308" y="720079"/>
                          <a:pt x="6096909" y="830969"/>
                        </a:cubicBezTo>
                        <a:lnTo>
                          <a:pt x="6096909" y="830969"/>
                        </a:lnTo>
                        <a:cubicBezTo>
                          <a:pt x="6158951" y="1328245"/>
                          <a:pt x="6201333" y="1458838"/>
                          <a:pt x="6096909" y="2077422"/>
                        </a:cubicBezTo>
                        <a:cubicBezTo>
                          <a:pt x="6230612" y="2365274"/>
                          <a:pt x="6166967" y="3627661"/>
                          <a:pt x="6096909" y="4595814"/>
                        </a:cubicBezTo>
                        <a:cubicBezTo>
                          <a:pt x="6070695" y="4808466"/>
                          <a:pt x="5584557" y="4944880"/>
                          <a:pt x="5080738" y="4985814"/>
                        </a:cubicBezTo>
                        <a:cubicBezTo>
                          <a:pt x="4393974" y="4831120"/>
                          <a:pt x="3794625" y="4883434"/>
                          <a:pt x="2540377" y="4985814"/>
                        </a:cubicBezTo>
                        <a:cubicBezTo>
                          <a:pt x="2074798" y="5002351"/>
                          <a:pt x="1585506" y="4965729"/>
                          <a:pt x="1016153" y="4985814"/>
                        </a:cubicBezTo>
                        <a:lnTo>
                          <a:pt x="1016153" y="4985814"/>
                        </a:lnTo>
                        <a:cubicBezTo>
                          <a:pt x="1016156" y="4985813"/>
                          <a:pt x="1016167" y="4985814"/>
                          <a:pt x="1016170" y="4985814"/>
                        </a:cubicBezTo>
                        <a:cubicBezTo>
                          <a:pt x="461110" y="4989843"/>
                          <a:pt x="17844" y="4841039"/>
                          <a:pt x="0" y="4595814"/>
                        </a:cubicBezTo>
                        <a:cubicBezTo>
                          <a:pt x="234660" y="3602224"/>
                          <a:pt x="-333287" y="2834531"/>
                          <a:pt x="0" y="2077422"/>
                        </a:cubicBezTo>
                        <a:cubicBezTo>
                          <a:pt x="282975" y="1863396"/>
                          <a:pt x="-248843" y="1476058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7317" y="779830"/>
                          <a:pt x="38314" y="507953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  <a:endParaRPr kumimoji="0" lang="en-GB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all of the information on your knowledge organiser, answer the VIPERs question below in full sentences.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Vocabulary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Greenhouse gasses are continuing to rise what does this mean for temperatures.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a) Temperature decrease  b) Temperature increase  c) temperature stays the 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Infer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‘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thermometers have shown a clear warming of the Earth's temperature over the past few decades ‘ Explain what changes this has created.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Predict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How might the UK be impacted by climate change in the future?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explain how people will have to adapt to climate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Review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Assess which hazard you think presents the biggest threat to humans? 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geography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this topic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Respond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the command word in the question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Select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use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evidence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from the information  boxes in your answer.</a:t>
            </a:r>
          </a:p>
        </p:txBody>
      </p:sp>
      <p:sp>
        <p:nvSpPr>
          <p:cNvPr id="3" name="Rounded Rectangular Callout 10">
            <a:extLst>
              <a:ext uri="{FF2B5EF4-FFF2-40B4-BE49-F238E27FC236}">
                <a16:creationId xmlns:a16="http://schemas.microsoft.com/office/drawing/2014/main" id="{CAF17235-FC0F-22F4-3A06-B23BB1AAB9D7}"/>
              </a:ext>
            </a:extLst>
          </p:cNvPr>
          <p:cNvSpPr/>
          <p:nvPr/>
        </p:nvSpPr>
        <p:spPr>
          <a:xfrm>
            <a:off x="1803792" y="7587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AF70263E-CA97-545D-3B87-64F7540AB08F}"/>
              </a:ext>
            </a:extLst>
          </p:cNvPr>
          <p:cNvSpPr/>
          <p:nvPr/>
        </p:nvSpPr>
        <p:spPr>
          <a:xfrm>
            <a:off x="7900815" y="7512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</p:spTree>
    <p:extLst>
      <p:ext uri="{BB962C8B-B14F-4D97-AF65-F5344CB8AC3E}">
        <p14:creationId xmlns:p14="http://schemas.microsoft.com/office/powerpoint/2010/main" val="334995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4E022B94-4087-6EEF-23E7-3274AFE6EC3B}"/>
              </a:ext>
            </a:extLst>
          </p:cNvPr>
          <p:cNvSpPr txBox="1">
            <a:spLocks/>
          </p:cNvSpPr>
          <p:nvPr/>
        </p:nvSpPr>
        <p:spPr>
          <a:xfrm>
            <a:off x="1068344" y="333654"/>
            <a:ext cx="4831014" cy="290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This is an </a:t>
            </a:r>
            <a:r>
              <a:rPr lang="en-US" u="sng" dirty="0"/>
              <a:t>Example </a:t>
            </a:r>
            <a:r>
              <a:rPr lang="en-US" dirty="0"/>
              <a:t>of a good 'EXPLORE' homework</a:t>
            </a:r>
            <a:br>
              <a:rPr lang="en-US" dirty="0"/>
            </a:br>
            <a:r>
              <a:rPr lang="en-US" sz="1800" dirty="0">
                <a:ea typeface="+mj-lt"/>
                <a:cs typeface="+mj-lt"/>
              </a:rPr>
              <a:t>the topic used in this example is the same as homework task, remember to include your own ideas and research too.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6A2E3A-23BB-CFBE-2573-3589B8A85C5F}"/>
              </a:ext>
            </a:extLst>
          </p:cNvPr>
          <p:cNvSpPr txBox="1"/>
          <p:nvPr/>
        </p:nvSpPr>
        <p:spPr>
          <a:xfrm>
            <a:off x="760407" y="4397387"/>
            <a:ext cx="4346878" cy="178510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b="1" u="sng" dirty="0">
                <a:latin typeface="Century Gothic"/>
                <a:cs typeface="Arial"/>
              </a:rPr>
              <a:t>Strength:</a:t>
            </a:r>
            <a:endParaRPr lang="en-US" sz="1100" dirty="0">
              <a:latin typeface="Century Gothic"/>
              <a:cs typeface="Arial"/>
            </a:endParaRPr>
          </a:p>
          <a:p>
            <a:r>
              <a:rPr lang="en-GB" sz="1100" dirty="0">
                <a:latin typeface="Century Gothic"/>
                <a:cs typeface="Arial"/>
              </a:rPr>
              <a:t>You have identified both a human and physical risk </a:t>
            </a:r>
            <a:endParaRPr lang="en-US" sz="1100" dirty="0">
              <a:latin typeface="Century Gothic"/>
              <a:cs typeface="Arial"/>
            </a:endParaRPr>
          </a:p>
          <a:p>
            <a:endParaRPr lang="en-GB" sz="1100" dirty="0">
              <a:latin typeface="Century Gothic"/>
              <a:cs typeface="Arial"/>
            </a:endParaRPr>
          </a:p>
          <a:p>
            <a:r>
              <a:rPr lang="en-GB" sz="1100" b="1" u="sng" dirty="0">
                <a:latin typeface="Century Gothic"/>
                <a:cs typeface="Arial"/>
              </a:rPr>
              <a:t>Weakness</a:t>
            </a:r>
            <a:r>
              <a:rPr lang="en-GB" sz="1100" dirty="0">
                <a:latin typeface="Century Gothic"/>
                <a:cs typeface="Arial"/>
              </a:rPr>
              <a:t>:</a:t>
            </a:r>
          </a:p>
          <a:p>
            <a:r>
              <a:rPr lang="en-GB" sz="1100" dirty="0">
                <a:latin typeface="Century Gothic"/>
                <a:cs typeface="Arial"/>
              </a:rPr>
              <a:t>Used scale words but not applied the wider context </a:t>
            </a:r>
          </a:p>
          <a:p>
            <a:endParaRPr lang="en-GB" sz="1100" dirty="0">
              <a:latin typeface="Century Gothic"/>
              <a:cs typeface="Arial"/>
            </a:endParaRPr>
          </a:p>
          <a:p>
            <a:r>
              <a:rPr lang="en-GB" sz="1100" b="1" u="sng" dirty="0">
                <a:latin typeface="Century Gothic"/>
                <a:cs typeface="Arial"/>
              </a:rPr>
              <a:t>And Next Step:</a:t>
            </a:r>
            <a:endParaRPr lang="en-US" sz="1100" dirty="0">
              <a:latin typeface="Century Gothic"/>
              <a:cs typeface="Arial"/>
            </a:endParaRPr>
          </a:p>
          <a:p>
            <a:r>
              <a:rPr lang="en-GB" sz="1100" dirty="0">
                <a:latin typeface="Century Gothic"/>
                <a:cs typeface="Arial"/>
              </a:rPr>
              <a:t>Explain why certain crimes would be found at different scales </a:t>
            </a:r>
            <a:endParaRPr lang="en-GB" sz="1100" dirty="0"/>
          </a:p>
          <a:p>
            <a:pPr>
              <a:spcAft>
                <a:spcPts val="533"/>
              </a:spcAft>
            </a:pPr>
            <a:endParaRPr lang="en-GB" sz="1100" dirty="0">
              <a:latin typeface="Century Gothic"/>
              <a:cs typeface="Arial"/>
            </a:endParaRPr>
          </a:p>
        </p:txBody>
      </p:sp>
      <p:sp>
        <p:nvSpPr>
          <p:cNvPr id="30" name="Rounded Rectangular Callout 10">
            <a:extLst>
              <a:ext uri="{FF2B5EF4-FFF2-40B4-BE49-F238E27FC236}">
                <a16:creationId xmlns:a16="http://schemas.microsoft.com/office/drawing/2014/main" id="{DC1DB8C4-582F-5045-90A4-77123D9FC9C4}"/>
              </a:ext>
            </a:extLst>
          </p:cNvPr>
          <p:cNvSpPr/>
          <p:nvPr/>
        </p:nvSpPr>
        <p:spPr>
          <a:xfrm>
            <a:off x="8759072" y="443798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  <a:latin typeface="Century Gothic"/>
                <a:ea typeface="Calibri"/>
                <a:cs typeface="Times New Roman"/>
              </a:rPr>
              <a:t>EXPLORE</a:t>
            </a:r>
            <a:endParaRPr lang="en-US" dirty="0"/>
          </a:p>
        </p:txBody>
      </p:sp>
      <p:pic>
        <p:nvPicPr>
          <p:cNvPr id="6" name="Picture 6" descr="A paper with writing on it&#10;&#10;Description automatically generated">
            <a:extLst>
              <a:ext uri="{FF2B5EF4-FFF2-40B4-BE49-F238E27FC236}">
                <a16:creationId xmlns:a16="http://schemas.microsoft.com/office/drawing/2014/main" id="{E755F505-6289-8CFC-153C-0BE688B9AA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56" r="5956"/>
          <a:stretch/>
        </p:blipFill>
        <p:spPr>
          <a:xfrm>
            <a:off x="6343006" y="2043972"/>
            <a:ext cx="5692200" cy="4705257"/>
          </a:xfrm>
        </p:spPr>
      </p:pic>
    </p:spTree>
    <p:extLst>
      <p:ext uri="{BB962C8B-B14F-4D97-AF65-F5344CB8AC3E}">
        <p14:creationId xmlns:p14="http://schemas.microsoft.com/office/powerpoint/2010/main" val="99332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32C6-C384-9E07-82DE-5215E959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345" y="1407381"/>
            <a:ext cx="3330106" cy="2904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This is an </a:t>
            </a:r>
            <a:r>
              <a:rPr lang="en-US" u="sng" dirty="0"/>
              <a:t>Example </a:t>
            </a:r>
            <a:r>
              <a:rPr lang="en-US" dirty="0"/>
              <a:t>of a good 'vipers' homework</a:t>
            </a:r>
            <a:br>
              <a:rPr lang="en-US" dirty="0"/>
            </a:br>
            <a:r>
              <a:rPr lang="en-US" sz="1800" dirty="0"/>
              <a:t>the questions used in this example may be different from your homework task, this is to give you the opportunity to apply your own understanding.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C1526-1C83-E6C7-14BA-8ECFF11163B0}"/>
              </a:ext>
            </a:extLst>
          </p:cNvPr>
          <p:cNvSpPr txBox="1"/>
          <p:nvPr/>
        </p:nvSpPr>
        <p:spPr>
          <a:xfrm>
            <a:off x="4814407" y="3616387"/>
            <a:ext cx="2348880" cy="212365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b="1" u="sng" dirty="0">
                <a:latin typeface="Century Gothic"/>
                <a:cs typeface="Arial"/>
              </a:rPr>
              <a:t>Strength</a:t>
            </a:r>
            <a:r>
              <a:rPr lang="en-GB" sz="1100" dirty="0">
                <a:latin typeface="Century Gothic"/>
                <a:cs typeface="Arial"/>
              </a:rPr>
              <a:t>:</a:t>
            </a:r>
            <a:endParaRPr lang="en-US" sz="1400" dirty="0">
              <a:latin typeface="The Hand"/>
              <a:cs typeface="Arial"/>
            </a:endParaRPr>
          </a:p>
          <a:p>
            <a:r>
              <a:rPr lang="en-GB" sz="1100" dirty="0">
                <a:latin typeface="Century Gothic"/>
                <a:cs typeface="Arial"/>
              </a:rPr>
              <a:t>Using key ideas from lesson e.g. development.</a:t>
            </a:r>
          </a:p>
          <a:p>
            <a:endParaRPr lang="en-GB" sz="1100" dirty="0">
              <a:latin typeface="Century Gothic"/>
              <a:cs typeface="Arial"/>
            </a:endParaRPr>
          </a:p>
          <a:p>
            <a:r>
              <a:rPr lang="en-GB" sz="1100" b="1" u="sng" dirty="0">
                <a:latin typeface="Century Gothic"/>
                <a:cs typeface="Arial"/>
              </a:rPr>
              <a:t>Weakness</a:t>
            </a:r>
            <a:r>
              <a:rPr lang="en-GB" sz="1100" dirty="0">
                <a:latin typeface="Century Gothic"/>
                <a:cs typeface="Arial"/>
              </a:rPr>
              <a:t>:</a:t>
            </a:r>
            <a:endParaRPr lang="en-US" sz="1100" dirty="0">
              <a:latin typeface="Century Gothic"/>
              <a:cs typeface="Arial"/>
            </a:endParaRPr>
          </a:p>
          <a:p>
            <a:r>
              <a:rPr lang="en-GB" sz="1100" dirty="0">
                <a:latin typeface="Century Gothic"/>
                <a:cs typeface="Arial"/>
              </a:rPr>
              <a:t>Giving a second reason for each answer</a:t>
            </a:r>
            <a:r>
              <a:rPr lang="en-GB" sz="1100" i="1" dirty="0">
                <a:latin typeface="Century Gothic"/>
                <a:cs typeface="Arial"/>
              </a:rPr>
              <a:t>.</a:t>
            </a:r>
            <a:endParaRPr lang="en-GB" sz="1100">
              <a:latin typeface="Century Gothic"/>
              <a:cs typeface="Arial"/>
            </a:endParaRPr>
          </a:p>
          <a:p>
            <a:endParaRPr lang="en-GB" sz="1100" i="1" dirty="0">
              <a:latin typeface="Century Gothic"/>
              <a:cs typeface="Arial"/>
            </a:endParaRPr>
          </a:p>
          <a:p>
            <a:r>
              <a:rPr lang="en-GB" sz="1100" b="1" u="sng" dirty="0">
                <a:latin typeface="Century Gothic"/>
                <a:cs typeface="Arial"/>
              </a:rPr>
              <a:t>Next Step:</a:t>
            </a:r>
            <a:endParaRPr lang="en-GB" sz="1100" b="1" i="1" u="sng" dirty="0">
              <a:latin typeface="Century Gothic"/>
              <a:cs typeface="Arial"/>
            </a:endParaRPr>
          </a:p>
          <a:p>
            <a:r>
              <a:rPr lang="en-GB" sz="1100" dirty="0">
                <a:latin typeface="Century Gothic"/>
                <a:cs typeface="Arial"/>
              </a:rPr>
              <a:t>Explain the negative impact of an area becoming overcrowded.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C794E80E-7328-4FC6-D029-34834D2862B4}"/>
              </a:ext>
            </a:extLst>
          </p:cNvPr>
          <p:cNvSpPr/>
          <p:nvPr/>
        </p:nvSpPr>
        <p:spPr>
          <a:xfrm>
            <a:off x="8751163" y="569625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  <a:endParaRPr lang="en-GB" sz="2800" b="1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1ADD3F54-4A62-EA25-1701-0BCF6EC6B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3" r="2726" b="230"/>
          <a:stretch/>
        </p:blipFill>
        <p:spPr>
          <a:xfrm>
            <a:off x="618309" y="674779"/>
            <a:ext cx="3964265" cy="53732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84FF437-3CE0-5C73-E31A-69C968A6A20B}"/>
              </a:ext>
            </a:extLst>
          </p:cNvPr>
          <p:cNvSpPr/>
          <p:nvPr/>
        </p:nvSpPr>
        <p:spPr>
          <a:xfrm>
            <a:off x="616710" y="816040"/>
            <a:ext cx="450761" cy="4292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2310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The Hand</vt:lpstr>
      <vt:lpstr>The Serif Hand</vt:lpstr>
      <vt:lpstr>ChitchatVTI</vt:lpstr>
      <vt:lpstr>1_Office Theme</vt:lpstr>
      <vt:lpstr>Meaningful Homework WAGOLL</vt:lpstr>
      <vt:lpstr>Amazing Places: A Risky World</vt:lpstr>
      <vt:lpstr>PowerPoint Presentation</vt:lpstr>
      <vt:lpstr>PowerPoint Presentation</vt:lpstr>
      <vt:lpstr>This is an Example of a good 'vipers' homework the questions used in this example may be different from your homework task, this is to give you the opportunity to apply your own understanding.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Meaningful Homework WAGOLL</dc:title>
  <dc:creator>J Harnett</dc:creator>
  <cp:lastModifiedBy>J Harnett</cp:lastModifiedBy>
  <cp:revision>1</cp:revision>
  <dcterms:created xsi:type="dcterms:W3CDTF">2024-11-26T15:07:37Z</dcterms:created>
  <dcterms:modified xsi:type="dcterms:W3CDTF">2024-11-26T15:07:58Z</dcterms:modified>
</cp:coreProperties>
</file>