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6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70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56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7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9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40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26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1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3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25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73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>
                <a:latin typeface="Century Gothic" panose="020B0502020202020204" pitchFamily="34" charset="0"/>
              </a:rPr>
              <a:t>Meaningful </a:t>
            </a:r>
            <a:r>
              <a:rPr lang="en-GB" sz="4800" b="1" err="1">
                <a:latin typeface="Century Gothic" panose="020B0502020202020204" pitchFamily="34" charset="0"/>
              </a:rPr>
              <a:t>Homeworks</a:t>
            </a:r>
            <a:endParaRPr lang="en-GB" sz="4800" b="1">
              <a:latin typeface="Century Gothic" panose="020B0502020202020204" pitchFamily="34" charset="0"/>
            </a:endParaRPr>
          </a:p>
          <a:p>
            <a:r>
              <a:rPr lang="en-GB" sz="4800" b="1">
                <a:latin typeface="Century Gothic" panose="020B0502020202020204" pitchFamily="34" charset="0"/>
              </a:rPr>
              <a:t>Year 7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 panose="020B0502020202020204" pitchFamily="34" charset="0"/>
              </a:rPr>
              <a:t>Autumn 2 – Introduction to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/>
              </a:rPr>
              <a:t>Create a poem in the style of T S Eliot's 'Macavity', demonstrating the same techniques and motifs.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Guidance: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000" dirty="0">
                <a:latin typeface="Century Gothic"/>
              </a:rPr>
              <a:t>Use anthropomorphism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000" dirty="0">
                <a:latin typeface="Century Gothic"/>
              </a:rPr>
              <a:t>Use a range of poetic techniques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000" dirty="0">
                <a:latin typeface="Century Gothic"/>
              </a:rPr>
              <a:t>Have a fully crafted animal with personality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000" dirty="0">
                <a:latin typeface="Century Gothic"/>
              </a:rPr>
              <a:t>Use poetic features – stanzas, lines, and sensory language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2000" dirty="0">
                <a:latin typeface="Century Gothic"/>
              </a:rPr>
              <a:t>Accurate </a:t>
            </a:r>
            <a:r>
              <a:rPr lang="en-GB" sz="2000" dirty="0" err="1">
                <a:latin typeface="Century Gothic"/>
              </a:rPr>
              <a:t>SPaG</a:t>
            </a:r>
            <a:endParaRPr lang="en-GB" sz="2000" dirty="0" err="1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endParaRPr lang="en-GB" sz="200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Success Criteria:</a:t>
            </a:r>
          </a:p>
          <a:p>
            <a:r>
              <a:rPr lang="en-GB" sz="2000" dirty="0">
                <a:latin typeface="Century Gothic"/>
              </a:rPr>
              <a:t>WT – Writer techniques</a:t>
            </a:r>
          </a:p>
          <a:p>
            <a:r>
              <a:rPr lang="en-GB" sz="2000" dirty="0">
                <a:latin typeface="Century Gothic"/>
              </a:rPr>
              <a:t>SP – Accurate spelling</a:t>
            </a:r>
          </a:p>
          <a:p>
            <a:r>
              <a:rPr lang="en-GB" sz="2000" dirty="0">
                <a:latin typeface="Century Gothic"/>
              </a:rPr>
              <a:t>AV – Ambitious vocabulary</a:t>
            </a:r>
          </a:p>
          <a:p>
            <a:r>
              <a:rPr lang="en-GB" sz="2000" dirty="0">
                <a:latin typeface="Century Gothic"/>
              </a:rPr>
              <a:t>ST – Structure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/>
              </a:rPr>
              <a:t>SI – Sensory language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/>
              </a:rPr>
              <a:t>C - Characterisation</a:t>
            </a:r>
          </a:p>
        </p:txBody>
      </p:sp>
    </p:spTree>
    <p:extLst>
      <p:ext uri="{BB962C8B-B14F-4D97-AF65-F5344CB8AC3E}">
        <p14:creationId xmlns:p14="http://schemas.microsoft.com/office/powerpoint/2010/main" val="179653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Autumn 2 – Introduction to Poetry</a:t>
            </a:r>
            <a:br>
              <a:rPr lang="en-GB" b="1" dirty="0">
                <a:latin typeface="Century Gothic"/>
              </a:rPr>
            </a:br>
            <a:r>
              <a:rPr lang="en-GB" b="1" dirty="0">
                <a:latin typeface="Century Gothic"/>
              </a:rPr>
              <a:t>Worked example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A07242-712A-130A-EB97-06101B4BF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743" y="1984191"/>
            <a:ext cx="714165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1400" b="1" i="1" dirty="0">
                <a:latin typeface="Century Gothic"/>
                <a:cs typeface="Calibri" panose="020F0502020204030204"/>
              </a:rPr>
              <a:t>The king of comedy (An extract)</a:t>
            </a:r>
            <a:endParaRPr lang="en-US" dirty="0"/>
          </a:p>
          <a:p>
            <a:pPr marL="0" indent="0">
              <a:buNone/>
            </a:pPr>
            <a:endParaRPr lang="en-US" sz="1400" dirty="0">
              <a:latin typeface="Century Gothic"/>
              <a:cs typeface="Calibri" panose="020F0502020204030204"/>
            </a:endParaRP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Horatio, the hyena, a master speaker: he makes the audience guffaw</a:t>
            </a:r>
            <a:endParaRPr lang="en-US" sz="1400" dirty="0">
              <a:latin typeface="Century Gothic"/>
            </a:endParaRP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Yet when he skedaddles out of sight, there's no marks on the floor.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He ties his listeners up in knots: they hang on every word he strings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It's really no surprise that Horatio, in comedy, is the King.</a:t>
            </a:r>
          </a:p>
          <a:p>
            <a:pPr marL="0" indent="0">
              <a:buNone/>
            </a:pPr>
            <a:endParaRPr lang="en-US" sz="1400" dirty="0">
              <a:latin typeface="Century Gothic"/>
              <a:cs typeface="Calibri" panose="020F0502020204030204"/>
            </a:endParaRP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Every accolade, golden idol, medal – he has them all.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He bares his teeth with a piercing grin, a whoop erupts from his tummy;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His audience, eyes glued to the stage, are left exclaiming him "the King of funny".</a:t>
            </a:r>
          </a:p>
          <a:p>
            <a:pPr marL="0" indent="0">
              <a:buNone/>
            </a:pPr>
            <a:r>
              <a:rPr lang="en-US" sz="1400" dirty="0">
                <a:latin typeface="Century Gothic"/>
                <a:cs typeface="Calibri" panose="020F0502020204030204"/>
              </a:rPr>
              <a:t>...</a:t>
            </a:r>
          </a:p>
          <a:p>
            <a:pPr marL="0" indent="0">
              <a:buNone/>
            </a:pPr>
            <a:endParaRPr lang="en-US" sz="1400" dirty="0">
              <a:latin typeface="Century Gothic"/>
              <a:cs typeface="Calibri" panose="020F050202020403020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45F12C-198A-B57B-380C-2940B066558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216443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Task: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Create a poem in the style of T S Eliot's 'Macavity', demonstrating the same techniques and motifs.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Guidance: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B0604020202020204" pitchFamily="34" charset="0"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Use anthropomorphism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B0604020202020204" pitchFamily="34" charset="0"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Use a range of poetic techniques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B0604020202020204" pitchFamily="34" charset="0"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Have a fully crafted animal with personality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B0604020202020204" pitchFamily="34" charset="0"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Use poetic features – stanzas, lines, and sensory language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B0604020202020204" pitchFamily="34" charset="0"/>
              <a:buChar char="-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Accurate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SPaG</a:t>
            </a:r>
            <a:endParaRPr kumimoji="0" lang="en-GB" sz="20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Success Criteria: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WT – Writer techniques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SP – Accurate spelling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AV – Ambitious vocabulary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ST – Structure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SI – Sensory language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 - Characterisation</a:t>
            </a:r>
          </a:p>
        </p:txBody>
      </p:sp>
    </p:spTree>
    <p:extLst>
      <p:ext uri="{BB962C8B-B14F-4D97-AF65-F5344CB8AC3E}">
        <p14:creationId xmlns:p14="http://schemas.microsoft.com/office/powerpoint/2010/main" val="26685843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Autumn 2 – Introduction to Poetry</vt:lpstr>
      <vt:lpstr>Autumn 2 – Introduction to Poetry Worked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2024-11-29T15:28:54Z</dcterms:created>
  <dcterms:modified xsi:type="dcterms:W3CDTF">2024-11-29T15:29:17Z</dcterms:modified>
</cp:coreProperties>
</file>