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3" r:id="rId3"/>
    <p:sldId id="271" r:id="rId4"/>
    <p:sldId id="287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6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5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2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7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4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9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0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5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4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9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/>
              </a:rPr>
              <a:t>A Fragile World</a:t>
            </a:r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Autumn 1 – Autumn 2</a:t>
            </a:r>
          </a:p>
        </p:txBody>
      </p:sp>
    </p:spTree>
    <p:extLst>
      <p:ext uri="{BB962C8B-B14F-4D97-AF65-F5344CB8AC3E}">
        <p14:creationId xmlns:p14="http://schemas.microsoft.com/office/powerpoint/2010/main" val="125242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921023" y="178029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892005"/>
            <a:ext cx="11341046" cy="714880"/>
          </a:xfrm>
          <a:custGeom>
            <a:avLst/>
            <a:gdLst>
              <a:gd name="connsiteX0" fmla="*/ 0 w 11341046"/>
              <a:gd name="connsiteY0" fmla="*/ 55919 h 714880"/>
              <a:gd name="connsiteX1" fmla="*/ 1890209 w 11341046"/>
              <a:gd name="connsiteY1" fmla="*/ 0 h 714880"/>
              <a:gd name="connsiteX2" fmla="*/ 1890177 w 11341046"/>
              <a:gd name="connsiteY2" fmla="*/ 0 h 714880"/>
              <a:gd name="connsiteX3" fmla="*/ 2763475 w 11341046"/>
              <a:gd name="connsiteY3" fmla="*/ -39062 h 714880"/>
              <a:gd name="connsiteX4" fmla="*/ 4725434 w 11341046"/>
              <a:gd name="connsiteY4" fmla="*/ 0 h 714880"/>
              <a:gd name="connsiteX5" fmla="*/ 9450836 w 11341046"/>
              <a:gd name="connsiteY5" fmla="*/ 0 h 714880"/>
              <a:gd name="connsiteX6" fmla="*/ 11341046 w 11341046"/>
              <a:gd name="connsiteY6" fmla="*/ 55919 h 714880"/>
              <a:gd name="connsiteX7" fmla="*/ 11341046 w 11341046"/>
              <a:gd name="connsiteY7" fmla="*/ 119146 h 714880"/>
              <a:gd name="connsiteX8" fmla="*/ 11341046 w 11341046"/>
              <a:gd name="connsiteY8" fmla="*/ 119146 h 714880"/>
              <a:gd name="connsiteX9" fmla="*/ 11341046 w 11341046"/>
              <a:gd name="connsiteY9" fmla="*/ 297866 h 714880"/>
              <a:gd name="connsiteX10" fmla="*/ 11341046 w 11341046"/>
              <a:gd name="connsiteY10" fmla="*/ 658960 h 714880"/>
              <a:gd name="connsiteX11" fmla="*/ 9450836 w 11341046"/>
              <a:gd name="connsiteY11" fmla="*/ 714880 h 714880"/>
              <a:gd name="connsiteX12" fmla="*/ 4725434 w 11341046"/>
              <a:gd name="connsiteY12" fmla="*/ 714880 h 714880"/>
              <a:gd name="connsiteX13" fmla="*/ 1890177 w 11341046"/>
              <a:gd name="connsiteY13" fmla="*/ 714880 h 714880"/>
              <a:gd name="connsiteX14" fmla="*/ 1890177 w 11341046"/>
              <a:gd name="connsiteY14" fmla="*/ 714880 h 714880"/>
              <a:gd name="connsiteX15" fmla="*/ 1890209 w 11341046"/>
              <a:gd name="connsiteY15" fmla="*/ 714880 h 714880"/>
              <a:gd name="connsiteX16" fmla="*/ 0 w 11341046"/>
              <a:gd name="connsiteY16" fmla="*/ 658960 h 714880"/>
              <a:gd name="connsiteX17" fmla="*/ 0 w 11341046"/>
              <a:gd name="connsiteY17" fmla="*/ 297866 h 714880"/>
              <a:gd name="connsiteX18" fmla="*/ 0 w 11341046"/>
              <a:gd name="connsiteY18" fmla="*/ 119146 h 714880"/>
              <a:gd name="connsiteX19" fmla="*/ 0 w 11341046"/>
              <a:gd name="connsiteY19" fmla="*/ 119146 h 714880"/>
              <a:gd name="connsiteX20" fmla="*/ 0 w 11341046"/>
              <a:gd name="connsiteY20" fmla="*/ 55919 h 714880"/>
              <a:gd name="connsiteX0" fmla="*/ 0 w 11341046"/>
              <a:gd name="connsiteY0" fmla="*/ 55919 h 714880"/>
              <a:gd name="connsiteX1" fmla="*/ 1890209 w 11341046"/>
              <a:gd name="connsiteY1" fmla="*/ 0 h 714880"/>
              <a:gd name="connsiteX2" fmla="*/ 1890177 w 11341046"/>
              <a:gd name="connsiteY2" fmla="*/ 0 h 714880"/>
              <a:gd name="connsiteX3" fmla="*/ 2763475 w 11341046"/>
              <a:gd name="connsiteY3" fmla="*/ -39062 h 714880"/>
              <a:gd name="connsiteX4" fmla="*/ 4725434 w 11341046"/>
              <a:gd name="connsiteY4" fmla="*/ 0 h 714880"/>
              <a:gd name="connsiteX5" fmla="*/ 9450836 w 11341046"/>
              <a:gd name="connsiteY5" fmla="*/ 0 h 714880"/>
              <a:gd name="connsiteX6" fmla="*/ 11341046 w 11341046"/>
              <a:gd name="connsiteY6" fmla="*/ 55919 h 714880"/>
              <a:gd name="connsiteX7" fmla="*/ 11341046 w 11341046"/>
              <a:gd name="connsiteY7" fmla="*/ 119146 h 714880"/>
              <a:gd name="connsiteX8" fmla="*/ 11341046 w 11341046"/>
              <a:gd name="connsiteY8" fmla="*/ 119146 h 714880"/>
              <a:gd name="connsiteX9" fmla="*/ 11341046 w 11341046"/>
              <a:gd name="connsiteY9" fmla="*/ 297866 h 714880"/>
              <a:gd name="connsiteX10" fmla="*/ 11341046 w 11341046"/>
              <a:gd name="connsiteY10" fmla="*/ 658960 h 714880"/>
              <a:gd name="connsiteX11" fmla="*/ 9450836 w 11341046"/>
              <a:gd name="connsiteY11" fmla="*/ 714880 h 714880"/>
              <a:gd name="connsiteX12" fmla="*/ 4725434 w 11341046"/>
              <a:gd name="connsiteY12" fmla="*/ 714880 h 714880"/>
              <a:gd name="connsiteX13" fmla="*/ 1890177 w 11341046"/>
              <a:gd name="connsiteY13" fmla="*/ 714880 h 714880"/>
              <a:gd name="connsiteX14" fmla="*/ 1890177 w 11341046"/>
              <a:gd name="connsiteY14" fmla="*/ 714880 h 714880"/>
              <a:gd name="connsiteX15" fmla="*/ 1890209 w 11341046"/>
              <a:gd name="connsiteY15" fmla="*/ 714880 h 714880"/>
              <a:gd name="connsiteX16" fmla="*/ 0 w 11341046"/>
              <a:gd name="connsiteY16" fmla="*/ 658960 h 714880"/>
              <a:gd name="connsiteX17" fmla="*/ 0 w 11341046"/>
              <a:gd name="connsiteY17" fmla="*/ 297866 h 714880"/>
              <a:gd name="connsiteX18" fmla="*/ 0 w 11341046"/>
              <a:gd name="connsiteY18" fmla="*/ 119146 h 714880"/>
              <a:gd name="connsiteX19" fmla="*/ 0 w 11341046"/>
              <a:gd name="connsiteY19" fmla="*/ 119146 h 714880"/>
              <a:gd name="connsiteX20" fmla="*/ 0 w 11341046"/>
              <a:gd name="connsiteY20" fmla="*/ 55919 h 714880"/>
              <a:gd name="connsiteX0" fmla="*/ 0 w 11341046"/>
              <a:gd name="connsiteY0" fmla="*/ 55919 h 714880"/>
              <a:gd name="connsiteX1" fmla="*/ 1890209 w 11341046"/>
              <a:gd name="connsiteY1" fmla="*/ 0 h 714880"/>
              <a:gd name="connsiteX2" fmla="*/ 1890177 w 11341046"/>
              <a:gd name="connsiteY2" fmla="*/ 0 h 714880"/>
              <a:gd name="connsiteX3" fmla="*/ 2763475 w 11341046"/>
              <a:gd name="connsiteY3" fmla="*/ -39062 h 714880"/>
              <a:gd name="connsiteX4" fmla="*/ 4725434 w 11341046"/>
              <a:gd name="connsiteY4" fmla="*/ 0 h 714880"/>
              <a:gd name="connsiteX5" fmla="*/ 9450836 w 11341046"/>
              <a:gd name="connsiteY5" fmla="*/ 0 h 714880"/>
              <a:gd name="connsiteX6" fmla="*/ 11341046 w 11341046"/>
              <a:gd name="connsiteY6" fmla="*/ 55919 h 714880"/>
              <a:gd name="connsiteX7" fmla="*/ 11341046 w 11341046"/>
              <a:gd name="connsiteY7" fmla="*/ 119146 h 714880"/>
              <a:gd name="connsiteX8" fmla="*/ 11341046 w 11341046"/>
              <a:gd name="connsiteY8" fmla="*/ 119146 h 714880"/>
              <a:gd name="connsiteX9" fmla="*/ 11341046 w 11341046"/>
              <a:gd name="connsiteY9" fmla="*/ 297866 h 714880"/>
              <a:gd name="connsiteX10" fmla="*/ 11341046 w 11341046"/>
              <a:gd name="connsiteY10" fmla="*/ 658960 h 714880"/>
              <a:gd name="connsiteX11" fmla="*/ 9450836 w 11341046"/>
              <a:gd name="connsiteY11" fmla="*/ 714880 h 714880"/>
              <a:gd name="connsiteX12" fmla="*/ 4725434 w 11341046"/>
              <a:gd name="connsiteY12" fmla="*/ 714880 h 714880"/>
              <a:gd name="connsiteX13" fmla="*/ 1890177 w 11341046"/>
              <a:gd name="connsiteY13" fmla="*/ 714880 h 714880"/>
              <a:gd name="connsiteX14" fmla="*/ 1890177 w 11341046"/>
              <a:gd name="connsiteY14" fmla="*/ 714880 h 714880"/>
              <a:gd name="connsiteX15" fmla="*/ 1890209 w 11341046"/>
              <a:gd name="connsiteY15" fmla="*/ 714880 h 714880"/>
              <a:gd name="connsiteX16" fmla="*/ 0 w 11341046"/>
              <a:gd name="connsiteY16" fmla="*/ 658960 h 714880"/>
              <a:gd name="connsiteX17" fmla="*/ 0 w 11341046"/>
              <a:gd name="connsiteY17" fmla="*/ 297866 h 714880"/>
              <a:gd name="connsiteX18" fmla="*/ 0 w 11341046"/>
              <a:gd name="connsiteY18" fmla="*/ 119146 h 714880"/>
              <a:gd name="connsiteX19" fmla="*/ 0 w 11341046"/>
              <a:gd name="connsiteY19" fmla="*/ 119146 h 714880"/>
              <a:gd name="connsiteX20" fmla="*/ 0 w 11341046"/>
              <a:gd name="connsiteY20" fmla="*/ 55919 h 7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714880" fill="none" extrusionOk="0">
                <a:moveTo>
                  <a:pt x="0" y="55919"/>
                </a:moveTo>
                <a:cubicBezTo>
                  <a:pt x="5968" y="89529"/>
                  <a:pt x="695033" y="155883"/>
                  <a:pt x="1890209" y="0"/>
                </a:cubicBezTo>
                <a:cubicBezTo>
                  <a:pt x="1890200" y="2"/>
                  <a:pt x="1890182" y="-1"/>
                  <a:pt x="1890177" y="0"/>
                </a:cubicBezTo>
                <a:cubicBezTo>
                  <a:pt x="2245928" y="-29034"/>
                  <a:pt x="2381261" y="-32728"/>
                  <a:pt x="2763475" y="-39062"/>
                </a:cubicBezTo>
                <a:cubicBezTo>
                  <a:pt x="3043230" y="-41486"/>
                  <a:pt x="4012653" y="-228602"/>
                  <a:pt x="4725434" y="0"/>
                </a:cubicBezTo>
                <a:cubicBezTo>
                  <a:pt x="5259691" y="196289"/>
                  <a:pt x="7559067" y="23881"/>
                  <a:pt x="9450836" y="0"/>
                </a:cubicBezTo>
                <a:cubicBezTo>
                  <a:pt x="10458656" y="6209"/>
                  <a:pt x="11283093" y="8821"/>
                  <a:pt x="11341046" y="55919"/>
                </a:cubicBezTo>
                <a:cubicBezTo>
                  <a:pt x="11412346" y="82721"/>
                  <a:pt x="11436908" y="96667"/>
                  <a:pt x="11341046" y="119146"/>
                </a:cubicBezTo>
                <a:lnTo>
                  <a:pt x="11341046" y="119146"/>
                </a:lnTo>
                <a:cubicBezTo>
                  <a:pt x="11457636" y="206931"/>
                  <a:pt x="11559767" y="198078"/>
                  <a:pt x="11341046" y="297866"/>
                </a:cubicBezTo>
                <a:cubicBezTo>
                  <a:pt x="11415352" y="360182"/>
                  <a:pt x="11142447" y="561519"/>
                  <a:pt x="11341046" y="658960"/>
                </a:cubicBezTo>
                <a:cubicBezTo>
                  <a:pt x="11289772" y="997488"/>
                  <a:pt x="10499663" y="564487"/>
                  <a:pt x="9450836" y="714880"/>
                </a:cubicBezTo>
                <a:cubicBezTo>
                  <a:pt x="7419521" y="615055"/>
                  <a:pt x="5600083" y="829660"/>
                  <a:pt x="4725434" y="714880"/>
                </a:cubicBezTo>
                <a:cubicBezTo>
                  <a:pt x="3549021" y="885657"/>
                  <a:pt x="3145985" y="498818"/>
                  <a:pt x="1890177" y="714880"/>
                </a:cubicBezTo>
                <a:lnTo>
                  <a:pt x="1890177" y="714880"/>
                </a:lnTo>
                <a:cubicBezTo>
                  <a:pt x="1890194" y="714879"/>
                  <a:pt x="1890201" y="714881"/>
                  <a:pt x="1890209" y="714880"/>
                </a:cubicBezTo>
                <a:cubicBezTo>
                  <a:pt x="830020" y="726589"/>
                  <a:pt x="19086" y="698552"/>
                  <a:pt x="0" y="658960"/>
                </a:cubicBezTo>
                <a:cubicBezTo>
                  <a:pt x="505668" y="632158"/>
                  <a:pt x="-640073" y="462347"/>
                  <a:pt x="0" y="297866"/>
                </a:cubicBezTo>
                <a:cubicBezTo>
                  <a:pt x="541006" y="339227"/>
                  <a:pt x="-355118" y="264983"/>
                  <a:pt x="0" y="119146"/>
                </a:cubicBezTo>
                <a:lnTo>
                  <a:pt x="0" y="119146"/>
                </a:lnTo>
                <a:cubicBezTo>
                  <a:pt x="-63630" y="100286"/>
                  <a:pt x="76565" y="83367"/>
                  <a:pt x="0" y="55919"/>
                </a:cubicBezTo>
                <a:close/>
              </a:path>
              <a:path w="11341046" h="714880" stroke="0" extrusionOk="0">
                <a:moveTo>
                  <a:pt x="0" y="55919"/>
                </a:moveTo>
                <a:cubicBezTo>
                  <a:pt x="-90125" y="82285"/>
                  <a:pt x="783352" y="31412"/>
                  <a:pt x="1890209" y="0"/>
                </a:cubicBezTo>
                <a:cubicBezTo>
                  <a:pt x="1890200" y="-1"/>
                  <a:pt x="1890181" y="-2"/>
                  <a:pt x="1890177" y="0"/>
                </a:cubicBezTo>
                <a:cubicBezTo>
                  <a:pt x="2059807" y="66580"/>
                  <a:pt x="2488957" y="-47015"/>
                  <a:pt x="2763475" y="-39062"/>
                </a:cubicBezTo>
                <a:cubicBezTo>
                  <a:pt x="3370470" y="-41391"/>
                  <a:pt x="4165271" y="84340"/>
                  <a:pt x="4725434" y="0"/>
                </a:cubicBezTo>
                <a:cubicBezTo>
                  <a:pt x="7011517" y="-5398"/>
                  <a:pt x="7220180" y="96799"/>
                  <a:pt x="9450836" y="0"/>
                </a:cubicBezTo>
                <a:cubicBezTo>
                  <a:pt x="10564476" y="-11513"/>
                  <a:pt x="11525464" y="27238"/>
                  <a:pt x="11341046" y="55919"/>
                </a:cubicBezTo>
                <a:cubicBezTo>
                  <a:pt x="11239219" y="101749"/>
                  <a:pt x="11549086" y="143285"/>
                  <a:pt x="11341046" y="119146"/>
                </a:cubicBezTo>
                <a:lnTo>
                  <a:pt x="11341046" y="119146"/>
                </a:lnTo>
                <a:cubicBezTo>
                  <a:pt x="11469282" y="78419"/>
                  <a:pt x="11057940" y="248514"/>
                  <a:pt x="11341046" y="297866"/>
                </a:cubicBezTo>
                <a:cubicBezTo>
                  <a:pt x="11405901" y="405894"/>
                  <a:pt x="10907974" y="562506"/>
                  <a:pt x="11341046" y="658960"/>
                </a:cubicBezTo>
                <a:cubicBezTo>
                  <a:pt x="11323997" y="776916"/>
                  <a:pt x="10799846" y="681689"/>
                  <a:pt x="9450836" y="714880"/>
                </a:cubicBezTo>
                <a:cubicBezTo>
                  <a:pt x="8887562" y="971010"/>
                  <a:pt x="6252155" y="615079"/>
                  <a:pt x="4725434" y="714880"/>
                </a:cubicBezTo>
                <a:cubicBezTo>
                  <a:pt x="3357437" y="858241"/>
                  <a:pt x="3135178" y="591906"/>
                  <a:pt x="1890177" y="714880"/>
                </a:cubicBezTo>
                <a:lnTo>
                  <a:pt x="1890177" y="714880"/>
                </a:lnTo>
                <a:cubicBezTo>
                  <a:pt x="1890181" y="714877"/>
                  <a:pt x="1890199" y="714880"/>
                  <a:pt x="1890209" y="714880"/>
                </a:cubicBezTo>
                <a:cubicBezTo>
                  <a:pt x="725422" y="713229"/>
                  <a:pt x="13997" y="696888"/>
                  <a:pt x="0" y="658960"/>
                </a:cubicBezTo>
                <a:cubicBezTo>
                  <a:pt x="-141214" y="580334"/>
                  <a:pt x="-566544" y="434645"/>
                  <a:pt x="0" y="297866"/>
                </a:cubicBezTo>
                <a:cubicBezTo>
                  <a:pt x="-23274" y="298428"/>
                  <a:pt x="-251265" y="216428"/>
                  <a:pt x="0" y="119146"/>
                </a:cubicBezTo>
                <a:lnTo>
                  <a:pt x="0" y="119146"/>
                </a:lnTo>
                <a:cubicBezTo>
                  <a:pt x="-91610" y="124230"/>
                  <a:pt x="-149836" y="90121"/>
                  <a:pt x="0" y="55919"/>
                </a:cubicBezTo>
                <a:close/>
              </a:path>
              <a:path w="11341046" h="714880" fill="none" stroke="0" extrusionOk="0">
                <a:moveTo>
                  <a:pt x="0" y="55919"/>
                </a:moveTo>
                <a:cubicBezTo>
                  <a:pt x="22229" y="7511"/>
                  <a:pt x="754381" y="195664"/>
                  <a:pt x="1890209" y="0"/>
                </a:cubicBezTo>
                <a:cubicBezTo>
                  <a:pt x="1890204" y="-3"/>
                  <a:pt x="1890191" y="-3"/>
                  <a:pt x="1890177" y="0"/>
                </a:cubicBezTo>
                <a:cubicBezTo>
                  <a:pt x="2264318" y="-8236"/>
                  <a:pt x="2376662" y="-26716"/>
                  <a:pt x="2763475" y="-39062"/>
                </a:cubicBezTo>
                <a:cubicBezTo>
                  <a:pt x="2950864" y="-73718"/>
                  <a:pt x="4197793" y="-132424"/>
                  <a:pt x="4725434" y="0"/>
                </a:cubicBezTo>
                <a:cubicBezTo>
                  <a:pt x="6928471" y="-111531"/>
                  <a:pt x="7630860" y="10394"/>
                  <a:pt x="9450836" y="0"/>
                </a:cubicBezTo>
                <a:cubicBezTo>
                  <a:pt x="10435650" y="-2645"/>
                  <a:pt x="11292427" y="41062"/>
                  <a:pt x="11341046" y="55919"/>
                </a:cubicBezTo>
                <a:cubicBezTo>
                  <a:pt x="11414960" y="68323"/>
                  <a:pt x="11447404" y="101704"/>
                  <a:pt x="11341046" y="119146"/>
                </a:cubicBezTo>
                <a:lnTo>
                  <a:pt x="11341046" y="119146"/>
                </a:lnTo>
                <a:cubicBezTo>
                  <a:pt x="11466694" y="176190"/>
                  <a:pt x="11543925" y="221784"/>
                  <a:pt x="11341046" y="297866"/>
                </a:cubicBezTo>
                <a:cubicBezTo>
                  <a:pt x="11500036" y="308636"/>
                  <a:pt x="11187565" y="518887"/>
                  <a:pt x="11341046" y="658960"/>
                </a:cubicBezTo>
                <a:cubicBezTo>
                  <a:pt x="11083655" y="634045"/>
                  <a:pt x="10292668" y="629849"/>
                  <a:pt x="9450836" y="714880"/>
                </a:cubicBezTo>
                <a:cubicBezTo>
                  <a:pt x="8483258" y="590905"/>
                  <a:pt x="5217570" y="756043"/>
                  <a:pt x="4725434" y="714880"/>
                </a:cubicBezTo>
                <a:cubicBezTo>
                  <a:pt x="3304711" y="859074"/>
                  <a:pt x="2462026" y="814836"/>
                  <a:pt x="1890177" y="714880"/>
                </a:cubicBezTo>
                <a:lnTo>
                  <a:pt x="1890177" y="714880"/>
                </a:lnTo>
                <a:cubicBezTo>
                  <a:pt x="1890181" y="714878"/>
                  <a:pt x="1890198" y="714882"/>
                  <a:pt x="1890209" y="714880"/>
                </a:cubicBezTo>
                <a:cubicBezTo>
                  <a:pt x="837872" y="716993"/>
                  <a:pt x="27265" y="683450"/>
                  <a:pt x="0" y="658960"/>
                </a:cubicBezTo>
                <a:cubicBezTo>
                  <a:pt x="502668" y="411057"/>
                  <a:pt x="-463193" y="404129"/>
                  <a:pt x="0" y="297866"/>
                </a:cubicBezTo>
                <a:cubicBezTo>
                  <a:pt x="451213" y="187978"/>
                  <a:pt x="-370150" y="234729"/>
                  <a:pt x="0" y="119146"/>
                </a:cubicBezTo>
                <a:lnTo>
                  <a:pt x="0" y="119146"/>
                </a:lnTo>
                <a:cubicBezTo>
                  <a:pt x="-102701" y="115995"/>
                  <a:pt x="64499" y="70210"/>
                  <a:pt x="0" y="55919"/>
                </a:cubicBezTo>
                <a:close/>
              </a:path>
              <a:path w="11341046" h="714880" fill="none" stroke="0" extrusionOk="0">
                <a:moveTo>
                  <a:pt x="0" y="55919"/>
                </a:moveTo>
                <a:cubicBezTo>
                  <a:pt x="19209" y="116338"/>
                  <a:pt x="768191" y="84265"/>
                  <a:pt x="1890209" y="0"/>
                </a:cubicBezTo>
                <a:cubicBezTo>
                  <a:pt x="1890201" y="3"/>
                  <a:pt x="1890181" y="1"/>
                  <a:pt x="1890177" y="0"/>
                </a:cubicBezTo>
                <a:cubicBezTo>
                  <a:pt x="2258927" y="-20900"/>
                  <a:pt x="2381974" y="-25511"/>
                  <a:pt x="2763475" y="-39062"/>
                </a:cubicBezTo>
                <a:cubicBezTo>
                  <a:pt x="2978145" y="-228410"/>
                  <a:pt x="4092125" y="-159911"/>
                  <a:pt x="4725434" y="0"/>
                </a:cubicBezTo>
                <a:cubicBezTo>
                  <a:pt x="5278932" y="310888"/>
                  <a:pt x="7701748" y="-275366"/>
                  <a:pt x="9450836" y="0"/>
                </a:cubicBezTo>
                <a:cubicBezTo>
                  <a:pt x="10451212" y="4638"/>
                  <a:pt x="11287627" y="24203"/>
                  <a:pt x="11341046" y="55919"/>
                </a:cubicBezTo>
                <a:cubicBezTo>
                  <a:pt x="11403989" y="77884"/>
                  <a:pt x="11443774" y="98875"/>
                  <a:pt x="11341046" y="119146"/>
                </a:cubicBezTo>
                <a:lnTo>
                  <a:pt x="11341046" y="119146"/>
                </a:lnTo>
                <a:cubicBezTo>
                  <a:pt x="11459590" y="192365"/>
                  <a:pt x="11539687" y="211152"/>
                  <a:pt x="11341046" y="297866"/>
                </a:cubicBezTo>
                <a:cubicBezTo>
                  <a:pt x="11456510" y="352367"/>
                  <a:pt x="11151955" y="546027"/>
                  <a:pt x="11341046" y="658960"/>
                </a:cubicBezTo>
                <a:cubicBezTo>
                  <a:pt x="11238457" y="824608"/>
                  <a:pt x="10389826" y="469202"/>
                  <a:pt x="9450836" y="714880"/>
                </a:cubicBezTo>
                <a:cubicBezTo>
                  <a:pt x="7394144" y="513949"/>
                  <a:pt x="5559690" y="671918"/>
                  <a:pt x="4725434" y="714880"/>
                </a:cubicBezTo>
                <a:cubicBezTo>
                  <a:pt x="3570883" y="803176"/>
                  <a:pt x="3128927" y="601376"/>
                  <a:pt x="1890177" y="714880"/>
                </a:cubicBezTo>
                <a:lnTo>
                  <a:pt x="1890177" y="714880"/>
                </a:lnTo>
                <a:cubicBezTo>
                  <a:pt x="1890192" y="714880"/>
                  <a:pt x="1890204" y="714881"/>
                  <a:pt x="1890209" y="714880"/>
                </a:cubicBezTo>
                <a:cubicBezTo>
                  <a:pt x="837062" y="716845"/>
                  <a:pt x="24403" y="697877"/>
                  <a:pt x="0" y="658960"/>
                </a:cubicBezTo>
                <a:cubicBezTo>
                  <a:pt x="498478" y="480635"/>
                  <a:pt x="-571914" y="417265"/>
                  <a:pt x="0" y="297866"/>
                </a:cubicBezTo>
                <a:cubicBezTo>
                  <a:pt x="546330" y="273357"/>
                  <a:pt x="-366874" y="218410"/>
                  <a:pt x="0" y="119146"/>
                </a:cubicBezTo>
                <a:lnTo>
                  <a:pt x="0" y="119146"/>
                </a:lnTo>
                <a:cubicBezTo>
                  <a:pt x="-78732" y="109747"/>
                  <a:pt x="72175" y="67886"/>
                  <a:pt x="0" y="55919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341046"/>
                      <a:gd name="connsiteY0" fmla="*/ 55919 h 714880"/>
                      <a:gd name="connsiteX1" fmla="*/ 1890209 w 11341046"/>
                      <a:gd name="connsiteY1" fmla="*/ 0 h 714880"/>
                      <a:gd name="connsiteX2" fmla="*/ 1890177 w 11341046"/>
                      <a:gd name="connsiteY2" fmla="*/ 0 h 714880"/>
                      <a:gd name="connsiteX3" fmla="*/ 2763475 w 11341046"/>
                      <a:gd name="connsiteY3" fmla="*/ -39062 h 714880"/>
                      <a:gd name="connsiteX4" fmla="*/ 4725434 w 11341046"/>
                      <a:gd name="connsiteY4" fmla="*/ 0 h 714880"/>
                      <a:gd name="connsiteX5" fmla="*/ 9450836 w 11341046"/>
                      <a:gd name="connsiteY5" fmla="*/ 0 h 714880"/>
                      <a:gd name="connsiteX6" fmla="*/ 11341046 w 11341046"/>
                      <a:gd name="connsiteY6" fmla="*/ 55919 h 714880"/>
                      <a:gd name="connsiteX7" fmla="*/ 11341046 w 11341046"/>
                      <a:gd name="connsiteY7" fmla="*/ 119146 h 714880"/>
                      <a:gd name="connsiteX8" fmla="*/ 11341046 w 11341046"/>
                      <a:gd name="connsiteY8" fmla="*/ 119146 h 714880"/>
                      <a:gd name="connsiteX9" fmla="*/ 11341046 w 11341046"/>
                      <a:gd name="connsiteY9" fmla="*/ 297866 h 714880"/>
                      <a:gd name="connsiteX10" fmla="*/ 11341046 w 11341046"/>
                      <a:gd name="connsiteY10" fmla="*/ 658960 h 714880"/>
                      <a:gd name="connsiteX11" fmla="*/ 9450836 w 11341046"/>
                      <a:gd name="connsiteY11" fmla="*/ 714880 h 714880"/>
                      <a:gd name="connsiteX12" fmla="*/ 4725434 w 11341046"/>
                      <a:gd name="connsiteY12" fmla="*/ 714880 h 714880"/>
                      <a:gd name="connsiteX13" fmla="*/ 1890177 w 11341046"/>
                      <a:gd name="connsiteY13" fmla="*/ 714880 h 714880"/>
                      <a:gd name="connsiteX14" fmla="*/ 1890177 w 11341046"/>
                      <a:gd name="connsiteY14" fmla="*/ 714880 h 714880"/>
                      <a:gd name="connsiteX15" fmla="*/ 1890209 w 11341046"/>
                      <a:gd name="connsiteY15" fmla="*/ 714880 h 714880"/>
                      <a:gd name="connsiteX16" fmla="*/ 0 w 11341046"/>
                      <a:gd name="connsiteY16" fmla="*/ 658960 h 714880"/>
                      <a:gd name="connsiteX17" fmla="*/ 0 w 11341046"/>
                      <a:gd name="connsiteY17" fmla="*/ 297866 h 714880"/>
                      <a:gd name="connsiteX18" fmla="*/ 0 w 11341046"/>
                      <a:gd name="connsiteY18" fmla="*/ 119146 h 714880"/>
                      <a:gd name="connsiteX19" fmla="*/ 0 w 11341046"/>
                      <a:gd name="connsiteY19" fmla="*/ 119146 h 714880"/>
                      <a:gd name="connsiteX20" fmla="*/ 0 w 11341046"/>
                      <a:gd name="connsiteY20" fmla="*/ 55919 h 714880"/>
                      <a:gd name="connsiteX0" fmla="*/ 0 w 11341046"/>
                      <a:gd name="connsiteY0" fmla="*/ 55919 h 714880"/>
                      <a:gd name="connsiteX1" fmla="*/ 1890209 w 11341046"/>
                      <a:gd name="connsiteY1" fmla="*/ 0 h 714880"/>
                      <a:gd name="connsiteX2" fmla="*/ 1890177 w 11341046"/>
                      <a:gd name="connsiteY2" fmla="*/ 0 h 714880"/>
                      <a:gd name="connsiteX3" fmla="*/ 2763475 w 11341046"/>
                      <a:gd name="connsiteY3" fmla="*/ -39062 h 714880"/>
                      <a:gd name="connsiteX4" fmla="*/ 4725434 w 11341046"/>
                      <a:gd name="connsiteY4" fmla="*/ 0 h 714880"/>
                      <a:gd name="connsiteX5" fmla="*/ 9450836 w 11341046"/>
                      <a:gd name="connsiteY5" fmla="*/ 0 h 714880"/>
                      <a:gd name="connsiteX6" fmla="*/ 11341046 w 11341046"/>
                      <a:gd name="connsiteY6" fmla="*/ 55919 h 714880"/>
                      <a:gd name="connsiteX7" fmla="*/ 11341046 w 11341046"/>
                      <a:gd name="connsiteY7" fmla="*/ 119146 h 714880"/>
                      <a:gd name="connsiteX8" fmla="*/ 11341046 w 11341046"/>
                      <a:gd name="connsiteY8" fmla="*/ 119146 h 714880"/>
                      <a:gd name="connsiteX9" fmla="*/ 11341046 w 11341046"/>
                      <a:gd name="connsiteY9" fmla="*/ 297866 h 714880"/>
                      <a:gd name="connsiteX10" fmla="*/ 11341046 w 11341046"/>
                      <a:gd name="connsiteY10" fmla="*/ 658960 h 714880"/>
                      <a:gd name="connsiteX11" fmla="*/ 9450836 w 11341046"/>
                      <a:gd name="connsiteY11" fmla="*/ 714880 h 714880"/>
                      <a:gd name="connsiteX12" fmla="*/ 4725434 w 11341046"/>
                      <a:gd name="connsiteY12" fmla="*/ 714880 h 714880"/>
                      <a:gd name="connsiteX13" fmla="*/ 1890177 w 11341046"/>
                      <a:gd name="connsiteY13" fmla="*/ 714880 h 714880"/>
                      <a:gd name="connsiteX14" fmla="*/ 1890177 w 11341046"/>
                      <a:gd name="connsiteY14" fmla="*/ 714880 h 714880"/>
                      <a:gd name="connsiteX15" fmla="*/ 1890209 w 11341046"/>
                      <a:gd name="connsiteY15" fmla="*/ 714880 h 714880"/>
                      <a:gd name="connsiteX16" fmla="*/ 0 w 11341046"/>
                      <a:gd name="connsiteY16" fmla="*/ 658960 h 714880"/>
                      <a:gd name="connsiteX17" fmla="*/ 0 w 11341046"/>
                      <a:gd name="connsiteY17" fmla="*/ 297866 h 714880"/>
                      <a:gd name="connsiteX18" fmla="*/ 0 w 11341046"/>
                      <a:gd name="connsiteY18" fmla="*/ 119146 h 714880"/>
                      <a:gd name="connsiteX19" fmla="*/ 0 w 11341046"/>
                      <a:gd name="connsiteY19" fmla="*/ 119146 h 714880"/>
                      <a:gd name="connsiteX20" fmla="*/ 0 w 11341046"/>
                      <a:gd name="connsiteY20" fmla="*/ 55919 h 714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341046" h="714880" fill="none" extrusionOk="0">
                        <a:moveTo>
                          <a:pt x="0" y="55919"/>
                        </a:moveTo>
                        <a:cubicBezTo>
                          <a:pt x="6805" y="63726"/>
                          <a:pt x="724526" y="46442"/>
                          <a:pt x="1890209" y="0"/>
                        </a:cubicBezTo>
                        <a:cubicBezTo>
                          <a:pt x="1890200" y="3"/>
                          <a:pt x="1890181" y="0"/>
                          <a:pt x="1890177" y="0"/>
                        </a:cubicBezTo>
                        <a:cubicBezTo>
                          <a:pt x="2247497" y="-26890"/>
                          <a:pt x="2386588" y="-31897"/>
                          <a:pt x="2763475" y="-39062"/>
                        </a:cubicBezTo>
                        <a:cubicBezTo>
                          <a:pt x="3059314" y="-157211"/>
                          <a:pt x="4091261" y="-140744"/>
                          <a:pt x="4725434" y="0"/>
                        </a:cubicBezTo>
                        <a:cubicBezTo>
                          <a:pt x="5239838" y="164676"/>
                          <a:pt x="7449307" y="-4149"/>
                          <a:pt x="9450836" y="0"/>
                        </a:cubicBezTo>
                        <a:cubicBezTo>
                          <a:pt x="10455734" y="4157"/>
                          <a:pt x="11288640" y="16679"/>
                          <a:pt x="11341046" y="55919"/>
                        </a:cubicBezTo>
                        <a:cubicBezTo>
                          <a:pt x="11411155" y="75613"/>
                          <a:pt x="11443022" y="101485"/>
                          <a:pt x="11341046" y="119146"/>
                        </a:cubicBezTo>
                        <a:lnTo>
                          <a:pt x="11341046" y="119146"/>
                        </a:lnTo>
                        <a:cubicBezTo>
                          <a:pt x="11460322" y="198062"/>
                          <a:pt x="11545637" y="206030"/>
                          <a:pt x="11341046" y="297866"/>
                        </a:cubicBezTo>
                        <a:cubicBezTo>
                          <a:pt x="11454660" y="355126"/>
                          <a:pt x="11141283" y="542261"/>
                          <a:pt x="11341046" y="658960"/>
                        </a:cubicBezTo>
                        <a:cubicBezTo>
                          <a:pt x="11317043" y="849280"/>
                          <a:pt x="10467675" y="620434"/>
                          <a:pt x="9450836" y="714880"/>
                        </a:cubicBezTo>
                        <a:cubicBezTo>
                          <a:pt x="7357382" y="620107"/>
                          <a:pt x="5576744" y="813670"/>
                          <a:pt x="4725434" y="714880"/>
                        </a:cubicBezTo>
                        <a:cubicBezTo>
                          <a:pt x="3587043" y="805555"/>
                          <a:pt x="3128756" y="546117"/>
                          <a:pt x="1890177" y="714880"/>
                        </a:cubicBezTo>
                        <a:lnTo>
                          <a:pt x="1890177" y="714880"/>
                        </a:lnTo>
                        <a:cubicBezTo>
                          <a:pt x="1890193" y="714879"/>
                          <a:pt x="1890202" y="714881"/>
                          <a:pt x="1890209" y="714880"/>
                        </a:cubicBezTo>
                        <a:cubicBezTo>
                          <a:pt x="831220" y="721796"/>
                          <a:pt x="24177" y="693474"/>
                          <a:pt x="0" y="658960"/>
                        </a:cubicBezTo>
                        <a:cubicBezTo>
                          <a:pt x="595862" y="540450"/>
                          <a:pt x="-639533" y="451992"/>
                          <a:pt x="0" y="297866"/>
                        </a:cubicBezTo>
                        <a:cubicBezTo>
                          <a:pt x="533598" y="328361"/>
                          <a:pt x="-363662" y="214336"/>
                          <a:pt x="0" y="119146"/>
                        </a:cubicBezTo>
                        <a:lnTo>
                          <a:pt x="0" y="119146"/>
                        </a:lnTo>
                        <a:cubicBezTo>
                          <a:pt x="-75751" y="104932"/>
                          <a:pt x="71449" y="76099"/>
                          <a:pt x="0" y="55919"/>
                        </a:cubicBezTo>
                        <a:close/>
                      </a:path>
                      <a:path w="11341046" h="714880" stroke="0" extrusionOk="0">
                        <a:moveTo>
                          <a:pt x="0" y="55919"/>
                        </a:moveTo>
                        <a:cubicBezTo>
                          <a:pt x="-67729" y="72610"/>
                          <a:pt x="843355" y="6002"/>
                          <a:pt x="1890209" y="0"/>
                        </a:cubicBezTo>
                        <a:cubicBezTo>
                          <a:pt x="1890199" y="0"/>
                          <a:pt x="1890180" y="-1"/>
                          <a:pt x="1890177" y="0"/>
                        </a:cubicBezTo>
                        <a:cubicBezTo>
                          <a:pt x="2078838" y="37865"/>
                          <a:pt x="2486160" y="-44484"/>
                          <a:pt x="2763475" y="-39062"/>
                        </a:cubicBezTo>
                        <a:cubicBezTo>
                          <a:pt x="3257507" y="-39791"/>
                          <a:pt x="4162274" y="76494"/>
                          <a:pt x="4725434" y="0"/>
                        </a:cubicBezTo>
                        <a:cubicBezTo>
                          <a:pt x="6978646" y="-17293"/>
                          <a:pt x="7250489" y="54382"/>
                          <a:pt x="9450836" y="0"/>
                        </a:cubicBezTo>
                        <a:cubicBezTo>
                          <a:pt x="10546257" y="1553"/>
                          <a:pt x="11508064" y="24548"/>
                          <a:pt x="11341046" y="55919"/>
                        </a:cubicBezTo>
                        <a:cubicBezTo>
                          <a:pt x="11215575" y="83313"/>
                          <a:pt x="11530703" y="129192"/>
                          <a:pt x="11341046" y="119146"/>
                        </a:cubicBezTo>
                        <a:lnTo>
                          <a:pt x="11341046" y="119146"/>
                        </a:lnTo>
                        <a:cubicBezTo>
                          <a:pt x="11454717" y="110967"/>
                          <a:pt x="11067712" y="234135"/>
                          <a:pt x="11341046" y="297866"/>
                        </a:cubicBezTo>
                        <a:cubicBezTo>
                          <a:pt x="11437450" y="388483"/>
                          <a:pt x="10919821" y="574398"/>
                          <a:pt x="11341046" y="658960"/>
                        </a:cubicBezTo>
                        <a:cubicBezTo>
                          <a:pt x="11379730" y="726420"/>
                          <a:pt x="10690142" y="714202"/>
                          <a:pt x="9450836" y="714880"/>
                        </a:cubicBezTo>
                        <a:cubicBezTo>
                          <a:pt x="8782538" y="850011"/>
                          <a:pt x="6208952" y="587237"/>
                          <a:pt x="4725434" y="714880"/>
                        </a:cubicBezTo>
                        <a:cubicBezTo>
                          <a:pt x="3343185" y="881818"/>
                          <a:pt x="3125775" y="598903"/>
                          <a:pt x="1890177" y="714880"/>
                        </a:cubicBezTo>
                        <a:lnTo>
                          <a:pt x="1890177" y="714880"/>
                        </a:lnTo>
                        <a:cubicBezTo>
                          <a:pt x="1890180" y="714877"/>
                          <a:pt x="1890200" y="714879"/>
                          <a:pt x="1890209" y="714880"/>
                        </a:cubicBezTo>
                        <a:cubicBezTo>
                          <a:pt x="732790" y="714213"/>
                          <a:pt x="6946" y="695777"/>
                          <a:pt x="0" y="658960"/>
                        </a:cubicBezTo>
                        <a:cubicBezTo>
                          <a:pt x="-133329" y="571537"/>
                          <a:pt x="-549690" y="423529"/>
                          <a:pt x="0" y="297866"/>
                        </a:cubicBezTo>
                        <a:cubicBezTo>
                          <a:pt x="-6615" y="254231"/>
                          <a:pt x="-255348" y="200202"/>
                          <a:pt x="0" y="119146"/>
                        </a:cubicBezTo>
                        <a:lnTo>
                          <a:pt x="0" y="119146"/>
                        </a:lnTo>
                        <a:cubicBezTo>
                          <a:pt x="-85567" y="114804"/>
                          <a:pt x="-145141" y="76849"/>
                          <a:pt x="0" y="55919"/>
                        </a:cubicBezTo>
                        <a:close/>
                      </a:path>
                      <a:path w="11341046" h="714880" fill="none" stroke="0" extrusionOk="0">
                        <a:moveTo>
                          <a:pt x="0" y="55919"/>
                        </a:moveTo>
                        <a:cubicBezTo>
                          <a:pt x="11849" y="39928"/>
                          <a:pt x="825209" y="81477"/>
                          <a:pt x="1890209" y="0"/>
                        </a:cubicBezTo>
                        <a:cubicBezTo>
                          <a:pt x="1890203" y="-3"/>
                          <a:pt x="1890192" y="-3"/>
                          <a:pt x="1890177" y="0"/>
                        </a:cubicBezTo>
                        <a:cubicBezTo>
                          <a:pt x="2275875" y="-6566"/>
                          <a:pt x="2394956" y="-15256"/>
                          <a:pt x="2763475" y="-39062"/>
                        </a:cubicBezTo>
                        <a:cubicBezTo>
                          <a:pt x="3032886" y="-136650"/>
                          <a:pt x="4211961" y="-65681"/>
                          <a:pt x="4725434" y="0"/>
                        </a:cubicBezTo>
                        <a:cubicBezTo>
                          <a:pt x="6911308" y="-93965"/>
                          <a:pt x="7545817" y="-65947"/>
                          <a:pt x="9450836" y="0"/>
                        </a:cubicBezTo>
                        <a:cubicBezTo>
                          <a:pt x="10438129" y="-978"/>
                          <a:pt x="11293571" y="30878"/>
                          <a:pt x="11341046" y="55919"/>
                        </a:cubicBezTo>
                        <a:cubicBezTo>
                          <a:pt x="11404129" y="69744"/>
                          <a:pt x="11448889" y="103443"/>
                          <a:pt x="11341046" y="119146"/>
                        </a:cubicBezTo>
                        <a:lnTo>
                          <a:pt x="11341046" y="119146"/>
                        </a:lnTo>
                        <a:cubicBezTo>
                          <a:pt x="11461106" y="189125"/>
                          <a:pt x="11530954" y="217195"/>
                          <a:pt x="11341046" y="297866"/>
                        </a:cubicBezTo>
                        <a:cubicBezTo>
                          <a:pt x="11512350" y="314719"/>
                          <a:pt x="11148491" y="514322"/>
                          <a:pt x="11341046" y="658960"/>
                        </a:cubicBezTo>
                        <a:cubicBezTo>
                          <a:pt x="11175366" y="637118"/>
                          <a:pt x="10373462" y="632823"/>
                          <a:pt x="9450836" y="714880"/>
                        </a:cubicBezTo>
                        <a:cubicBezTo>
                          <a:pt x="8462344" y="634826"/>
                          <a:pt x="5237146" y="732836"/>
                          <a:pt x="4725434" y="714880"/>
                        </a:cubicBezTo>
                        <a:cubicBezTo>
                          <a:pt x="3314221" y="852757"/>
                          <a:pt x="2532357" y="810467"/>
                          <a:pt x="1890177" y="714880"/>
                        </a:cubicBezTo>
                        <a:lnTo>
                          <a:pt x="1890177" y="714880"/>
                        </a:lnTo>
                        <a:cubicBezTo>
                          <a:pt x="1890182" y="714879"/>
                          <a:pt x="1890199" y="714882"/>
                          <a:pt x="1890209" y="714880"/>
                        </a:cubicBezTo>
                        <a:cubicBezTo>
                          <a:pt x="838661" y="711799"/>
                          <a:pt x="29436" y="690191"/>
                          <a:pt x="0" y="658960"/>
                        </a:cubicBezTo>
                        <a:cubicBezTo>
                          <a:pt x="537629" y="479534"/>
                          <a:pt x="-559947" y="367434"/>
                          <a:pt x="0" y="297866"/>
                        </a:cubicBezTo>
                        <a:cubicBezTo>
                          <a:pt x="506746" y="239898"/>
                          <a:pt x="-372818" y="211146"/>
                          <a:pt x="0" y="119146"/>
                        </a:cubicBezTo>
                        <a:lnTo>
                          <a:pt x="0" y="119146"/>
                        </a:lnTo>
                        <a:cubicBezTo>
                          <a:pt x="-92749" y="117921"/>
                          <a:pt x="70080" y="72575"/>
                          <a:pt x="0" y="5591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In geography, you will receive two homework tasks this topic. Task 2 (VIPERS) will be awarded as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 Meaningful Homework, as this applies your knowledge from the first task. 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We have included both tasks below, so you know what you will be doing in advance. 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We will set one task at a time on </a:t>
            </a:r>
            <a:r>
              <a:rPr kumimoji="0" lang="en-GB" sz="16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ClassCharts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Times New Roman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58540" y="1793965"/>
            <a:ext cx="5745217" cy="4985814"/>
          </a:xfrm>
          <a:custGeom>
            <a:avLst/>
            <a:gdLst>
              <a:gd name="connsiteX0" fmla="*/ 0 w 5745217"/>
              <a:gd name="connsiteY0" fmla="*/ 389999 h 4985814"/>
              <a:gd name="connsiteX1" fmla="*/ 957554 w 5745217"/>
              <a:gd name="connsiteY1" fmla="*/ 0 h 4985814"/>
              <a:gd name="connsiteX2" fmla="*/ 957537 w 5745217"/>
              <a:gd name="connsiteY2" fmla="*/ 0 h 4985814"/>
              <a:gd name="connsiteX3" fmla="*/ 1399938 w 5745217"/>
              <a:gd name="connsiteY3" fmla="*/ -272426 h 4985814"/>
              <a:gd name="connsiteX4" fmla="*/ 2393839 w 5745217"/>
              <a:gd name="connsiteY4" fmla="*/ 0 h 4985814"/>
              <a:gd name="connsiteX5" fmla="*/ 4787662 w 5745217"/>
              <a:gd name="connsiteY5" fmla="*/ 0 h 4985814"/>
              <a:gd name="connsiteX6" fmla="*/ 5745217 w 5745217"/>
              <a:gd name="connsiteY6" fmla="*/ 389999 h 4985814"/>
              <a:gd name="connsiteX7" fmla="*/ 5745217 w 5745217"/>
              <a:gd name="connsiteY7" fmla="*/ 830969 h 4985814"/>
              <a:gd name="connsiteX8" fmla="*/ 5745217 w 5745217"/>
              <a:gd name="connsiteY8" fmla="*/ 830969 h 4985814"/>
              <a:gd name="connsiteX9" fmla="*/ 5745217 w 5745217"/>
              <a:gd name="connsiteY9" fmla="*/ 2077422 h 4985814"/>
              <a:gd name="connsiteX10" fmla="*/ 5745217 w 5745217"/>
              <a:gd name="connsiteY10" fmla="*/ 4595814 h 4985814"/>
              <a:gd name="connsiteX11" fmla="*/ 4787662 w 5745217"/>
              <a:gd name="connsiteY11" fmla="*/ 4985814 h 4985814"/>
              <a:gd name="connsiteX12" fmla="*/ 2393839 w 5745217"/>
              <a:gd name="connsiteY12" fmla="*/ 4985814 h 4985814"/>
              <a:gd name="connsiteX13" fmla="*/ 957537 w 5745217"/>
              <a:gd name="connsiteY13" fmla="*/ 4985814 h 4985814"/>
              <a:gd name="connsiteX14" fmla="*/ 957537 w 5745217"/>
              <a:gd name="connsiteY14" fmla="*/ 4985814 h 4985814"/>
              <a:gd name="connsiteX15" fmla="*/ 957554 w 5745217"/>
              <a:gd name="connsiteY15" fmla="*/ 4985814 h 4985814"/>
              <a:gd name="connsiteX16" fmla="*/ 0 w 5745217"/>
              <a:gd name="connsiteY16" fmla="*/ 4595814 h 4985814"/>
              <a:gd name="connsiteX17" fmla="*/ 0 w 5745217"/>
              <a:gd name="connsiteY17" fmla="*/ 2077422 h 4985814"/>
              <a:gd name="connsiteX18" fmla="*/ 0 w 5745217"/>
              <a:gd name="connsiteY18" fmla="*/ 830969 h 4985814"/>
              <a:gd name="connsiteX19" fmla="*/ 0 w 5745217"/>
              <a:gd name="connsiteY19" fmla="*/ 830969 h 4985814"/>
              <a:gd name="connsiteX20" fmla="*/ 0 w 5745217"/>
              <a:gd name="connsiteY20" fmla="*/ 389999 h 4985814"/>
              <a:gd name="connsiteX0" fmla="*/ 0 w 5745217"/>
              <a:gd name="connsiteY0" fmla="*/ 389999 h 4985814"/>
              <a:gd name="connsiteX1" fmla="*/ 957554 w 5745217"/>
              <a:gd name="connsiteY1" fmla="*/ 0 h 4985814"/>
              <a:gd name="connsiteX2" fmla="*/ 957537 w 5745217"/>
              <a:gd name="connsiteY2" fmla="*/ 0 h 4985814"/>
              <a:gd name="connsiteX3" fmla="*/ 1399938 w 5745217"/>
              <a:gd name="connsiteY3" fmla="*/ -272426 h 4985814"/>
              <a:gd name="connsiteX4" fmla="*/ 2393839 w 5745217"/>
              <a:gd name="connsiteY4" fmla="*/ 0 h 4985814"/>
              <a:gd name="connsiteX5" fmla="*/ 4787662 w 5745217"/>
              <a:gd name="connsiteY5" fmla="*/ 0 h 4985814"/>
              <a:gd name="connsiteX6" fmla="*/ 5745217 w 5745217"/>
              <a:gd name="connsiteY6" fmla="*/ 389999 h 4985814"/>
              <a:gd name="connsiteX7" fmla="*/ 5745217 w 5745217"/>
              <a:gd name="connsiteY7" fmla="*/ 830969 h 4985814"/>
              <a:gd name="connsiteX8" fmla="*/ 5745217 w 5745217"/>
              <a:gd name="connsiteY8" fmla="*/ 830969 h 4985814"/>
              <a:gd name="connsiteX9" fmla="*/ 5745217 w 5745217"/>
              <a:gd name="connsiteY9" fmla="*/ 2077422 h 4985814"/>
              <a:gd name="connsiteX10" fmla="*/ 5745217 w 5745217"/>
              <a:gd name="connsiteY10" fmla="*/ 4595814 h 4985814"/>
              <a:gd name="connsiteX11" fmla="*/ 4787662 w 5745217"/>
              <a:gd name="connsiteY11" fmla="*/ 4985814 h 4985814"/>
              <a:gd name="connsiteX12" fmla="*/ 2393839 w 5745217"/>
              <a:gd name="connsiteY12" fmla="*/ 4985814 h 4985814"/>
              <a:gd name="connsiteX13" fmla="*/ 957537 w 5745217"/>
              <a:gd name="connsiteY13" fmla="*/ 4985814 h 4985814"/>
              <a:gd name="connsiteX14" fmla="*/ 957537 w 5745217"/>
              <a:gd name="connsiteY14" fmla="*/ 4985814 h 4985814"/>
              <a:gd name="connsiteX15" fmla="*/ 957554 w 5745217"/>
              <a:gd name="connsiteY15" fmla="*/ 4985814 h 4985814"/>
              <a:gd name="connsiteX16" fmla="*/ 0 w 5745217"/>
              <a:gd name="connsiteY16" fmla="*/ 4595814 h 4985814"/>
              <a:gd name="connsiteX17" fmla="*/ 0 w 5745217"/>
              <a:gd name="connsiteY17" fmla="*/ 2077422 h 4985814"/>
              <a:gd name="connsiteX18" fmla="*/ 0 w 5745217"/>
              <a:gd name="connsiteY18" fmla="*/ 830969 h 4985814"/>
              <a:gd name="connsiteX19" fmla="*/ 0 w 5745217"/>
              <a:gd name="connsiteY19" fmla="*/ 830969 h 4985814"/>
              <a:gd name="connsiteX20" fmla="*/ 0 w 5745217"/>
              <a:gd name="connsiteY20" fmla="*/ 389999 h 4985814"/>
              <a:gd name="connsiteX0" fmla="*/ 0 w 5745217"/>
              <a:gd name="connsiteY0" fmla="*/ 389999 h 4985814"/>
              <a:gd name="connsiteX1" fmla="*/ 957554 w 5745217"/>
              <a:gd name="connsiteY1" fmla="*/ 0 h 4985814"/>
              <a:gd name="connsiteX2" fmla="*/ 957537 w 5745217"/>
              <a:gd name="connsiteY2" fmla="*/ 0 h 4985814"/>
              <a:gd name="connsiteX3" fmla="*/ 1399938 w 5745217"/>
              <a:gd name="connsiteY3" fmla="*/ -272426 h 4985814"/>
              <a:gd name="connsiteX4" fmla="*/ 2393839 w 5745217"/>
              <a:gd name="connsiteY4" fmla="*/ 0 h 4985814"/>
              <a:gd name="connsiteX5" fmla="*/ 4787662 w 5745217"/>
              <a:gd name="connsiteY5" fmla="*/ 0 h 4985814"/>
              <a:gd name="connsiteX6" fmla="*/ 5745217 w 5745217"/>
              <a:gd name="connsiteY6" fmla="*/ 389999 h 4985814"/>
              <a:gd name="connsiteX7" fmla="*/ 5745217 w 5745217"/>
              <a:gd name="connsiteY7" fmla="*/ 830969 h 4985814"/>
              <a:gd name="connsiteX8" fmla="*/ 5745217 w 5745217"/>
              <a:gd name="connsiteY8" fmla="*/ 830969 h 4985814"/>
              <a:gd name="connsiteX9" fmla="*/ 5745217 w 5745217"/>
              <a:gd name="connsiteY9" fmla="*/ 2077422 h 4985814"/>
              <a:gd name="connsiteX10" fmla="*/ 5745217 w 5745217"/>
              <a:gd name="connsiteY10" fmla="*/ 4595814 h 4985814"/>
              <a:gd name="connsiteX11" fmla="*/ 4787662 w 5745217"/>
              <a:gd name="connsiteY11" fmla="*/ 4985814 h 4985814"/>
              <a:gd name="connsiteX12" fmla="*/ 2393839 w 5745217"/>
              <a:gd name="connsiteY12" fmla="*/ 4985814 h 4985814"/>
              <a:gd name="connsiteX13" fmla="*/ 957537 w 5745217"/>
              <a:gd name="connsiteY13" fmla="*/ 4985814 h 4985814"/>
              <a:gd name="connsiteX14" fmla="*/ 957537 w 5745217"/>
              <a:gd name="connsiteY14" fmla="*/ 4985814 h 4985814"/>
              <a:gd name="connsiteX15" fmla="*/ 957554 w 5745217"/>
              <a:gd name="connsiteY15" fmla="*/ 4985814 h 4985814"/>
              <a:gd name="connsiteX16" fmla="*/ 0 w 5745217"/>
              <a:gd name="connsiteY16" fmla="*/ 4595814 h 4985814"/>
              <a:gd name="connsiteX17" fmla="*/ 0 w 5745217"/>
              <a:gd name="connsiteY17" fmla="*/ 2077422 h 4985814"/>
              <a:gd name="connsiteX18" fmla="*/ 0 w 5745217"/>
              <a:gd name="connsiteY18" fmla="*/ 830969 h 4985814"/>
              <a:gd name="connsiteX19" fmla="*/ 0 w 5745217"/>
              <a:gd name="connsiteY19" fmla="*/ 830969 h 4985814"/>
              <a:gd name="connsiteX20" fmla="*/ 0 w 5745217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45217" h="4985814" fill="none" extrusionOk="0">
                <a:moveTo>
                  <a:pt x="0" y="389999"/>
                </a:moveTo>
                <a:cubicBezTo>
                  <a:pt x="2917" y="203849"/>
                  <a:pt x="344661" y="133334"/>
                  <a:pt x="957554" y="0"/>
                </a:cubicBezTo>
                <a:cubicBezTo>
                  <a:pt x="957551" y="-2"/>
                  <a:pt x="957546" y="0"/>
                  <a:pt x="957537" y="0"/>
                </a:cubicBezTo>
                <a:cubicBezTo>
                  <a:pt x="1132308" y="-138842"/>
                  <a:pt x="1214646" y="-203095"/>
                  <a:pt x="1399938" y="-272426"/>
                </a:cubicBezTo>
                <a:cubicBezTo>
                  <a:pt x="1642186" y="-76633"/>
                  <a:pt x="1959624" y="-211214"/>
                  <a:pt x="2393839" y="0"/>
                </a:cubicBezTo>
                <a:cubicBezTo>
                  <a:pt x="3107660" y="59329"/>
                  <a:pt x="4555654" y="-9562"/>
                  <a:pt x="4787662" y="0"/>
                </a:cubicBezTo>
                <a:cubicBezTo>
                  <a:pt x="5350285" y="27245"/>
                  <a:pt x="5683500" y="119168"/>
                  <a:pt x="5745217" y="389999"/>
                </a:cubicBezTo>
                <a:cubicBezTo>
                  <a:pt x="5785069" y="503501"/>
                  <a:pt x="5792812" y="731298"/>
                  <a:pt x="5745217" y="830969"/>
                </a:cubicBezTo>
                <a:lnTo>
                  <a:pt x="5745217" y="830969"/>
                </a:lnTo>
                <a:cubicBezTo>
                  <a:pt x="5797995" y="1377625"/>
                  <a:pt x="5863624" y="1446619"/>
                  <a:pt x="5745217" y="2077422"/>
                </a:cubicBezTo>
                <a:cubicBezTo>
                  <a:pt x="5525573" y="2484572"/>
                  <a:pt x="5657344" y="3800944"/>
                  <a:pt x="5745217" y="4595814"/>
                </a:cubicBezTo>
                <a:cubicBezTo>
                  <a:pt x="5717950" y="4979979"/>
                  <a:pt x="5323853" y="4889044"/>
                  <a:pt x="4787662" y="4985814"/>
                </a:cubicBezTo>
                <a:cubicBezTo>
                  <a:pt x="4179537" y="4914283"/>
                  <a:pt x="3660728" y="5023345"/>
                  <a:pt x="2393839" y="4985814"/>
                </a:cubicBezTo>
                <a:cubicBezTo>
                  <a:pt x="1990642" y="5096575"/>
                  <a:pt x="1549349" y="4789904"/>
                  <a:pt x="957537" y="4985814"/>
                </a:cubicBezTo>
                <a:lnTo>
                  <a:pt x="957537" y="4985814"/>
                </a:lnTo>
                <a:cubicBezTo>
                  <a:pt x="957542" y="4985814"/>
                  <a:pt x="957550" y="4985815"/>
                  <a:pt x="957554" y="4985814"/>
                </a:cubicBezTo>
                <a:cubicBezTo>
                  <a:pt x="409602" y="5049641"/>
                  <a:pt x="-12859" y="4828265"/>
                  <a:pt x="0" y="4595814"/>
                </a:cubicBezTo>
                <a:cubicBezTo>
                  <a:pt x="213989" y="3757220"/>
                  <a:pt x="-327031" y="2920518"/>
                  <a:pt x="0" y="2077422"/>
                </a:cubicBezTo>
                <a:cubicBezTo>
                  <a:pt x="295657" y="1992099"/>
                  <a:pt x="-168397" y="1509835"/>
                  <a:pt x="0" y="830969"/>
                </a:cubicBezTo>
                <a:lnTo>
                  <a:pt x="0" y="830969"/>
                </a:lnTo>
                <a:cubicBezTo>
                  <a:pt x="-13023" y="751227"/>
                  <a:pt x="50670" y="537579"/>
                  <a:pt x="0" y="389999"/>
                </a:cubicBezTo>
                <a:close/>
              </a:path>
              <a:path w="5745217" h="4985814" stroke="0" extrusionOk="0">
                <a:moveTo>
                  <a:pt x="0" y="389999"/>
                </a:moveTo>
                <a:cubicBezTo>
                  <a:pt x="-109306" y="257773"/>
                  <a:pt x="386464" y="22064"/>
                  <a:pt x="957554" y="0"/>
                </a:cubicBezTo>
                <a:cubicBezTo>
                  <a:pt x="957548" y="0"/>
                  <a:pt x="957540" y="0"/>
                  <a:pt x="957537" y="0"/>
                </a:cubicBezTo>
                <a:cubicBezTo>
                  <a:pt x="1057644" y="-47141"/>
                  <a:pt x="1259463" y="-233959"/>
                  <a:pt x="1399938" y="-272426"/>
                </a:cubicBezTo>
                <a:cubicBezTo>
                  <a:pt x="1662946" y="-268303"/>
                  <a:pt x="2104813" y="-60327"/>
                  <a:pt x="2393839" y="0"/>
                </a:cubicBezTo>
                <a:cubicBezTo>
                  <a:pt x="3349499" y="103035"/>
                  <a:pt x="3656540" y="86554"/>
                  <a:pt x="4787662" y="0"/>
                </a:cubicBezTo>
                <a:cubicBezTo>
                  <a:pt x="5362058" y="20088"/>
                  <a:pt x="5888752" y="154455"/>
                  <a:pt x="5745217" y="389999"/>
                </a:cubicBezTo>
                <a:cubicBezTo>
                  <a:pt x="5701376" y="575742"/>
                  <a:pt x="5850686" y="782935"/>
                  <a:pt x="5745217" y="830969"/>
                </a:cubicBezTo>
                <a:lnTo>
                  <a:pt x="5745217" y="830969"/>
                </a:lnTo>
                <a:cubicBezTo>
                  <a:pt x="5840982" y="981768"/>
                  <a:pt x="5545940" y="1691439"/>
                  <a:pt x="5745217" y="2077422"/>
                </a:cubicBezTo>
                <a:cubicBezTo>
                  <a:pt x="5722590" y="2668210"/>
                  <a:pt x="5472126" y="3985382"/>
                  <a:pt x="5745217" y="4595814"/>
                </a:cubicBezTo>
                <a:cubicBezTo>
                  <a:pt x="5708771" y="4856798"/>
                  <a:pt x="5479900" y="4978972"/>
                  <a:pt x="4787662" y="4985814"/>
                </a:cubicBezTo>
                <a:cubicBezTo>
                  <a:pt x="4427893" y="5010025"/>
                  <a:pt x="2752268" y="4935434"/>
                  <a:pt x="2393839" y="4985814"/>
                </a:cubicBezTo>
                <a:cubicBezTo>
                  <a:pt x="2225002" y="4937605"/>
                  <a:pt x="1206532" y="4913113"/>
                  <a:pt x="957537" y="4985814"/>
                </a:cubicBezTo>
                <a:lnTo>
                  <a:pt x="957537" y="4985814"/>
                </a:lnTo>
                <a:cubicBezTo>
                  <a:pt x="957540" y="4985813"/>
                  <a:pt x="957549" y="4985814"/>
                  <a:pt x="957554" y="4985814"/>
                </a:cubicBezTo>
                <a:cubicBezTo>
                  <a:pt x="340028" y="4978152"/>
                  <a:pt x="40887" y="4851922"/>
                  <a:pt x="0" y="4595814"/>
                </a:cubicBezTo>
                <a:cubicBezTo>
                  <a:pt x="-120639" y="3909793"/>
                  <a:pt x="-364128" y="2897039"/>
                  <a:pt x="0" y="2077422"/>
                </a:cubicBezTo>
                <a:cubicBezTo>
                  <a:pt x="-25652" y="1561808"/>
                  <a:pt x="-109987" y="1269000"/>
                  <a:pt x="0" y="830969"/>
                </a:cubicBezTo>
                <a:lnTo>
                  <a:pt x="0" y="830969"/>
                </a:lnTo>
                <a:cubicBezTo>
                  <a:pt x="-57032" y="777120"/>
                  <a:pt x="-83451" y="511481"/>
                  <a:pt x="0" y="389999"/>
                </a:cubicBezTo>
                <a:close/>
              </a:path>
              <a:path w="5745217" h="4985814" fill="none" stroke="0" extrusionOk="0">
                <a:moveTo>
                  <a:pt x="0" y="389999"/>
                </a:moveTo>
                <a:cubicBezTo>
                  <a:pt x="22451" y="175743"/>
                  <a:pt x="390299" y="81867"/>
                  <a:pt x="957554" y="0"/>
                </a:cubicBezTo>
                <a:cubicBezTo>
                  <a:pt x="957553" y="-1"/>
                  <a:pt x="957542" y="0"/>
                  <a:pt x="957537" y="0"/>
                </a:cubicBezTo>
                <a:cubicBezTo>
                  <a:pt x="1142318" y="-121077"/>
                  <a:pt x="1199223" y="-198649"/>
                  <a:pt x="1399938" y="-272426"/>
                </a:cubicBezTo>
                <a:cubicBezTo>
                  <a:pt x="1595674" y="-180570"/>
                  <a:pt x="2012161" y="-167872"/>
                  <a:pt x="2393839" y="0"/>
                </a:cubicBezTo>
                <a:cubicBezTo>
                  <a:pt x="3121763" y="373"/>
                  <a:pt x="4485040" y="-29706"/>
                  <a:pt x="4787662" y="0"/>
                </a:cubicBezTo>
                <a:cubicBezTo>
                  <a:pt x="5242457" y="-15483"/>
                  <a:pt x="5719930" y="185880"/>
                  <a:pt x="5745217" y="389999"/>
                </a:cubicBezTo>
                <a:cubicBezTo>
                  <a:pt x="5773361" y="476160"/>
                  <a:pt x="5797785" y="709012"/>
                  <a:pt x="5745217" y="830969"/>
                </a:cubicBezTo>
                <a:lnTo>
                  <a:pt x="5745217" y="830969"/>
                </a:lnTo>
                <a:cubicBezTo>
                  <a:pt x="5813859" y="1312902"/>
                  <a:pt x="5845121" y="1460205"/>
                  <a:pt x="5745217" y="2077422"/>
                </a:cubicBezTo>
                <a:cubicBezTo>
                  <a:pt x="5867810" y="2308561"/>
                  <a:pt x="5797786" y="3597206"/>
                  <a:pt x="5745217" y="4595814"/>
                </a:cubicBezTo>
                <a:cubicBezTo>
                  <a:pt x="5600346" y="4796030"/>
                  <a:pt x="5231031" y="4956471"/>
                  <a:pt x="4787662" y="4985814"/>
                </a:cubicBezTo>
                <a:cubicBezTo>
                  <a:pt x="4163157" y="4807243"/>
                  <a:pt x="3570254" y="4922074"/>
                  <a:pt x="2393839" y="4985814"/>
                </a:cubicBezTo>
                <a:cubicBezTo>
                  <a:pt x="1922862" y="5050621"/>
                  <a:pt x="1442934" y="4995923"/>
                  <a:pt x="957537" y="4985814"/>
                </a:cubicBezTo>
                <a:lnTo>
                  <a:pt x="957537" y="4985814"/>
                </a:lnTo>
                <a:cubicBezTo>
                  <a:pt x="957539" y="4985812"/>
                  <a:pt x="957551" y="4985814"/>
                  <a:pt x="957554" y="4985814"/>
                </a:cubicBezTo>
                <a:cubicBezTo>
                  <a:pt x="446842" y="4996020"/>
                  <a:pt x="4132" y="4788824"/>
                  <a:pt x="0" y="4595814"/>
                </a:cubicBezTo>
                <a:cubicBezTo>
                  <a:pt x="149638" y="3531003"/>
                  <a:pt x="-254516" y="2817206"/>
                  <a:pt x="0" y="2077422"/>
                </a:cubicBezTo>
                <a:cubicBezTo>
                  <a:pt x="262929" y="1832452"/>
                  <a:pt x="-224733" y="1477472"/>
                  <a:pt x="0" y="830969"/>
                </a:cubicBezTo>
                <a:lnTo>
                  <a:pt x="0" y="830969"/>
                </a:lnTo>
                <a:cubicBezTo>
                  <a:pt x="-60737" y="768419"/>
                  <a:pt x="19451" y="482377"/>
                  <a:pt x="0" y="389999"/>
                </a:cubicBezTo>
                <a:close/>
              </a:path>
              <a:path w="5745217" h="4985814" fill="none" stroke="0" extrusionOk="0">
                <a:moveTo>
                  <a:pt x="0" y="389999"/>
                </a:moveTo>
                <a:cubicBezTo>
                  <a:pt x="10962" y="227594"/>
                  <a:pt x="391577" y="115498"/>
                  <a:pt x="957554" y="0"/>
                </a:cubicBezTo>
                <a:cubicBezTo>
                  <a:pt x="957552" y="-1"/>
                  <a:pt x="957545" y="2"/>
                  <a:pt x="957537" y="0"/>
                </a:cubicBezTo>
                <a:cubicBezTo>
                  <a:pt x="1147117" y="-126316"/>
                  <a:pt x="1210552" y="-195274"/>
                  <a:pt x="1399938" y="-272426"/>
                </a:cubicBezTo>
                <a:cubicBezTo>
                  <a:pt x="1601668" y="-171684"/>
                  <a:pt x="2004536" y="-224069"/>
                  <a:pt x="2393839" y="0"/>
                </a:cubicBezTo>
                <a:cubicBezTo>
                  <a:pt x="3106990" y="71932"/>
                  <a:pt x="4520042" y="-26029"/>
                  <a:pt x="4787662" y="0"/>
                </a:cubicBezTo>
                <a:cubicBezTo>
                  <a:pt x="5295480" y="5048"/>
                  <a:pt x="5701543" y="186828"/>
                  <a:pt x="5745217" y="389999"/>
                </a:cubicBezTo>
                <a:cubicBezTo>
                  <a:pt x="5777534" y="486002"/>
                  <a:pt x="5797739" y="720859"/>
                  <a:pt x="5745217" y="830969"/>
                </a:cubicBezTo>
                <a:lnTo>
                  <a:pt x="5745217" y="830969"/>
                </a:lnTo>
                <a:cubicBezTo>
                  <a:pt x="5800948" y="1354230"/>
                  <a:pt x="5853007" y="1454974"/>
                  <a:pt x="5745217" y="2077422"/>
                </a:cubicBezTo>
                <a:cubicBezTo>
                  <a:pt x="5722169" y="2437357"/>
                  <a:pt x="5768505" y="3656771"/>
                  <a:pt x="5745217" y="4595814"/>
                </a:cubicBezTo>
                <a:cubicBezTo>
                  <a:pt x="5688175" y="4888570"/>
                  <a:pt x="5297155" y="4908673"/>
                  <a:pt x="4787662" y="4985814"/>
                </a:cubicBezTo>
                <a:cubicBezTo>
                  <a:pt x="4151642" y="4855198"/>
                  <a:pt x="3602194" y="4916757"/>
                  <a:pt x="2393839" y="4985814"/>
                </a:cubicBezTo>
                <a:cubicBezTo>
                  <a:pt x="1976143" y="5052568"/>
                  <a:pt x="1525035" y="4900237"/>
                  <a:pt x="957537" y="4985814"/>
                </a:cubicBezTo>
                <a:lnTo>
                  <a:pt x="957537" y="4985814"/>
                </a:lnTo>
                <a:cubicBezTo>
                  <a:pt x="957541" y="4985814"/>
                  <a:pt x="957550" y="4985815"/>
                  <a:pt x="957554" y="4985814"/>
                </a:cubicBezTo>
                <a:cubicBezTo>
                  <a:pt x="427973" y="5006887"/>
                  <a:pt x="8987" y="4828276"/>
                  <a:pt x="0" y="4595814"/>
                </a:cubicBezTo>
                <a:cubicBezTo>
                  <a:pt x="248487" y="3689206"/>
                  <a:pt x="-192291" y="2783491"/>
                  <a:pt x="0" y="2077422"/>
                </a:cubicBezTo>
                <a:cubicBezTo>
                  <a:pt x="296028" y="1917117"/>
                  <a:pt x="-248380" y="1530215"/>
                  <a:pt x="0" y="830969"/>
                </a:cubicBezTo>
                <a:lnTo>
                  <a:pt x="0" y="830969"/>
                </a:lnTo>
                <a:cubicBezTo>
                  <a:pt x="-50200" y="781066"/>
                  <a:pt x="43717" y="509081"/>
                  <a:pt x="0" y="389999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745217"/>
                      <a:gd name="connsiteY0" fmla="*/ 389999 h 4985814"/>
                      <a:gd name="connsiteX1" fmla="*/ 957554 w 5745217"/>
                      <a:gd name="connsiteY1" fmla="*/ 0 h 4985814"/>
                      <a:gd name="connsiteX2" fmla="*/ 957537 w 5745217"/>
                      <a:gd name="connsiteY2" fmla="*/ 0 h 4985814"/>
                      <a:gd name="connsiteX3" fmla="*/ 1399938 w 5745217"/>
                      <a:gd name="connsiteY3" fmla="*/ -272426 h 4985814"/>
                      <a:gd name="connsiteX4" fmla="*/ 2393839 w 5745217"/>
                      <a:gd name="connsiteY4" fmla="*/ 0 h 4985814"/>
                      <a:gd name="connsiteX5" fmla="*/ 4787662 w 5745217"/>
                      <a:gd name="connsiteY5" fmla="*/ 0 h 4985814"/>
                      <a:gd name="connsiteX6" fmla="*/ 5745217 w 5745217"/>
                      <a:gd name="connsiteY6" fmla="*/ 389999 h 4985814"/>
                      <a:gd name="connsiteX7" fmla="*/ 5745217 w 5745217"/>
                      <a:gd name="connsiteY7" fmla="*/ 830969 h 4985814"/>
                      <a:gd name="connsiteX8" fmla="*/ 5745217 w 5745217"/>
                      <a:gd name="connsiteY8" fmla="*/ 830969 h 4985814"/>
                      <a:gd name="connsiteX9" fmla="*/ 5745217 w 5745217"/>
                      <a:gd name="connsiteY9" fmla="*/ 2077422 h 4985814"/>
                      <a:gd name="connsiteX10" fmla="*/ 5745217 w 5745217"/>
                      <a:gd name="connsiteY10" fmla="*/ 4595814 h 4985814"/>
                      <a:gd name="connsiteX11" fmla="*/ 4787662 w 5745217"/>
                      <a:gd name="connsiteY11" fmla="*/ 4985814 h 4985814"/>
                      <a:gd name="connsiteX12" fmla="*/ 2393839 w 5745217"/>
                      <a:gd name="connsiteY12" fmla="*/ 4985814 h 4985814"/>
                      <a:gd name="connsiteX13" fmla="*/ 957537 w 5745217"/>
                      <a:gd name="connsiteY13" fmla="*/ 4985814 h 4985814"/>
                      <a:gd name="connsiteX14" fmla="*/ 957537 w 5745217"/>
                      <a:gd name="connsiteY14" fmla="*/ 4985814 h 4985814"/>
                      <a:gd name="connsiteX15" fmla="*/ 957554 w 5745217"/>
                      <a:gd name="connsiteY15" fmla="*/ 4985814 h 4985814"/>
                      <a:gd name="connsiteX16" fmla="*/ 0 w 5745217"/>
                      <a:gd name="connsiteY16" fmla="*/ 4595814 h 4985814"/>
                      <a:gd name="connsiteX17" fmla="*/ 0 w 5745217"/>
                      <a:gd name="connsiteY17" fmla="*/ 2077422 h 4985814"/>
                      <a:gd name="connsiteX18" fmla="*/ 0 w 5745217"/>
                      <a:gd name="connsiteY18" fmla="*/ 830969 h 4985814"/>
                      <a:gd name="connsiteX19" fmla="*/ 0 w 5745217"/>
                      <a:gd name="connsiteY19" fmla="*/ 830969 h 4985814"/>
                      <a:gd name="connsiteX20" fmla="*/ 0 w 5745217"/>
                      <a:gd name="connsiteY20" fmla="*/ 389999 h 4985814"/>
                      <a:gd name="connsiteX0" fmla="*/ 0 w 5745217"/>
                      <a:gd name="connsiteY0" fmla="*/ 389999 h 4985814"/>
                      <a:gd name="connsiteX1" fmla="*/ 957554 w 5745217"/>
                      <a:gd name="connsiteY1" fmla="*/ 0 h 4985814"/>
                      <a:gd name="connsiteX2" fmla="*/ 957537 w 5745217"/>
                      <a:gd name="connsiteY2" fmla="*/ 0 h 4985814"/>
                      <a:gd name="connsiteX3" fmla="*/ 1399938 w 5745217"/>
                      <a:gd name="connsiteY3" fmla="*/ -272426 h 4985814"/>
                      <a:gd name="connsiteX4" fmla="*/ 2393839 w 5745217"/>
                      <a:gd name="connsiteY4" fmla="*/ 0 h 4985814"/>
                      <a:gd name="connsiteX5" fmla="*/ 4787662 w 5745217"/>
                      <a:gd name="connsiteY5" fmla="*/ 0 h 4985814"/>
                      <a:gd name="connsiteX6" fmla="*/ 5745217 w 5745217"/>
                      <a:gd name="connsiteY6" fmla="*/ 389999 h 4985814"/>
                      <a:gd name="connsiteX7" fmla="*/ 5745217 w 5745217"/>
                      <a:gd name="connsiteY7" fmla="*/ 830969 h 4985814"/>
                      <a:gd name="connsiteX8" fmla="*/ 5745217 w 5745217"/>
                      <a:gd name="connsiteY8" fmla="*/ 830969 h 4985814"/>
                      <a:gd name="connsiteX9" fmla="*/ 5745217 w 5745217"/>
                      <a:gd name="connsiteY9" fmla="*/ 2077422 h 4985814"/>
                      <a:gd name="connsiteX10" fmla="*/ 5745217 w 5745217"/>
                      <a:gd name="connsiteY10" fmla="*/ 4595814 h 4985814"/>
                      <a:gd name="connsiteX11" fmla="*/ 4787662 w 5745217"/>
                      <a:gd name="connsiteY11" fmla="*/ 4985814 h 4985814"/>
                      <a:gd name="connsiteX12" fmla="*/ 2393839 w 5745217"/>
                      <a:gd name="connsiteY12" fmla="*/ 4985814 h 4985814"/>
                      <a:gd name="connsiteX13" fmla="*/ 957537 w 5745217"/>
                      <a:gd name="connsiteY13" fmla="*/ 4985814 h 4985814"/>
                      <a:gd name="connsiteX14" fmla="*/ 957537 w 5745217"/>
                      <a:gd name="connsiteY14" fmla="*/ 4985814 h 4985814"/>
                      <a:gd name="connsiteX15" fmla="*/ 957554 w 5745217"/>
                      <a:gd name="connsiteY15" fmla="*/ 4985814 h 4985814"/>
                      <a:gd name="connsiteX16" fmla="*/ 0 w 5745217"/>
                      <a:gd name="connsiteY16" fmla="*/ 4595814 h 4985814"/>
                      <a:gd name="connsiteX17" fmla="*/ 0 w 5745217"/>
                      <a:gd name="connsiteY17" fmla="*/ 2077422 h 4985814"/>
                      <a:gd name="connsiteX18" fmla="*/ 0 w 5745217"/>
                      <a:gd name="connsiteY18" fmla="*/ 830969 h 4985814"/>
                      <a:gd name="connsiteX19" fmla="*/ 0 w 5745217"/>
                      <a:gd name="connsiteY19" fmla="*/ 830969 h 4985814"/>
                      <a:gd name="connsiteX20" fmla="*/ 0 w 5745217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745217" h="4985814" fill="none" extrusionOk="0">
                        <a:moveTo>
                          <a:pt x="0" y="389999"/>
                        </a:moveTo>
                        <a:cubicBezTo>
                          <a:pt x="3213" y="194729"/>
                          <a:pt x="357437" y="85926"/>
                          <a:pt x="957554" y="0"/>
                        </a:cubicBezTo>
                        <a:cubicBezTo>
                          <a:pt x="957551" y="-1"/>
                          <a:pt x="957545" y="1"/>
                          <a:pt x="957537" y="0"/>
                        </a:cubicBezTo>
                        <a:cubicBezTo>
                          <a:pt x="1137968" y="-131110"/>
                          <a:pt x="1216045" y="-202877"/>
                          <a:pt x="1399938" y="-272426"/>
                        </a:cubicBezTo>
                        <a:cubicBezTo>
                          <a:pt x="1649558" y="-129676"/>
                          <a:pt x="2001829" y="-164043"/>
                          <a:pt x="2393839" y="0"/>
                        </a:cubicBezTo>
                        <a:cubicBezTo>
                          <a:pt x="3100624" y="48125"/>
                          <a:pt x="4514498" y="-20072"/>
                          <a:pt x="4787662" y="0"/>
                        </a:cubicBezTo>
                        <a:cubicBezTo>
                          <a:pt x="5315626" y="2907"/>
                          <a:pt x="5706303" y="151469"/>
                          <a:pt x="5745217" y="389999"/>
                        </a:cubicBezTo>
                        <a:cubicBezTo>
                          <a:pt x="5781904" y="484617"/>
                          <a:pt x="5794375" y="732530"/>
                          <a:pt x="5745217" y="830969"/>
                        </a:cubicBezTo>
                        <a:lnTo>
                          <a:pt x="5745217" y="830969"/>
                        </a:lnTo>
                        <a:cubicBezTo>
                          <a:pt x="5802179" y="1363813"/>
                          <a:pt x="5860995" y="1448098"/>
                          <a:pt x="5745217" y="2077422"/>
                        </a:cubicBezTo>
                        <a:cubicBezTo>
                          <a:pt x="5706077" y="2461354"/>
                          <a:pt x="5646019" y="3613546"/>
                          <a:pt x="5745217" y="4595814"/>
                        </a:cubicBezTo>
                        <a:cubicBezTo>
                          <a:pt x="5732225" y="4902399"/>
                          <a:pt x="5304487" y="4922916"/>
                          <a:pt x="4787662" y="4985814"/>
                        </a:cubicBezTo>
                        <a:cubicBezTo>
                          <a:pt x="4129780" y="4918329"/>
                          <a:pt x="3610911" y="4989216"/>
                          <a:pt x="2393839" y="4985814"/>
                        </a:cubicBezTo>
                        <a:cubicBezTo>
                          <a:pt x="2009220" y="5057436"/>
                          <a:pt x="1524901" y="4857022"/>
                          <a:pt x="957537" y="4985814"/>
                        </a:cubicBezTo>
                        <a:lnTo>
                          <a:pt x="957537" y="4985814"/>
                        </a:lnTo>
                        <a:cubicBezTo>
                          <a:pt x="957541" y="4985814"/>
                          <a:pt x="957550" y="4985815"/>
                          <a:pt x="957554" y="4985814"/>
                        </a:cubicBezTo>
                        <a:cubicBezTo>
                          <a:pt x="418236" y="5015140"/>
                          <a:pt x="7925" y="4807535"/>
                          <a:pt x="0" y="4595814"/>
                        </a:cubicBezTo>
                        <a:cubicBezTo>
                          <a:pt x="268681" y="3701610"/>
                          <a:pt x="-323394" y="2850822"/>
                          <a:pt x="0" y="2077422"/>
                        </a:cubicBezTo>
                        <a:cubicBezTo>
                          <a:pt x="282977" y="1973501"/>
                          <a:pt x="-179661" y="1443059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37547" y="760627"/>
                          <a:pt x="42254" y="525624"/>
                          <a:pt x="0" y="389999"/>
                        </a:cubicBezTo>
                        <a:close/>
                      </a:path>
                      <a:path w="5745217" h="4985814" stroke="0" extrusionOk="0">
                        <a:moveTo>
                          <a:pt x="0" y="389999"/>
                        </a:moveTo>
                        <a:cubicBezTo>
                          <a:pt x="-57660" y="235462"/>
                          <a:pt x="399609" y="16497"/>
                          <a:pt x="957554" y="0"/>
                        </a:cubicBezTo>
                        <a:cubicBezTo>
                          <a:pt x="957548" y="0"/>
                          <a:pt x="957540" y="0"/>
                          <a:pt x="957537" y="0"/>
                        </a:cubicBezTo>
                        <a:cubicBezTo>
                          <a:pt x="1059469" y="-49894"/>
                          <a:pt x="1257601" y="-232274"/>
                          <a:pt x="1399938" y="-272426"/>
                        </a:cubicBezTo>
                        <a:cubicBezTo>
                          <a:pt x="1647701" y="-268087"/>
                          <a:pt x="2099942" y="-73080"/>
                          <a:pt x="2393839" y="0"/>
                        </a:cubicBezTo>
                        <a:cubicBezTo>
                          <a:pt x="3303796" y="86496"/>
                          <a:pt x="3685612" y="45868"/>
                          <a:pt x="4787662" y="0"/>
                        </a:cubicBezTo>
                        <a:cubicBezTo>
                          <a:pt x="5351695" y="27520"/>
                          <a:pt x="5849097" y="148326"/>
                          <a:pt x="5745217" y="389999"/>
                        </a:cubicBezTo>
                        <a:cubicBezTo>
                          <a:pt x="5687144" y="564645"/>
                          <a:pt x="5841397" y="775814"/>
                          <a:pt x="5745217" y="830969"/>
                        </a:cubicBezTo>
                        <a:lnTo>
                          <a:pt x="5745217" y="830969"/>
                        </a:lnTo>
                        <a:cubicBezTo>
                          <a:pt x="5817548" y="1034135"/>
                          <a:pt x="5583811" y="1635717"/>
                          <a:pt x="5745217" y="2077422"/>
                        </a:cubicBezTo>
                        <a:cubicBezTo>
                          <a:pt x="5741173" y="2657954"/>
                          <a:pt x="5497925" y="4011279"/>
                          <a:pt x="5745217" y="4595814"/>
                        </a:cubicBezTo>
                        <a:cubicBezTo>
                          <a:pt x="5751281" y="4818283"/>
                          <a:pt x="5429690" y="4993853"/>
                          <a:pt x="4787662" y="4985814"/>
                        </a:cubicBezTo>
                        <a:cubicBezTo>
                          <a:pt x="4416372" y="4996752"/>
                          <a:pt x="2744599" y="4930492"/>
                          <a:pt x="2393839" y="4985814"/>
                        </a:cubicBezTo>
                        <a:cubicBezTo>
                          <a:pt x="2216728" y="4951293"/>
                          <a:pt x="1194477" y="4922084"/>
                          <a:pt x="957537" y="4985814"/>
                        </a:cubicBezTo>
                        <a:lnTo>
                          <a:pt x="957537" y="4985814"/>
                        </a:lnTo>
                        <a:cubicBezTo>
                          <a:pt x="957540" y="4985813"/>
                          <a:pt x="957550" y="4985813"/>
                          <a:pt x="957554" y="4985814"/>
                        </a:cubicBezTo>
                        <a:cubicBezTo>
                          <a:pt x="348901" y="4979337"/>
                          <a:pt x="8800" y="4846868"/>
                          <a:pt x="0" y="4595814"/>
                        </a:cubicBezTo>
                        <a:cubicBezTo>
                          <a:pt x="-77059" y="3861175"/>
                          <a:pt x="-282371" y="2843117"/>
                          <a:pt x="0" y="2077422"/>
                        </a:cubicBezTo>
                        <a:cubicBezTo>
                          <a:pt x="-12161" y="1526016"/>
                          <a:pt x="-119180" y="1232461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0746" y="767315"/>
                          <a:pt x="-78767" y="498239"/>
                          <a:pt x="0" y="389999"/>
                        </a:cubicBezTo>
                        <a:close/>
                      </a:path>
                      <a:path w="5745217" h="4985814" fill="none" stroke="0" extrusionOk="0">
                        <a:moveTo>
                          <a:pt x="0" y="389999"/>
                        </a:moveTo>
                        <a:cubicBezTo>
                          <a:pt x="13016" y="205207"/>
                          <a:pt x="405567" y="57252"/>
                          <a:pt x="957554" y="0"/>
                        </a:cubicBezTo>
                        <a:cubicBezTo>
                          <a:pt x="957552" y="-1"/>
                          <a:pt x="957544" y="0"/>
                          <a:pt x="957537" y="0"/>
                        </a:cubicBezTo>
                        <a:cubicBezTo>
                          <a:pt x="1154174" y="-119364"/>
                          <a:pt x="1210425" y="-191631"/>
                          <a:pt x="1399938" y="-272426"/>
                        </a:cubicBezTo>
                        <a:cubicBezTo>
                          <a:pt x="1631047" y="-207711"/>
                          <a:pt x="2014091" y="-158778"/>
                          <a:pt x="2393839" y="0"/>
                        </a:cubicBezTo>
                        <a:cubicBezTo>
                          <a:pt x="3083129" y="39914"/>
                          <a:pt x="4470759" y="-42526"/>
                          <a:pt x="4787662" y="0"/>
                        </a:cubicBezTo>
                        <a:cubicBezTo>
                          <a:pt x="5251885" y="-9144"/>
                          <a:pt x="5720278" y="182780"/>
                          <a:pt x="5745217" y="389999"/>
                        </a:cubicBezTo>
                        <a:cubicBezTo>
                          <a:pt x="5771777" y="476368"/>
                          <a:pt x="5805034" y="717500"/>
                          <a:pt x="5745217" y="830969"/>
                        </a:cubicBezTo>
                        <a:lnTo>
                          <a:pt x="5745217" y="830969"/>
                        </a:lnTo>
                        <a:cubicBezTo>
                          <a:pt x="5804369" y="1334869"/>
                          <a:pt x="5842811" y="1459388"/>
                          <a:pt x="5745217" y="2077422"/>
                        </a:cubicBezTo>
                        <a:cubicBezTo>
                          <a:pt x="5901295" y="2325103"/>
                          <a:pt x="5704273" y="3586282"/>
                          <a:pt x="5745217" y="4595814"/>
                        </a:cubicBezTo>
                        <a:cubicBezTo>
                          <a:pt x="5688658" y="4798989"/>
                          <a:pt x="5268262" y="4957841"/>
                          <a:pt x="4787662" y="4985814"/>
                        </a:cubicBezTo>
                        <a:cubicBezTo>
                          <a:pt x="4116948" y="4904286"/>
                          <a:pt x="3578584" y="4912199"/>
                          <a:pt x="2393839" y="4985814"/>
                        </a:cubicBezTo>
                        <a:cubicBezTo>
                          <a:pt x="1987369" y="5007772"/>
                          <a:pt x="1494135" y="4992742"/>
                          <a:pt x="957537" y="4985814"/>
                        </a:cubicBezTo>
                        <a:lnTo>
                          <a:pt x="957537" y="4985814"/>
                        </a:lnTo>
                        <a:cubicBezTo>
                          <a:pt x="957540" y="4985813"/>
                          <a:pt x="957551" y="4985814"/>
                          <a:pt x="957554" y="4985814"/>
                        </a:cubicBezTo>
                        <a:cubicBezTo>
                          <a:pt x="449625" y="4977698"/>
                          <a:pt x="16174" y="4826215"/>
                          <a:pt x="0" y="4595814"/>
                        </a:cubicBezTo>
                        <a:cubicBezTo>
                          <a:pt x="172429" y="3575644"/>
                          <a:pt x="-269056" y="2811692"/>
                          <a:pt x="0" y="2077422"/>
                        </a:cubicBezTo>
                        <a:cubicBezTo>
                          <a:pt x="272595" y="1841489"/>
                          <a:pt x="-226475" y="1462073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8952" y="770700"/>
                          <a:pt x="37721" y="490120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1: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Create a dual coded mind-map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the information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the knowledge organiser. 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Read the knowledge organiser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carefully and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at least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 key points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each box. Your mind-map must include your highlighted points and a minimum of five images. You may also add your own research.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Define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Classify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information into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social, economic and environmental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how one piece of information is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connected/important to you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 differences in quality of life.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617507" y="177279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206752" y="1793965"/>
            <a:ext cx="5901525" cy="4985814"/>
          </a:xfrm>
          <a:custGeom>
            <a:avLst/>
            <a:gdLst>
              <a:gd name="connsiteX0" fmla="*/ 0 w 5901525"/>
              <a:gd name="connsiteY0" fmla="*/ 389999 h 4985814"/>
              <a:gd name="connsiteX1" fmla="*/ 983605 w 5901525"/>
              <a:gd name="connsiteY1" fmla="*/ 0 h 4985814"/>
              <a:gd name="connsiteX2" fmla="*/ 983589 w 5901525"/>
              <a:gd name="connsiteY2" fmla="*/ 0 h 4985814"/>
              <a:gd name="connsiteX3" fmla="*/ 1438025 w 5901525"/>
              <a:gd name="connsiteY3" fmla="*/ -272426 h 4985814"/>
              <a:gd name="connsiteX4" fmla="*/ 2458967 w 5901525"/>
              <a:gd name="connsiteY4" fmla="*/ 0 h 4985814"/>
              <a:gd name="connsiteX5" fmla="*/ 4917919 w 5901525"/>
              <a:gd name="connsiteY5" fmla="*/ 0 h 4985814"/>
              <a:gd name="connsiteX6" fmla="*/ 5901525 w 5901525"/>
              <a:gd name="connsiteY6" fmla="*/ 389999 h 4985814"/>
              <a:gd name="connsiteX7" fmla="*/ 5901525 w 5901525"/>
              <a:gd name="connsiteY7" fmla="*/ 830969 h 4985814"/>
              <a:gd name="connsiteX8" fmla="*/ 5901525 w 5901525"/>
              <a:gd name="connsiteY8" fmla="*/ 830969 h 4985814"/>
              <a:gd name="connsiteX9" fmla="*/ 5901525 w 5901525"/>
              <a:gd name="connsiteY9" fmla="*/ 2077422 h 4985814"/>
              <a:gd name="connsiteX10" fmla="*/ 5901525 w 5901525"/>
              <a:gd name="connsiteY10" fmla="*/ 4595814 h 4985814"/>
              <a:gd name="connsiteX11" fmla="*/ 4917919 w 5901525"/>
              <a:gd name="connsiteY11" fmla="*/ 4985814 h 4985814"/>
              <a:gd name="connsiteX12" fmla="*/ 2458967 w 5901525"/>
              <a:gd name="connsiteY12" fmla="*/ 4985814 h 4985814"/>
              <a:gd name="connsiteX13" fmla="*/ 983589 w 5901525"/>
              <a:gd name="connsiteY13" fmla="*/ 4985814 h 4985814"/>
              <a:gd name="connsiteX14" fmla="*/ 983589 w 5901525"/>
              <a:gd name="connsiteY14" fmla="*/ 4985814 h 4985814"/>
              <a:gd name="connsiteX15" fmla="*/ 983605 w 5901525"/>
              <a:gd name="connsiteY15" fmla="*/ 4985814 h 4985814"/>
              <a:gd name="connsiteX16" fmla="*/ 0 w 5901525"/>
              <a:gd name="connsiteY16" fmla="*/ 4595814 h 4985814"/>
              <a:gd name="connsiteX17" fmla="*/ 0 w 5901525"/>
              <a:gd name="connsiteY17" fmla="*/ 2077422 h 4985814"/>
              <a:gd name="connsiteX18" fmla="*/ 0 w 5901525"/>
              <a:gd name="connsiteY18" fmla="*/ 830969 h 4985814"/>
              <a:gd name="connsiteX19" fmla="*/ 0 w 5901525"/>
              <a:gd name="connsiteY19" fmla="*/ 830969 h 4985814"/>
              <a:gd name="connsiteX20" fmla="*/ 0 w 5901525"/>
              <a:gd name="connsiteY20" fmla="*/ 389999 h 4985814"/>
              <a:gd name="connsiteX0" fmla="*/ 0 w 5901525"/>
              <a:gd name="connsiteY0" fmla="*/ 389999 h 4985814"/>
              <a:gd name="connsiteX1" fmla="*/ 983605 w 5901525"/>
              <a:gd name="connsiteY1" fmla="*/ 0 h 4985814"/>
              <a:gd name="connsiteX2" fmla="*/ 983589 w 5901525"/>
              <a:gd name="connsiteY2" fmla="*/ 0 h 4985814"/>
              <a:gd name="connsiteX3" fmla="*/ 1438025 w 5901525"/>
              <a:gd name="connsiteY3" fmla="*/ -272426 h 4985814"/>
              <a:gd name="connsiteX4" fmla="*/ 2458967 w 5901525"/>
              <a:gd name="connsiteY4" fmla="*/ 0 h 4985814"/>
              <a:gd name="connsiteX5" fmla="*/ 4917919 w 5901525"/>
              <a:gd name="connsiteY5" fmla="*/ 0 h 4985814"/>
              <a:gd name="connsiteX6" fmla="*/ 5901525 w 5901525"/>
              <a:gd name="connsiteY6" fmla="*/ 389999 h 4985814"/>
              <a:gd name="connsiteX7" fmla="*/ 5901525 w 5901525"/>
              <a:gd name="connsiteY7" fmla="*/ 830969 h 4985814"/>
              <a:gd name="connsiteX8" fmla="*/ 5901525 w 5901525"/>
              <a:gd name="connsiteY8" fmla="*/ 830969 h 4985814"/>
              <a:gd name="connsiteX9" fmla="*/ 5901525 w 5901525"/>
              <a:gd name="connsiteY9" fmla="*/ 2077422 h 4985814"/>
              <a:gd name="connsiteX10" fmla="*/ 5901525 w 5901525"/>
              <a:gd name="connsiteY10" fmla="*/ 4595814 h 4985814"/>
              <a:gd name="connsiteX11" fmla="*/ 4917919 w 5901525"/>
              <a:gd name="connsiteY11" fmla="*/ 4985814 h 4985814"/>
              <a:gd name="connsiteX12" fmla="*/ 2458967 w 5901525"/>
              <a:gd name="connsiteY12" fmla="*/ 4985814 h 4985814"/>
              <a:gd name="connsiteX13" fmla="*/ 983589 w 5901525"/>
              <a:gd name="connsiteY13" fmla="*/ 4985814 h 4985814"/>
              <a:gd name="connsiteX14" fmla="*/ 983589 w 5901525"/>
              <a:gd name="connsiteY14" fmla="*/ 4985814 h 4985814"/>
              <a:gd name="connsiteX15" fmla="*/ 983605 w 5901525"/>
              <a:gd name="connsiteY15" fmla="*/ 4985814 h 4985814"/>
              <a:gd name="connsiteX16" fmla="*/ 0 w 5901525"/>
              <a:gd name="connsiteY16" fmla="*/ 4595814 h 4985814"/>
              <a:gd name="connsiteX17" fmla="*/ 0 w 5901525"/>
              <a:gd name="connsiteY17" fmla="*/ 2077422 h 4985814"/>
              <a:gd name="connsiteX18" fmla="*/ 0 w 5901525"/>
              <a:gd name="connsiteY18" fmla="*/ 830969 h 4985814"/>
              <a:gd name="connsiteX19" fmla="*/ 0 w 5901525"/>
              <a:gd name="connsiteY19" fmla="*/ 830969 h 4985814"/>
              <a:gd name="connsiteX20" fmla="*/ 0 w 5901525"/>
              <a:gd name="connsiteY20" fmla="*/ 389999 h 4985814"/>
              <a:gd name="connsiteX0" fmla="*/ 0 w 5901525"/>
              <a:gd name="connsiteY0" fmla="*/ 389999 h 4985814"/>
              <a:gd name="connsiteX1" fmla="*/ 983605 w 5901525"/>
              <a:gd name="connsiteY1" fmla="*/ 0 h 4985814"/>
              <a:gd name="connsiteX2" fmla="*/ 983589 w 5901525"/>
              <a:gd name="connsiteY2" fmla="*/ 0 h 4985814"/>
              <a:gd name="connsiteX3" fmla="*/ 1438025 w 5901525"/>
              <a:gd name="connsiteY3" fmla="*/ -272426 h 4985814"/>
              <a:gd name="connsiteX4" fmla="*/ 2458967 w 5901525"/>
              <a:gd name="connsiteY4" fmla="*/ 0 h 4985814"/>
              <a:gd name="connsiteX5" fmla="*/ 4917919 w 5901525"/>
              <a:gd name="connsiteY5" fmla="*/ 0 h 4985814"/>
              <a:gd name="connsiteX6" fmla="*/ 5901525 w 5901525"/>
              <a:gd name="connsiteY6" fmla="*/ 389999 h 4985814"/>
              <a:gd name="connsiteX7" fmla="*/ 5901525 w 5901525"/>
              <a:gd name="connsiteY7" fmla="*/ 830969 h 4985814"/>
              <a:gd name="connsiteX8" fmla="*/ 5901525 w 5901525"/>
              <a:gd name="connsiteY8" fmla="*/ 830969 h 4985814"/>
              <a:gd name="connsiteX9" fmla="*/ 5901525 w 5901525"/>
              <a:gd name="connsiteY9" fmla="*/ 2077422 h 4985814"/>
              <a:gd name="connsiteX10" fmla="*/ 5901525 w 5901525"/>
              <a:gd name="connsiteY10" fmla="*/ 4595814 h 4985814"/>
              <a:gd name="connsiteX11" fmla="*/ 4917919 w 5901525"/>
              <a:gd name="connsiteY11" fmla="*/ 4985814 h 4985814"/>
              <a:gd name="connsiteX12" fmla="*/ 2458967 w 5901525"/>
              <a:gd name="connsiteY12" fmla="*/ 4985814 h 4985814"/>
              <a:gd name="connsiteX13" fmla="*/ 983589 w 5901525"/>
              <a:gd name="connsiteY13" fmla="*/ 4985814 h 4985814"/>
              <a:gd name="connsiteX14" fmla="*/ 983589 w 5901525"/>
              <a:gd name="connsiteY14" fmla="*/ 4985814 h 4985814"/>
              <a:gd name="connsiteX15" fmla="*/ 983605 w 5901525"/>
              <a:gd name="connsiteY15" fmla="*/ 4985814 h 4985814"/>
              <a:gd name="connsiteX16" fmla="*/ 0 w 5901525"/>
              <a:gd name="connsiteY16" fmla="*/ 4595814 h 4985814"/>
              <a:gd name="connsiteX17" fmla="*/ 0 w 5901525"/>
              <a:gd name="connsiteY17" fmla="*/ 2077422 h 4985814"/>
              <a:gd name="connsiteX18" fmla="*/ 0 w 5901525"/>
              <a:gd name="connsiteY18" fmla="*/ 830969 h 4985814"/>
              <a:gd name="connsiteX19" fmla="*/ 0 w 5901525"/>
              <a:gd name="connsiteY19" fmla="*/ 830969 h 4985814"/>
              <a:gd name="connsiteX20" fmla="*/ 0 w 5901525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01525" h="4985814" fill="none" extrusionOk="0">
                <a:moveTo>
                  <a:pt x="0" y="389999"/>
                </a:moveTo>
                <a:cubicBezTo>
                  <a:pt x="1132" y="262327"/>
                  <a:pt x="361145" y="109803"/>
                  <a:pt x="983605" y="0"/>
                </a:cubicBezTo>
                <a:cubicBezTo>
                  <a:pt x="983601" y="1"/>
                  <a:pt x="983591" y="0"/>
                  <a:pt x="983589" y="0"/>
                </a:cubicBezTo>
                <a:cubicBezTo>
                  <a:pt x="1158464" y="-145546"/>
                  <a:pt x="1215138" y="-208188"/>
                  <a:pt x="1438025" y="-272426"/>
                </a:cubicBezTo>
                <a:cubicBezTo>
                  <a:pt x="1687681" y="-79568"/>
                  <a:pt x="2018509" y="-206634"/>
                  <a:pt x="2458967" y="0"/>
                </a:cubicBezTo>
                <a:cubicBezTo>
                  <a:pt x="3210454" y="89842"/>
                  <a:pt x="4690445" y="-6142"/>
                  <a:pt x="4917919" y="0"/>
                </a:cubicBezTo>
                <a:cubicBezTo>
                  <a:pt x="5480004" y="17227"/>
                  <a:pt x="5837766" y="117185"/>
                  <a:pt x="5901525" y="389999"/>
                </a:cubicBezTo>
                <a:cubicBezTo>
                  <a:pt x="5941743" y="500027"/>
                  <a:pt x="5930735" y="715646"/>
                  <a:pt x="5901525" y="830969"/>
                </a:cubicBezTo>
                <a:lnTo>
                  <a:pt x="5901525" y="830969"/>
                </a:lnTo>
                <a:cubicBezTo>
                  <a:pt x="5957255" y="1373369"/>
                  <a:pt x="6015168" y="1450848"/>
                  <a:pt x="5901525" y="2077422"/>
                </a:cubicBezTo>
                <a:cubicBezTo>
                  <a:pt x="5802612" y="2469303"/>
                  <a:pt x="5812499" y="3827851"/>
                  <a:pt x="5901525" y="4595814"/>
                </a:cubicBezTo>
                <a:cubicBezTo>
                  <a:pt x="5872532" y="4989742"/>
                  <a:pt x="5469573" y="4885235"/>
                  <a:pt x="4917919" y="4985814"/>
                </a:cubicBezTo>
                <a:cubicBezTo>
                  <a:pt x="4336027" y="4910655"/>
                  <a:pt x="3762423" y="5026180"/>
                  <a:pt x="2458967" y="4985814"/>
                </a:cubicBezTo>
                <a:cubicBezTo>
                  <a:pt x="2018701" y="5153805"/>
                  <a:pt x="1546930" y="4908137"/>
                  <a:pt x="983589" y="4985814"/>
                </a:cubicBezTo>
                <a:lnTo>
                  <a:pt x="983589" y="4985814"/>
                </a:lnTo>
                <a:cubicBezTo>
                  <a:pt x="983596" y="4985814"/>
                  <a:pt x="983598" y="4985814"/>
                  <a:pt x="983605" y="4985814"/>
                </a:cubicBezTo>
                <a:cubicBezTo>
                  <a:pt x="422690" y="5043185"/>
                  <a:pt x="1355" y="4814492"/>
                  <a:pt x="0" y="4595814"/>
                </a:cubicBezTo>
                <a:cubicBezTo>
                  <a:pt x="228524" y="3751008"/>
                  <a:pt x="-335845" y="2921115"/>
                  <a:pt x="0" y="2077422"/>
                </a:cubicBezTo>
                <a:cubicBezTo>
                  <a:pt x="345189" y="2054676"/>
                  <a:pt x="-177569" y="1485334"/>
                  <a:pt x="0" y="830969"/>
                </a:cubicBezTo>
                <a:lnTo>
                  <a:pt x="0" y="830969"/>
                </a:lnTo>
                <a:cubicBezTo>
                  <a:pt x="-24538" y="755179"/>
                  <a:pt x="60258" y="549831"/>
                  <a:pt x="0" y="389999"/>
                </a:cubicBezTo>
                <a:close/>
              </a:path>
              <a:path w="5901525" h="4985814" stroke="0" extrusionOk="0">
                <a:moveTo>
                  <a:pt x="0" y="389999"/>
                </a:moveTo>
                <a:cubicBezTo>
                  <a:pt x="-131055" y="267364"/>
                  <a:pt x="375171" y="31847"/>
                  <a:pt x="983605" y="0"/>
                </a:cubicBezTo>
                <a:cubicBezTo>
                  <a:pt x="983601" y="-2"/>
                  <a:pt x="983596" y="1"/>
                  <a:pt x="983589" y="0"/>
                </a:cubicBezTo>
                <a:cubicBezTo>
                  <a:pt x="1086324" y="-46536"/>
                  <a:pt x="1318434" y="-256476"/>
                  <a:pt x="1438025" y="-272426"/>
                </a:cubicBezTo>
                <a:cubicBezTo>
                  <a:pt x="1719437" y="-268487"/>
                  <a:pt x="2188953" y="11006"/>
                  <a:pt x="2458967" y="0"/>
                </a:cubicBezTo>
                <a:cubicBezTo>
                  <a:pt x="3455380" y="109187"/>
                  <a:pt x="3756636" y="88062"/>
                  <a:pt x="4917919" y="0"/>
                </a:cubicBezTo>
                <a:cubicBezTo>
                  <a:pt x="5539999" y="-3333"/>
                  <a:pt x="6024972" y="151050"/>
                  <a:pt x="5901525" y="389999"/>
                </a:cubicBezTo>
                <a:cubicBezTo>
                  <a:pt x="5854642" y="574762"/>
                  <a:pt x="6001370" y="776887"/>
                  <a:pt x="5901525" y="830969"/>
                </a:cubicBezTo>
                <a:lnTo>
                  <a:pt x="5901525" y="830969"/>
                </a:lnTo>
                <a:cubicBezTo>
                  <a:pt x="5973722" y="1037309"/>
                  <a:pt x="5703930" y="1683489"/>
                  <a:pt x="5901525" y="2077422"/>
                </a:cubicBezTo>
                <a:cubicBezTo>
                  <a:pt x="5867261" y="2675538"/>
                  <a:pt x="5591732" y="3954285"/>
                  <a:pt x="5901525" y="4595814"/>
                </a:cubicBezTo>
                <a:cubicBezTo>
                  <a:pt x="5876375" y="4847603"/>
                  <a:pt x="5644988" y="4973675"/>
                  <a:pt x="4917919" y="4985814"/>
                </a:cubicBezTo>
                <a:cubicBezTo>
                  <a:pt x="4575637" y="5043073"/>
                  <a:pt x="2887815" y="4975346"/>
                  <a:pt x="2458967" y="4985814"/>
                </a:cubicBezTo>
                <a:cubicBezTo>
                  <a:pt x="2283056" y="4940817"/>
                  <a:pt x="1229520" y="4919626"/>
                  <a:pt x="983589" y="4985814"/>
                </a:cubicBezTo>
                <a:lnTo>
                  <a:pt x="983589" y="4985814"/>
                </a:lnTo>
                <a:cubicBezTo>
                  <a:pt x="983596" y="4985813"/>
                  <a:pt x="983596" y="4985816"/>
                  <a:pt x="983605" y="4985814"/>
                </a:cubicBezTo>
                <a:cubicBezTo>
                  <a:pt x="340806" y="4976903"/>
                  <a:pt x="25142" y="4849441"/>
                  <a:pt x="0" y="4595814"/>
                </a:cubicBezTo>
                <a:cubicBezTo>
                  <a:pt x="-131742" y="3920418"/>
                  <a:pt x="-436125" y="2939769"/>
                  <a:pt x="0" y="2077422"/>
                </a:cubicBezTo>
                <a:cubicBezTo>
                  <a:pt x="-14225" y="1531824"/>
                  <a:pt x="-125390" y="1222201"/>
                  <a:pt x="0" y="830969"/>
                </a:cubicBezTo>
                <a:lnTo>
                  <a:pt x="0" y="830969"/>
                </a:lnTo>
                <a:cubicBezTo>
                  <a:pt x="-48643" y="762290"/>
                  <a:pt x="-81938" y="501659"/>
                  <a:pt x="0" y="389999"/>
                </a:cubicBezTo>
                <a:close/>
              </a:path>
              <a:path w="5901525" h="4985814" fill="none" stroke="0" extrusionOk="0">
                <a:moveTo>
                  <a:pt x="0" y="389999"/>
                </a:moveTo>
                <a:cubicBezTo>
                  <a:pt x="24247" y="189011"/>
                  <a:pt x="345390" y="101872"/>
                  <a:pt x="983605" y="0"/>
                </a:cubicBezTo>
                <a:cubicBezTo>
                  <a:pt x="983599" y="-1"/>
                  <a:pt x="983595" y="-1"/>
                  <a:pt x="983589" y="0"/>
                </a:cubicBezTo>
                <a:cubicBezTo>
                  <a:pt x="1162667" y="-125215"/>
                  <a:pt x="1240488" y="-189480"/>
                  <a:pt x="1438025" y="-272426"/>
                </a:cubicBezTo>
                <a:cubicBezTo>
                  <a:pt x="1641483" y="-153919"/>
                  <a:pt x="2067780" y="-193084"/>
                  <a:pt x="2458967" y="0"/>
                </a:cubicBezTo>
                <a:cubicBezTo>
                  <a:pt x="3197784" y="24691"/>
                  <a:pt x="4636851" y="2691"/>
                  <a:pt x="4917919" y="0"/>
                </a:cubicBezTo>
                <a:cubicBezTo>
                  <a:pt x="5406478" y="-29423"/>
                  <a:pt x="5872493" y="213586"/>
                  <a:pt x="5901525" y="389999"/>
                </a:cubicBezTo>
                <a:cubicBezTo>
                  <a:pt x="5936593" y="475849"/>
                  <a:pt x="5952730" y="704767"/>
                  <a:pt x="5901525" y="830969"/>
                </a:cubicBezTo>
                <a:lnTo>
                  <a:pt x="5901525" y="830969"/>
                </a:lnTo>
                <a:cubicBezTo>
                  <a:pt x="5972858" y="1318427"/>
                  <a:pt x="6014692" y="1474765"/>
                  <a:pt x="5901525" y="2077422"/>
                </a:cubicBezTo>
                <a:cubicBezTo>
                  <a:pt x="5979745" y="2227993"/>
                  <a:pt x="6046044" y="3623155"/>
                  <a:pt x="5901525" y="4595814"/>
                </a:cubicBezTo>
                <a:cubicBezTo>
                  <a:pt x="5797446" y="4800203"/>
                  <a:pt x="5363755" y="4928179"/>
                  <a:pt x="4917919" y="4985814"/>
                </a:cubicBezTo>
                <a:cubicBezTo>
                  <a:pt x="4250631" y="4851890"/>
                  <a:pt x="3654024" y="4991126"/>
                  <a:pt x="2458967" y="4985814"/>
                </a:cubicBezTo>
                <a:cubicBezTo>
                  <a:pt x="2043079" y="5023323"/>
                  <a:pt x="1447202" y="5001598"/>
                  <a:pt x="983589" y="4985814"/>
                </a:cubicBezTo>
                <a:lnTo>
                  <a:pt x="983589" y="4985814"/>
                </a:lnTo>
                <a:cubicBezTo>
                  <a:pt x="983598" y="4985815"/>
                  <a:pt x="983599" y="4985814"/>
                  <a:pt x="983605" y="4985814"/>
                </a:cubicBezTo>
                <a:cubicBezTo>
                  <a:pt x="442963" y="5018185"/>
                  <a:pt x="3079" y="4783265"/>
                  <a:pt x="0" y="4595814"/>
                </a:cubicBezTo>
                <a:cubicBezTo>
                  <a:pt x="196820" y="3529879"/>
                  <a:pt x="-94090" y="2820948"/>
                  <a:pt x="0" y="2077422"/>
                </a:cubicBezTo>
                <a:cubicBezTo>
                  <a:pt x="177672" y="1798485"/>
                  <a:pt x="-231130" y="1484814"/>
                  <a:pt x="0" y="830969"/>
                </a:cubicBezTo>
                <a:lnTo>
                  <a:pt x="0" y="830969"/>
                </a:lnTo>
                <a:cubicBezTo>
                  <a:pt x="-59360" y="768862"/>
                  <a:pt x="25057" y="493355"/>
                  <a:pt x="0" y="389999"/>
                </a:cubicBezTo>
                <a:close/>
              </a:path>
              <a:path w="5901525" h="4985814" fill="none" stroke="0" extrusionOk="0">
                <a:moveTo>
                  <a:pt x="0" y="389999"/>
                </a:moveTo>
                <a:cubicBezTo>
                  <a:pt x="5684" y="253586"/>
                  <a:pt x="423357" y="97792"/>
                  <a:pt x="983605" y="0"/>
                </a:cubicBezTo>
                <a:cubicBezTo>
                  <a:pt x="983602" y="1"/>
                  <a:pt x="983590" y="2"/>
                  <a:pt x="983589" y="0"/>
                </a:cubicBezTo>
                <a:cubicBezTo>
                  <a:pt x="1175754" y="-128692"/>
                  <a:pt x="1221925" y="-192351"/>
                  <a:pt x="1438025" y="-272426"/>
                </a:cubicBezTo>
                <a:cubicBezTo>
                  <a:pt x="1682847" y="-153114"/>
                  <a:pt x="2025070" y="-264830"/>
                  <a:pt x="2458967" y="0"/>
                </a:cubicBezTo>
                <a:cubicBezTo>
                  <a:pt x="3198692" y="95223"/>
                  <a:pt x="4651424" y="-32559"/>
                  <a:pt x="4917919" y="0"/>
                </a:cubicBezTo>
                <a:cubicBezTo>
                  <a:pt x="5439862" y="2134"/>
                  <a:pt x="5861529" y="170261"/>
                  <a:pt x="5901525" y="389999"/>
                </a:cubicBezTo>
                <a:cubicBezTo>
                  <a:pt x="5933555" y="492768"/>
                  <a:pt x="5944732" y="708121"/>
                  <a:pt x="5901525" y="830969"/>
                </a:cubicBezTo>
                <a:lnTo>
                  <a:pt x="5901525" y="830969"/>
                </a:lnTo>
                <a:cubicBezTo>
                  <a:pt x="5958706" y="1340585"/>
                  <a:pt x="6000826" y="1462213"/>
                  <a:pt x="5901525" y="2077422"/>
                </a:cubicBezTo>
                <a:cubicBezTo>
                  <a:pt x="5946262" y="2441184"/>
                  <a:pt x="5894374" y="3796303"/>
                  <a:pt x="5901525" y="4595814"/>
                </a:cubicBezTo>
                <a:cubicBezTo>
                  <a:pt x="5822025" y="4883778"/>
                  <a:pt x="5430609" y="4900252"/>
                  <a:pt x="4917919" y="4985814"/>
                </a:cubicBezTo>
                <a:cubicBezTo>
                  <a:pt x="4244716" y="4895569"/>
                  <a:pt x="3706413" y="4901784"/>
                  <a:pt x="2458967" y="4985814"/>
                </a:cubicBezTo>
                <a:cubicBezTo>
                  <a:pt x="1985002" y="5099646"/>
                  <a:pt x="1539139" y="4942698"/>
                  <a:pt x="983589" y="4985814"/>
                </a:cubicBezTo>
                <a:lnTo>
                  <a:pt x="983589" y="4985814"/>
                </a:lnTo>
                <a:cubicBezTo>
                  <a:pt x="983592" y="4985814"/>
                  <a:pt x="983599" y="4985814"/>
                  <a:pt x="983605" y="4985814"/>
                </a:cubicBezTo>
                <a:cubicBezTo>
                  <a:pt x="449057" y="5011456"/>
                  <a:pt x="9531" y="4830108"/>
                  <a:pt x="0" y="4595814"/>
                </a:cubicBezTo>
                <a:cubicBezTo>
                  <a:pt x="200884" y="3680354"/>
                  <a:pt x="-234239" y="2819610"/>
                  <a:pt x="0" y="2077422"/>
                </a:cubicBezTo>
                <a:cubicBezTo>
                  <a:pt x="295838" y="1913272"/>
                  <a:pt x="-221589" y="1495740"/>
                  <a:pt x="0" y="830969"/>
                </a:cubicBezTo>
                <a:lnTo>
                  <a:pt x="0" y="830969"/>
                </a:lnTo>
                <a:cubicBezTo>
                  <a:pt x="-40511" y="775564"/>
                  <a:pt x="48015" y="525623"/>
                  <a:pt x="0" y="38999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901525"/>
                      <a:gd name="connsiteY0" fmla="*/ 389999 h 4985814"/>
                      <a:gd name="connsiteX1" fmla="*/ 983605 w 5901525"/>
                      <a:gd name="connsiteY1" fmla="*/ 0 h 4985814"/>
                      <a:gd name="connsiteX2" fmla="*/ 983589 w 5901525"/>
                      <a:gd name="connsiteY2" fmla="*/ 0 h 4985814"/>
                      <a:gd name="connsiteX3" fmla="*/ 1438025 w 5901525"/>
                      <a:gd name="connsiteY3" fmla="*/ -272426 h 4985814"/>
                      <a:gd name="connsiteX4" fmla="*/ 2458967 w 5901525"/>
                      <a:gd name="connsiteY4" fmla="*/ 0 h 4985814"/>
                      <a:gd name="connsiteX5" fmla="*/ 4917919 w 5901525"/>
                      <a:gd name="connsiteY5" fmla="*/ 0 h 4985814"/>
                      <a:gd name="connsiteX6" fmla="*/ 5901525 w 5901525"/>
                      <a:gd name="connsiteY6" fmla="*/ 389999 h 4985814"/>
                      <a:gd name="connsiteX7" fmla="*/ 5901525 w 5901525"/>
                      <a:gd name="connsiteY7" fmla="*/ 830969 h 4985814"/>
                      <a:gd name="connsiteX8" fmla="*/ 5901525 w 5901525"/>
                      <a:gd name="connsiteY8" fmla="*/ 830969 h 4985814"/>
                      <a:gd name="connsiteX9" fmla="*/ 5901525 w 5901525"/>
                      <a:gd name="connsiteY9" fmla="*/ 2077422 h 4985814"/>
                      <a:gd name="connsiteX10" fmla="*/ 5901525 w 5901525"/>
                      <a:gd name="connsiteY10" fmla="*/ 4595814 h 4985814"/>
                      <a:gd name="connsiteX11" fmla="*/ 4917919 w 5901525"/>
                      <a:gd name="connsiteY11" fmla="*/ 4985814 h 4985814"/>
                      <a:gd name="connsiteX12" fmla="*/ 2458967 w 5901525"/>
                      <a:gd name="connsiteY12" fmla="*/ 4985814 h 4985814"/>
                      <a:gd name="connsiteX13" fmla="*/ 983589 w 5901525"/>
                      <a:gd name="connsiteY13" fmla="*/ 4985814 h 4985814"/>
                      <a:gd name="connsiteX14" fmla="*/ 983589 w 5901525"/>
                      <a:gd name="connsiteY14" fmla="*/ 4985814 h 4985814"/>
                      <a:gd name="connsiteX15" fmla="*/ 983605 w 5901525"/>
                      <a:gd name="connsiteY15" fmla="*/ 4985814 h 4985814"/>
                      <a:gd name="connsiteX16" fmla="*/ 0 w 5901525"/>
                      <a:gd name="connsiteY16" fmla="*/ 4595814 h 4985814"/>
                      <a:gd name="connsiteX17" fmla="*/ 0 w 5901525"/>
                      <a:gd name="connsiteY17" fmla="*/ 2077422 h 4985814"/>
                      <a:gd name="connsiteX18" fmla="*/ 0 w 5901525"/>
                      <a:gd name="connsiteY18" fmla="*/ 830969 h 4985814"/>
                      <a:gd name="connsiteX19" fmla="*/ 0 w 5901525"/>
                      <a:gd name="connsiteY19" fmla="*/ 830969 h 4985814"/>
                      <a:gd name="connsiteX20" fmla="*/ 0 w 5901525"/>
                      <a:gd name="connsiteY20" fmla="*/ 389999 h 4985814"/>
                      <a:gd name="connsiteX0" fmla="*/ 0 w 5901525"/>
                      <a:gd name="connsiteY0" fmla="*/ 389999 h 4985814"/>
                      <a:gd name="connsiteX1" fmla="*/ 983605 w 5901525"/>
                      <a:gd name="connsiteY1" fmla="*/ 0 h 4985814"/>
                      <a:gd name="connsiteX2" fmla="*/ 983589 w 5901525"/>
                      <a:gd name="connsiteY2" fmla="*/ 0 h 4985814"/>
                      <a:gd name="connsiteX3" fmla="*/ 1438025 w 5901525"/>
                      <a:gd name="connsiteY3" fmla="*/ -272426 h 4985814"/>
                      <a:gd name="connsiteX4" fmla="*/ 2458967 w 5901525"/>
                      <a:gd name="connsiteY4" fmla="*/ 0 h 4985814"/>
                      <a:gd name="connsiteX5" fmla="*/ 4917919 w 5901525"/>
                      <a:gd name="connsiteY5" fmla="*/ 0 h 4985814"/>
                      <a:gd name="connsiteX6" fmla="*/ 5901525 w 5901525"/>
                      <a:gd name="connsiteY6" fmla="*/ 389999 h 4985814"/>
                      <a:gd name="connsiteX7" fmla="*/ 5901525 w 5901525"/>
                      <a:gd name="connsiteY7" fmla="*/ 830969 h 4985814"/>
                      <a:gd name="connsiteX8" fmla="*/ 5901525 w 5901525"/>
                      <a:gd name="connsiteY8" fmla="*/ 830969 h 4985814"/>
                      <a:gd name="connsiteX9" fmla="*/ 5901525 w 5901525"/>
                      <a:gd name="connsiteY9" fmla="*/ 2077422 h 4985814"/>
                      <a:gd name="connsiteX10" fmla="*/ 5901525 w 5901525"/>
                      <a:gd name="connsiteY10" fmla="*/ 4595814 h 4985814"/>
                      <a:gd name="connsiteX11" fmla="*/ 4917919 w 5901525"/>
                      <a:gd name="connsiteY11" fmla="*/ 4985814 h 4985814"/>
                      <a:gd name="connsiteX12" fmla="*/ 2458967 w 5901525"/>
                      <a:gd name="connsiteY12" fmla="*/ 4985814 h 4985814"/>
                      <a:gd name="connsiteX13" fmla="*/ 983589 w 5901525"/>
                      <a:gd name="connsiteY13" fmla="*/ 4985814 h 4985814"/>
                      <a:gd name="connsiteX14" fmla="*/ 983589 w 5901525"/>
                      <a:gd name="connsiteY14" fmla="*/ 4985814 h 4985814"/>
                      <a:gd name="connsiteX15" fmla="*/ 983605 w 5901525"/>
                      <a:gd name="connsiteY15" fmla="*/ 4985814 h 4985814"/>
                      <a:gd name="connsiteX16" fmla="*/ 0 w 5901525"/>
                      <a:gd name="connsiteY16" fmla="*/ 4595814 h 4985814"/>
                      <a:gd name="connsiteX17" fmla="*/ 0 w 5901525"/>
                      <a:gd name="connsiteY17" fmla="*/ 2077422 h 4985814"/>
                      <a:gd name="connsiteX18" fmla="*/ 0 w 5901525"/>
                      <a:gd name="connsiteY18" fmla="*/ 830969 h 4985814"/>
                      <a:gd name="connsiteX19" fmla="*/ 0 w 5901525"/>
                      <a:gd name="connsiteY19" fmla="*/ 830969 h 4985814"/>
                      <a:gd name="connsiteX20" fmla="*/ 0 w 5901525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901525" h="4985814" fill="none" extrusionOk="0">
                        <a:moveTo>
                          <a:pt x="0" y="389999"/>
                        </a:moveTo>
                        <a:cubicBezTo>
                          <a:pt x="1932" y="237674"/>
                          <a:pt x="375543" y="56376"/>
                          <a:pt x="983605" y="0"/>
                        </a:cubicBezTo>
                        <a:cubicBezTo>
                          <a:pt x="983601" y="1"/>
                          <a:pt x="983590" y="1"/>
                          <a:pt x="983589" y="0"/>
                        </a:cubicBezTo>
                        <a:cubicBezTo>
                          <a:pt x="1167722" y="-132901"/>
                          <a:pt x="1231521" y="-205633"/>
                          <a:pt x="1438025" y="-272426"/>
                        </a:cubicBezTo>
                        <a:cubicBezTo>
                          <a:pt x="1696267" y="-141343"/>
                          <a:pt x="2022257" y="-202445"/>
                          <a:pt x="2458967" y="0"/>
                        </a:cubicBezTo>
                        <a:cubicBezTo>
                          <a:pt x="3187466" y="53237"/>
                          <a:pt x="4639052" y="-19267"/>
                          <a:pt x="4917919" y="0"/>
                        </a:cubicBezTo>
                        <a:cubicBezTo>
                          <a:pt x="5456059" y="412"/>
                          <a:pt x="5863724" y="153955"/>
                          <a:pt x="5901525" y="389999"/>
                        </a:cubicBezTo>
                        <a:cubicBezTo>
                          <a:pt x="5940175" y="490670"/>
                          <a:pt x="5940374" y="723242"/>
                          <a:pt x="5901525" y="830969"/>
                        </a:cubicBezTo>
                        <a:lnTo>
                          <a:pt x="5901525" y="830969"/>
                        </a:lnTo>
                        <a:cubicBezTo>
                          <a:pt x="5961231" y="1360241"/>
                          <a:pt x="6011874" y="1452702"/>
                          <a:pt x="5901525" y="2077422"/>
                        </a:cubicBezTo>
                        <a:cubicBezTo>
                          <a:pt x="5939186" y="2451736"/>
                          <a:pt x="5808767" y="3766092"/>
                          <a:pt x="5901525" y="4595814"/>
                        </a:cubicBezTo>
                        <a:cubicBezTo>
                          <a:pt x="5888207" y="4904556"/>
                          <a:pt x="5445001" y="4928211"/>
                          <a:pt x="4917919" y="4985814"/>
                        </a:cubicBezTo>
                        <a:cubicBezTo>
                          <a:pt x="4236695" y="4918731"/>
                          <a:pt x="3717692" y="4995535"/>
                          <a:pt x="2458967" y="4985814"/>
                        </a:cubicBezTo>
                        <a:cubicBezTo>
                          <a:pt x="2040529" y="5107819"/>
                          <a:pt x="1539099" y="4929635"/>
                          <a:pt x="983589" y="4985814"/>
                        </a:cubicBezTo>
                        <a:lnTo>
                          <a:pt x="983589" y="4985814"/>
                        </a:lnTo>
                        <a:cubicBezTo>
                          <a:pt x="983596" y="4985814"/>
                          <a:pt x="983598" y="4985814"/>
                          <a:pt x="983605" y="4985814"/>
                        </a:cubicBezTo>
                        <a:cubicBezTo>
                          <a:pt x="425669" y="5031280"/>
                          <a:pt x="8373" y="4807492"/>
                          <a:pt x="0" y="4595814"/>
                        </a:cubicBezTo>
                        <a:cubicBezTo>
                          <a:pt x="261434" y="3717545"/>
                          <a:pt x="-333200" y="2870434"/>
                          <a:pt x="0" y="2077422"/>
                        </a:cubicBezTo>
                        <a:cubicBezTo>
                          <a:pt x="283911" y="1964799"/>
                          <a:pt x="-183881" y="1447916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8934" y="756864"/>
                          <a:pt x="47480" y="531679"/>
                          <a:pt x="0" y="389999"/>
                        </a:cubicBezTo>
                        <a:close/>
                      </a:path>
                      <a:path w="5901525" h="4985814" stroke="0" extrusionOk="0">
                        <a:moveTo>
                          <a:pt x="0" y="389999"/>
                        </a:moveTo>
                        <a:cubicBezTo>
                          <a:pt x="-53835" y="234005"/>
                          <a:pt x="395059" y="23425"/>
                          <a:pt x="983605" y="0"/>
                        </a:cubicBezTo>
                        <a:cubicBezTo>
                          <a:pt x="983600" y="-1"/>
                          <a:pt x="983595" y="1"/>
                          <a:pt x="983589" y="0"/>
                        </a:cubicBezTo>
                        <a:cubicBezTo>
                          <a:pt x="1096752" y="-62270"/>
                          <a:pt x="1301884" y="-241501"/>
                          <a:pt x="1438025" y="-272426"/>
                        </a:cubicBezTo>
                        <a:cubicBezTo>
                          <a:pt x="1686356" y="-268018"/>
                          <a:pt x="2168895" y="-41503"/>
                          <a:pt x="2458967" y="0"/>
                        </a:cubicBezTo>
                        <a:cubicBezTo>
                          <a:pt x="3403427" y="90386"/>
                          <a:pt x="3791018" y="39944"/>
                          <a:pt x="4917919" y="0"/>
                        </a:cubicBezTo>
                        <a:cubicBezTo>
                          <a:pt x="5523490" y="8507"/>
                          <a:pt x="5988238" y="145372"/>
                          <a:pt x="5901525" y="389999"/>
                        </a:cubicBezTo>
                        <a:cubicBezTo>
                          <a:pt x="5841107" y="564209"/>
                          <a:pt x="5996338" y="773029"/>
                          <a:pt x="5901525" y="830969"/>
                        </a:cubicBezTo>
                        <a:lnTo>
                          <a:pt x="5901525" y="830969"/>
                        </a:lnTo>
                        <a:cubicBezTo>
                          <a:pt x="5958444" y="1071451"/>
                          <a:pt x="5737047" y="1634761"/>
                          <a:pt x="5901525" y="2077422"/>
                        </a:cubicBezTo>
                        <a:cubicBezTo>
                          <a:pt x="5949782" y="2629996"/>
                          <a:pt x="5619945" y="3982605"/>
                          <a:pt x="5901525" y="4595814"/>
                        </a:cubicBezTo>
                        <a:cubicBezTo>
                          <a:pt x="5919371" y="4808647"/>
                          <a:pt x="5601326" y="4986615"/>
                          <a:pt x="4917919" y="4985814"/>
                        </a:cubicBezTo>
                        <a:cubicBezTo>
                          <a:pt x="4534530" y="4995713"/>
                          <a:pt x="2832932" y="4939976"/>
                          <a:pt x="2458967" y="4985814"/>
                        </a:cubicBezTo>
                        <a:cubicBezTo>
                          <a:pt x="2270486" y="4961612"/>
                          <a:pt x="1206192" y="4936985"/>
                          <a:pt x="983589" y="4985814"/>
                        </a:cubicBezTo>
                        <a:lnTo>
                          <a:pt x="983589" y="4985814"/>
                        </a:lnTo>
                        <a:cubicBezTo>
                          <a:pt x="983594" y="4985813"/>
                          <a:pt x="983597" y="4985815"/>
                          <a:pt x="983605" y="4985814"/>
                        </a:cubicBezTo>
                        <a:cubicBezTo>
                          <a:pt x="359131" y="4979351"/>
                          <a:pt x="8737" y="4846857"/>
                          <a:pt x="0" y="4595814"/>
                        </a:cubicBezTo>
                        <a:cubicBezTo>
                          <a:pt x="-82933" y="3865967"/>
                          <a:pt x="-389656" y="2909121"/>
                          <a:pt x="0" y="2077422"/>
                        </a:cubicBezTo>
                        <a:cubicBezTo>
                          <a:pt x="-9703" y="1519827"/>
                          <a:pt x="-131845" y="1196547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4228" y="755402"/>
                          <a:pt x="-79716" y="495378"/>
                          <a:pt x="0" y="389999"/>
                        </a:cubicBezTo>
                        <a:close/>
                      </a:path>
                      <a:path w="5901525" h="4985814" fill="none" stroke="0" extrusionOk="0">
                        <a:moveTo>
                          <a:pt x="0" y="389999"/>
                        </a:moveTo>
                        <a:cubicBezTo>
                          <a:pt x="15644" y="215878"/>
                          <a:pt x="387971" y="33224"/>
                          <a:pt x="983605" y="0"/>
                        </a:cubicBezTo>
                        <a:cubicBezTo>
                          <a:pt x="983599" y="-1"/>
                          <a:pt x="983595" y="-1"/>
                          <a:pt x="983589" y="0"/>
                        </a:cubicBezTo>
                        <a:cubicBezTo>
                          <a:pt x="1178417" y="-122939"/>
                          <a:pt x="1241540" y="-188821"/>
                          <a:pt x="1438025" y="-272426"/>
                        </a:cubicBezTo>
                        <a:cubicBezTo>
                          <a:pt x="1692678" y="-193199"/>
                          <a:pt x="2069962" y="-182804"/>
                          <a:pt x="2458967" y="0"/>
                        </a:cubicBezTo>
                        <a:cubicBezTo>
                          <a:pt x="3170231" y="52891"/>
                          <a:pt x="4589576" y="-39747"/>
                          <a:pt x="4917919" y="0"/>
                        </a:cubicBezTo>
                        <a:cubicBezTo>
                          <a:pt x="5431073" y="-12886"/>
                          <a:pt x="5876013" y="182258"/>
                          <a:pt x="5901525" y="389999"/>
                        </a:cubicBezTo>
                        <a:cubicBezTo>
                          <a:pt x="5926491" y="477174"/>
                          <a:pt x="5963018" y="716812"/>
                          <a:pt x="5901525" y="830969"/>
                        </a:cubicBezTo>
                        <a:lnTo>
                          <a:pt x="5901525" y="830969"/>
                        </a:lnTo>
                        <a:cubicBezTo>
                          <a:pt x="5963122" y="1340964"/>
                          <a:pt x="5992946" y="1467071"/>
                          <a:pt x="5901525" y="2077422"/>
                        </a:cubicBezTo>
                        <a:cubicBezTo>
                          <a:pt x="6088667" y="2281801"/>
                          <a:pt x="5920844" y="3608529"/>
                          <a:pt x="5901525" y="4595814"/>
                        </a:cubicBezTo>
                        <a:cubicBezTo>
                          <a:pt x="5855050" y="4802133"/>
                          <a:pt x="5397167" y="4929409"/>
                          <a:pt x="4917919" y="4985814"/>
                        </a:cubicBezTo>
                        <a:cubicBezTo>
                          <a:pt x="4237151" y="4880200"/>
                          <a:pt x="3681690" y="4958327"/>
                          <a:pt x="2458967" y="4985814"/>
                        </a:cubicBezTo>
                        <a:cubicBezTo>
                          <a:pt x="2062156" y="5010651"/>
                          <a:pt x="1534793" y="4996157"/>
                          <a:pt x="983589" y="4985814"/>
                        </a:cubicBezTo>
                        <a:lnTo>
                          <a:pt x="983589" y="4985814"/>
                        </a:lnTo>
                        <a:cubicBezTo>
                          <a:pt x="983592" y="4985814"/>
                          <a:pt x="983599" y="4985814"/>
                          <a:pt x="983605" y="4985814"/>
                        </a:cubicBezTo>
                        <a:cubicBezTo>
                          <a:pt x="447341" y="4989358"/>
                          <a:pt x="16516" y="4824988"/>
                          <a:pt x="0" y="4595814"/>
                        </a:cubicBezTo>
                        <a:cubicBezTo>
                          <a:pt x="238153" y="3610837"/>
                          <a:pt x="-210154" y="2776930"/>
                          <a:pt x="0" y="2077422"/>
                        </a:cubicBezTo>
                        <a:cubicBezTo>
                          <a:pt x="269536" y="1884371"/>
                          <a:pt x="-233428" y="1464500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0125" y="770649"/>
                          <a:pt x="37917" y="498805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all of the information on your knowledge organiser, answer the VIPERs question below in full sentences.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Vocabulary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‘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 a glacier moves downhill it </a:t>
            </a:r>
            <a:r>
              <a:rPr kumimoji="0" lang="en-US" altLang="en-US" sz="14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erodes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everything in its path through abrasion and plucking.’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deposits b) wears away c) transports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Infer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‘The impacts of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climate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warming in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Alaska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are already occurring. ‘ Explain how we know this.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Predict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why might the job opportunities be different across America?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explain how and why plants need to adapt to desert climates.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Retrieve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Which type of job would you most like to have a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Respond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command word in the question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Select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use 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evidence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from the information  boxes 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44910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B1CE512C-FAC7-426B-89D0-50188951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84672" y="647854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80C1BABC-D8F0-40DC-A386-73BB1E2C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21875" y="593596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56799" y="264381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This is an </a:t>
            </a:r>
            <a:r>
              <a:rPr kumimoji="0" lang="en-US" sz="36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Example </a:t>
            </a: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of a good 'EXPLORE' homework</a:t>
            </a:r>
            <a:b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</a:b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the topic used in this example is the same as your homework task. Remember to use your own ideas and research too.</a:t>
            </a:r>
            <a:endParaRPr kumimoji="0" lang="en-US" sz="3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Serif Hand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712407" y="4271387"/>
            <a:ext cx="4346878" cy="195438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Clear geographical research has been done by the accurate imagery used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Connection to key terminology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And Next Step: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Consider how you might link in the key terms environment and climate to your information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843072" y="323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EXPLORE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D2E9BB28-19CA-85EA-75A0-CEEBD2508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3" t="6951" r="8060" b="13004"/>
          <a:stretch/>
        </p:blipFill>
        <p:spPr>
          <a:xfrm>
            <a:off x="7166017" y="1211394"/>
            <a:ext cx="4505817" cy="5541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A99D13-A516-D62F-3445-F79788EECE70}"/>
              </a:ext>
            </a:extLst>
          </p:cNvPr>
          <p:cNvSpPr/>
          <p:nvPr/>
        </p:nvSpPr>
        <p:spPr>
          <a:xfrm>
            <a:off x="7273282" y="1957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18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/>
              <a:t>This is an </a:t>
            </a:r>
            <a:r>
              <a:rPr lang="en-US" u="sng"/>
              <a:t>Example </a:t>
            </a:r>
            <a:r>
              <a:rPr lang="en-US"/>
              <a:t>of a good 'vipers' homework</a:t>
            </a:r>
            <a:br>
              <a:rPr lang="en-US"/>
            </a:br>
            <a:r>
              <a:rPr lang="en-US" sz="1800"/>
              <a:t>the questions used in this example may be different from your homework task, this is to give you the opportunity to apply your own understanding.</a:t>
            </a:r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4138316" y="4071712"/>
            <a:ext cx="2937789" cy="178510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 Place detail is used effectively e.g. Kibera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 giving reasons why when responding to 'explain' questions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Next Step: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Why does unemployment lead to higher crime rates in Kibera?</a:t>
            </a:r>
            <a:endParaRPr kumimoji="0" lang="en-GB" sz="1100" b="1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6961282" y="5515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C4B87F18-0D7B-4664-F3B1-06D05EAA1BE2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  <p:pic>
        <p:nvPicPr>
          <p:cNvPr id="3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CD8DC84-B84C-319B-A88A-30B7049C9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5" t="-2203" r="-246" b="1176"/>
          <a:stretch/>
        </p:blipFill>
        <p:spPr>
          <a:xfrm>
            <a:off x="564494" y="714217"/>
            <a:ext cx="3638094" cy="3181310"/>
          </a:xfrm>
          <a:prstGeom prst="rect">
            <a:avLst/>
          </a:prstGeom>
        </p:spPr>
      </p:pic>
      <p:pic>
        <p:nvPicPr>
          <p:cNvPr id="4" name="Picture 4" descr="A screenshot of a white text&#10;&#10;Description automatically generated">
            <a:extLst>
              <a:ext uri="{FF2B5EF4-FFF2-40B4-BE49-F238E27FC236}">
                <a16:creationId xmlns:a16="http://schemas.microsoft.com/office/drawing/2014/main" id="{A74E0B0E-640E-AA67-09A7-05C5770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0" r="6034" b="342"/>
          <a:stretch/>
        </p:blipFill>
        <p:spPr>
          <a:xfrm>
            <a:off x="4055036" y="763865"/>
            <a:ext cx="3442137" cy="323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10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Widescreen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The Hand</vt:lpstr>
      <vt:lpstr>The Serif Hand</vt:lpstr>
      <vt:lpstr>1_Office Theme</vt:lpstr>
      <vt:lpstr>ChitchatVTI</vt:lpstr>
      <vt:lpstr>A Fragile World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Fragile World</dc:title>
  <dc:creator>J Harnett</dc:creator>
  <cp:lastModifiedBy>J Harnett</cp:lastModifiedBy>
  <cp:revision>1</cp:revision>
  <dcterms:created xsi:type="dcterms:W3CDTF">2024-11-26T17:52:59Z</dcterms:created>
  <dcterms:modified xsi:type="dcterms:W3CDTF">2024-11-26T17:53:44Z</dcterms:modified>
</cp:coreProperties>
</file>