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6" r:id="rId3"/>
    <p:sldId id="280" r:id="rId4"/>
    <p:sldId id="28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33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86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09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30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26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46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34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31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20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08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89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Changing Cities:</a:t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sz="4800" dirty="0">
                <a:latin typeface="Century Gothic" panose="020B0502020202020204" pitchFamily="34" charset="0"/>
              </a:rPr>
              <a:t>U.K. Cities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7798"/>
            <a:ext cx="9144000" cy="1655762"/>
          </a:xfrm>
        </p:spPr>
        <p:txBody>
          <a:bodyPr/>
          <a:lstStyle/>
          <a:p>
            <a:r>
              <a:rPr lang="en-GB" dirty="0"/>
              <a:t>Autumn 2</a:t>
            </a:r>
          </a:p>
        </p:txBody>
      </p:sp>
    </p:spTree>
    <p:extLst>
      <p:ext uri="{BB962C8B-B14F-4D97-AF65-F5344CB8AC3E}">
        <p14:creationId xmlns:p14="http://schemas.microsoft.com/office/powerpoint/2010/main" val="187898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0">
            <a:extLst>
              <a:ext uri="{FF2B5EF4-FFF2-40B4-BE49-F238E27FC236}">
                <a16:creationId xmlns:a16="http://schemas.microsoft.com/office/drawing/2014/main" id="{F2C78401-2F76-344A-B2DD-088FE2DCF9B6}"/>
              </a:ext>
            </a:extLst>
          </p:cNvPr>
          <p:cNvSpPr/>
          <p:nvPr/>
        </p:nvSpPr>
        <p:spPr>
          <a:xfrm>
            <a:off x="1341121" y="119414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Homework 1</a:t>
            </a:r>
          </a:p>
        </p:txBody>
      </p:sp>
      <p:sp>
        <p:nvSpPr>
          <p:cNvPr id="14" name="Rounded Rectangular Callout 10">
            <a:extLst>
              <a:ext uri="{FF2B5EF4-FFF2-40B4-BE49-F238E27FC236}">
                <a16:creationId xmlns:a16="http://schemas.microsoft.com/office/drawing/2014/main" id="{6F656AD4-9E95-364E-8507-96278559ECEF}"/>
              </a:ext>
            </a:extLst>
          </p:cNvPr>
          <p:cNvSpPr/>
          <p:nvPr/>
        </p:nvSpPr>
        <p:spPr>
          <a:xfrm>
            <a:off x="302314" y="1009236"/>
            <a:ext cx="11341046" cy="490188"/>
          </a:xfrm>
          <a:custGeom>
            <a:avLst/>
            <a:gdLst>
              <a:gd name="connsiteX0" fmla="*/ 0 w 11341046"/>
              <a:gd name="connsiteY0" fmla="*/ 38342 h 490188"/>
              <a:gd name="connsiteX1" fmla="*/ 1890199 w 11341046"/>
              <a:gd name="connsiteY1" fmla="*/ 0 h 490188"/>
              <a:gd name="connsiteX2" fmla="*/ 1890169 w 11341046"/>
              <a:gd name="connsiteY2" fmla="*/ 0 h 490188"/>
              <a:gd name="connsiteX3" fmla="*/ 2763467 w 11341046"/>
              <a:gd name="connsiteY3" fmla="*/ -26785 h 490188"/>
              <a:gd name="connsiteX4" fmla="*/ 4725433 w 11341046"/>
              <a:gd name="connsiteY4" fmla="*/ 0 h 490188"/>
              <a:gd name="connsiteX5" fmla="*/ 9450835 w 11341046"/>
              <a:gd name="connsiteY5" fmla="*/ 0 h 490188"/>
              <a:gd name="connsiteX6" fmla="*/ 11341046 w 11341046"/>
              <a:gd name="connsiteY6" fmla="*/ 38342 h 490188"/>
              <a:gd name="connsiteX7" fmla="*/ 11341046 w 11341046"/>
              <a:gd name="connsiteY7" fmla="*/ 81698 h 490188"/>
              <a:gd name="connsiteX8" fmla="*/ 11341046 w 11341046"/>
              <a:gd name="connsiteY8" fmla="*/ 81698 h 490188"/>
              <a:gd name="connsiteX9" fmla="*/ 11341046 w 11341046"/>
              <a:gd name="connsiteY9" fmla="*/ 204245 h 490188"/>
              <a:gd name="connsiteX10" fmla="*/ 11341046 w 11341046"/>
              <a:gd name="connsiteY10" fmla="*/ 451844 h 490188"/>
              <a:gd name="connsiteX11" fmla="*/ 9450835 w 11341046"/>
              <a:gd name="connsiteY11" fmla="*/ 490188 h 490188"/>
              <a:gd name="connsiteX12" fmla="*/ 4725433 w 11341046"/>
              <a:gd name="connsiteY12" fmla="*/ 490188 h 490188"/>
              <a:gd name="connsiteX13" fmla="*/ 1890169 w 11341046"/>
              <a:gd name="connsiteY13" fmla="*/ 490188 h 490188"/>
              <a:gd name="connsiteX14" fmla="*/ 1890169 w 11341046"/>
              <a:gd name="connsiteY14" fmla="*/ 490188 h 490188"/>
              <a:gd name="connsiteX15" fmla="*/ 1890199 w 11341046"/>
              <a:gd name="connsiteY15" fmla="*/ 490188 h 490188"/>
              <a:gd name="connsiteX16" fmla="*/ 0 w 11341046"/>
              <a:gd name="connsiteY16" fmla="*/ 451844 h 490188"/>
              <a:gd name="connsiteX17" fmla="*/ 0 w 11341046"/>
              <a:gd name="connsiteY17" fmla="*/ 204245 h 490188"/>
              <a:gd name="connsiteX18" fmla="*/ 0 w 11341046"/>
              <a:gd name="connsiteY18" fmla="*/ 81698 h 490188"/>
              <a:gd name="connsiteX19" fmla="*/ 0 w 11341046"/>
              <a:gd name="connsiteY19" fmla="*/ 81698 h 490188"/>
              <a:gd name="connsiteX20" fmla="*/ 0 w 11341046"/>
              <a:gd name="connsiteY20" fmla="*/ 38342 h 490188"/>
              <a:gd name="connsiteX0" fmla="*/ 0 w 11341046"/>
              <a:gd name="connsiteY0" fmla="*/ 38342 h 490188"/>
              <a:gd name="connsiteX1" fmla="*/ 1890199 w 11341046"/>
              <a:gd name="connsiteY1" fmla="*/ 0 h 490188"/>
              <a:gd name="connsiteX2" fmla="*/ 1890169 w 11341046"/>
              <a:gd name="connsiteY2" fmla="*/ 0 h 490188"/>
              <a:gd name="connsiteX3" fmla="*/ 2763467 w 11341046"/>
              <a:gd name="connsiteY3" fmla="*/ -26785 h 490188"/>
              <a:gd name="connsiteX4" fmla="*/ 4725433 w 11341046"/>
              <a:gd name="connsiteY4" fmla="*/ 0 h 490188"/>
              <a:gd name="connsiteX5" fmla="*/ 9450835 w 11341046"/>
              <a:gd name="connsiteY5" fmla="*/ 0 h 490188"/>
              <a:gd name="connsiteX6" fmla="*/ 11341046 w 11341046"/>
              <a:gd name="connsiteY6" fmla="*/ 38342 h 490188"/>
              <a:gd name="connsiteX7" fmla="*/ 11341046 w 11341046"/>
              <a:gd name="connsiteY7" fmla="*/ 81698 h 490188"/>
              <a:gd name="connsiteX8" fmla="*/ 11341046 w 11341046"/>
              <a:gd name="connsiteY8" fmla="*/ 81698 h 490188"/>
              <a:gd name="connsiteX9" fmla="*/ 11341046 w 11341046"/>
              <a:gd name="connsiteY9" fmla="*/ 204245 h 490188"/>
              <a:gd name="connsiteX10" fmla="*/ 11341046 w 11341046"/>
              <a:gd name="connsiteY10" fmla="*/ 451844 h 490188"/>
              <a:gd name="connsiteX11" fmla="*/ 9450835 w 11341046"/>
              <a:gd name="connsiteY11" fmla="*/ 490188 h 490188"/>
              <a:gd name="connsiteX12" fmla="*/ 4725433 w 11341046"/>
              <a:gd name="connsiteY12" fmla="*/ 490188 h 490188"/>
              <a:gd name="connsiteX13" fmla="*/ 1890169 w 11341046"/>
              <a:gd name="connsiteY13" fmla="*/ 490188 h 490188"/>
              <a:gd name="connsiteX14" fmla="*/ 1890169 w 11341046"/>
              <a:gd name="connsiteY14" fmla="*/ 490188 h 490188"/>
              <a:gd name="connsiteX15" fmla="*/ 1890199 w 11341046"/>
              <a:gd name="connsiteY15" fmla="*/ 490188 h 490188"/>
              <a:gd name="connsiteX16" fmla="*/ 0 w 11341046"/>
              <a:gd name="connsiteY16" fmla="*/ 451844 h 490188"/>
              <a:gd name="connsiteX17" fmla="*/ 0 w 11341046"/>
              <a:gd name="connsiteY17" fmla="*/ 204245 h 490188"/>
              <a:gd name="connsiteX18" fmla="*/ 0 w 11341046"/>
              <a:gd name="connsiteY18" fmla="*/ 81698 h 490188"/>
              <a:gd name="connsiteX19" fmla="*/ 0 w 11341046"/>
              <a:gd name="connsiteY19" fmla="*/ 81698 h 490188"/>
              <a:gd name="connsiteX20" fmla="*/ 0 w 11341046"/>
              <a:gd name="connsiteY20" fmla="*/ 38342 h 49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41046" h="490188" fill="none" extrusionOk="0">
                <a:moveTo>
                  <a:pt x="0" y="38342"/>
                </a:moveTo>
                <a:cubicBezTo>
                  <a:pt x="37520" y="117275"/>
                  <a:pt x="763184" y="110363"/>
                  <a:pt x="1890199" y="0"/>
                </a:cubicBezTo>
                <a:cubicBezTo>
                  <a:pt x="1890187" y="-1"/>
                  <a:pt x="1890181" y="0"/>
                  <a:pt x="1890169" y="0"/>
                </a:cubicBezTo>
                <a:cubicBezTo>
                  <a:pt x="1992694" y="6502"/>
                  <a:pt x="2430716" y="22511"/>
                  <a:pt x="2763467" y="-26785"/>
                </a:cubicBezTo>
                <a:cubicBezTo>
                  <a:pt x="3228622" y="-144460"/>
                  <a:pt x="4296705" y="-133957"/>
                  <a:pt x="4725433" y="0"/>
                </a:cubicBezTo>
                <a:cubicBezTo>
                  <a:pt x="5239837" y="164676"/>
                  <a:pt x="7449306" y="-4149"/>
                  <a:pt x="9450835" y="0"/>
                </a:cubicBezTo>
                <a:cubicBezTo>
                  <a:pt x="10468299" y="5596"/>
                  <a:pt x="11305887" y="15215"/>
                  <a:pt x="11341046" y="38342"/>
                </a:cubicBezTo>
                <a:cubicBezTo>
                  <a:pt x="11400906" y="54708"/>
                  <a:pt x="11443880" y="71623"/>
                  <a:pt x="11341046" y="81698"/>
                </a:cubicBezTo>
                <a:lnTo>
                  <a:pt x="11341046" y="81698"/>
                </a:lnTo>
                <a:cubicBezTo>
                  <a:pt x="11438477" y="149990"/>
                  <a:pt x="11550673" y="139804"/>
                  <a:pt x="11341046" y="204245"/>
                </a:cubicBezTo>
                <a:cubicBezTo>
                  <a:pt x="11458296" y="234037"/>
                  <a:pt x="11106017" y="396829"/>
                  <a:pt x="11341046" y="451844"/>
                </a:cubicBezTo>
                <a:cubicBezTo>
                  <a:pt x="11431356" y="516446"/>
                  <a:pt x="10513718" y="470480"/>
                  <a:pt x="9450835" y="490188"/>
                </a:cubicBezTo>
                <a:cubicBezTo>
                  <a:pt x="7357381" y="395415"/>
                  <a:pt x="5576743" y="588978"/>
                  <a:pt x="4725433" y="490188"/>
                </a:cubicBezTo>
                <a:cubicBezTo>
                  <a:pt x="4015662" y="576145"/>
                  <a:pt x="2954972" y="429358"/>
                  <a:pt x="1890169" y="490188"/>
                </a:cubicBezTo>
                <a:lnTo>
                  <a:pt x="1890169" y="490188"/>
                </a:lnTo>
                <a:cubicBezTo>
                  <a:pt x="1890172" y="490186"/>
                  <a:pt x="1890188" y="490188"/>
                  <a:pt x="1890199" y="490188"/>
                </a:cubicBezTo>
                <a:cubicBezTo>
                  <a:pt x="778467" y="492233"/>
                  <a:pt x="25055" y="476586"/>
                  <a:pt x="0" y="451844"/>
                </a:cubicBezTo>
                <a:cubicBezTo>
                  <a:pt x="449338" y="419798"/>
                  <a:pt x="-448096" y="305382"/>
                  <a:pt x="0" y="204245"/>
                </a:cubicBezTo>
                <a:cubicBezTo>
                  <a:pt x="590154" y="239367"/>
                  <a:pt x="-353337" y="209193"/>
                  <a:pt x="0" y="81698"/>
                </a:cubicBezTo>
                <a:lnTo>
                  <a:pt x="0" y="81698"/>
                </a:lnTo>
                <a:cubicBezTo>
                  <a:pt x="-97703" y="72121"/>
                  <a:pt x="102592" y="60491"/>
                  <a:pt x="0" y="38342"/>
                </a:cubicBezTo>
                <a:close/>
              </a:path>
              <a:path w="11341046" h="490188" stroke="0" extrusionOk="0">
                <a:moveTo>
                  <a:pt x="0" y="38342"/>
                </a:moveTo>
                <a:cubicBezTo>
                  <a:pt x="49761" y="17859"/>
                  <a:pt x="730694" y="25696"/>
                  <a:pt x="1890199" y="0"/>
                </a:cubicBezTo>
                <a:cubicBezTo>
                  <a:pt x="1890189" y="1"/>
                  <a:pt x="1890176" y="1"/>
                  <a:pt x="1890169" y="0"/>
                </a:cubicBezTo>
                <a:cubicBezTo>
                  <a:pt x="2082548" y="32445"/>
                  <a:pt x="2482091" y="-29721"/>
                  <a:pt x="2763467" y="-26785"/>
                </a:cubicBezTo>
                <a:cubicBezTo>
                  <a:pt x="3709232" y="42852"/>
                  <a:pt x="4436786" y="125349"/>
                  <a:pt x="4725433" y="0"/>
                </a:cubicBezTo>
                <a:cubicBezTo>
                  <a:pt x="6978645" y="-17293"/>
                  <a:pt x="7250488" y="54382"/>
                  <a:pt x="9450835" y="0"/>
                </a:cubicBezTo>
                <a:cubicBezTo>
                  <a:pt x="10533807" y="-5058"/>
                  <a:pt x="11434021" y="15324"/>
                  <a:pt x="11341046" y="38342"/>
                </a:cubicBezTo>
                <a:cubicBezTo>
                  <a:pt x="11220222" y="63430"/>
                  <a:pt x="11498622" y="77855"/>
                  <a:pt x="11341046" y="81698"/>
                </a:cubicBezTo>
                <a:lnTo>
                  <a:pt x="11341046" y="81698"/>
                </a:lnTo>
                <a:cubicBezTo>
                  <a:pt x="11500115" y="78396"/>
                  <a:pt x="11118028" y="185557"/>
                  <a:pt x="11341046" y="204245"/>
                </a:cubicBezTo>
                <a:cubicBezTo>
                  <a:pt x="11517264" y="289742"/>
                  <a:pt x="10845529" y="337721"/>
                  <a:pt x="11341046" y="451844"/>
                </a:cubicBezTo>
                <a:cubicBezTo>
                  <a:pt x="11355869" y="557279"/>
                  <a:pt x="10742338" y="454479"/>
                  <a:pt x="9450835" y="490188"/>
                </a:cubicBezTo>
                <a:cubicBezTo>
                  <a:pt x="8782537" y="625319"/>
                  <a:pt x="6208951" y="362545"/>
                  <a:pt x="4725433" y="490188"/>
                </a:cubicBezTo>
                <a:cubicBezTo>
                  <a:pt x="3349071" y="657126"/>
                  <a:pt x="3135220" y="374211"/>
                  <a:pt x="1890169" y="490188"/>
                </a:cubicBezTo>
                <a:lnTo>
                  <a:pt x="1890169" y="490188"/>
                </a:lnTo>
                <a:cubicBezTo>
                  <a:pt x="1890176" y="490186"/>
                  <a:pt x="1890188" y="490187"/>
                  <a:pt x="1890199" y="490188"/>
                </a:cubicBezTo>
                <a:cubicBezTo>
                  <a:pt x="725908" y="491191"/>
                  <a:pt x="8044" y="476132"/>
                  <a:pt x="0" y="451844"/>
                </a:cubicBezTo>
                <a:cubicBezTo>
                  <a:pt x="-8489" y="402101"/>
                  <a:pt x="-390514" y="303175"/>
                  <a:pt x="0" y="204245"/>
                </a:cubicBezTo>
                <a:cubicBezTo>
                  <a:pt x="-21718" y="159947"/>
                  <a:pt x="-258947" y="121597"/>
                  <a:pt x="0" y="81698"/>
                </a:cubicBezTo>
                <a:lnTo>
                  <a:pt x="0" y="81698"/>
                </a:lnTo>
                <a:cubicBezTo>
                  <a:pt x="-64019" y="81994"/>
                  <a:pt x="-175124" y="55111"/>
                  <a:pt x="0" y="38342"/>
                </a:cubicBezTo>
                <a:close/>
              </a:path>
              <a:path w="11341046" h="490188" fill="none" stroke="0" extrusionOk="0">
                <a:moveTo>
                  <a:pt x="0" y="38342"/>
                </a:moveTo>
                <a:cubicBezTo>
                  <a:pt x="48617" y="59620"/>
                  <a:pt x="828793" y="38342"/>
                  <a:pt x="1890199" y="0"/>
                </a:cubicBezTo>
                <a:cubicBezTo>
                  <a:pt x="1890196" y="2"/>
                  <a:pt x="1890183" y="-2"/>
                  <a:pt x="1890169" y="0"/>
                </a:cubicBezTo>
                <a:cubicBezTo>
                  <a:pt x="2073410" y="-67762"/>
                  <a:pt x="2647597" y="23936"/>
                  <a:pt x="2763467" y="-26785"/>
                </a:cubicBezTo>
                <a:cubicBezTo>
                  <a:pt x="3044021" y="-125895"/>
                  <a:pt x="4423683" y="-59572"/>
                  <a:pt x="4725433" y="0"/>
                </a:cubicBezTo>
                <a:cubicBezTo>
                  <a:pt x="6911307" y="-93965"/>
                  <a:pt x="7545816" y="-65947"/>
                  <a:pt x="9450835" y="0"/>
                </a:cubicBezTo>
                <a:cubicBezTo>
                  <a:pt x="10459329" y="3315"/>
                  <a:pt x="11306125" y="19499"/>
                  <a:pt x="11341046" y="38342"/>
                </a:cubicBezTo>
                <a:cubicBezTo>
                  <a:pt x="11392174" y="48984"/>
                  <a:pt x="11448633" y="64813"/>
                  <a:pt x="11341046" y="81698"/>
                </a:cubicBezTo>
                <a:lnTo>
                  <a:pt x="11341046" y="81698"/>
                </a:lnTo>
                <a:cubicBezTo>
                  <a:pt x="11442863" y="127432"/>
                  <a:pt x="11536903" y="150638"/>
                  <a:pt x="11341046" y="204245"/>
                </a:cubicBezTo>
                <a:cubicBezTo>
                  <a:pt x="11475409" y="226599"/>
                  <a:pt x="11133471" y="363080"/>
                  <a:pt x="11341046" y="451844"/>
                </a:cubicBezTo>
                <a:cubicBezTo>
                  <a:pt x="11327421" y="429024"/>
                  <a:pt x="10466391" y="421583"/>
                  <a:pt x="9450835" y="490188"/>
                </a:cubicBezTo>
                <a:cubicBezTo>
                  <a:pt x="8462343" y="410134"/>
                  <a:pt x="5237145" y="508144"/>
                  <a:pt x="4725433" y="490188"/>
                </a:cubicBezTo>
                <a:cubicBezTo>
                  <a:pt x="3948824" y="466895"/>
                  <a:pt x="2937339" y="663270"/>
                  <a:pt x="1890169" y="490188"/>
                </a:cubicBezTo>
                <a:lnTo>
                  <a:pt x="1890169" y="490188"/>
                </a:lnTo>
                <a:cubicBezTo>
                  <a:pt x="1890173" y="490187"/>
                  <a:pt x="1890192" y="490190"/>
                  <a:pt x="1890199" y="490188"/>
                </a:cubicBezTo>
                <a:cubicBezTo>
                  <a:pt x="781159" y="489149"/>
                  <a:pt x="29451" y="474251"/>
                  <a:pt x="0" y="451844"/>
                </a:cubicBezTo>
                <a:cubicBezTo>
                  <a:pt x="482565" y="358915"/>
                  <a:pt x="-391788" y="254265"/>
                  <a:pt x="0" y="204245"/>
                </a:cubicBezTo>
                <a:cubicBezTo>
                  <a:pt x="568376" y="125255"/>
                  <a:pt x="-407033" y="192516"/>
                  <a:pt x="0" y="81698"/>
                </a:cubicBezTo>
                <a:lnTo>
                  <a:pt x="0" y="81698"/>
                </a:lnTo>
                <a:cubicBezTo>
                  <a:pt x="-104277" y="75402"/>
                  <a:pt x="95266" y="48445"/>
                  <a:pt x="0" y="38342"/>
                </a:cubicBezTo>
                <a:close/>
              </a:path>
            </a:pathLst>
          </a:custGeom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6454" y="16760"/>
                          <a:pt x="75975" y="10416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6562" y="-9390"/>
                          <a:pt x="242761" y="-39355"/>
                          <a:pt x="270778" y="-41178"/>
                        </a:cubicBezTo>
                        <a:cubicBezTo>
                          <a:pt x="308767" y="-28743"/>
                          <a:pt x="403132" y="-9627"/>
                          <a:pt x="463021" y="0"/>
                        </a:cubicBezTo>
                        <a:cubicBezTo>
                          <a:pt x="630259" y="-1920"/>
                          <a:pt x="724096" y="-4027"/>
                          <a:pt x="926039" y="0"/>
                        </a:cubicBezTo>
                        <a:cubicBezTo>
                          <a:pt x="1031187" y="3104"/>
                          <a:pt x="1119201" y="20746"/>
                          <a:pt x="1111251" y="58948"/>
                        </a:cubicBezTo>
                        <a:cubicBezTo>
                          <a:pt x="1098422" y="85404"/>
                          <a:pt x="1126263" y="114546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5351" y="172644"/>
                          <a:pt x="1091212" y="243413"/>
                          <a:pt x="1111251" y="314005"/>
                        </a:cubicBezTo>
                        <a:cubicBezTo>
                          <a:pt x="1133338" y="403710"/>
                          <a:pt x="1068388" y="608829"/>
                          <a:pt x="1111251" y="694663"/>
                        </a:cubicBezTo>
                        <a:cubicBezTo>
                          <a:pt x="1121291" y="734681"/>
                          <a:pt x="1041247" y="751443"/>
                          <a:pt x="926039" y="753612"/>
                        </a:cubicBezTo>
                        <a:cubicBezTo>
                          <a:pt x="844626" y="754207"/>
                          <a:pt x="524370" y="740914"/>
                          <a:pt x="463021" y="753612"/>
                        </a:cubicBezTo>
                        <a:cubicBezTo>
                          <a:pt x="421972" y="751871"/>
                          <a:pt x="225721" y="748366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1436" y="755800"/>
                          <a:pt x="578" y="731483"/>
                          <a:pt x="0" y="694663"/>
                        </a:cubicBezTo>
                        <a:cubicBezTo>
                          <a:pt x="1385" y="579387"/>
                          <a:pt x="-35619" y="438725"/>
                          <a:pt x="0" y="314005"/>
                        </a:cubicBezTo>
                        <a:cubicBezTo>
                          <a:pt x="-1733" y="229462"/>
                          <a:pt x="-25532" y="177023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5750" y="113262"/>
                          <a:pt x="-16917" y="73976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geography, you will receive two guided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GCSEPod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retrieval tasks per half-term. We have included both tasks below, so you know what you will be doing in advance. </a:t>
            </a: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set one task at a time on </a:t>
            </a:r>
            <a:r>
              <a:rPr kumimoji="0" lang="en-GB" sz="1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Weduc</a:t>
            </a: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GB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ular Callout 10">
            <a:extLst>
              <a:ext uri="{FF2B5EF4-FFF2-40B4-BE49-F238E27FC236}">
                <a16:creationId xmlns:a16="http://schemas.microsoft.com/office/drawing/2014/main" id="{43654B80-79E3-8C41-851D-6D0D28104860}"/>
              </a:ext>
            </a:extLst>
          </p:cNvPr>
          <p:cNvSpPr/>
          <p:nvPr/>
        </p:nvSpPr>
        <p:spPr>
          <a:xfrm>
            <a:off x="245851" y="1793965"/>
            <a:ext cx="5397306" cy="4985814"/>
          </a:xfrm>
          <a:custGeom>
            <a:avLst/>
            <a:gdLst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97306" h="4985814" fill="none" extrusionOk="0">
                <a:moveTo>
                  <a:pt x="0" y="389995"/>
                </a:moveTo>
                <a:cubicBezTo>
                  <a:pt x="18764" y="99432"/>
                  <a:pt x="344310" y="43160"/>
                  <a:pt x="899567" y="0"/>
                </a:cubicBezTo>
                <a:cubicBezTo>
                  <a:pt x="899563" y="1"/>
                  <a:pt x="899552" y="1"/>
                  <a:pt x="899551" y="0"/>
                </a:cubicBezTo>
                <a:cubicBezTo>
                  <a:pt x="1056049" y="-139562"/>
                  <a:pt x="1139204" y="-225748"/>
                  <a:pt x="1315160" y="-272431"/>
                </a:cubicBezTo>
                <a:cubicBezTo>
                  <a:pt x="1546911" y="-57054"/>
                  <a:pt x="1867123" y="-130609"/>
                  <a:pt x="2248873" y="0"/>
                </a:cubicBezTo>
                <a:cubicBezTo>
                  <a:pt x="2909723" y="23445"/>
                  <a:pt x="4214358" y="-53154"/>
                  <a:pt x="4497734" y="0"/>
                </a:cubicBezTo>
                <a:cubicBezTo>
                  <a:pt x="4987230" y="-7740"/>
                  <a:pt x="5330909" y="146363"/>
                  <a:pt x="5397306" y="389995"/>
                </a:cubicBezTo>
                <a:cubicBezTo>
                  <a:pt x="5431364" y="512533"/>
                  <a:pt x="5434216" y="720647"/>
                  <a:pt x="5397306" y="830966"/>
                </a:cubicBezTo>
                <a:lnTo>
                  <a:pt x="5397306" y="830966"/>
                </a:lnTo>
                <a:cubicBezTo>
                  <a:pt x="5458095" y="1367612"/>
                  <a:pt x="5511820" y="1457291"/>
                  <a:pt x="5397306" y="2077421"/>
                </a:cubicBezTo>
                <a:cubicBezTo>
                  <a:pt x="5407689" y="2487185"/>
                  <a:pt x="5263982" y="3621209"/>
                  <a:pt x="5397306" y="4595812"/>
                </a:cubicBezTo>
                <a:cubicBezTo>
                  <a:pt x="5400226" y="4907148"/>
                  <a:pt x="4961246" y="4913617"/>
                  <a:pt x="4497734" y="4985814"/>
                </a:cubicBezTo>
                <a:cubicBezTo>
                  <a:pt x="3891960" y="5024029"/>
                  <a:pt x="3463032" y="4984790"/>
                  <a:pt x="2248873" y="4985814"/>
                </a:cubicBezTo>
                <a:cubicBezTo>
                  <a:pt x="1811697" y="5065605"/>
                  <a:pt x="1422263" y="4961727"/>
                  <a:pt x="899551" y="4985814"/>
                </a:cubicBezTo>
                <a:lnTo>
                  <a:pt x="899551" y="4985814"/>
                </a:lnTo>
                <a:cubicBezTo>
                  <a:pt x="899558" y="4985814"/>
                  <a:pt x="899560" y="4985814"/>
                  <a:pt x="899567" y="4985814"/>
                </a:cubicBezTo>
                <a:cubicBezTo>
                  <a:pt x="386595" y="5043896"/>
                  <a:pt x="2035" y="4796025"/>
                  <a:pt x="0" y="4595812"/>
                </a:cubicBezTo>
                <a:cubicBezTo>
                  <a:pt x="280167" y="3734070"/>
                  <a:pt x="-251523" y="2915609"/>
                  <a:pt x="0" y="2077421"/>
                </a:cubicBezTo>
                <a:cubicBezTo>
                  <a:pt x="262188" y="2083386"/>
                  <a:pt x="-154118" y="1462604"/>
                  <a:pt x="0" y="830966"/>
                </a:cubicBezTo>
                <a:lnTo>
                  <a:pt x="0" y="830966"/>
                </a:lnTo>
                <a:cubicBezTo>
                  <a:pt x="-29360" y="758711"/>
                  <a:pt x="24684" y="534338"/>
                  <a:pt x="0" y="389995"/>
                </a:cubicBezTo>
                <a:close/>
              </a:path>
              <a:path w="5397306" h="4985814" stroke="0" extrusionOk="0">
                <a:moveTo>
                  <a:pt x="0" y="389995"/>
                </a:moveTo>
                <a:cubicBezTo>
                  <a:pt x="-16201" y="233568"/>
                  <a:pt x="308125" y="88133"/>
                  <a:pt x="899567" y="0"/>
                </a:cubicBezTo>
                <a:cubicBezTo>
                  <a:pt x="899562" y="-1"/>
                  <a:pt x="899557" y="1"/>
                  <a:pt x="899551" y="0"/>
                </a:cubicBezTo>
                <a:cubicBezTo>
                  <a:pt x="978102" y="-26126"/>
                  <a:pt x="1187698" y="-223303"/>
                  <a:pt x="1315160" y="-272431"/>
                </a:cubicBezTo>
                <a:cubicBezTo>
                  <a:pt x="1529961" y="-243133"/>
                  <a:pt x="1986077" y="2964"/>
                  <a:pt x="2248873" y="0"/>
                </a:cubicBezTo>
                <a:cubicBezTo>
                  <a:pt x="3146334" y="54663"/>
                  <a:pt x="3492449" y="50547"/>
                  <a:pt x="4497734" y="0"/>
                </a:cubicBezTo>
                <a:cubicBezTo>
                  <a:pt x="5008719" y="38837"/>
                  <a:pt x="5451025" y="166169"/>
                  <a:pt x="5397306" y="389995"/>
                </a:cubicBezTo>
                <a:cubicBezTo>
                  <a:pt x="5348174" y="543896"/>
                  <a:pt x="5508486" y="766429"/>
                  <a:pt x="5397306" y="830966"/>
                </a:cubicBezTo>
                <a:lnTo>
                  <a:pt x="5397306" y="830966"/>
                </a:lnTo>
                <a:cubicBezTo>
                  <a:pt x="5452665" y="1064888"/>
                  <a:pt x="5246058" y="1637675"/>
                  <a:pt x="5397306" y="2077421"/>
                </a:cubicBezTo>
                <a:cubicBezTo>
                  <a:pt x="5415256" y="2665900"/>
                  <a:pt x="5149887" y="4049073"/>
                  <a:pt x="5397306" y="4595812"/>
                </a:cubicBezTo>
                <a:cubicBezTo>
                  <a:pt x="5422125" y="4827287"/>
                  <a:pt x="5115245" y="5004676"/>
                  <a:pt x="4497734" y="4985814"/>
                </a:cubicBezTo>
                <a:cubicBezTo>
                  <a:pt x="4165498" y="4932483"/>
                  <a:pt x="2596567" y="4928639"/>
                  <a:pt x="2248873" y="4985814"/>
                </a:cubicBezTo>
                <a:cubicBezTo>
                  <a:pt x="2105499" y="4994771"/>
                  <a:pt x="1122336" y="4962492"/>
                  <a:pt x="899551" y="4985814"/>
                </a:cubicBezTo>
                <a:lnTo>
                  <a:pt x="899551" y="4985814"/>
                </a:lnTo>
                <a:cubicBezTo>
                  <a:pt x="899556" y="4985813"/>
                  <a:pt x="899559" y="4985815"/>
                  <a:pt x="899567" y="4985814"/>
                </a:cubicBezTo>
                <a:cubicBezTo>
                  <a:pt x="316786" y="4953635"/>
                  <a:pt x="-870" y="4878370"/>
                  <a:pt x="0" y="4595812"/>
                </a:cubicBezTo>
                <a:cubicBezTo>
                  <a:pt x="-146058" y="3921124"/>
                  <a:pt x="-297953" y="2811915"/>
                  <a:pt x="0" y="2077421"/>
                </a:cubicBezTo>
                <a:cubicBezTo>
                  <a:pt x="-47060" y="1578496"/>
                  <a:pt x="-91383" y="1171590"/>
                  <a:pt x="0" y="830966"/>
                </a:cubicBezTo>
                <a:lnTo>
                  <a:pt x="0" y="830966"/>
                </a:lnTo>
                <a:cubicBezTo>
                  <a:pt x="-36035" y="780195"/>
                  <a:pt x="-70882" y="492218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22199" y="216226"/>
                  <a:pt x="360579" y="147086"/>
                  <a:pt x="899567" y="0"/>
                </a:cubicBezTo>
                <a:cubicBezTo>
                  <a:pt x="899561" y="1"/>
                  <a:pt x="899557" y="-1"/>
                  <a:pt x="899551" y="0"/>
                </a:cubicBezTo>
                <a:cubicBezTo>
                  <a:pt x="1074783" y="-127081"/>
                  <a:pt x="1128595" y="-190377"/>
                  <a:pt x="1315160" y="-272431"/>
                </a:cubicBezTo>
                <a:cubicBezTo>
                  <a:pt x="1549235" y="-167742"/>
                  <a:pt x="1881170" y="-160294"/>
                  <a:pt x="2248873" y="0"/>
                </a:cubicBezTo>
                <a:cubicBezTo>
                  <a:pt x="2871138" y="-68275"/>
                  <a:pt x="4233219" y="-14832"/>
                  <a:pt x="4497734" y="0"/>
                </a:cubicBezTo>
                <a:cubicBezTo>
                  <a:pt x="4940183" y="-15378"/>
                  <a:pt x="5392364" y="149803"/>
                  <a:pt x="5397306" y="389995"/>
                </a:cubicBezTo>
                <a:cubicBezTo>
                  <a:pt x="5441852" y="472209"/>
                  <a:pt x="5436295" y="748338"/>
                  <a:pt x="5397306" y="830966"/>
                </a:cubicBezTo>
                <a:lnTo>
                  <a:pt x="5397306" y="830966"/>
                </a:lnTo>
                <a:cubicBezTo>
                  <a:pt x="5454725" y="1341293"/>
                  <a:pt x="5501989" y="1455885"/>
                  <a:pt x="5397306" y="2077421"/>
                </a:cubicBezTo>
                <a:cubicBezTo>
                  <a:pt x="5372738" y="2219148"/>
                  <a:pt x="5277497" y="3695941"/>
                  <a:pt x="5397306" y="4595812"/>
                </a:cubicBezTo>
                <a:cubicBezTo>
                  <a:pt x="5395526" y="4751741"/>
                  <a:pt x="4968667" y="5003689"/>
                  <a:pt x="4497734" y="4985814"/>
                </a:cubicBezTo>
                <a:cubicBezTo>
                  <a:pt x="3812300" y="4835497"/>
                  <a:pt x="3359292" y="4971135"/>
                  <a:pt x="2248873" y="4985814"/>
                </a:cubicBezTo>
                <a:cubicBezTo>
                  <a:pt x="1912184" y="4939246"/>
                  <a:pt x="1346150" y="4887627"/>
                  <a:pt x="899551" y="4985814"/>
                </a:cubicBezTo>
                <a:lnTo>
                  <a:pt x="899551" y="4985814"/>
                </a:lnTo>
                <a:cubicBezTo>
                  <a:pt x="899560" y="4985815"/>
                  <a:pt x="899561" y="4985814"/>
                  <a:pt x="899567" y="4985814"/>
                </a:cubicBezTo>
                <a:cubicBezTo>
                  <a:pt x="373441" y="5016851"/>
                  <a:pt x="1168" y="4779420"/>
                  <a:pt x="0" y="4595812"/>
                </a:cubicBezTo>
                <a:cubicBezTo>
                  <a:pt x="188961" y="3574813"/>
                  <a:pt x="-86067" y="2923454"/>
                  <a:pt x="0" y="2077421"/>
                </a:cubicBezTo>
                <a:cubicBezTo>
                  <a:pt x="238796" y="1816982"/>
                  <a:pt x="-161038" y="1586793"/>
                  <a:pt x="0" y="830966"/>
                </a:cubicBezTo>
                <a:lnTo>
                  <a:pt x="0" y="830966"/>
                </a:lnTo>
                <a:cubicBezTo>
                  <a:pt x="-66329" y="751490"/>
                  <a:pt x="43198" y="501573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34343" y="133457"/>
                  <a:pt x="386813" y="71127"/>
                  <a:pt x="899567" y="0"/>
                </a:cubicBezTo>
                <a:cubicBezTo>
                  <a:pt x="899561" y="-1"/>
                  <a:pt x="899557" y="-1"/>
                  <a:pt x="899551" y="0"/>
                </a:cubicBezTo>
                <a:cubicBezTo>
                  <a:pt x="1090020" y="-109837"/>
                  <a:pt x="1140191" y="-216779"/>
                  <a:pt x="1315160" y="-272431"/>
                </a:cubicBezTo>
                <a:cubicBezTo>
                  <a:pt x="1537101" y="-133398"/>
                  <a:pt x="1886447" y="-160187"/>
                  <a:pt x="2248873" y="0"/>
                </a:cubicBezTo>
                <a:cubicBezTo>
                  <a:pt x="2887579" y="-8472"/>
                  <a:pt x="4223923" y="-69126"/>
                  <a:pt x="4497734" y="0"/>
                </a:cubicBezTo>
                <a:cubicBezTo>
                  <a:pt x="4963501" y="-21027"/>
                  <a:pt x="5343960" y="175404"/>
                  <a:pt x="5397306" y="389995"/>
                </a:cubicBezTo>
                <a:cubicBezTo>
                  <a:pt x="5413791" y="497780"/>
                  <a:pt x="5443550" y="722113"/>
                  <a:pt x="5397306" y="830966"/>
                </a:cubicBezTo>
                <a:lnTo>
                  <a:pt x="5397306" y="830966"/>
                </a:lnTo>
                <a:cubicBezTo>
                  <a:pt x="5458777" y="1353031"/>
                  <a:pt x="5494392" y="1470339"/>
                  <a:pt x="5397306" y="2077421"/>
                </a:cubicBezTo>
                <a:cubicBezTo>
                  <a:pt x="5557437" y="2385151"/>
                  <a:pt x="5426025" y="3532745"/>
                  <a:pt x="5397306" y="4595812"/>
                </a:cubicBezTo>
                <a:cubicBezTo>
                  <a:pt x="5350175" y="4855798"/>
                  <a:pt x="4901969" y="4881787"/>
                  <a:pt x="4497734" y="4985814"/>
                </a:cubicBezTo>
                <a:cubicBezTo>
                  <a:pt x="3854083" y="4985360"/>
                  <a:pt x="3398378" y="4899341"/>
                  <a:pt x="2248873" y="4985814"/>
                </a:cubicBezTo>
                <a:cubicBezTo>
                  <a:pt x="1804868" y="5024372"/>
                  <a:pt x="1406373" y="5046367"/>
                  <a:pt x="899551" y="4985814"/>
                </a:cubicBezTo>
                <a:lnTo>
                  <a:pt x="899551" y="4985814"/>
                </a:lnTo>
                <a:cubicBezTo>
                  <a:pt x="899554" y="4985814"/>
                  <a:pt x="899561" y="4985814"/>
                  <a:pt x="899567" y="4985814"/>
                </a:cubicBezTo>
                <a:cubicBezTo>
                  <a:pt x="419983" y="4989306"/>
                  <a:pt x="26020" y="4788107"/>
                  <a:pt x="0" y="4595812"/>
                </a:cubicBezTo>
                <a:cubicBezTo>
                  <a:pt x="283772" y="3604519"/>
                  <a:pt x="-133521" y="2830444"/>
                  <a:pt x="0" y="2077421"/>
                </a:cubicBezTo>
                <a:cubicBezTo>
                  <a:pt x="214721" y="1989267"/>
                  <a:pt x="-214151" y="1443359"/>
                  <a:pt x="0" y="830966"/>
                </a:cubicBezTo>
                <a:lnTo>
                  <a:pt x="0" y="830966"/>
                </a:lnTo>
                <a:cubicBezTo>
                  <a:pt x="-49252" y="778093"/>
                  <a:pt x="19247" y="523359"/>
                  <a:pt x="0" y="389995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305012" h="857595" fill="none" extrusionOk="0">
                        <a:moveTo>
                          <a:pt x="0" y="67082"/>
                        </a:moveTo>
                        <a:cubicBezTo>
                          <a:pt x="4758" y="12257"/>
                          <a:pt x="83718" y="6190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58766" y="-20678"/>
                          <a:pt x="277070" y="-38650"/>
                          <a:pt x="317992" y="-46860"/>
                        </a:cubicBezTo>
                        <a:cubicBezTo>
                          <a:pt x="376056" y="-20199"/>
                          <a:pt x="455592" y="-19173"/>
                          <a:pt x="543754" y="0"/>
                        </a:cubicBezTo>
                        <a:cubicBezTo>
                          <a:pt x="697810" y="-2459"/>
                          <a:pt x="1017952" y="-9331"/>
                          <a:pt x="1087505" y="0"/>
                        </a:cubicBezTo>
                        <a:cubicBezTo>
                          <a:pt x="1201132" y="-3693"/>
                          <a:pt x="1292402" y="28646"/>
                          <a:pt x="1305012" y="67082"/>
                        </a:cubicBezTo>
                        <a:cubicBezTo>
                          <a:pt x="1312465" y="84840"/>
                          <a:pt x="1315859" y="125034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20144" y="234220"/>
                          <a:pt x="1331115" y="251299"/>
                          <a:pt x="1305012" y="357331"/>
                        </a:cubicBezTo>
                        <a:cubicBezTo>
                          <a:pt x="1329043" y="425844"/>
                          <a:pt x="1270601" y="597275"/>
                          <a:pt x="1305012" y="790512"/>
                        </a:cubicBezTo>
                        <a:cubicBezTo>
                          <a:pt x="1307217" y="838269"/>
                          <a:pt x="1194120" y="851967"/>
                          <a:pt x="1087505" y="857595"/>
                        </a:cubicBezTo>
                        <a:cubicBezTo>
                          <a:pt x="928280" y="864906"/>
                          <a:pt x="822997" y="850436"/>
                          <a:pt x="543754" y="857595"/>
                        </a:cubicBezTo>
                        <a:cubicBezTo>
                          <a:pt x="442365" y="864852"/>
                          <a:pt x="340016" y="861015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5494" y="861846"/>
                          <a:pt x="6103" y="820969"/>
                          <a:pt x="0" y="790512"/>
                        </a:cubicBezTo>
                        <a:cubicBezTo>
                          <a:pt x="87275" y="628157"/>
                          <a:pt x="-60497" y="497164"/>
                          <a:pt x="0" y="357331"/>
                        </a:cubicBezTo>
                        <a:cubicBezTo>
                          <a:pt x="50894" y="345314"/>
                          <a:pt x="-40469" y="238063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9601" y="131186"/>
                          <a:pt x="4592" y="90519"/>
                          <a:pt x="0" y="67082"/>
                        </a:cubicBezTo>
                        <a:close/>
                      </a:path>
                      <a:path w="1305012" h="857595" stroke="0" extrusionOk="0">
                        <a:moveTo>
                          <a:pt x="0" y="67082"/>
                        </a:moveTo>
                        <a:cubicBezTo>
                          <a:pt x="3012" y="38046"/>
                          <a:pt x="87724" y="11176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38762" y="-6927"/>
                          <a:pt x="284447" y="-36655"/>
                          <a:pt x="317992" y="-46860"/>
                        </a:cubicBezTo>
                        <a:cubicBezTo>
                          <a:pt x="365921" y="-41780"/>
                          <a:pt x="476787" y="-5870"/>
                          <a:pt x="543754" y="0"/>
                        </a:cubicBezTo>
                        <a:cubicBezTo>
                          <a:pt x="754557" y="7808"/>
                          <a:pt x="848213" y="4936"/>
                          <a:pt x="1087505" y="0"/>
                        </a:cubicBezTo>
                        <a:cubicBezTo>
                          <a:pt x="1206962" y="8769"/>
                          <a:pt x="1313214" y="28056"/>
                          <a:pt x="1305012" y="67082"/>
                        </a:cubicBezTo>
                        <a:cubicBezTo>
                          <a:pt x="1292651" y="93287"/>
                          <a:pt x="1327440" y="129402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4128" y="189955"/>
                          <a:pt x="1279646" y="269964"/>
                          <a:pt x="1305012" y="357331"/>
                        </a:cubicBezTo>
                        <a:cubicBezTo>
                          <a:pt x="1328750" y="450938"/>
                          <a:pt x="1261818" y="708344"/>
                          <a:pt x="1305012" y="790512"/>
                        </a:cubicBezTo>
                        <a:cubicBezTo>
                          <a:pt x="1319412" y="824914"/>
                          <a:pt x="1226959" y="862917"/>
                          <a:pt x="1087505" y="857595"/>
                        </a:cubicBezTo>
                        <a:cubicBezTo>
                          <a:pt x="1003032" y="845027"/>
                          <a:pt x="621448" y="844838"/>
                          <a:pt x="543754" y="857595"/>
                        </a:cubicBezTo>
                        <a:cubicBezTo>
                          <a:pt x="507965" y="860457"/>
                          <a:pt x="270205" y="854200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86278" y="852980"/>
                          <a:pt x="-3529" y="838742"/>
                          <a:pt x="0" y="790512"/>
                        </a:cubicBezTo>
                        <a:cubicBezTo>
                          <a:pt x="-28084" y="668722"/>
                          <a:pt x="-66276" y="480964"/>
                          <a:pt x="0" y="357331"/>
                        </a:cubicBezTo>
                        <a:cubicBezTo>
                          <a:pt x="-5846" y="261071"/>
                          <a:pt x="-22630" y="200010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6904" y="132192"/>
                          <a:pt x="-16116" y="82609"/>
                          <a:pt x="0" y="67082"/>
                        </a:cubicBezTo>
                        <a:close/>
                      </a:path>
                      <a:path w="1305012" h="857595" fill="none" stroke="0" extrusionOk="0">
                        <a:moveTo>
                          <a:pt x="0" y="67082"/>
                        </a:moveTo>
                        <a:cubicBezTo>
                          <a:pt x="3756" y="40773"/>
                          <a:pt x="96208" y="14951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62913" y="-21546"/>
                          <a:pt x="275923" y="-31391"/>
                          <a:pt x="317992" y="-46860"/>
                        </a:cubicBezTo>
                        <a:cubicBezTo>
                          <a:pt x="378228" y="-30839"/>
                          <a:pt x="455944" y="-23896"/>
                          <a:pt x="543754" y="0"/>
                        </a:cubicBezTo>
                        <a:cubicBezTo>
                          <a:pt x="688490" y="-7578"/>
                          <a:pt x="1013733" y="-8819"/>
                          <a:pt x="1087505" y="0"/>
                        </a:cubicBezTo>
                        <a:cubicBezTo>
                          <a:pt x="1203163" y="1506"/>
                          <a:pt x="1303908" y="25191"/>
                          <a:pt x="1305012" y="67082"/>
                        </a:cubicBezTo>
                        <a:cubicBezTo>
                          <a:pt x="1312680" y="81513"/>
                          <a:pt x="1316811" y="130695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7755" y="232590"/>
                          <a:pt x="1328164" y="249879"/>
                          <a:pt x="1305012" y="357331"/>
                        </a:cubicBezTo>
                        <a:cubicBezTo>
                          <a:pt x="1317752" y="388274"/>
                          <a:pt x="1257382" y="634177"/>
                          <a:pt x="1305012" y="790512"/>
                        </a:cubicBezTo>
                        <a:cubicBezTo>
                          <a:pt x="1313063" y="817535"/>
                          <a:pt x="1214447" y="861012"/>
                          <a:pt x="1087505" y="857595"/>
                        </a:cubicBezTo>
                        <a:cubicBezTo>
                          <a:pt x="915865" y="840568"/>
                          <a:pt x="813763" y="853787"/>
                          <a:pt x="543754" y="857595"/>
                        </a:cubicBezTo>
                        <a:cubicBezTo>
                          <a:pt x="466145" y="847790"/>
                          <a:pt x="338162" y="840146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1012" y="859571"/>
                          <a:pt x="3386" y="828949"/>
                          <a:pt x="0" y="790512"/>
                        </a:cubicBezTo>
                        <a:cubicBezTo>
                          <a:pt x="63023" y="639046"/>
                          <a:pt x="-48485" y="495388"/>
                          <a:pt x="0" y="357331"/>
                        </a:cubicBezTo>
                        <a:cubicBezTo>
                          <a:pt x="70212" y="320830"/>
                          <a:pt x="-41279" y="258214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12578" y="129738"/>
                          <a:pt x="11967" y="86733"/>
                          <a:pt x="0" y="6708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1: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</a:t>
            </a:r>
            <a:r>
              <a:rPr kumimoji="0" lang="en-GB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GCSEPod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on </a:t>
            </a: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urbanisation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Create a </a:t>
            </a: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duel coded mind-map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the information from the Pod, then complete the </a:t>
            </a: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(assignment) linked to the Pod.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Guidance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Pod at least once – you may want to pause it to make notes.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information is linked to the content of the Pod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have at least </a:t>
            </a:r>
            <a:r>
              <a:rPr kumimoji="0" lang="en-GB" sz="1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branches to your mind-map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include at least </a:t>
            </a:r>
            <a:r>
              <a:rPr kumimoji="0" lang="en-GB" sz="1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five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images to represent the information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define at least two key terms and use them in a sentence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competed at ‘mastery’ level – 80% or better.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EXTENSION = +50 track-it points: 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Extend – classify the branches of your mind-map into three categories e.g. social, economic and environmental factors.</a:t>
            </a:r>
          </a:p>
        </p:txBody>
      </p:sp>
      <p:sp>
        <p:nvSpPr>
          <p:cNvPr id="10" name="Rounded Rectangular Callout 10">
            <a:extLst>
              <a:ext uri="{FF2B5EF4-FFF2-40B4-BE49-F238E27FC236}">
                <a16:creationId xmlns:a16="http://schemas.microsoft.com/office/drawing/2014/main" id="{F2C78401-2F76-344A-B2DD-088FE2DCF9B6}"/>
              </a:ext>
            </a:extLst>
          </p:cNvPr>
          <p:cNvSpPr/>
          <p:nvPr/>
        </p:nvSpPr>
        <p:spPr>
          <a:xfrm>
            <a:off x="7750136" y="119414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Homework 2</a:t>
            </a:r>
          </a:p>
        </p:txBody>
      </p:sp>
      <p:sp>
        <p:nvSpPr>
          <p:cNvPr id="9" name="Rounded Rectangular Callout 10">
            <a:extLst>
              <a:ext uri="{FF2B5EF4-FFF2-40B4-BE49-F238E27FC236}">
                <a16:creationId xmlns:a16="http://schemas.microsoft.com/office/drawing/2014/main" id="{43654B80-79E3-8C41-851D-6D0D28104860}"/>
              </a:ext>
            </a:extLst>
          </p:cNvPr>
          <p:cNvSpPr/>
          <p:nvPr/>
        </p:nvSpPr>
        <p:spPr>
          <a:xfrm>
            <a:off x="6415873" y="1793965"/>
            <a:ext cx="5397306" cy="4985814"/>
          </a:xfrm>
          <a:custGeom>
            <a:avLst/>
            <a:gdLst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97306" h="4985814" fill="none" extrusionOk="0">
                <a:moveTo>
                  <a:pt x="0" y="389995"/>
                </a:moveTo>
                <a:cubicBezTo>
                  <a:pt x="18764" y="99432"/>
                  <a:pt x="344310" y="43160"/>
                  <a:pt x="899567" y="0"/>
                </a:cubicBezTo>
                <a:cubicBezTo>
                  <a:pt x="899563" y="1"/>
                  <a:pt x="899552" y="1"/>
                  <a:pt x="899551" y="0"/>
                </a:cubicBezTo>
                <a:cubicBezTo>
                  <a:pt x="1056049" y="-139562"/>
                  <a:pt x="1139204" y="-225748"/>
                  <a:pt x="1315160" y="-272431"/>
                </a:cubicBezTo>
                <a:cubicBezTo>
                  <a:pt x="1546911" y="-57054"/>
                  <a:pt x="1867123" y="-130609"/>
                  <a:pt x="2248873" y="0"/>
                </a:cubicBezTo>
                <a:cubicBezTo>
                  <a:pt x="2909723" y="23445"/>
                  <a:pt x="4214358" y="-53154"/>
                  <a:pt x="4497734" y="0"/>
                </a:cubicBezTo>
                <a:cubicBezTo>
                  <a:pt x="4987230" y="-7740"/>
                  <a:pt x="5330909" y="146363"/>
                  <a:pt x="5397306" y="389995"/>
                </a:cubicBezTo>
                <a:cubicBezTo>
                  <a:pt x="5431364" y="512533"/>
                  <a:pt x="5434216" y="720647"/>
                  <a:pt x="5397306" y="830966"/>
                </a:cubicBezTo>
                <a:lnTo>
                  <a:pt x="5397306" y="830966"/>
                </a:lnTo>
                <a:cubicBezTo>
                  <a:pt x="5458095" y="1367612"/>
                  <a:pt x="5511820" y="1457291"/>
                  <a:pt x="5397306" y="2077421"/>
                </a:cubicBezTo>
                <a:cubicBezTo>
                  <a:pt x="5407689" y="2487185"/>
                  <a:pt x="5263982" y="3621209"/>
                  <a:pt x="5397306" y="4595812"/>
                </a:cubicBezTo>
                <a:cubicBezTo>
                  <a:pt x="5400226" y="4907148"/>
                  <a:pt x="4961246" y="4913617"/>
                  <a:pt x="4497734" y="4985814"/>
                </a:cubicBezTo>
                <a:cubicBezTo>
                  <a:pt x="3891960" y="5024029"/>
                  <a:pt x="3463032" y="4984790"/>
                  <a:pt x="2248873" y="4985814"/>
                </a:cubicBezTo>
                <a:cubicBezTo>
                  <a:pt x="1811697" y="5065605"/>
                  <a:pt x="1422263" y="4961727"/>
                  <a:pt x="899551" y="4985814"/>
                </a:cubicBezTo>
                <a:lnTo>
                  <a:pt x="899551" y="4985814"/>
                </a:lnTo>
                <a:cubicBezTo>
                  <a:pt x="899558" y="4985814"/>
                  <a:pt x="899560" y="4985814"/>
                  <a:pt x="899567" y="4985814"/>
                </a:cubicBezTo>
                <a:cubicBezTo>
                  <a:pt x="386595" y="5043896"/>
                  <a:pt x="2035" y="4796025"/>
                  <a:pt x="0" y="4595812"/>
                </a:cubicBezTo>
                <a:cubicBezTo>
                  <a:pt x="280167" y="3734070"/>
                  <a:pt x="-251523" y="2915609"/>
                  <a:pt x="0" y="2077421"/>
                </a:cubicBezTo>
                <a:cubicBezTo>
                  <a:pt x="262188" y="2083386"/>
                  <a:pt x="-154118" y="1462604"/>
                  <a:pt x="0" y="830966"/>
                </a:cubicBezTo>
                <a:lnTo>
                  <a:pt x="0" y="830966"/>
                </a:lnTo>
                <a:cubicBezTo>
                  <a:pt x="-29360" y="758711"/>
                  <a:pt x="24684" y="534338"/>
                  <a:pt x="0" y="389995"/>
                </a:cubicBezTo>
                <a:close/>
              </a:path>
              <a:path w="5397306" h="4985814" stroke="0" extrusionOk="0">
                <a:moveTo>
                  <a:pt x="0" y="389995"/>
                </a:moveTo>
                <a:cubicBezTo>
                  <a:pt x="-16201" y="233568"/>
                  <a:pt x="308125" y="88133"/>
                  <a:pt x="899567" y="0"/>
                </a:cubicBezTo>
                <a:cubicBezTo>
                  <a:pt x="899562" y="-1"/>
                  <a:pt x="899557" y="1"/>
                  <a:pt x="899551" y="0"/>
                </a:cubicBezTo>
                <a:cubicBezTo>
                  <a:pt x="978102" y="-26126"/>
                  <a:pt x="1187698" y="-223303"/>
                  <a:pt x="1315160" y="-272431"/>
                </a:cubicBezTo>
                <a:cubicBezTo>
                  <a:pt x="1529961" y="-243133"/>
                  <a:pt x="1986077" y="2964"/>
                  <a:pt x="2248873" y="0"/>
                </a:cubicBezTo>
                <a:cubicBezTo>
                  <a:pt x="3146334" y="54663"/>
                  <a:pt x="3492449" y="50547"/>
                  <a:pt x="4497734" y="0"/>
                </a:cubicBezTo>
                <a:cubicBezTo>
                  <a:pt x="5008719" y="38837"/>
                  <a:pt x="5451025" y="166169"/>
                  <a:pt x="5397306" y="389995"/>
                </a:cubicBezTo>
                <a:cubicBezTo>
                  <a:pt x="5348174" y="543896"/>
                  <a:pt x="5508486" y="766429"/>
                  <a:pt x="5397306" y="830966"/>
                </a:cubicBezTo>
                <a:lnTo>
                  <a:pt x="5397306" y="830966"/>
                </a:lnTo>
                <a:cubicBezTo>
                  <a:pt x="5452665" y="1064888"/>
                  <a:pt x="5246058" y="1637675"/>
                  <a:pt x="5397306" y="2077421"/>
                </a:cubicBezTo>
                <a:cubicBezTo>
                  <a:pt x="5415256" y="2665900"/>
                  <a:pt x="5149887" y="4049073"/>
                  <a:pt x="5397306" y="4595812"/>
                </a:cubicBezTo>
                <a:cubicBezTo>
                  <a:pt x="5422125" y="4827287"/>
                  <a:pt x="5115245" y="5004676"/>
                  <a:pt x="4497734" y="4985814"/>
                </a:cubicBezTo>
                <a:cubicBezTo>
                  <a:pt x="4165498" y="4932483"/>
                  <a:pt x="2596567" y="4928639"/>
                  <a:pt x="2248873" y="4985814"/>
                </a:cubicBezTo>
                <a:cubicBezTo>
                  <a:pt x="2105499" y="4994771"/>
                  <a:pt x="1122336" y="4962492"/>
                  <a:pt x="899551" y="4985814"/>
                </a:cubicBezTo>
                <a:lnTo>
                  <a:pt x="899551" y="4985814"/>
                </a:lnTo>
                <a:cubicBezTo>
                  <a:pt x="899556" y="4985813"/>
                  <a:pt x="899559" y="4985815"/>
                  <a:pt x="899567" y="4985814"/>
                </a:cubicBezTo>
                <a:cubicBezTo>
                  <a:pt x="316786" y="4953635"/>
                  <a:pt x="-870" y="4878370"/>
                  <a:pt x="0" y="4595812"/>
                </a:cubicBezTo>
                <a:cubicBezTo>
                  <a:pt x="-146058" y="3921124"/>
                  <a:pt x="-297953" y="2811915"/>
                  <a:pt x="0" y="2077421"/>
                </a:cubicBezTo>
                <a:cubicBezTo>
                  <a:pt x="-47060" y="1578496"/>
                  <a:pt x="-91383" y="1171590"/>
                  <a:pt x="0" y="830966"/>
                </a:cubicBezTo>
                <a:lnTo>
                  <a:pt x="0" y="830966"/>
                </a:lnTo>
                <a:cubicBezTo>
                  <a:pt x="-36035" y="780195"/>
                  <a:pt x="-70882" y="492218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22199" y="216226"/>
                  <a:pt x="360579" y="147086"/>
                  <a:pt x="899567" y="0"/>
                </a:cubicBezTo>
                <a:cubicBezTo>
                  <a:pt x="899561" y="1"/>
                  <a:pt x="899557" y="-1"/>
                  <a:pt x="899551" y="0"/>
                </a:cubicBezTo>
                <a:cubicBezTo>
                  <a:pt x="1074783" y="-127081"/>
                  <a:pt x="1128595" y="-190377"/>
                  <a:pt x="1315160" y="-272431"/>
                </a:cubicBezTo>
                <a:cubicBezTo>
                  <a:pt x="1549235" y="-167742"/>
                  <a:pt x="1881170" y="-160294"/>
                  <a:pt x="2248873" y="0"/>
                </a:cubicBezTo>
                <a:cubicBezTo>
                  <a:pt x="2871138" y="-68275"/>
                  <a:pt x="4233219" y="-14832"/>
                  <a:pt x="4497734" y="0"/>
                </a:cubicBezTo>
                <a:cubicBezTo>
                  <a:pt x="4940183" y="-15378"/>
                  <a:pt x="5392364" y="149803"/>
                  <a:pt x="5397306" y="389995"/>
                </a:cubicBezTo>
                <a:cubicBezTo>
                  <a:pt x="5441852" y="472209"/>
                  <a:pt x="5436295" y="748338"/>
                  <a:pt x="5397306" y="830966"/>
                </a:cubicBezTo>
                <a:lnTo>
                  <a:pt x="5397306" y="830966"/>
                </a:lnTo>
                <a:cubicBezTo>
                  <a:pt x="5454725" y="1341293"/>
                  <a:pt x="5501989" y="1455885"/>
                  <a:pt x="5397306" y="2077421"/>
                </a:cubicBezTo>
                <a:cubicBezTo>
                  <a:pt x="5372738" y="2219148"/>
                  <a:pt x="5277497" y="3695941"/>
                  <a:pt x="5397306" y="4595812"/>
                </a:cubicBezTo>
                <a:cubicBezTo>
                  <a:pt x="5395526" y="4751741"/>
                  <a:pt x="4968667" y="5003689"/>
                  <a:pt x="4497734" y="4985814"/>
                </a:cubicBezTo>
                <a:cubicBezTo>
                  <a:pt x="3812300" y="4835497"/>
                  <a:pt x="3359292" y="4971135"/>
                  <a:pt x="2248873" y="4985814"/>
                </a:cubicBezTo>
                <a:cubicBezTo>
                  <a:pt x="1912184" y="4939246"/>
                  <a:pt x="1346150" y="4887627"/>
                  <a:pt x="899551" y="4985814"/>
                </a:cubicBezTo>
                <a:lnTo>
                  <a:pt x="899551" y="4985814"/>
                </a:lnTo>
                <a:cubicBezTo>
                  <a:pt x="899560" y="4985815"/>
                  <a:pt x="899561" y="4985814"/>
                  <a:pt x="899567" y="4985814"/>
                </a:cubicBezTo>
                <a:cubicBezTo>
                  <a:pt x="373441" y="5016851"/>
                  <a:pt x="1168" y="4779420"/>
                  <a:pt x="0" y="4595812"/>
                </a:cubicBezTo>
                <a:cubicBezTo>
                  <a:pt x="188961" y="3574813"/>
                  <a:pt x="-86067" y="2923454"/>
                  <a:pt x="0" y="2077421"/>
                </a:cubicBezTo>
                <a:cubicBezTo>
                  <a:pt x="238796" y="1816982"/>
                  <a:pt x="-161038" y="1586793"/>
                  <a:pt x="0" y="830966"/>
                </a:cubicBezTo>
                <a:lnTo>
                  <a:pt x="0" y="830966"/>
                </a:lnTo>
                <a:cubicBezTo>
                  <a:pt x="-66329" y="751490"/>
                  <a:pt x="43198" y="501573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34343" y="133457"/>
                  <a:pt x="386813" y="71127"/>
                  <a:pt x="899567" y="0"/>
                </a:cubicBezTo>
                <a:cubicBezTo>
                  <a:pt x="899561" y="-1"/>
                  <a:pt x="899557" y="-1"/>
                  <a:pt x="899551" y="0"/>
                </a:cubicBezTo>
                <a:cubicBezTo>
                  <a:pt x="1090020" y="-109837"/>
                  <a:pt x="1140191" y="-216779"/>
                  <a:pt x="1315160" y="-272431"/>
                </a:cubicBezTo>
                <a:cubicBezTo>
                  <a:pt x="1537101" y="-133398"/>
                  <a:pt x="1886447" y="-160187"/>
                  <a:pt x="2248873" y="0"/>
                </a:cubicBezTo>
                <a:cubicBezTo>
                  <a:pt x="2887579" y="-8472"/>
                  <a:pt x="4223923" y="-69126"/>
                  <a:pt x="4497734" y="0"/>
                </a:cubicBezTo>
                <a:cubicBezTo>
                  <a:pt x="4963501" y="-21027"/>
                  <a:pt x="5343960" y="175404"/>
                  <a:pt x="5397306" y="389995"/>
                </a:cubicBezTo>
                <a:cubicBezTo>
                  <a:pt x="5413791" y="497780"/>
                  <a:pt x="5443550" y="722113"/>
                  <a:pt x="5397306" y="830966"/>
                </a:cubicBezTo>
                <a:lnTo>
                  <a:pt x="5397306" y="830966"/>
                </a:lnTo>
                <a:cubicBezTo>
                  <a:pt x="5458777" y="1353031"/>
                  <a:pt x="5494392" y="1470339"/>
                  <a:pt x="5397306" y="2077421"/>
                </a:cubicBezTo>
                <a:cubicBezTo>
                  <a:pt x="5557437" y="2385151"/>
                  <a:pt x="5426025" y="3532745"/>
                  <a:pt x="5397306" y="4595812"/>
                </a:cubicBezTo>
                <a:cubicBezTo>
                  <a:pt x="5350175" y="4855798"/>
                  <a:pt x="4901969" y="4881787"/>
                  <a:pt x="4497734" y="4985814"/>
                </a:cubicBezTo>
                <a:cubicBezTo>
                  <a:pt x="3854083" y="4985360"/>
                  <a:pt x="3398378" y="4899341"/>
                  <a:pt x="2248873" y="4985814"/>
                </a:cubicBezTo>
                <a:cubicBezTo>
                  <a:pt x="1804868" y="5024372"/>
                  <a:pt x="1406373" y="5046367"/>
                  <a:pt x="899551" y="4985814"/>
                </a:cubicBezTo>
                <a:lnTo>
                  <a:pt x="899551" y="4985814"/>
                </a:lnTo>
                <a:cubicBezTo>
                  <a:pt x="899554" y="4985814"/>
                  <a:pt x="899561" y="4985814"/>
                  <a:pt x="899567" y="4985814"/>
                </a:cubicBezTo>
                <a:cubicBezTo>
                  <a:pt x="419983" y="4989306"/>
                  <a:pt x="26020" y="4788107"/>
                  <a:pt x="0" y="4595812"/>
                </a:cubicBezTo>
                <a:cubicBezTo>
                  <a:pt x="283772" y="3604519"/>
                  <a:pt x="-133521" y="2830444"/>
                  <a:pt x="0" y="2077421"/>
                </a:cubicBezTo>
                <a:cubicBezTo>
                  <a:pt x="214721" y="1989267"/>
                  <a:pt x="-214151" y="1443359"/>
                  <a:pt x="0" y="830966"/>
                </a:cubicBezTo>
                <a:lnTo>
                  <a:pt x="0" y="830966"/>
                </a:lnTo>
                <a:cubicBezTo>
                  <a:pt x="-49252" y="778093"/>
                  <a:pt x="19247" y="523359"/>
                  <a:pt x="0" y="38999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305012" h="857595" fill="none" extrusionOk="0">
                        <a:moveTo>
                          <a:pt x="0" y="67082"/>
                        </a:moveTo>
                        <a:cubicBezTo>
                          <a:pt x="4758" y="12257"/>
                          <a:pt x="83718" y="6190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58766" y="-20678"/>
                          <a:pt x="277070" y="-38650"/>
                          <a:pt x="317992" y="-46860"/>
                        </a:cubicBezTo>
                        <a:cubicBezTo>
                          <a:pt x="376056" y="-20199"/>
                          <a:pt x="455592" y="-19173"/>
                          <a:pt x="543754" y="0"/>
                        </a:cubicBezTo>
                        <a:cubicBezTo>
                          <a:pt x="697810" y="-2459"/>
                          <a:pt x="1017952" y="-9331"/>
                          <a:pt x="1087505" y="0"/>
                        </a:cubicBezTo>
                        <a:cubicBezTo>
                          <a:pt x="1201132" y="-3693"/>
                          <a:pt x="1292402" y="28646"/>
                          <a:pt x="1305012" y="67082"/>
                        </a:cubicBezTo>
                        <a:cubicBezTo>
                          <a:pt x="1312465" y="84840"/>
                          <a:pt x="1315859" y="125034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20144" y="234220"/>
                          <a:pt x="1331115" y="251299"/>
                          <a:pt x="1305012" y="357331"/>
                        </a:cubicBezTo>
                        <a:cubicBezTo>
                          <a:pt x="1329043" y="425844"/>
                          <a:pt x="1270601" y="597275"/>
                          <a:pt x="1305012" y="790512"/>
                        </a:cubicBezTo>
                        <a:cubicBezTo>
                          <a:pt x="1307217" y="838269"/>
                          <a:pt x="1194120" y="851967"/>
                          <a:pt x="1087505" y="857595"/>
                        </a:cubicBezTo>
                        <a:cubicBezTo>
                          <a:pt x="928280" y="864906"/>
                          <a:pt x="822997" y="850436"/>
                          <a:pt x="543754" y="857595"/>
                        </a:cubicBezTo>
                        <a:cubicBezTo>
                          <a:pt x="442365" y="864852"/>
                          <a:pt x="340016" y="861015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5494" y="861846"/>
                          <a:pt x="6103" y="820969"/>
                          <a:pt x="0" y="790512"/>
                        </a:cubicBezTo>
                        <a:cubicBezTo>
                          <a:pt x="87275" y="628157"/>
                          <a:pt x="-60497" y="497164"/>
                          <a:pt x="0" y="357331"/>
                        </a:cubicBezTo>
                        <a:cubicBezTo>
                          <a:pt x="50894" y="345314"/>
                          <a:pt x="-40469" y="238063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9601" y="131186"/>
                          <a:pt x="4592" y="90519"/>
                          <a:pt x="0" y="67082"/>
                        </a:cubicBezTo>
                        <a:close/>
                      </a:path>
                      <a:path w="1305012" h="857595" stroke="0" extrusionOk="0">
                        <a:moveTo>
                          <a:pt x="0" y="67082"/>
                        </a:moveTo>
                        <a:cubicBezTo>
                          <a:pt x="3012" y="38046"/>
                          <a:pt x="87724" y="11176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38762" y="-6927"/>
                          <a:pt x="284447" y="-36655"/>
                          <a:pt x="317992" y="-46860"/>
                        </a:cubicBezTo>
                        <a:cubicBezTo>
                          <a:pt x="365921" y="-41780"/>
                          <a:pt x="476787" y="-5870"/>
                          <a:pt x="543754" y="0"/>
                        </a:cubicBezTo>
                        <a:cubicBezTo>
                          <a:pt x="754557" y="7808"/>
                          <a:pt x="848213" y="4936"/>
                          <a:pt x="1087505" y="0"/>
                        </a:cubicBezTo>
                        <a:cubicBezTo>
                          <a:pt x="1206962" y="8769"/>
                          <a:pt x="1313214" y="28056"/>
                          <a:pt x="1305012" y="67082"/>
                        </a:cubicBezTo>
                        <a:cubicBezTo>
                          <a:pt x="1292651" y="93287"/>
                          <a:pt x="1327440" y="129402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4128" y="189955"/>
                          <a:pt x="1279646" y="269964"/>
                          <a:pt x="1305012" y="357331"/>
                        </a:cubicBezTo>
                        <a:cubicBezTo>
                          <a:pt x="1328750" y="450938"/>
                          <a:pt x="1261818" y="708344"/>
                          <a:pt x="1305012" y="790512"/>
                        </a:cubicBezTo>
                        <a:cubicBezTo>
                          <a:pt x="1319412" y="824914"/>
                          <a:pt x="1226959" y="862917"/>
                          <a:pt x="1087505" y="857595"/>
                        </a:cubicBezTo>
                        <a:cubicBezTo>
                          <a:pt x="1003032" y="845027"/>
                          <a:pt x="621448" y="844838"/>
                          <a:pt x="543754" y="857595"/>
                        </a:cubicBezTo>
                        <a:cubicBezTo>
                          <a:pt x="507965" y="860457"/>
                          <a:pt x="270205" y="854200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86278" y="852980"/>
                          <a:pt x="-3529" y="838742"/>
                          <a:pt x="0" y="790512"/>
                        </a:cubicBezTo>
                        <a:cubicBezTo>
                          <a:pt x="-28084" y="668722"/>
                          <a:pt x="-66276" y="480964"/>
                          <a:pt x="0" y="357331"/>
                        </a:cubicBezTo>
                        <a:cubicBezTo>
                          <a:pt x="-5846" y="261071"/>
                          <a:pt x="-22630" y="200010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6904" y="132192"/>
                          <a:pt x="-16116" y="82609"/>
                          <a:pt x="0" y="67082"/>
                        </a:cubicBezTo>
                        <a:close/>
                      </a:path>
                      <a:path w="1305012" h="857595" fill="none" stroke="0" extrusionOk="0">
                        <a:moveTo>
                          <a:pt x="0" y="67082"/>
                        </a:moveTo>
                        <a:cubicBezTo>
                          <a:pt x="3756" y="40773"/>
                          <a:pt x="96208" y="14951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62913" y="-21546"/>
                          <a:pt x="275923" y="-31391"/>
                          <a:pt x="317992" y="-46860"/>
                        </a:cubicBezTo>
                        <a:cubicBezTo>
                          <a:pt x="378228" y="-30839"/>
                          <a:pt x="455944" y="-23896"/>
                          <a:pt x="543754" y="0"/>
                        </a:cubicBezTo>
                        <a:cubicBezTo>
                          <a:pt x="688490" y="-7578"/>
                          <a:pt x="1013733" y="-8819"/>
                          <a:pt x="1087505" y="0"/>
                        </a:cubicBezTo>
                        <a:cubicBezTo>
                          <a:pt x="1203163" y="1506"/>
                          <a:pt x="1303908" y="25191"/>
                          <a:pt x="1305012" y="67082"/>
                        </a:cubicBezTo>
                        <a:cubicBezTo>
                          <a:pt x="1312680" y="81513"/>
                          <a:pt x="1316811" y="130695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7755" y="232590"/>
                          <a:pt x="1328164" y="249879"/>
                          <a:pt x="1305012" y="357331"/>
                        </a:cubicBezTo>
                        <a:cubicBezTo>
                          <a:pt x="1317752" y="388274"/>
                          <a:pt x="1257382" y="634177"/>
                          <a:pt x="1305012" y="790512"/>
                        </a:cubicBezTo>
                        <a:cubicBezTo>
                          <a:pt x="1313063" y="817535"/>
                          <a:pt x="1214447" y="861012"/>
                          <a:pt x="1087505" y="857595"/>
                        </a:cubicBezTo>
                        <a:cubicBezTo>
                          <a:pt x="915865" y="840568"/>
                          <a:pt x="813763" y="853787"/>
                          <a:pt x="543754" y="857595"/>
                        </a:cubicBezTo>
                        <a:cubicBezTo>
                          <a:pt x="466145" y="847790"/>
                          <a:pt x="338162" y="840146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1012" y="859571"/>
                          <a:pt x="3386" y="828949"/>
                          <a:pt x="0" y="790512"/>
                        </a:cubicBezTo>
                        <a:cubicBezTo>
                          <a:pt x="63023" y="639046"/>
                          <a:pt x="-48485" y="495388"/>
                          <a:pt x="0" y="357331"/>
                        </a:cubicBezTo>
                        <a:cubicBezTo>
                          <a:pt x="70212" y="320830"/>
                          <a:pt x="-41279" y="258214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12578" y="129738"/>
                          <a:pt x="11967" y="86733"/>
                          <a:pt x="0" y="6708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Task 2: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Watch the </a:t>
            </a:r>
            <a:r>
              <a:rPr kumimoji="0" lang="en-GB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GCSEPod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on </a:t>
            </a: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UK </a:t>
            </a:r>
            <a:r>
              <a:rPr kumimoji="0" lang="en-GB" sz="13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CIties</a:t>
            </a: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Create a </a:t>
            </a: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duel coded mind-map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of the information from the Pod, then complete the </a:t>
            </a: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retrieval quiz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(assignment) linked to the Pod.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Guidance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Pod at least once – you may want to pause it to make notes.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information is linked to the content of the Pod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have at least </a:t>
            </a:r>
            <a:r>
              <a:rPr kumimoji="0" lang="en-GB" sz="1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branches to your mind-map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include at least </a:t>
            </a:r>
            <a:r>
              <a:rPr kumimoji="0" lang="en-GB" sz="1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five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images to represent the information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define at least two key terms and use them in a sentence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competed at ‘mastery’ level – 80% or better.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EXTENSION = +50 track-it points: 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Extend – classify the branches of your mind-map into three categories e.g. social, economic and environmental factors.</a:t>
            </a:r>
          </a:p>
        </p:txBody>
      </p:sp>
    </p:spTree>
    <p:extLst>
      <p:ext uri="{BB962C8B-B14F-4D97-AF65-F5344CB8AC3E}">
        <p14:creationId xmlns:p14="http://schemas.microsoft.com/office/powerpoint/2010/main" val="533460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p&#10;&#10;Description automatically generated">
            <a:extLst>
              <a:ext uri="{FF2B5EF4-FFF2-40B4-BE49-F238E27FC236}">
                <a16:creationId xmlns:a16="http://schemas.microsoft.com/office/drawing/2014/main" id="{CC552D6E-C7A0-B870-D384-11F1A114F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8" y="3738"/>
            <a:ext cx="9630507" cy="6801678"/>
          </a:xfrm>
          <a:prstGeom prst="rect">
            <a:avLst/>
          </a:prstGeom>
        </p:spPr>
      </p:pic>
      <p:sp>
        <p:nvSpPr>
          <p:cNvPr id="4" name="Rounded Rectangular Callout 10">
            <a:extLst>
              <a:ext uri="{FF2B5EF4-FFF2-40B4-BE49-F238E27FC236}">
                <a16:creationId xmlns:a16="http://schemas.microsoft.com/office/drawing/2014/main" id="{90BC1E97-FF44-60CB-31B7-70AB10EA14D4}"/>
              </a:ext>
            </a:extLst>
          </p:cNvPr>
          <p:cNvSpPr/>
          <p:nvPr/>
        </p:nvSpPr>
        <p:spPr>
          <a:xfrm>
            <a:off x="9292158" y="221119"/>
            <a:ext cx="2896383" cy="6646582"/>
          </a:xfrm>
          <a:custGeom>
            <a:avLst/>
            <a:gdLst>
              <a:gd name="connsiteX0" fmla="*/ 0 w 2896383"/>
              <a:gd name="connsiteY0" fmla="*/ 519907 h 6646582"/>
              <a:gd name="connsiteX1" fmla="*/ 482739 w 2896383"/>
              <a:gd name="connsiteY1" fmla="*/ 0 h 6646582"/>
              <a:gd name="connsiteX2" fmla="*/ 482731 w 2896383"/>
              <a:gd name="connsiteY2" fmla="*/ 0 h 6646582"/>
              <a:gd name="connsiteX3" fmla="*/ 705762 w 2896383"/>
              <a:gd name="connsiteY3" fmla="*/ -363170 h 6646582"/>
              <a:gd name="connsiteX4" fmla="*/ 1206825 w 2896383"/>
              <a:gd name="connsiteY4" fmla="*/ 0 h 6646582"/>
              <a:gd name="connsiteX5" fmla="*/ 2413643 w 2896383"/>
              <a:gd name="connsiteY5" fmla="*/ 0 h 6646582"/>
              <a:gd name="connsiteX6" fmla="*/ 2896383 w 2896383"/>
              <a:gd name="connsiteY6" fmla="*/ 519907 h 6646582"/>
              <a:gd name="connsiteX7" fmla="*/ 2896383 w 2896383"/>
              <a:gd name="connsiteY7" fmla="*/ 1107764 h 6646582"/>
              <a:gd name="connsiteX8" fmla="*/ 2896383 w 2896383"/>
              <a:gd name="connsiteY8" fmla="*/ 1107764 h 6646582"/>
              <a:gd name="connsiteX9" fmla="*/ 2896383 w 2896383"/>
              <a:gd name="connsiteY9" fmla="*/ 2769409 h 6646582"/>
              <a:gd name="connsiteX10" fmla="*/ 2896383 w 2896383"/>
              <a:gd name="connsiteY10" fmla="*/ 6126674 h 6646582"/>
              <a:gd name="connsiteX11" fmla="*/ 2413643 w 2896383"/>
              <a:gd name="connsiteY11" fmla="*/ 6646582 h 6646582"/>
              <a:gd name="connsiteX12" fmla="*/ 1206825 w 2896383"/>
              <a:gd name="connsiteY12" fmla="*/ 6646582 h 6646582"/>
              <a:gd name="connsiteX13" fmla="*/ 482731 w 2896383"/>
              <a:gd name="connsiteY13" fmla="*/ 6646582 h 6646582"/>
              <a:gd name="connsiteX14" fmla="*/ 482731 w 2896383"/>
              <a:gd name="connsiteY14" fmla="*/ 6646582 h 6646582"/>
              <a:gd name="connsiteX15" fmla="*/ 482739 w 2896383"/>
              <a:gd name="connsiteY15" fmla="*/ 6646582 h 6646582"/>
              <a:gd name="connsiteX16" fmla="*/ 0 w 2896383"/>
              <a:gd name="connsiteY16" fmla="*/ 6126674 h 6646582"/>
              <a:gd name="connsiteX17" fmla="*/ 0 w 2896383"/>
              <a:gd name="connsiteY17" fmla="*/ 2769409 h 6646582"/>
              <a:gd name="connsiteX18" fmla="*/ 0 w 2896383"/>
              <a:gd name="connsiteY18" fmla="*/ 1107764 h 6646582"/>
              <a:gd name="connsiteX19" fmla="*/ 0 w 2896383"/>
              <a:gd name="connsiteY19" fmla="*/ 1107764 h 6646582"/>
              <a:gd name="connsiteX20" fmla="*/ 0 w 2896383"/>
              <a:gd name="connsiteY20" fmla="*/ 519907 h 6646582"/>
              <a:gd name="connsiteX0" fmla="*/ 0 w 2896383"/>
              <a:gd name="connsiteY0" fmla="*/ 519907 h 6646582"/>
              <a:gd name="connsiteX1" fmla="*/ 482739 w 2896383"/>
              <a:gd name="connsiteY1" fmla="*/ 0 h 6646582"/>
              <a:gd name="connsiteX2" fmla="*/ 482731 w 2896383"/>
              <a:gd name="connsiteY2" fmla="*/ 0 h 6646582"/>
              <a:gd name="connsiteX3" fmla="*/ 705762 w 2896383"/>
              <a:gd name="connsiteY3" fmla="*/ -363170 h 6646582"/>
              <a:gd name="connsiteX4" fmla="*/ 1206825 w 2896383"/>
              <a:gd name="connsiteY4" fmla="*/ 0 h 6646582"/>
              <a:gd name="connsiteX5" fmla="*/ 2413643 w 2896383"/>
              <a:gd name="connsiteY5" fmla="*/ 0 h 6646582"/>
              <a:gd name="connsiteX6" fmla="*/ 2896383 w 2896383"/>
              <a:gd name="connsiteY6" fmla="*/ 519907 h 6646582"/>
              <a:gd name="connsiteX7" fmla="*/ 2896383 w 2896383"/>
              <a:gd name="connsiteY7" fmla="*/ 1107764 h 6646582"/>
              <a:gd name="connsiteX8" fmla="*/ 2896383 w 2896383"/>
              <a:gd name="connsiteY8" fmla="*/ 1107764 h 6646582"/>
              <a:gd name="connsiteX9" fmla="*/ 2896383 w 2896383"/>
              <a:gd name="connsiteY9" fmla="*/ 2769409 h 6646582"/>
              <a:gd name="connsiteX10" fmla="*/ 2896383 w 2896383"/>
              <a:gd name="connsiteY10" fmla="*/ 6126674 h 6646582"/>
              <a:gd name="connsiteX11" fmla="*/ 2413643 w 2896383"/>
              <a:gd name="connsiteY11" fmla="*/ 6646582 h 6646582"/>
              <a:gd name="connsiteX12" fmla="*/ 1206825 w 2896383"/>
              <a:gd name="connsiteY12" fmla="*/ 6646582 h 6646582"/>
              <a:gd name="connsiteX13" fmla="*/ 482731 w 2896383"/>
              <a:gd name="connsiteY13" fmla="*/ 6646582 h 6646582"/>
              <a:gd name="connsiteX14" fmla="*/ 482731 w 2896383"/>
              <a:gd name="connsiteY14" fmla="*/ 6646582 h 6646582"/>
              <a:gd name="connsiteX15" fmla="*/ 482739 w 2896383"/>
              <a:gd name="connsiteY15" fmla="*/ 6646582 h 6646582"/>
              <a:gd name="connsiteX16" fmla="*/ 0 w 2896383"/>
              <a:gd name="connsiteY16" fmla="*/ 6126674 h 6646582"/>
              <a:gd name="connsiteX17" fmla="*/ 0 w 2896383"/>
              <a:gd name="connsiteY17" fmla="*/ 2769409 h 6646582"/>
              <a:gd name="connsiteX18" fmla="*/ 0 w 2896383"/>
              <a:gd name="connsiteY18" fmla="*/ 1107764 h 6646582"/>
              <a:gd name="connsiteX19" fmla="*/ 0 w 2896383"/>
              <a:gd name="connsiteY19" fmla="*/ 1107764 h 6646582"/>
              <a:gd name="connsiteX20" fmla="*/ 0 w 2896383"/>
              <a:gd name="connsiteY20" fmla="*/ 519907 h 6646582"/>
              <a:gd name="connsiteX0" fmla="*/ 0 w 2896383"/>
              <a:gd name="connsiteY0" fmla="*/ 519907 h 6646582"/>
              <a:gd name="connsiteX1" fmla="*/ 482739 w 2896383"/>
              <a:gd name="connsiteY1" fmla="*/ 0 h 6646582"/>
              <a:gd name="connsiteX2" fmla="*/ 482731 w 2896383"/>
              <a:gd name="connsiteY2" fmla="*/ 0 h 6646582"/>
              <a:gd name="connsiteX3" fmla="*/ 705762 w 2896383"/>
              <a:gd name="connsiteY3" fmla="*/ -363170 h 6646582"/>
              <a:gd name="connsiteX4" fmla="*/ 1206825 w 2896383"/>
              <a:gd name="connsiteY4" fmla="*/ 0 h 6646582"/>
              <a:gd name="connsiteX5" fmla="*/ 2413643 w 2896383"/>
              <a:gd name="connsiteY5" fmla="*/ 0 h 6646582"/>
              <a:gd name="connsiteX6" fmla="*/ 2896383 w 2896383"/>
              <a:gd name="connsiteY6" fmla="*/ 519907 h 6646582"/>
              <a:gd name="connsiteX7" fmla="*/ 2896383 w 2896383"/>
              <a:gd name="connsiteY7" fmla="*/ 1107764 h 6646582"/>
              <a:gd name="connsiteX8" fmla="*/ 2896383 w 2896383"/>
              <a:gd name="connsiteY8" fmla="*/ 1107764 h 6646582"/>
              <a:gd name="connsiteX9" fmla="*/ 2896383 w 2896383"/>
              <a:gd name="connsiteY9" fmla="*/ 2769409 h 6646582"/>
              <a:gd name="connsiteX10" fmla="*/ 2896383 w 2896383"/>
              <a:gd name="connsiteY10" fmla="*/ 6126674 h 6646582"/>
              <a:gd name="connsiteX11" fmla="*/ 2413643 w 2896383"/>
              <a:gd name="connsiteY11" fmla="*/ 6646582 h 6646582"/>
              <a:gd name="connsiteX12" fmla="*/ 1206825 w 2896383"/>
              <a:gd name="connsiteY12" fmla="*/ 6646582 h 6646582"/>
              <a:gd name="connsiteX13" fmla="*/ 482731 w 2896383"/>
              <a:gd name="connsiteY13" fmla="*/ 6646582 h 6646582"/>
              <a:gd name="connsiteX14" fmla="*/ 482731 w 2896383"/>
              <a:gd name="connsiteY14" fmla="*/ 6646582 h 6646582"/>
              <a:gd name="connsiteX15" fmla="*/ 482739 w 2896383"/>
              <a:gd name="connsiteY15" fmla="*/ 6646582 h 6646582"/>
              <a:gd name="connsiteX16" fmla="*/ 0 w 2896383"/>
              <a:gd name="connsiteY16" fmla="*/ 6126674 h 6646582"/>
              <a:gd name="connsiteX17" fmla="*/ 0 w 2896383"/>
              <a:gd name="connsiteY17" fmla="*/ 2769409 h 6646582"/>
              <a:gd name="connsiteX18" fmla="*/ 0 w 2896383"/>
              <a:gd name="connsiteY18" fmla="*/ 1107764 h 6646582"/>
              <a:gd name="connsiteX19" fmla="*/ 0 w 2896383"/>
              <a:gd name="connsiteY19" fmla="*/ 1107764 h 6646582"/>
              <a:gd name="connsiteX20" fmla="*/ 0 w 2896383"/>
              <a:gd name="connsiteY20" fmla="*/ 519907 h 664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96383" h="6646582" fill="none" extrusionOk="0">
                <a:moveTo>
                  <a:pt x="0" y="519907"/>
                </a:moveTo>
                <a:cubicBezTo>
                  <a:pt x="15101" y="166835"/>
                  <a:pt x="145822" y="91924"/>
                  <a:pt x="482739" y="0"/>
                </a:cubicBezTo>
                <a:lnTo>
                  <a:pt x="482731" y="0"/>
                </a:lnTo>
                <a:cubicBezTo>
                  <a:pt x="566117" y="-152363"/>
                  <a:pt x="617570" y="-308224"/>
                  <a:pt x="705762" y="-363170"/>
                </a:cubicBezTo>
                <a:cubicBezTo>
                  <a:pt x="833586" y="-188364"/>
                  <a:pt x="1006493" y="-168656"/>
                  <a:pt x="1206825" y="0"/>
                </a:cubicBezTo>
                <a:cubicBezTo>
                  <a:pt x="1546433" y="-18219"/>
                  <a:pt x="2277531" y="-67503"/>
                  <a:pt x="2413643" y="0"/>
                </a:cubicBezTo>
                <a:cubicBezTo>
                  <a:pt x="2620529" y="-82862"/>
                  <a:pt x="2839506" y="223759"/>
                  <a:pt x="2896383" y="519907"/>
                </a:cubicBezTo>
                <a:cubicBezTo>
                  <a:pt x="2911126" y="651921"/>
                  <a:pt x="2902609" y="958306"/>
                  <a:pt x="2896383" y="1107764"/>
                </a:cubicBezTo>
                <a:lnTo>
                  <a:pt x="2896383" y="1107764"/>
                </a:lnTo>
                <a:cubicBezTo>
                  <a:pt x="2948180" y="1833262"/>
                  <a:pt x="2974893" y="1948471"/>
                  <a:pt x="2896383" y="2769409"/>
                </a:cubicBezTo>
                <a:cubicBezTo>
                  <a:pt x="3164861" y="3423889"/>
                  <a:pt x="2744589" y="4610003"/>
                  <a:pt x="2896383" y="6126674"/>
                </a:cubicBezTo>
                <a:cubicBezTo>
                  <a:pt x="2901198" y="6443151"/>
                  <a:pt x="2606969" y="6587597"/>
                  <a:pt x="2413643" y="6646582"/>
                </a:cubicBezTo>
                <a:cubicBezTo>
                  <a:pt x="2058062" y="6607251"/>
                  <a:pt x="1855234" y="6601428"/>
                  <a:pt x="1206825" y="6646582"/>
                </a:cubicBezTo>
                <a:cubicBezTo>
                  <a:pt x="966802" y="6691454"/>
                  <a:pt x="757505" y="6659785"/>
                  <a:pt x="482731" y="6646582"/>
                </a:cubicBezTo>
                <a:lnTo>
                  <a:pt x="482731" y="6646582"/>
                </a:lnTo>
                <a:lnTo>
                  <a:pt x="482739" y="6646582"/>
                </a:lnTo>
                <a:cubicBezTo>
                  <a:pt x="208538" y="6689332"/>
                  <a:pt x="42240" y="6338921"/>
                  <a:pt x="0" y="6126674"/>
                </a:cubicBezTo>
                <a:cubicBezTo>
                  <a:pt x="477696" y="4852910"/>
                  <a:pt x="58458" y="3936591"/>
                  <a:pt x="0" y="2769409"/>
                </a:cubicBezTo>
                <a:cubicBezTo>
                  <a:pt x="109715" y="2608057"/>
                  <a:pt x="-3872" y="1633625"/>
                  <a:pt x="0" y="1107764"/>
                </a:cubicBezTo>
                <a:lnTo>
                  <a:pt x="0" y="1107764"/>
                </a:lnTo>
                <a:cubicBezTo>
                  <a:pt x="-902" y="1013140"/>
                  <a:pt x="-37354" y="716146"/>
                  <a:pt x="0" y="519907"/>
                </a:cubicBezTo>
                <a:close/>
              </a:path>
              <a:path w="2896383" h="6646582" stroke="0" extrusionOk="0">
                <a:moveTo>
                  <a:pt x="0" y="519907"/>
                </a:moveTo>
                <a:cubicBezTo>
                  <a:pt x="-15145" y="365149"/>
                  <a:pt x="167379" y="53856"/>
                  <a:pt x="482739" y="0"/>
                </a:cubicBezTo>
                <a:lnTo>
                  <a:pt x="482731" y="0"/>
                </a:lnTo>
                <a:cubicBezTo>
                  <a:pt x="528649" y="-75106"/>
                  <a:pt x="630416" y="-281059"/>
                  <a:pt x="705762" y="-363170"/>
                </a:cubicBezTo>
                <a:cubicBezTo>
                  <a:pt x="840010" y="-306224"/>
                  <a:pt x="1061157" y="-87064"/>
                  <a:pt x="1206825" y="0"/>
                </a:cubicBezTo>
                <a:cubicBezTo>
                  <a:pt x="1675446" y="86657"/>
                  <a:pt x="1890767" y="22242"/>
                  <a:pt x="2413643" y="0"/>
                </a:cubicBezTo>
                <a:cubicBezTo>
                  <a:pt x="2667315" y="58535"/>
                  <a:pt x="2869055" y="217899"/>
                  <a:pt x="2896383" y="519907"/>
                </a:cubicBezTo>
                <a:cubicBezTo>
                  <a:pt x="2877761" y="728846"/>
                  <a:pt x="2951780" y="1012104"/>
                  <a:pt x="2896383" y="1107764"/>
                </a:cubicBezTo>
                <a:lnTo>
                  <a:pt x="2896383" y="1107764"/>
                </a:lnTo>
                <a:cubicBezTo>
                  <a:pt x="2834841" y="1581986"/>
                  <a:pt x="2967150" y="2005896"/>
                  <a:pt x="2896383" y="2769409"/>
                </a:cubicBezTo>
                <a:cubicBezTo>
                  <a:pt x="3155544" y="3492751"/>
                  <a:pt x="2849578" y="5551953"/>
                  <a:pt x="2896383" y="6126674"/>
                </a:cubicBezTo>
                <a:cubicBezTo>
                  <a:pt x="3016096" y="6415366"/>
                  <a:pt x="2689591" y="6718282"/>
                  <a:pt x="2413643" y="6646582"/>
                </a:cubicBezTo>
                <a:cubicBezTo>
                  <a:pt x="2260257" y="6560487"/>
                  <a:pt x="1402217" y="6545436"/>
                  <a:pt x="1206825" y="6646582"/>
                </a:cubicBezTo>
                <a:cubicBezTo>
                  <a:pt x="1138368" y="6646848"/>
                  <a:pt x="617351" y="6611689"/>
                  <a:pt x="482731" y="6646582"/>
                </a:cubicBezTo>
                <a:lnTo>
                  <a:pt x="482731" y="6646582"/>
                </a:lnTo>
                <a:lnTo>
                  <a:pt x="482739" y="6646582"/>
                </a:lnTo>
                <a:cubicBezTo>
                  <a:pt x="215722" y="6578949"/>
                  <a:pt x="-45253" y="6526338"/>
                  <a:pt x="0" y="6126674"/>
                </a:cubicBezTo>
                <a:cubicBezTo>
                  <a:pt x="-311719" y="5274909"/>
                  <a:pt x="-221166" y="3686995"/>
                  <a:pt x="0" y="2769409"/>
                </a:cubicBezTo>
                <a:cubicBezTo>
                  <a:pt x="-59994" y="2031405"/>
                  <a:pt x="3122" y="1546896"/>
                  <a:pt x="0" y="1107764"/>
                </a:cubicBezTo>
                <a:lnTo>
                  <a:pt x="0" y="1107764"/>
                </a:lnTo>
                <a:cubicBezTo>
                  <a:pt x="-8665" y="1016716"/>
                  <a:pt x="-14844" y="652815"/>
                  <a:pt x="0" y="519907"/>
                </a:cubicBezTo>
                <a:close/>
              </a:path>
              <a:path w="2896383" h="6646582" fill="none" stroke="0" extrusionOk="0">
                <a:moveTo>
                  <a:pt x="0" y="519907"/>
                </a:moveTo>
                <a:cubicBezTo>
                  <a:pt x="5714" y="228433"/>
                  <a:pt x="262361" y="41030"/>
                  <a:pt x="482739" y="0"/>
                </a:cubicBezTo>
                <a:lnTo>
                  <a:pt x="482731" y="0"/>
                </a:lnTo>
                <a:cubicBezTo>
                  <a:pt x="599651" y="-169710"/>
                  <a:pt x="600935" y="-254488"/>
                  <a:pt x="705762" y="-363170"/>
                </a:cubicBezTo>
                <a:cubicBezTo>
                  <a:pt x="836447" y="-234427"/>
                  <a:pt x="1020817" y="-192865"/>
                  <a:pt x="1206825" y="0"/>
                </a:cubicBezTo>
                <a:cubicBezTo>
                  <a:pt x="1525964" y="9353"/>
                  <a:pt x="2244949" y="-63747"/>
                  <a:pt x="2413643" y="0"/>
                </a:cubicBezTo>
                <a:cubicBezTo>
                  <a:pt x="2666651" y="-7549"/>
                  <a:pt x="2897209" y="236916"/>
                  <a:pt x="2896383" y="519907"/>
                </a:cubicBezTo>
                <a:cubicBezTo>
                  <a:pt x="2908225" y="637269"/>
                  <a:pt x="2916597" y="1009289"/>
                  <a:pt x="2896383" y="1107764"/>
                </a:cubicBezTo>
                <a:lnTo>
                  <a:pt x="2896383" y="1107764"/>
                </a:lnTo>
                <a:cubicBezTo>
                  <a:pt x="2924018" y="1797061"/>
                  <a:pt x="2950634" y="1923890"/>
                  <a:pt x="2896383" y="2769409"/>
                </a:cubicBezTo>
                <a:cubicBezTo>
                  <a:pt x="3156940" y="3080240"/>
                  <a:pt x="2492762" y="4901374"/>
                  <a:pt x="2896383" y="6126674"/>
                </a:cubicBezTo>
                <a:cubicBezTo>
                  <a:pt x="2883742" y="6385442"/>
                  <a:pt x="2662270" y="6620903"/>
                  <a:pt x="2413643" y="6646582"/>
                </a:cubicBezTo>
                <a:cubicBezTo>
                  <a:pt x="2018973" y="6570800"/>
                  <a:pt x="1791045" y="6580745"/>
                  <a:pt x="1206825" y="6646582"/>
                </a:cubicBezTo>
                <a:cubicBezTo>
                  <a:pt x="1048184" y="6642428"/>
                  <a:pt x="755314" y="6582691"/>
                  <a:pt x="482731" y="6646582"/>
                </a:cubicBezTo>
                <a:lnTo>
                  <a:pt x="482731" y="6646582"/>
                </a:lnTo>
                <a:lnTo>
                  <a:pt x="482739" y="6646582"/>
                </a:lnTo>
                <a:cubicBezTo>
                  <a:pt x="159290" y="6641772"/>
                  <a:pt x="3753" y="6438658"/>
                  <a:pt x="0" y="6126674"/>
                </a:cubicBezTo>
                <a:cubicBezTo>
                  <a:pt x="162174" y="5021060"/>
                  <a:pt x="-193015" y="3714688"/>
                  <a:pt x="0" y="2769409"/>
                </a:cubicBezTo>
                <a:cubicBezTo>
                  <a:pt x="150219" y="2528902"/>
                  <a:pt x="-41697" y="1957710"/>
                  <a:pt x="0" y="1107764"/>
                </a:cubicBezTo>
                <a:lnTo>
                  <a:pt x="0" y="1107764"/>
                </a:lnTo>
                <a:cubicBezTo>
                  <a:pt x="-32884" y="1011521"/>
                  <a:pt x="52539" y="683087"/>
                  <a:pt x="0" y="519907"/>
                </a:cubicBezTo>
                <a:close/>
              </a:path>
              <a:path w="2896383" h="6646582" fill="none" stroke="0" extrusionOk="0">
                <a:moveTo>
                  <a:pt x="0" y="519907"/>
                </a:moveTo>
                <a:cubicBezTo>
                  <a:pt x="15295" y="215571"/>
                  <a:pt x="172806" y="83660"/>
                  <a:pt x="482739" y="0"/>
                </a:cubicBezTo>
                <a:lnTo>
                  <a:pt x="482731" y="0"/>
                </a:lnTo>
                <a:cubicBezTo>
                  <a:pt x="581440" y="-160237"/>
                  <a:pt x="611541" y="-270512"/>
                  <a:pt x="705762" y="-363170"/>
                </a:cubicBezTo>
                <a:cubicBezTo>
                  <a:pt x="850688" y="-202849"/>
                  <a:pt x="991610" y="-160204"/>
                  <a:pt x="1206825" y="0"/>
                </a:cubicBezTo>
                <a:cubicBezTo>
                  <a:pt x="1541131" y="-2325"/>
                  <a:pt x="2274667" y="-81097"/>
                  <a:pt x="2413643" y="0"/>
                </a:cubicBezTo>
                <a:cubicBezTo>
                  <a:pt x="2652531" y="-17598"/>
                  <a:pt x="2891122" y="209109"/>
                  <a:pt x="2896383" y="519907"/>
                </a:cubicBezTo>
                <a:cubicBezTo>
                  <a:pt x="2910395" y="641079"/>
                  <a:pt x="2907534" y="995327"/>
                  <a:pt x="2896383" y="1107764"/>
                </a:cubicBezTo>
                <a:lnTo>
                  <a:pt x="2896383" y="1107764"/>
                </a:lnTo>
                <a:cubicBezTo>
                  <a:pt x="2917846" y="1827113"/>
                  <a:pt x="2971681" y="1946013"/>
                  <a:pt x="2896383" y="2769409"/>
                </a:cubicBezTo>
                <a:cubicBezTo>
                  <a:pt x="3081453" y="3264720"/>
                  <a:pt x="2678894" y="4701824"/>
                  <a:pt x="2896383" y="6126674"/>
                </a:cubicBezTo>
                <a:cubicBezTo>
                  <a:pt x="2902410" y="6419956"/>
                  <a:pt x="2645846" y="6609570"/>
                  <a:pt x="2413643" y="6646582"/>
                </a:cubicBezTo>
                <a:cubicBezTo>
                  <a:pt x="2040030" y="6558943"/>
                  <a:pt x="1826194" y="6567556"/>
                  <a:pt x="1206825" y="6646582"/>
                </a:cubicBezTo>
                <a:cubicBezTo>
                  <a:pt x="985232" y="6656848"/>
                  <a:pt x="753647" y="6609581"/>
                  <a:pt x="482731" y="6646582"/>
                </a:cubicBezTo>
                <a:lnTo>
                  <a:pt x="482731" y="6646582"/>
                </a:lnTo>
                <a:lnTo>
                  <a:pt x="482739" y="6646582"/>
                </a:lnTo>
                <a:cubicBezTo>
                  <a:pt x="180866" y="6671445"/>
                  <a:pt x="31804" y="6399375"/>
                  <a:pt x="0" y="6126674"/>
                </a:cubicBezTo>
                <a:cubicBezTo>
                  <a:pt x="327817" y="4898771"/>
                  <a:pt x="17135" y="3877856"/>
                  <a:pt x="0" y="2769409"/>
                </a:cubicBezTo>
                <a:cubicBezTo>
                  <a:pt x="183107" y="2540435"/>
                  <a:pt x="-43908" y="1776830"/>
                  <a:pt x="0" y="1107764"/>
                </a:cubicBezTo>
                <a:lnTo>
                  <a:pt x="0" y="1107764"/>
                </a:lnTo>
                <a:cubicBezTo>
                  <a:pt x="-35445" y="995372"/>
                  <a:pt x="3089" y="695383"/>
                  <a:pt x="0" y="519907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2896383"/>
                      <a:gd name="connsiteY0" fmla="*/ 519907 h 6646582"/>
                      <a:gd name="connsiteX1" fmla="*/ 482739 w 2896383"/>
                      <a:gd name="connsiteY1" fmla="*/ 0 h 6646582"/>
                      <a:gd name="connsiteX2" fmla="*/ 482731 w 2896383"/>
                      <a:gd name="connsiteY2" fmla="*/ 0 h 6646582"/>
                      <a:gd name="connsiteX3" fmla="*/ 705762 w 2896383"/>
                      <a:gd name="connsiteY3" fmla="*/ -363170 h 6646582"/>
                      <a:gd name="connsiteX4" fmla="*/ 1206825 w 2896383"/>
                      <a:gd name="connsiteY4" fmla="*/ 0 h 6646582"/>
                      <a:gd name="connsiteX5" fmla="*/ 2413643 w 2896383"/>
                      <a:gd name="connsiteY5" fmla="*/ 0 h 6646582"/>
                      <a:gd name="connsiteX6" fmla="*/ 2896383 w 2896383"/>
                      <a:gd name="connsiteY6" fmla="*/ 519907 h 6646582"/>
                      <a:gd name="connsiteX7" fmla="*/ 2896383 w 2896383"/>
                      <a:gd name="connsiteY7" fmla="*/ 1107764 h 6646582"/>
                      <a:gd name="connsiteX8" fmla="*/ 2896383 w 2896383"/>
                      <a:gd name="connsiteY8" fmla="*/ 1107764 h 6646582"/>
                      <a:gd name="connsiteX9" fmla="*/ 2896383 w 2896383"/>
                      <a:gd name="connsiteY9" fmla="*/ 2769409 h 6646582"/>
                      <a:gd name="connsiteX10" fmla="*/ 2896383 w 2896383"/>
                      <a:gd name="connsiteY10" fmla="*/ 6126674 h 6646582"/>
                      <a:gd name="connsiteX11" fmla="*/ 2413643 w 2896383"/>
                      <a:gd name="connsiteY11" fmla="*/ 6646582 h 6646582"/>
                      <a:gd name="connsiteX12" fmla="*/ 1206825 w 2896383"/>
                      <a:gd name="connsiteY12" fmla="*/ 6646582 h 6646582"/>
                      <a:gd name="connsiteX13" fmla="*/ 482731 w 2896383"/>
                      <a:gd name="connsiteY13" fmla="*/ 6646582 h 6646582"/>
                      <a:gd name="connsiteX14" fmla="*/ 482731 w 2896383"/>
                      <a:gd name="connsiteY14" fmla="*/ 6646582 h 6646582"/>
                      <a:gd name="connsiteX15" fmla="*/ 482739 w 2896383"/>
                      <a:gd name="connsiteY15" fmla="*/ 6646582 h 6646582"/>
                      <a:gd name="connsiteX16" fmla="*/ 0 w 2896383"/>
                      <a:gd name="connsiteY16" fmla="*/ 6126674 h 6646582"/>
                      <a:gd name="connsiteX17" fmla="*/ 0 w 2896383"/>
                      <a:gd name="connsiteY17" fmla="*/ 2769409 h 6646582"/>
                      <a:gd name="connsiteX18" fmla="*/ 0 w 2896383"/>
                      <a:gd name="connsiteY18" fmla="*/ 1107764 h 6646582"/>
                      <a:gd name="connsiteX19" fmla="*/ 0 w 2896383"/>
                      <a:gd name="connsiteY19" fmla="*/ 1107764 h 6646582"/>
                      <a:gd name="connsiteX20" fmla="*/ 0 w 2896383"/>
                      <a:gd name="connsiteY20" fmla="*/ 519907 h 6646582"/>
                      <a:gd name="connsiteX0" fmla="*/ 0 w 2896383"/>
                      <a:gd name="connsiteY0" fmla="*/ 519907 h 6646582"/>
                      <a:gd name="connsiteX1" fmla="*/ 482739 w 2896383"/>
                      <a:gd name="connsiteY1" fmla="*/ 0 h 6646582"/>
                      <a:gd name="connsiteX2" fmla="*/ 482731 w 2896383"/>
                      <a:gd name="connsiteY2" fmla="*/ 0 h 6646582"/>
                      <a:gd name="connsiteX3" fmla="*/ 705762 w 2896383"/>
                      <a:gd name="connsiteY3" fmla="*/ -363170 h 6646582"/>
                      <a:gd name="connsiteX4" fmla="*/ 1206825 w 2896383"/>
                      <a:gd name="connsiteY4" fmla="*/ 0 h 6646582"/>
                      <a:gd name="connsiteX5" fmla="*/ 2413643 w 2896383"/>
                      <a:gd name="connsiteY5" fmla="*/ 0 h 6646582"/>
                      <a:gd name="connsiteX6" fmla="*/ 2896383 w 2896383"/>
                      <a:gd name="connsiteY6" fmla="*/ 519907 h 6646582"/>
                      <a:gd name="connsiteX7" fmla="*/ 2896383 w 2896383"/>
                      <a:gd name="connsiteY7" fmla="*/ 1107764 h 6646582"/>
                      <a:gd name="connsiteX8" fmla="*/ 2896383 w 2896383"/>
                      <a:gd name="connsiteY8" fmla="*/ 1107764 h 6646582"/>
                      <a:gd name="connsiteX9" fmla="*/ 2896383 w 2896383"/>
                      <a:gd name="connsiteY9" fmla="*/ 2769409 h 6646582"/>
                      <a:gd name="connsiteX10" fmla="*/ 2896383 w 2896383"/>
                      <a:gd name="connsiteY10" fmla="*/ 6126674 h 6646582"/>
                      <a:gd name="connsiteX11" fmla="*/ 2413643 w 2896383"/>
                      <a:gd name="connsiteY11" fmla="*/ 6646582 h 6646582"/>
                      <a:gd name="connsiteX12" fmla="*/ 1206825 w 2896383"/>
                      <a:gd name="connsiteY12" fmla="*/ 6646582 h 6646582"/>
                      <a:gd name="connsiteX13" fmla="*/ 482731 w 2896383"/>
                      <a:gd name="connsiteY13" fmla="*/ 6646582 h 6646582"/>
                      <a:gd name="connsiteX14" fmla="*/ 482731 w 2896383"/>
                      <a:gd name="connsiteY14" fmla="*/ 6646582 h 6646582"/>
                      <a:gd name="connsiteX15" fmla="*/ 482739 w 2896383"/>
                      <a:gd name="connsiteY15" fmla="*/ 6646582 h 6646582"/>
                      <a:gd name="connsiteX16" fmla="*/ 0 w 2896383"/>
                      <a:gd name="connsiteY16" fmla="*/ 6126674 h 6646582"/>
                      <a:gd name="connsiteX17" fmla="*/ 0 w 2896383"/>
                      <a:gd name="connsiteY17" fmla="*/ 2769409 h 6646582"/>
                      <a:gd name="connsiteX18" fmla="*/ 0 w 2896383"/>
                      <a:gd name="connsiteY18" fmla="*/ 1107764 h 6646582"/>
                      <a:gd name="connsiteX19" fmla="*/ 0 w 2896383"/>
                      <a:gd name="connsiteY19" fmla="*/ 1107764 h 6646582"/>
                      <a:gd name="connsiteX20" fmla="*/ 0 w 2896383"/>
                      <a:gd name="connsiteY20" fmla="*/ 519907 h 66465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896383" h="6646582" fill="none" extrusionOk="0">
                        <a:moveTo>
                          <a:pt x="0" y="519907"/>
                        </a:moveTo>
                        <a:cubicBezTo>
                          <a:pt x="9505" y="191013"/>
                          <a:pt x="160644" y="73125"/>
                          <a:pt x="482739" y="0"/>
                        </a:cubicBezTo>
                        <a:lnTo>
                          <a:pt x="482731" y="0"/>
                        </a:lnTo>
                        <a:cubicBezTo>
                          <a:pt x="571167" y="-160520"/>
                          <a:pt x="615861" y="-288890"/>
                          <a:pt x="705762" y="-363170"/>
                        </a:cubicBezTo>
                        <a:cubicBezTo>
                          <a:pt x="834334" y="-211419"/>
                          <a:pt x="1011714" y="-188029"/>
                          <a:pt x="1206825" y="0"/>
                        </a:cubicBezTo>
                        <a:cubicBezTo>
                          <a:pt x="1549368" y="4900"/>
                          <a:pt x="2273920" y="-64534"/>
                          <a:pt x="2413643" y="0"/>
                        </a:cubicBezTo>
                        <a:cubicBezTo>
                          <a:pt x="2643454" y="-51547"/>
                          <a:pt x="2872672" y="228931"/>
                          <a:pt x="2896383" y="519907"/>
                        </a:cubicBezTo>
                        <a:cubicBezTo>
                          <a:pt x="2912666" y="640838"/>
                          <a:pt x="2911222" y="967932"/>
                          <a:pt x="2896383" y="1107764"/>
                        </a:cubicBezTo>
                        <a:lnTo>
                          <a:pt x="2896383" y="1107764"/>
                        </a:lnTo>
                        <a:cubicBezTo>
                          <a:pt x="2939924" y="1820115"/>
                          <a:pt x="2971241" y="1947538"/>
                          <a:pt x="2896383" y="2769409"/>
                        </a:cubicBezTo>
                        <a:cubicBezTo>
                          <a:pt x="3095659" y="3375294"/>
                          <a:pt x="2760076" y="4631941"/>
                          <a:pt x="2896383" y="6126674"/>
                        </a:cubicBezTo>
                        <a:cubicBezTo>
                          <a:pt x="2898330" y="6426041"/>
                          <a:pt x="2625939" y="6602545"/>
                          <a:pt x="2413643" y="6646582"/>
                        </a:cubicBezTo>
                        <a:cubicBezTo>
                          <a:pt x="2069858" y="6568307"/>
                          <a:pt x="1846237" y="6606491"/>
                          <a:pt x="1206825" y="6646582"/>
                        </a:cubicBezTo>
                        <a:cubicBezTo>
                          <a:pt x="973549" y="6690586"/>
                          <a:pt x="755303" y="6623348"/>
                          <a:pt x="482731" y="6646582"/>
                        </a:cubicBezTo>
                        <a:lnTo>
                          <a:pt x="482731" y="6646582"/>
                        </a:lnTo>
                        <a:lnTo>
                          <a:pt x="482739" y="6646582"/>
                        </a:lnTo>
                        <a:cubicBezTo>
                          <a:pt x="211013" y="6675882"/>
                          <a:pt x="31674" y="6357401"/>
                          <a:pt x="0" y="6126674"/>
                        </a:cubicBezTo>
                        <a:cubicBezTo>
                          <a:pt x="355448" y="4862850"/>
                          <a:pt x="-58390" y="3856538"/>
                          <a:pt x="0" y="2769409"/>
                        </a:cubicBezTo>
                        <a:cubicBezTo>
                          <a:pt x="114016" y="2598997"/>
                          <a:pt x="-45403" y="1747644"/>
                          <a:pt x="0" y="1107764"/>
                        </a:cubicBezTo>
                        <a:lnTo>
                          <a:pt x="0" y="1107764"/>
                        </a:lnTo>
                        <a:cubicBezTo>
                          <a:pt x="-5132" y="1013991"/>
                          <a:pt x="-9197" y="701693"/>
                          <a:pt x="0" y="519907"/>
                        </a:cubicBezTo>
                        <a:close/>
                      </a:path>
                      <a:path w="2896383" h="6646582" stroke="0" extrusionOk="0">
                        <a:moveTo>
                          <a:pt x="0" y="519907"/>
                        </a:moveTo>
                        <a:cubicBezTo>
                          <a:pt x="-4198" y="321406"/>
                          <a:pt x="198333" y="22982"/>
                          <a:pt x="482739" y="0"/>
                        </a:cubicBezTo>
                        <a:lnTo>
                          <a:pt x="482731" y="0"/>
                        </a:lnTo>
                        <a:cubicBezTo>
                          <a:pt x="531419" y="-77922"/>
                          <a:pt x="631273" y="-297478"/>
                          <a:pt x="705762" y="-363170"/>
                        </a:cubicBezTo>
                        <a:cubicBezTo>
                          <a:pt x="826005" y="-326765"/>
                          <a:pt x="1057674" y="-107714"/>
                          <a:pt x="1206825" y="0"/>
                        </a:cubicBezTo>
                        <a:cubicBezTo>
                          <a:pt x="1666382" y="90131"/>
                          <a:pt x="1879814" y="6683"/>
                          <a:pt x="2413643" y="0"/>
                        </a:cubicBezTo>
                        <a:cubicBezTo>
                          <a:pt x="2685827" y="50538"/>
                          <a:pt x="2911359" y="199984"/>
                          <a:pt x="2896383" y="519907"/>
                        </a:cubicBezTo>
                        <a:cubicBezTo>
                          <a:pt x="2865905" y="741969"/>
                          <a:pt x="2943185" y="1017836"/>
                          <a:pt x="2896383" y="1107764"/>
                        </a:cubicBezTo>
                        <a:lnTo>
                          <a:pt x="2896383" y="1107764"/>
                        </a:lnTo>
                        <a:cubicBezTo>
                          <a:pt x="2878756" y="1515726"/>
                          <a:pt x="2886229" y="2079119"/>
                          <a:pt x="2896383" y="2769409"/>
                        </a:cubicBezTo>
                        <a:cubicBezTo>
                          <a:pt x="3065117" y="3494032"/>
                          <a:pt x="2814619" y="5460434"/>
                          <a:pt x="2896383" y="6126674"/>
                        </a:cubicBezTo>
                        <a:cubicBezTo>
                          <a:pt x="2969332" y="6398443"/>
                          <a:pt x="2719485" y="6676445"/>
                          <a:pt x="2413643" y="6646582"/>
                        </a:cubicBezTo>
                        <a:cubicBezTo>
                          <a:pt x="2236150" y="6577776"/>
                          <a:pt x="1393496" y="6544088"/>
                          <a:pt x="1206825" y="6646582"/>
                        </a:cubicBezTo>
                        <a:cubicBezTo>
                          <a:pt x="1127741" y="6638562"/>
                          <a:pt x="605625" y="6602699"/>
                          <a:pt x="482731" y="6646582"/>
                        </a:cubicBezTo>
                        <a:lnTo>
                          <a:pt x="482731" y="6646582"/>
                        </a:lnTo>
                        <a:lnTo>
                          <a:pt x="482739" y="6646582"/>
                        </a:lnTo>
                        <a:cubicBezTo>
                          <a:pt x="197758" y="6619092"/>
                          <a:pt x="-23994" y="6495058"/>
                          <a:pt x="0" y="6126674"/>
                        </a:cubicBezTo>
                        <a:cubicBezTo>
                          <a:pt x="-152806" y="5187208"/>
                          <a:pt x="-171466" y="3736885"/>
                          <a:pt x="0" y="2769409"/>
                        </a:cubicBezTo>
                        <a:cubicBezTo>
                          <a:pt x="-7177" y="1983551"/>
                          <a:pt x="-62383" y="1566310"/>
                          <a:pt x="0" y="1107764"/>
                        </a:cubicBezTo>
                        <a:lnTo>
                          <a:pt x="0" y="1107764"/>
                        </a:lnTo>
                        <a:cubicBezTo>
                          <a:pt x="-19589" y="1004130"/>
                          <a:pt x="-27745" y="644501"/>
                          <a:pt x="0" y="519907"/>
                        </a:cubicBezTo>
                        <a:close/>
                      </a:path>
                      <a:path w="2896383" h="6646582" fill="none" stroke="0" extrusionOk="0">
                        <a:moveTo>
                          <a:pt x="0" y="519907"/>
                        </a:moveTo>
                        <a:cubicBezTo>
                          <a:pt x="3987" y="231291"/>
                          <a:pt x="223907" y="69646"/>
                          <a:pt x="482739" y="0"/>
                        </a:cubicBezTo>
                        <a:lnTo>
                          <a:pt x="482731" y="0"/>
                        </a:lnTo>
                        <a:cubicBezTo>
                          <a:pt x="587057" y="-167432"/>
                          <a:pt x="612964" y="-264773"/>
                          <a:pt x="705762" y="-363170"/>
                        </a:cubicBezTo>
                        <a:cubicBezTo>
                          <a:pt x="865538" y="-230542"/>
                          <a:pt x="1010523" y="-194486"/>
                          <a:pt x="1206825" y="0"/>
                        </a:cubicBezTo>
                        <a:cubicBezTo>
                          <a:pt x="1537298" y="-3291"/>
                          <a:pt x="2250637" y="-67499"/>
                          <a:pt x="2413643" y="0"/>
                        </a:cubicBezTo>
                        <a:cubicBezTo>
                          <a:pt x="2669104" y="-14056"/>
                          <a:pt x="2893280" y="221300"/>
                          <a:pt x="2896383" y="519907"/>
                        </a:cubicBezTo>
                        <a:cubicBezTo>
                          <a:pt x="2911749" y="631772"/>
                          <a:pt x="2922227" y="993374"/>
                          <a:pt x="2896383" y="1107764"/>
                        </a:cubicBezTo>
                        <a:lnTo>
                          <a:pt x="2896383" y="1107764"/>
                        </a:lnTo>
                        <a:cubicBezTo>
                          <a:pt x="2922670" y="1801272"/>
                          <a:pt x="2953987" y="1918484"/>
                          <a:pt x="2896383" y="2769409"/>
                        </a:cubicBezTo>
                        <a:cubicBezTo>
                          <a:pt x="2922137" y="3169791"/>
                          <a:pt x="2729534" y="4851369"/>
                          <a:pt x="2896383" y="6126674"/>
                        </a:cubicBezTo>
                        <a:cubicBezTo>
                          <a:pt x="2918997" y="6390537"/>
                          <a:pt x="2695907" y="6641975"/>
                          <a:pt x="2413643" y="6646582"/>
                        </a:cubicBezTo>
                        <a:cubicBezTo>
                          <a:pt x="2045895" y="6550144"/>
                          <a:pt x="1796467" y="6606289"/>
                          <a:pt x="1206825" y="6646582"/>
                        </a:cubicBezTo>
                        <a:cubicBezTo>
                          <a:pt x="1032059" y="6658932"/>
                          <a:pt x="752187" y="6579884"/>
                          <a:pt x="482731" y="6646582"/>
                        </a:cubicBezTo>
                        <a:lnTo>
                          <a:pt x="482731" y="6646582"/>
                        </a:lnTo>
                        <a:lnTo>
                          <a:pt x="482739" y="6646582"/>
                        </a:lnTo>
                        <a:cubicBezTo>
                          <a:pt x="193041" y="6664466"/>
                          <a:pt x="7510" y="6405225"/>
                          <a:pt x="0" y="6126674"/>
                        </a:cubicBezTo>
                        <a:cubicBezTo>
                          <a:pt x="33940" y="5037883"/>
                          <a:pt x="-123447" y="3796142"/>
                          <a:pt x="0" y="2769409"/>
                        </a:cubicBezTo>
                        <a:cubicBezTo>
                          <a:pt x="134717" y="2564786"/>
                          <a:pt x="-90271" y="1940524"/>
                          <a:pt x="0" y="1107764"/>
                        </a:cubicBezTo>
                        <a:lnTo>
                          <a:pt x="0" y="1107764"/>
                        </a:lnTo>
                        <a:cubicBezTo>
                          <a:pt x="-28386" y="1013743"/>
                          <a:pt x="31770" y="680661"/>
                          <a:pt x="0" y="51990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1: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GCSEPod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on </a:t>
            </a:r>
            <a:r>
              <a:rPr kumimoji="0" lang="en-GB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urbanisation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Create a </a:t>
            </a:r>
            <a:r>
              <a:rPr kumimoji="0" lang="en-GB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duel coded mind-map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the information from the Pod, then complete the </a:t>
            </a:r>
            <a:r>
              <a:rPr kumimoji="0" lang="en-GB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(assignment) linked to the Pod.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Guidance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Pod at least once – you may want to pause it to make notes.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information is linked to the content of the Pod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have at least </a:t>
            </a:r>
            <a:r>
              <a:rPr kumimoji="0" lang="en-GB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branches to your mind-map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include at least </a:t>
            </a:r>
            <a:r>
              <a:rPr kumimoji="0" lang="en-GB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five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images to represent the information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define at least two key terms and use them in a sentence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competed at ‘mastery’ level – 80% or better.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FEEDBACK: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Strength –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branches are developed using key terms e.g. urbanisation and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GCSEPod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quiz completed to 'mastery' level.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Weakness –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miss opportunity to dual-code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Next step –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dual code your text with five images.</a:t>
            </a:r>
          </a:p>
        </p:txBody>
      </p:sp>
      <p:pic>
        <p:nvPicPr>
          <p:cNvPr id="5" name="Picture 5" descr="A picture containing clock, antenna&#10;&#10;Description automatically generated">
            <a:extLst>
              <a:ext uri="{FF2B5EF4-FFF2-40B4-BE49-F238E27FC236}">
                <a16:creationId xmlns:a16="http://schemas.microsoft.com/office/drawing/2014/main" id="{409D0804-2276-31EE-F256-F2289DCF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08" y="6160965"/>
            <a:ext cx="9210429" cy="67114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728806F-2837-81A7-D31A-A6C52D6A3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" y="2218"/>
            <a:ext cx="2743200" cy="65024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F698381-7E14-EC7D-F1D9-E5D6BE1789FF}"/>
              </a:ext>
            </a:extLst>
          </p:cNvPr>
          <p:cNvSpPr/>
          <p:nvPr/>
        </p:nvSpPr>
        <p:spPr>
          <a:xfrm>
            <a:off x="126999" y="5431691"/>
            <a:ext cx="449384" cy="5177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624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10">
            <a:extLst>
              <a:ext uri="{FF2B5EF4-FFF2-40B4-BE49-F238E27FC236}">
                <a16:creationId xmlns:a16="http://schemas.microsoft.com/office/drawing/2014/main" id="{913DFEC7-A54A-7AA2-468B-63CAF8191318}"/>
              </a:ext>
            </a:extLst>
          </p:cNvPr>
          <p:cNvSpPr/>
          <p:nvPr/>
        </p:nvSpPr>
        <p:spPr>
          <a:xfrm>
            <a:off x="7489600" y="166056"/>
            <a:ext cx="4623760" cy="6613723"/>
          </a:xfrm>
          <a:custGeom>
            <a:avLst/>
            <a:gdLst>
              <a:gd name="connsiteX0" fmla="*/ 0 w 4623760"/>
              <a:gd name="connsiteY0" fmla="*/ 517337 h 6613723"/>
              <a:gd name="connsiteX1" fmla="*/ 770641 w 4623760"/>
              <a:gd name="connsiteY1" fmla="*/ 0 h 6613723"/>
              <a:gd name="connsiteX2" fmla="*/ 770627 w 4623760"/>
              <a:gd name="connsiteY2" fmla="*/ 0 h 6613723"/>
              <a:gd name="connsiteX3" fmla="*/ 1126672 w 4623760"/>
              <a:gd name="connsiteY3" fmla="*/ -361375 h 6613723"/>
              <a:gd name="connsiteX4" fmla="*/ 1926566 w 4623760"/>
              <a:gd name="connsiteY4" fmla="*/ 0 h 6613723"/>
              <a:gd name="connsiteX5" fmla="*/ 3853118 w 4623760"/>
              <a:gd name="connsiteY5" fmla="*/ 0 h 6613723"/>
              <a:gd name="connsiteX6" fmla="*/ 4623760 w 4623760"/>
              <a:gd name="connsiteY6" fmla="*/ 517337 h 6613723"/>
              <a:gd name="connsiteX7" fmla="*/ 4623760 w 4623760"/>
              <a:gd name="connsiteY7" fmla="*/ 1102287 h 6613723"/>
              <a:gd name="connsiteX8" fmla="*/ 4623760 w 4623760"/>
              <a:gd name="connsiteY8" fmla="*/ 1102287 h 6613723"/>
              <a:gd name="connsiteX9" fmla="*/ 4623760 w 4623760"/>
              <a:gd name="connsiteY9" fmla="*/ 2755718 h 6613723"/>
              <a:gd name="connsiteX10" fmla="*/ 4623760 w 4623760"/>
              <a:gd name="connsiteY10" fmla="*/ 6096385 h 6613723"/>
              <a:gd name="connsiteX11" fmla="*/ 3853118 w 4623760"/>
              <a:gd name="connsiteY11" fmla="*/ 6613723 h 6613723"/>
              <a:gd name="connsiteX12" fmla="*/ 1926566 w 4623760"/>
              <a:gd name="connsiteY12" fmla="*/ 6613723 h 6613723"/>
              <a:gd name="connsiteX13" fmla="*/ 770627 w 4623760"/>
              <a:gd name="connsiteY13" fmla="*/ 6613723 h 6613723"/>
              <a:gd name="connsiteX14" fmla="*/ 770627 w 4623760"/>
              <a:gd name="connsiteY14" fmla="*/ 6613723 h 6613723"/>
              <a:gd name="connsiteX15" fmla="*/ 770641 w 4623760"/>
              <a:gd name="connsiteY15" fmla="*/ 6613723 h 6613723"/>
              <a:gd name="connsiteX16" fmla="*/ 0 w 4623760"/>
              <a:gd name="connsiteY16" fmla="*/ 6096385 h 6613723"/>
              <a:gd name="connsiteX17" fmla="*/ 0 w 4623760"/>
              <a:gd name="connsiteY17" fmla="*/ 2755718 h 6613723"/>
              <a:gd name="connsiteX18" fmla="*/ 0 w 4623760"/>
              <a:gd name="connsiteY18" fmla="*/ 1102287 h 6613723"/>
              <a:gd name="connsiteX19" fmla="*/ 0 w 4623760"/>
              <a:gd name="connsiteY19" fmla="*/ 1102287 h 6613723"/>
              <a:gd name="connsiteX20" fmla="*/ 0 w 4623760"/>
              <a:gd name="connsiteY20" fmla="*/ 517337 h 6613723"/>
              <a:gd name="connsiteX0" fmla="*/ 0 w 4623760"/>
              <a:gd name="connsiteY0" fmla="*/ 517337 h 6613723"/>
              <a:gd name="connsiteX1" fmla="*/ 770641 w 4623760"/>
              <a:gd name="connsiteY1" fmla="*/ 0 h 6613723"/>
              <a:gd name="connsiteX2" fmla="*/ 770627 w 4623760"/>
              <a:gd name="connsiteY2" fmla="*/ 0 h 6613723"/>
              <a:gd name="connsiteX3" fmla="*/ 1126672 w 4623760"/>
              <a:gd name="connsiteY3" fmla="*/ -361375 h 6613723"/>
              <a:gd name="connsiteX4" fmla="*/ 1926566 w 4623760"/>
              <a:gd name="connsiteY4" fmla="*/ 0 h 6613723"/>
              <a:gd name="connsiteX5" fmla="*/ 3853118 w 4623760"/>
              <a:gd name="connsiteY5" fmla="*/ 0 h 6613723"/>
              <a:gd name="connsiteX6" fmla="*/ 4623760 w 4623760"/>
              <a:gd name="connsiteY6" fmla="*/ 517337 h 6613723"/>
              <a:gd name="connsiteX7" fmla="*/ 4623760 w 4623760"/>
              <a:gd name="connsiteY7" fmla="*/ 1102287 h 6613723"/>
              <a:gd name="connsiteX8" fmla="*/ 4623760 w 4623760"/>
              <a:gd name="connsiteY8" fmla="*/ 1102287 h 6613723"/>
              <a:gd name="connsiteX9" fmla="*/ 4623760 w 4623760"/>
              <a:gd name="connsiteY9" fmla="*/ 2755718 h 6613723"/>
              <a:gd name="connsiteX10" fmla="*/ 4623760 w 4623760"/>
              <a:gd name="connsiteY10" fmla="*/ 6096385 h 6613723"/>
              <a:gd name="connsiteX11" fmla="*/ 3853118 w 4623760"/>
              <a:gd name="connsiteY11" fmla="*/ 6613723 h 6613723"/>
              <a:gd name="connsiteX12" fmla="*/ 1926566 w 4623760"/>
              <a:gd name="connsiteY12" fmla="*/ 6613723 h 6613723"/>
              <a:gd name="connsiteX13" fmla="*/ 770627 w 4623760"/>
              <a:gd name="connsiteY13" fmla="*/ 6613723 h 6613723"/>
              <a:gd name="connsiteX14" fmla="*/ 770627 w 4623760"/>
              <a:gd name="connsiteY14" fmla="*/ 6613723 h 6613723"/>
              <a:gd name="connsiteX15" fmla="*/ 770641 w 4623760"/>
              <a:gd name="connsiteY15" fmla="*/ 6613723 h 6613723"/>
              <a:gd name="connsiteX16" fmla="*/ 0 w 4623760"/>
              <a:gd name="connsiteY16" fmla="*/ 6096385 h 6613723"/>
              <a:gd name="connsiteX17" fmla="*/ 0 w 4623760"/>
              <a:gd name="connsiteY17" fmla="*/ 2755718 h 6613723"/>
              <a:gd name="connsiteX18" fmla="*/ 0 w 4623760"/>
              <a:gd name="connsiteY18" fmla="*/ 1102287 h 6613723"/>
              <a:gd name="connsiteX19" fmla="*/ 0 w 4623760"/>
              <a:gd name="connsiteY19" fmla="*/ 1102287 h 6613723"/>
              <a:gd name="connsiteX20" fmla="*/ 0 w 4623760"/>
              <a:gd name="connsiteY20" fmla="*/ 517337 h 6613723"/>
              <a:gd name="connsiteX0" fmla="*/ 0 w 4623760"/>
              <a:gd name="connsiteY0" fmla="*/ 517337 h 6613723"/>
              <a:gd name="connsiteX1" fmla="*/ 770641 w 4623760"/>
              <a:gd name="connsiteY1" fmla="*/ 0 h 6613723"/>
              <a:gd name="connsiteX2" fmla="*/ 770627 w 4623760"/>
              <a:gd name="connsiteY2" fmla="*/ 0 h 6613723"/>
              <a:gd name="connsiteX3" fmla="*/ 1126672 w 4623760"/>
              <a:gd name="connsiteY3" fmla="*/ -361375 h 6613723"/>
              <a:gd name="connsiteX4" fmla="*/ 1926566 w 4623760"/>
              <a:gd name="connsiteY4" fmla="*/ 0 h 6613723"/>
              <a:gd name="connsiteX5" fmla="*/ 3853118 w 4623760"/>
              <a:gd name="connsiteY5" fmla="*/ 0 h 6613723"/>
              <a:gd name="connsiteX6" fmla="*/ 4623760 w 4623760"/>
              <a:gd name="connsiteY6" fmla="*/ 517337 h 6613723"/>
              <a:gd name="connsiteX7" fmla="*/ 4623760 w 4623760"/>
              <a:gd name="connsiteY7" fmla="*/ 1102287 h 6613723"/>
              <a:gd name="connsiteX8" fmla="*/ 4623760 w 4623760"/>
              <a:gd name="connsiteY8" fmla="*/ 1102287 h 6613723"/>
              <a:gd name="connsiteX9" fmla="*/ 4623760 w 4623760"/>
              <a:gd name="connsiteY9" fmla="*/ 2755718 h 6613723"/>
              <a:gd name="connsiteX10" fmla="*/ 4623760 w 4623760"/>
              <a:gd name="connsiteY10" fmla="*/ 6096385 h 6613723"/>
              <a:gd name="connsiteX11" fmla="*/ 3853118 w 4623760"/>
              <a:gd name="connsiteY11" fmla="*/ 6613723 h 6613723"/>
              <a:gd name="connsiteX12" fmla="*/ 1926566 w 4623760"/>
              <a:gd name="connsiteY12" fmla="*/ 6613723 h 6613723"/>
              <a:gd name="connsiteX13" fmla="*/ 770627 w 4623760"/>
              <a:gd name="connsiteY13" fmla="*/ 6613723 h 6613723"/>
              <a:gd name="connsiteX14" fmla="*/ 770627 w 4623760"/>
              <a:gd name="connsiteY14" fmla="*/ 6613723 h 6613723"/>
              <a:gd name="connsiteX15" fmla="*/ 770641 w 4623760"/>
              <a:gd name="connsiteY15" fmla="*/ 6613723 h 6613723"/>
              <a:gd name="connsiteX16" fmla="*/ 0 w 4623760"/>
              <a:gd name="connsiteY16" fmla="*/ 6096385 h 6613723"/>
              <a:gd name="connsiteX17" fmla="*/ 0 w 4623760"/>
              <a:gd name="connsiteY17" fmla="*/ 2755718 h 6613723"/>
              <a:gd name="connsiteX18" fmla="*/ 0 w 4623760"/>
              <a:gd name="connsiteY18" fmla="*/ 1102287 h 6613723"/>
              <a:gd name="connsiteX19" fmla="*/ 0 w 4623760"/>
              <a:gd name="connsiteY19" fmla="*/ 1102287 h 6613723"/>
              <a:gd name="connsiteX20" fmla="*/ 0 w 4623760"/>
              <a:gd name="connsiteY20" fmla="*/ 517337 h 661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23760" h="6613723" fill="none" extrusionOk="0">
                <a:moveTo>
                  <a:pt x="0" y="517337"/>
                </a:moveTo>
                <a:cubicBezTo>
                  <a:pt x="-701" y="345390"/>
                  <a:pt x="277047" y="123622"/>
                  <a:pt x="770641" y="0"/>
                </a:cubicBezTo>
                <a:cubicBezTo>
                  <a:pt x="770638" y="-1"/>
                  <a:pt x="770629" y="0"/>
                  <a:pt x="770627" y="0"/>
                </a:cubicBezTo>
                <a:cubicBezTo>
                  <a:pt x="908489" y="-181204"/>
                  <a:pt x="969055" y="-270435"/>
                  <a:pt x="1126672" y="-361375"/>
                </a:cubicBezTo>
                <a:cubicBezTo>
                  <a:pt x="1326789" y="-195163"/>
                  <a:pt x="1597926" y="-225364"/>
                  <a:pt x="1926566" y="0"/>
                </a:cubicBezTo>
                <a:cubicBezTo>
                  <a:pt x="2503367" y="54412"/>
                  <a:pt x="3641361" y="-31518"/>
                  <a:pt x="3853118" y="0"/>
                </a:cubicBezTo>
                <a:cubicBezTo>
                  <a:pt x="4311427" y="18782"/>
                  <a:pt x="4562346" y="169583"/>
                  <a:pt x="4623760" y="517337"/>
                </a:cubicBezTo>
                <a:cubicBezTo>
                  <a:pt x="4655554" y="650709"/>
                  <a:pt x="4637264" y="953293"/>
                  <a:pt x="4623760" y="1102287"/>
                </a:cubicBezTo>
                <a:lnTo>
                  <a:pt x="4623760" y="1102287"/>
                </a:lnTo>
                <a:cubicBezTo>
                  <a:pt x="4664501" y="1818811"/>
                  <a:pt x="4739725" y="1912389"/>
                  <a:pt x="4623760" y="2755718"/>
                </a:cubicBezTo>
                <a:cubicBezTo>
                  <a:pt x="4345277" y="3289149"/>
                  <a:pt x="4558983" y="5017056"/>
                  <a:pt x="4623760" y="6096385"/>
                </a:cubicBezTo>
                <a:cubicBezTo>
                  <a:pt x="4608995" y="6482234"/>
                  <a:pt x="4296591" y="6508164"/>
                  <a:pt x="3853118" y="6613723"/>
                </a:cubicBezTo>
                <a:cubicBezTo>
                  <a:pt x="3400737" y="6518708"/>
                  <a:pt x="2914342" y="6614921"/>
                  <a:pt x="1926566" y="6613723"/>
                </a:cubicBezTo>
                <a:cubicBezTo>
                  <a:pt x="1588961" y="6745201"/>
                  <a:pt x="1246248" y="6434994"/>
                  <a:pt x="770627" y="6613723"/>
                </a:cubicBezTo>
                <a:lnTo>
                  <a:pt x="770627" y="6613723"/>
                </a:lnTo>
                <a:cubicBezTo>
                  <a:pt x="770633" y="6613724"/>
                  <a:pt x="770639" y="6613723"/>
                  <a:pt x="770641" y="6613723"/>
                </a:cubicBezTo>
                <a:cubicBezTo>
                  <a:pt x="327087" y="6683448"/>
                  <a:pt x="-19847" y="6399782"/>
                  <a:pt x="0" y="6096385"/>
                </a:cubicBezTo>
                <a:cubicBezTo>
                  <a:pt x="45768" y="5061804"/>
                  <a:pt x="-263762" y="3842563"/>
                  <a:pt x="0" y="2755718"/>
                </a:cubicBezTo>
                <a:cubicBezTo>
                  <a:pt x="289459" y="2685003"/>
                  <a:pt x="-101814" y="2150473"/>
                  <a:pt x="0" y="1102287"/>
                </a:cubicBezTo>
                <a:lnTo>
                  <a:pt x="0" y="1102287"/>
                </a:lnTo>
                <a:cubicBezTo>
                  <a:pt x="3278" y="997494"/>
                  <a:pt x="44891" y="707658"/>
                  <a:pt x="0" y="517337"/>
                </a:cubicBezTo>
                <a:close/>
              </a:path>
              <a:path w="4623760" h="6613723" stroke="0" extrusionOk="0">
                <a:moveTo>
                  <a:pt x="0" y="517337"/>
                </a:moveTo>
                <a:cubicBezTo>
                  <a:pt x="-33476" y="290011"/>
                  <a:pt x="252283" y="43622"/>
                  <a:pt x="770641" y="0"/>
                </a:cubicBezTo>
                <a:cubicBezTo>
                  <a:pt x="770638" y="-1"/>
                  <a:pt x="770632" y="0"/>
                  <a:pt x="770627" y="0"/>
                </a:cubicBezTo>
                <a:cubicBezTo>
                  <a:pt x="848596" y="-67484"/>
                  <a:pt x="1022800" y="-315534"/>
                  <a:pt x="1126672" y="-361375"/>
                </a:cubicBezTo>
                <a:cubicBezTo>
                  <a:pt x="1326213" y="-355256"/>
                  <a:pt x="1698733" y="-86283"/>
                  <a:pt x="1926566" y="0"/>
                </a:cubicBezTo>
                <a:cubicBezTo>
                  <a:pt x="2707166" y="125257"/>
                  <a:pt x="2968942" y="32845"/>
                  <a:pt x="3853118" y="0"/>
                </a:cubicBezTo>
                <a:cubicBezTo>
                  <a:pt x="4374445" y="-7471"/>
                  <a:pt x="4751107" y="200906"/>
                  <a:pt x="4623760" y="517337"/>
                </a:cubicBezTo>
                <a:cubicBezTo>
                  <a:pt x="4596818" y="761364"/>
                  <a:pt x="4698677" y="1022056"/>
                  <a:pt x="4623760" y="1102287"/>
                </a:cubicBezTo>
                <a:lnTo>
                  <a:pt x="4623760" y="1102287"/>
                </a:lnTo>
                <a:cubicBezTo>
                  <a:pt x="4703890" y="1351981"/>
                  <a:pt x="4433938" y="2239088"/>
                  <a:pt x="4623760" y="2755718"/>
                </a:cubicBezTo>
                <a:cubicBezTo>
                  <a:pt x="4507661" y="3569554"/>
                  <a:pt x="4272314" y="5187349"/>
                  <a:pt x="4623760" y="6096385"/>
                </a:cubicBezTo>
                <a:cubicBezTo>
                  <a:pt x="4580451" y="6418122"/>
                  <a:pt x="4417113" y="6613262"/>
                  <a:pt x="3853118" y="6613723"/>
                </a:cubicBezTo>
                <a:cubicBezTo>
                  <a:pt x="3551944" y="6601299"/>
                  <a:pt x="2208854" y="6527311"/>
                  <a:pt x="1926566" y="6613723"/>
                </a:cubicBezTo>
                <a:cubicBezTo>
                  <a:pt x="1801935" y="6548283"/>
                  <a:pt x="970899" y="6532878"/>
                  <a:pt x="770627" y="6613723"/>
                </a:cubicBezTo>
                <a:lnTo>
                  <a:pt x="770627" y="6613723"/>
                </a:lnTo>
                <a:cubicBezTo>
                  <a:pt x="770629" y="6613723"/>
                  <a:pt x="770635" y="6613725"/>
                  <a:pt x="770641" y="6613723"/>
                </a:cubicBezTo>
                <a:cubicBezTo>
                  <a:pt x="238754" y="6601117"/>
                  <a:pt x="72727" y="6439048"/>
                  <a:pt x="0" y="6096385"/>
                </a:cubicBezTo>
                <a:cubicBezTo>
                  <a:pt x="-196856" y="5261230"/>
                  <a:pt x="-469993" y="3925541"/>
                  <a:pt x="0" y="2755718"/>
                </a:cubicBezTo>
                <a:cubicBezTo>
                  <a:pt x="-36196" y="2071089"/>
                  <a:pt x="-92246" y="1620014"/>
                  <a:pt x="0" y="1102287"/>
                </a:cubicBezTo>
                <a:lnTo>
                  <a:pt x="0" y="1102287"/>
                </a:lnTo>
                <a:cubicBezTo>
                  <a:pt x="-37777" y="1005213"/>
                  <a:pt x="-67401" y="662377"/>
                  <a:pt x="0" y="517337"/>
                </a:cubicBezTo>
                <a:close/>
              </a:path>
              <a:path w="4623760" h="6613723" fill="none" stroke="0" extrusionOk="0">
                <a:moveTo>
                  <a:pt x="0" y="517337"/>
                </a:moveTo>
                <a:cubicBezTo>
                  <a:pt x="30345" y="186667"/>
                  <a:pt x="327829" y="114750"/>
                  <a:pt x="770641" y="0"/>
                </a:cubicBezTo>
                <a:cubicBezTo>
                  <a:pt x="770635" y="-1"/>
                  <a:pt x="770628" y="1"/>
                  <a:pt x="770627" y="0"/>
                </a:cubicBezTo>
                <a:cubicBezTo>
                  <a:pt x="932526" y="-158105"/>
                  <a:pt x="974459" y="-264120"/>
                  <a:pt x="1126672" y="-361375"/>
                </a:cubicBezTo>
                <a:cubicBezTo>
                  <a:pt x="1293120" y="-269264"/>
                  <a:pt x="1610150" y="-299017"/>
                  <a:pt x="1926566" y="0"/>
                </a:cubicBezTo>
                <a:cubicBezTo>
                  <a:pt x="2487248" y="29121"/>
                  <a:pt x="3654030" y="-46653"/>
                  <a:pt x="3853118" y="0"/>
                </a:cubicBezTo>
                <a:cubicBezTo>
                  <a:pt x="4186807" y="-34179"/>
                  <a:pt x="4595574" y="303564"/>
                  <a:pt x="4623760" y="517337"/>
                </a:cubicBezTo>
                <a:cubicBezTo>
                  <a:pt x="4654042" y="629347"/>
                  <a:pt x="4665696" y="970021"/>
                  <a:pt x="4623760" y="1102287"/>
                </a:cubicBezTo>
                <a:lnTo>
                  <a:pt x="4623760" y="1102287"/>
                </a:lnTo>
                <a:cubicBezTo>
                  <a:pt x="4675575" y="1774234"/>
                  <a:pt x="4725758" y="1941892"/>
                  <a:pt x="4623760" y="2755718"/>
                </a:cubicBezTo>
                <a:cubicBezTo>
                  <a:pt x="4682097" y="3054063"/>
                  <a:pt x="4946618" y="4830216"/>
                  <a:pt x="4623760" y="6096385"/>
                </a:cubicBezTo>
                <a:cubicBezTo>
                  <a:pt x="4478489" y="6365001"/>
                  <a:pt x="4223349" y="6568786"/>
                  <a:pt x="3853118" y="6613723"/>
                </a:cubicBezTo>
                <a:cubicBezTo>
                  <a:pt x="3341988" y="6443029"/>
                  <a:pt x="2862147" y="6594512"/>
                  <a:pt x="1926566" y="6613723"/>
                </a:cubicBezTo>
                <a:cubicBezTo>
                  <a:pt x="1606925" y="6651559"/>
                  <a:pt x="1140855" y="6629444"/>
                  <a:pt x="770627" y="6613723"/>
                </a:cubicBezTo>
                <a:lnTo>
                  <a:pt x="770627" y="6613723"/>
                </a:lnTo>
                <a:cubicBezTo>
                  <a:pt x="770629" y="6613721"/>
                  <a:pt x="770638" y="6613722"/>
                  <a:pt x="770641" y="6613723"/>
                </a:cubicBezTo>
                <a:cubicBezTo>
                  <a:pt x="366874" y="6625732"/>
                  <a:pt x="2977" y="6375558"/>
                  <a:pt x="0" y="6096385"/>
                </a:cubicBezTo>
                <a:cubicBezTo>
                  <a:pt x="193418" y="4803859"/>
                  <a:pt x="1451" y="3750384"/>
                  <a:pt x="0" y="2755718"/>
                </a:cubicBezTo>
                <a:cubicBezTo>
                  <a:pt x="168445" y="2416140"/>
                  <a:pt x="-175955" y="2009612"/>
                  <a:pt x="0" y="1102287"/>
                </a:cubicBezTo>
                <a:lnTo>
                  <a:pt x="0" y="1102287"/>
                </a:lnTo>
                <a:cubicBezTo>
                  <a:pt x="-52902" y="1035066"/>
                  <a:pt x="7005" y="640986"/>
                  <a:pt x="0" y="517337"/>
                </a:cubicBezTo>
                <a:close/>
              </a:path>
              <a:path w="4623760" h="6613723" fill="none" stroke="0" extrusionOk="0">
                <a:moveTo>
                  <a:pt x="0" y="517337"/>
                </a:moveTo>
                <a:cubicBezTo>
                  <a:pt x="9701" y="321264"/>
                  <a:pt x="311564" y="87593"/>
                  <a:pt x="770641" y="0"/>
                </a:cubicBezTo>
                <a:cubicBezTo>
                  <a:pt x="770638" y="-1"/>
                  <a:pt x="770629" y="1"/>
                  <a:pt x="770627" y="0"/>
                </a:cubicBezTo>
                <a:cubicBezTo>
                  <a:pt x="916393" y="-173897"/>
                  <a:pt x="969708" y="-260322"/>
                  <a:pt x="1126672" y="-361375"/>
                </a:cubicBezTo>
                <a:cubicBezTo>
                  <a:pt x="1299337" y="-243021"/>
                  <a:pt x="1615509" y="-222253"/>
                  <a:pt x="1926566" y="0"/>
                </a:cubicBezTo>
                <a:cubicBezTo>
                  <a:pt x="2481175" y="21994"/>
                  <a:pt x="3635684" y="-62544"/>
                  <a:pt x="3853118" y="0"/>
                </a:cubicBezTo>
                <a:cubicBezTo>
                  <a:pt x="4238511" y="-3172"/>
                  <a:pt x="4589231" y="274991"/>
                  <a:pt x="4623760" y="517337"/>
                </a:cubicBezTo>
                <a:cubicBezTo>
                  <a:pt x="4652017" y="644761"/>
                  <a:pt x="4656922" y="935741"/>
                  <a:pt x="4623760" y="1102287"/>
                </a:cubicBezTo>
                <a:lnTo>
                  <a:pt x="4623760" y="1102287"/>
                </a:lnTo>
                <a:cubicBezTo>
                  <a:pt x="4667264" y="1800365"/>
                  <a:pt x="4725364" y="1920817"/>
                  <a:pt x="4623760" y="2755718"/>
                </a:cubicBezTo>
                <a:cubicBezTo>
                  <a:pt x="4534834" y="3208715"/>
                  <a:pt x="4766409" y="4920853"/>
                  <a:pt x="4623760" y="6096385"/>
                </a:cubicBezTo>
                <a:cubicBezTo>
                  <a:pt x="4573290" y="6430588"/>
                  <a:pt x="4241828" y="6484347"/>
                  <a:pt x="3853118" y="6613723"/>
                </a:cubicBezTo>
                <a:cubicBezTo>
                  <a:pt x="3342464" y="6474117"/>
                  <a:pt x="2901753" y="6595773"/>
                  <a:pt x="1926566" y="6613723"/>
                </a:cubicBezTo>
                <a:cubicBezTo>
                  <a:pt x="1606340" y="6666563"/>
                  <a:pt x="1229757" y="6505326"/>
                  <a:pt x="770627" y="6613723"/>
                </a:cubicBezTo>
                <a:lnTo>
                  <a:pt x="770627" y="6613723"/>
                </a:lnTo>
                <a:cubicBezTo>
                  <a:pt x="770632" y="6613725"/>
                  <a:pt x="770640" y="6613723"/>
                  <a:pt x="770641" y="6613723"/>
                </a:cubicBezTo>
                <a:cubicBezTo>
                  <a:pt x="374252" y="6627074"/>
                  <a:pt x="8614" y="6380471"/>
                  <a:pt x="0" y="6096385"/>
                </a:cubicBezTo>
                <a:cubicBezTo>
                  <a:pt x="41401" y="4835878"/>
                  <a:pt x="-135773" y="3755719"/>
                  <a:pt x="0" y="2755718"/>
                </a:cubicBezTo>
                <a:cubicBezTo>
                  <a:pt x="280140" y="2507774"/>
                  <a:pt x="-167180" y="2070808"/>
                  <a:pt x="0" y="1102287"/>
                </a:cubicBezTo>
                <a:lnTo>
                  <a:pt x="0" y="1102287"/>
                </a:lnTo>
                <a:cubicBezTo>
                  <a:pt x="-36447" y="1020451"/>
                  <a:pt x="44368" y="686898"/>
                  <a:pt x="0" y="51733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4623760"/>
                      <a:gd name="connsiteY0" fmla="*/ 517337 h 6613723"/>
                      <a:gd name="connsiteX1" fmla="*/ 770641 w 4623760"/>
                      <a:gd name="connsiteY1" fmla="*/ 0 h 6613723"/>
                      <a:gd name="connsiteX2" fmla="*/ 770627 w 4623760"/>
                      <a:gd name="connsiteY2" fmla="*/ 0 h 6613723"/>
                      <a:gd name="connsiteX3" fmla="*/ 1126672 w 4623760"/>
                      <a:gd name="connsiteY3" fmla="*/ -361375 h 6613723"/>
                      <a:gd name="connsiteX4" fmla="*/ 1926566 w 4623760"/>
                      <a:gd name="connsiteY4" fmla="*/ 0 h 6613723"/>
                      <a:gd name="connsiteX5" fmla="*/ 3853118 w 4623760"/>
                      <a:gd name="connsiteY5" fmla="*/ 0 h 6613723"/>
                      <a:gd name="connsiteX6" fmla="*/ 4623760 w 4623760"/>
                      <a:gd name="connsiteY6" fmla="*/ 517337 h 6613723"/>
                      <a:gd name="connsiteX7" fmla="*/ 4623760 w 4623760"/>
                      <a:gd name="connsiteY7" fmla="*/ 1102287 h 6613723"/>
                      <a:gd name="connsiteX8" fmla="*/ 4623760 w 4623760"/>
                      <a:gd name="connsiteY8" fmla="*/ 1102287 h 6613723"/>
                      <a:gd name="connsiteX9" fmla="*/ 4623760 w 4623760"/>
                      <a:gd name="connsiteY9" fmla="*/ 2755718 h 6613723"/>
                      <a:gd name="connsiteX10" fmla="*/ 4623760 w 4623760"/>
                      <a:gd name="connsiteY10" fmla="*/ 6096385 h 6613723"/>
                      <a:gd name="connsiteX11" fmla="*/ 3853118 w 4623760"/>
                      <a:gd name="connsiteY11" fmla="*/ 6613723 h 6613723"/>
                      <a:gd name="connsiteX12" fmla="*/ 1926566 w 4623760"/>
                      <a:gd name="connsiteY12" fmla="*/ 6613723 h 6613723"/>
                      <a:gd name="connsiteX13" fmla="*/ 770627 w 4623760"/>
                      <a:gd name="connsiteY13" fmla="*/ 6613723 h 6613723"/>
                      <a:gd name="connsiteX14" fmla="*/ 770627 w 4623760"/>
                      <a:gd name="connsiteY14" fmla="*/ 6613723 h 6613723"/>
                      <a:gd name="connsiteX15" fmla="*/ 770641 w 4623760"/>
                      <a:gd name="connsiteY15" fmla="*/ 6613723 h 6613723"/>
                      <a:gd name="connsiteX16" fmla="*/ 0 w 4623760"/>
                      <a:gd name="connsiteY16" fmla="*/ 6096385 h 6613723"/>
                      <a:gd name="connsiteX17" fmla="*/ 0 w 4623760"/>
                      <a:gd name="connsiteY17" fmla="*/ 2755718 h 6613723"/>
                      <a:gd name="connsiteX18" fmla="*/ 0 w 4623760"/>
                      <a:gd name="connsiteY18" fmla="*/ 1102287 h 6613723"/>
                      <a:gd name="connsiteX19" fmla="*/ 0 w 4623760"/>
                      <a:gd name="connsiteY19" fmla="*/ 1102287 h 6613723"/>
                      <a:gd name="connsiteX20" fmla="*/ 0 w 4623760"/>
                      <a:gd name="connsiteY20" fmla="*/ 517337 h 6613723"/>
                      <a:gd name="connsiteX0" fmla="*/ 0 w 4623760"/>
                      <a:gd name="connsiteY0" fmla="*/ 517337 h 6613723"/>
                      <a:gd name="connsiteX1" fmla="*/ 770641 w 4623760"/>
                      <a:gd name="connsiteY1" fmla="*/ 0 h 6613723"/>
                      <a:gd name="connsiteX2" fmla="*/ 770627 w 4623760"/>
                      <a:gd name="connsiteY2" fmla="*/ 0 h 6613723"/>
                      <a:gd name="connsiteX3" fmla="*/ 1126672 w 4623760"/>
                      <a:gd name="connsiteY3" fmla="*/ -361375 h 6613723"/>
                      <a:gd name="connsiteX4" fmla="*/ 1926566 w 4623760"/>
                      <a:gd name="connsiteY4" fmla="*/ 0 h 6613723"/>
                      <a:gd name="connsiteX5" fmla="*/ 3853118 w 4623760"/>
                      <a:gd name="connsiteY5" fmla="*/ 0 h 6613723"/>
                      <a:gd name="connsiteX6" fmla="*/ 4623760 w 4623760"/>
                      <a:gd name="connsiteY6" fmla="*/ 517337 h 6613723"/>
                      <a:gd name="connsiteX7" fmla="*/ 4623760 w 4623760"/>
                      <a:gd name="connsiteY7" fmla="*/ 1102287 h 6613723"/>
                      <a:gd name="connsiteX8" fmla="*/ 4623760 w 4623760"/>
                      <a:gd name="connsiteY8" fmla="*/ 1102287 h 6613723"/>
                      <a:gd name="connsiteX9" fmla="*/ 4623760 w 4623760"/>
                      <a:gd name="connsiteY9" fmla="*/ 2755718 h 6613723"/>
                      <a:gd name="connsiteX10" fmla="*/ 4623760 w 4623760"/>
                      <a:gd name="connsiteY10" fmla="*/ 6096385 h 6613723"/>
                      <a:gd name="connsiteX11" fmla="*/ 3853118 w 4623760"/>
                      <a:gd name="connsiteY11" fmla="*/ 6613723 h 6613723"/>
                      <a:gd name="connsiteX12" fmla="*/ 1926566 w 4623760"/>
                      <a:gd name="connsiteY12" fmla="*/ 6613723 h 6613723"/>
                      <a:gd name="connsiteX13" fmla="*/ 770627 w 4623760"/>
                      <a:gd name="connsiteY13" fmla="*/ 6613723 h 6613723"/>
                      <a:gd name="connsiteX14" fmla="*/ 770627 w 4623760"/>
                      <a:gd name="connsiteY14" fmla="*/ 6613723 h 6613723"/>
                      <a:gd name="connsiteX15" fmla="*/ 770641 w 4623760"/>
                      <a:gd name="connsiteY15" fmla="*/ 6613723 h 6613723"/>
                      <a:gd name="connsiteX16" fmla="*/ 0 w 4623760"/>
                      <a:gd name="connsiteY16" fmla="*/ 6096385 h 6613723"/>
                      <a:gd name="connsiteX17" fmla="*/ 0 w 4623760"/>
                      <a:gd name="connsiteY17" fmla="*/ 2755718 h 6613723"/>
                      <a:gd name="connsiteX18" fmla="*/ 0 w 4623760"/>
                      <a:gd name="connsiteY18" fmla="*/ 1102287 h 6613723"/>
                      <a:gd name="connsiteX19" fmla="*/ 0 w 4623760"/>
                      <a:gd name="connsiteY19" fmla="*/ 1102287 h 6613723"/>
                      <a:gd name="connsiteX20" fmla="*/ 0 w 4623760"/>
                      <a:gd name="connsiteY20" fmla="*/ 517337 h 6613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623760" h="6613723" fill="none" extrusionOk="0">
                        <a:moveTo>
                          <a:pt x="0" y="517337"/>
                        </a:moveTo>
                        <a:cubicBezTo>
                          <a:pt x="1245" y="285398"/>
                          <a:pt x="291451" y="70171"/>
                          <a:pt x="770641" y="0"/>
                        </a:cubicBezTo>
                        <a:cubicBezTo>
                          <a:pt x="770638" y="-1"/>
                          <a:pt x="770629" y="0"/>
                          <a:pt x="770627" y="0"/>
                        </a:cubicBezTo>
                        <a:cubicBezTo>
                          <a:pt x="912247" y="-176070"/>
                          <a:pt x="976209" y="-269319"/>
                          <a:pt x="1126672" y="-361375"/>
                        </a:cubicBezTo>
                        <a:cubicBezTo>
                          <a:pt x="1329735" y="-216357"/>
                          <a:pt x="1614799" y="-206505"/>
                          <a:pt x="1926566" y="0"/>
                        </a:cubicBezTo>
                        <a:cubicBezTo>
                          <a:pt x="2479815" y="16908"/>
                          <a:pt x="3613442" y="-38648"/>
                          <a:pt x="3853118" y="0"/>
                        </a:cubicBezTo>
                        <a:cubicBezTo>
                          <a:pt x="4274688" y="-7017"/>
                          <a:pt x="4596843" y="218447"/>
                          <a:pt x="4623760" y="517337"/>
                        </a:cubicBezTo>
                        <a:cubicBezTo>
                          <a:pt x="4654429" y="643996"/>
                          <a:pt x="4649161" y="962668"/>
                          <a:pt x="4623760" y="1102287"/>
                        </a:cubicBezTo>
                        <a:lnTo>
                          <a:pt x="4623760" y="1102287"/>
                        </a:lnTo>
                        <a:cubicBezTo>
                          <a:pt x="4668105" y="1806911"/>
                          <a:pt x="4726523" y="1919819"/>
                          <a:pt x="4623760" y="2755718"/>
                        </a:cubicBezTo>
                        <a:cubicBezTo>
                          <a:pt x="4493701" y="3270057"/>
                          <a:pt x="4548522" y="4843961"/>
                          <a:pt x="4623760" y="6096385"/>
                        </a:cubicBezTo>
                        <a:cubicBezTo>
                          <a:pt x="4616029" y="6444006"/>
                          <a:pt x="4274225" y="6547282"/>
                          <a:pt x="3853118" y="6613723"/>
                        </a:cubicBezTo>
                        <a:cubicBezTo>
                          <a:pt x="3324887" y="6524875"/>
                          <a:pt x="2903133" y="6607242"/>
                          <a:pt x="1926566" y="6613723"/>
                        </a:cubicBezTo>
                        <a:cubicBezTo>
                          <a:pt x="1624986" y="6669307"/>
                          <a:pt x="1229680" y="6480479"/>
                          <a:pt x="770627" y="6613723"/>
                        </a:cubicBezTo>
                        <a:lnTo>
                          <a:pt x="770627" y="6613723"/>
                        </a:lnTo>
                        <a:cubicBezTo>
                          <a:pt x="770633" y="6613724"/>
                          <a:pt x="770640" y="6613723"/>
                          <a:pt x="770641" y="6613723"/>
                        </a:cubicBezTo>
                        <a:cubicBezTo>
                          <a:pt x="332295" y="6662638"/>
                          <a:pt x="8172" y="6371835"/>
                          <a:pt x="0" y="6096385"/>
                        </a:cubicBezTo>
                        <a:cubicBezTo>
                          <a:pt x="182643" y="4922631"/>
                          <a:pt x="-262630" y="3820869"/>
                          <a:pt x="0" y="2755718"/>
                        </a:cubicBezTo>
                        <a:cubicBezTo>
                          <a:pt x="251876" y="2629880"/>
                          <a:pt x="-124404" y="2016556"/>
                          <a:pt x="0" y="1102287"/>
                        </a:cubicBezTo>
                        <a:lnTo>
                          <a:pt x="0" y="1102287"/>
                        </a:lnTo>
                        <a:cubicBezTo>
                          <a:pt x="-30173" y="1010316"/>
                          <a:pt x="42796" y="704681"/>
                          <a:pt x="0" y="517337"/>
                        </a:cubicBezTo>
                        <a:close/>
                      </a:path>
                      <a:path w="4623760" h="6613723" stroke="0" extrusionOk="0">
                        <a:moveTo>
                          <a:pt x="0" y="517337"/>
                        </a:moveTo>
                        <a:cubicBezTo>
                          <a:pt x="-17644" y="283172"/>
                          <a:pt x="308083" y="19992"/>
                          <a:pt x="770641" y="0"/>
                        </a:cubicBezTo>
                        <a:cubicBezTo>
                          <a:pt x="770638" y="-1"/>
                          <a:pt x="770632" y="0"/>
                          <a:pt x="770627" y="0"/>
                        </a:cubicBezTo>
                        <a:cubicBezTo>
                          <a:pt x="857662" y="-81163"/>
                          <a:pt x="1013690" y="-307291"/>
                          <a:pt x="1126672" y="-361375"/>
                        </a:cubicBezTo>
                        <a:cubicBezTo>
                          <a:pt x="1321775" y="-355193"/>
                          <a:pt x="1694775" y="-96645"/>
                          <a:pt x="1926566" y="0"/>
                        </a:cubicBezTo>
                        <a:cubicBezTo>
                          <a:pt x="2678883" y="115022"/>
                          <a:pt x="2987726" y="6557"/>
                          <a:pt x="3853118" y="0"/>
                        </a:cubicBezTo>
                        <a:cubicBezTo>
                          <a:pt x="4331117" y="23603"/>
                          <a:pt x="4695264" y="192274"/>
                          <a:pt x="4623760" y="517337"/>
                        </a:cubicBezTo>
                        <a:cubicBezTo>
                          <a:pt x="4579870" y="748149"/>
                          <a:pt x="4696848" y="1020654"/>
                          <a:pt x="4623760" y="1102287"/>
                        </a:cubicBezTo>
                        <a:lnTo>
                          <a:pt x="4623760" y="1102287"/>
                        </a:lnTo>
                        <a:cubicBezTo>
                          <a:pt x="4682236" y="1400369"/>
                          <a:pt x="4448770" y="2217264"/>
                          <a:pt x="4623760" y="2755718"/>
                        </a:cubicBezTo>
                        <a:cubicBezTo>
                          <a:pt x="4628947" y="3502619"/>
                          <a:pt x="4374761" y="5290187"/>
                          <a:pt x="4623760" y="6096385"/>
                        </a:cubicBezTo>
                        <a:cubicBezTo>
                          <a:pt x="4604431" y="6396395"/>
                          <a:pt x="4378621" y="6624670"/>
                          <a:pt x="3853118" y="6613723"/>
                        </a:cubicBezTo>
                        <a:cubicBezTo>
                          <a:pt x="3526355" y="6571818"/>
                          <a:pt x="2205714" y="6525287"/>
                          <a:pt x="1926566" y="6613723"/>
                        </a:cubicBezTo>
                        <a:cubicBezTo>
                          <a:pt x="1790809" y="6566689"/>
                          <a:pt x="960857" y="6540351"/>
                          <a:pt x="770627" y="6613723"/>
                        </a:cubicBezTo>
                        <a:lnTo>
                          <a:pt x="770627" y="6613723"/>
                        </a:lnTo>
                        <a:cubicBezTo>
                          <a:pt x="770629" y="6613723"/>
                          <a:pt x="770636" y="6613724"/>
                          <a:pt x="770641" y="6613723"/>
                        </a:cubicBezTo>
                        <a:cubicBezTo>
                          <a:pt x="248874" y="6602469"/>
                          <a:pt x="17007" y="6430272"/>
                          <a:pt x="0" y="6096385"/>
                        </a:cubicBezTo>
                        <a:cubicBezTo>
                          <a:pt x="-124496" y="5180504"/>
                          <a:pt x="-345000" y="3843104"/>
                          <a:pt x="0" y="2755718"/>
                        </a:cubicBezTo>
                        <a:cubicBezTo>
                          <a:pt x="-18521" y="2024196"/>
                          <a:pt x="-99159" y="1592538"/>
                          <a:pt x="0" y="1102287"/>
                        </a:cubicBezTo>
                        <a:lnTo>
                          <a:pt x="0" y="1102287"/>
                        </a:lnTo>
                        <a:cubicBezTo>
                          <a:pt x="-36829" y="1003735"/>
                          <a:pt x="-60559" y="643034"/>
                          <a:pt x="0" y="517337"/>
                        </a:cubicBezTo>
                        <a:close/>
                      </a:path>
                      <a:path w="4623760" h="6613723" fill="none" stroke="0" extrusionOk="0">
                        <a:moveTo>
                          <a:pt x="0" y="517337"/>
                        </a:moveTo>
                        <a:cubicBezTo>
                          <a:pt x="9965" y="250313"/>
                          <a:pt x="348960" y="80683"/>
                          <a:pt x="770641" y="0"/>
                        </a:cubicBezTo>
                        <a:cubicBezTo>
                          <a:pt x="770634" y="-1"/>
                          <a:pt x="770628" y="1"/>
                          <a:pt x="770627" y="0"/>
                        </a:cubicBezTo>
                        <a:cubicBezTo>
                          <a:pt x="936996" y="-157459"/>
                          <a:pt x="976355" y="-262932"/>
                          <a:pt x="1126672" y="-361375"/>
                        </a:cubicBezTo>
                        <a:cubicBezTo>
                          <a:pt x="1300077" y="-274601"/>
                          <a:pt x="1622497" y="-240853"/>
                          <a:pt x="1926566" y="0"/>
                        </a:cubicBezTo>
                        <a:cubicBezTo>
                          <a:pt x="2481329" y="35179"/>
                          <a:pt x="3621009" y="-76296"/>
                          <a:pt x="3853118" y="0"/>
                        </a:cubicBezTo>
                        <a:cubicBezTo>
                          <a:pt x="4217691" y="-13413"/>
                          <a:pt x="4599564" y="268056"/>
                          <a:pt x="4623760" y="517337"/>
                        </a:cubicBezTo>
                        <a:cubicBezTo>
                          <a:pt x="4645232" y="630503"/>
                          <a:pt x="4668549" y="973361"/>
                          <a:pt x="4623760" y="1102287"/>
                        </a:cubicBezTo>
                        <a:lnTo>
                          <a:pt x="4623760" y="1102287"/>
                        </a:lnTo>
                        <a:cubicBezTo>
                          <a:pt x="4671891" y="1782761"/>
                          <a:pt x="4702884" y="1933799"/>
                          <a:pt x="4623760" y="2755718"/>
                        </a:cubicBezTo>
                        <a:cubicBezTo>
                          <a:pt x="4779809" y="3102333"/>
                          <a:pt x="4771629" y="4809774"/>
                          <a:pt x="4623760" y="6096385"/>
                        </a:cubicBezTo>
                        <a:cubicBezTo>
                          <a:pt x="4552393" y="6367477"/>
                          <a:pt x="4232020" y="6569105"/>
                          <a:pt x="3853118" y="6613723"/>
                        </a:cubicBezTo>
                        <a:cubicBezTo>
                          <a:pt x="3326599" y="6475348"/>
                          <a:pt x="2882790" y="6570040"/>
                          <a:pt x="1926566" y="6613723"/>
                        </a:cubicBezTo>
                        <a:cubicBezTo>
                          <a:pt x="1612281" y="6648001"/>
                          <a:pt x="1202573" y="6625610"/>
                          <a:pt x="770627" y="6613723"/>
                        </a:cubicBezTo>
                        <a:lnTo>
                          <a:pt x="770627" y="6613723"/>
                        </a:lnTo>
                        <a:cubicBezTo>
                          <a:pt x="770630" y="6613722"/>
                          <a:pt x="770638" y="6613722"/>
                          <a:pt x="770641" y="6613723"/>
                        </a:cubicBezTo>
                        <a:cubicBezTo>
                          <a:pt x="369431" y="6608897"/>
                          <a:pt x="14119" y="6410155"/>
                          <a:pt x="0" y="6096385"/>
                        </a:cubicBezTo>
                        <a:cubicBezTo>
                          <a:pt x="205915" y="4828337"/>
                          <a:pt x="-130946" y="3700172"/>
                          <a:pt x="0" y="2755718"/>
                        </a:cubicBezTo>
                        <a:cubicBezTo>
                          <a:pt x="224041" y="2468119"/>
                          <a:pt x="-186385" y="1917409"/>
                          <a:pt x="0" y="1102287"/>
                        </a:cubicBezTo>
                        <a:lnTo>
                          <a:pt x="0" y="1102287"/>
                        </a:lnTo>
                        <a:cubicBezTo>
                          <a:pt x="-50033" y="1035621"/>
                          <a:pt x="31444" y="651344"/>
                          <a:pt x="0" y="51733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Task 2: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Watch the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GCSEPod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on 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UK </a:t>
            </a:r>
            <a:r>
              <a:rPr kumimoji="0" lang="en-GB" sz="1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CIties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Create a 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duel coded mind-map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of the information from the Pod, then complete the 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retrieval quiz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(assignment) linked to the Pod.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Guidance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Pod at least once – you may want to pause it to make notes.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information is linked to the content of the Pod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have at least </a:t>
            </a: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branches to your mind-map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include at least </a:t>
            </a: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five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images to represent the information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define at least two key terms and use them in a sentence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competed at ‘mastery’ level – 80% or better.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FEEDBACK: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Strength –Great use of maps and dual coding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Weakness – 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miss opportunity to identify key words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Next step – 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highlight five key terms that are important to the topic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8" name="Picture 8" descr="A paper with writing on it&#10;&#10;Description automatically generated">
            <a:extLst>
              <a:ext uri="{FF2B5EF4-FFF2-40B4-BE49-F238E27FC236}">
                <a16:creationId xmlns:a16="http://schemas.microsoft.com/office/drawing/2014/main" id="{045FE0A7-68CC-826E-A5C1-ED07F7F0E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28" r="-221" b="11628"/>
          <a:stretch/>
        </p:blipFill>
        <p:spPr>
          <a:xfrm>
            <a:off x="152400" y="110088"/>
            <a:ext cx="6668673" cy="676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4722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851</Words>
  <Application>Microsoft Office PowerPoint</Application>
  <PresentationFormat>Widescreen</PresentationFormat>
  <Paragraphs>79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1_Office Theme</vt:lpstr>
      <vt:lpstr>Changing Cities: U.K. Cities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Cities: U.K. Cities</dc:title>
  <dc:creator>J Harnett</dc:creator>
  <cp:lastModifiedBy>J Harnett</cp:lastModifiedBy>
  <cp:revision>1</cp:revision>
  <dcterms:created xsi:type="dcterms:W3CDTF">2024-11-28T12:48:27Z</dcterms:created>
  <dcterms:modified xsi:type="dcterms:W3CDTF">2024-11-28T12:48:36Z</dcterms:modified>
</cp:coreProperties>
</file>