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65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0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315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4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87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76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29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51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91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23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98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0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97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26981-545F-4B65-A9EA-4DE8132FD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49366-2A02-45B6-8642-885206E622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1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entury Gothic"/>
              </a:rPr>
              <a:t>Autumn 2 – Diversity and Poetry (HWK 1)</a:t>
            </a:r>
            <a:endParaRPr lang="en-GB" b="1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sz="1100" b="1" dirty="0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1100" b="1" dirty="0">
                <a:latin typeface="Century Gothic"/>
              </a:rPr>
              <a:t>Read the unseen poem 'Island Man' and answer the VIPERS questions.</a:t>
            </a:r>
          </a:p>
          <a:p>
            <a:pPr marL="0" indent="0">
              <a:buNone/>
            </a:pPr>
            <a:endParaRPr lang="en-GB" sz="1100" b="1" dirty="0">
              <a:latin typeface="Century Gothic"/>
            </a:endParaRPr>
          </a:p>
          <a:p>
            <a:pPr marL="0" indent="0">
              <a:buNone/>
            </a:pPr>
            <a:r>
              <a:rPr lang="en-GB" sz="1100" b="1" dirty="0">
                <a:latin typeface="Century Gothic"/>
              </a:rPr>
              <a:t>Guidance:</a:t>
            </a:r>
            <a:endParaRPr lang="en-GB" sz="1400" dirty="0">
              <a:cs typeface="Calibri"/>
            </a:endParaRP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1100" dirty="0">
                <a:latin typeface="Century Gothic"/>
              </a:rPr>
              <a:t>Accurate use of </a:t>
            </a:r>
            <a:r>
              <a:rPr lang="en-GB" sz="1100" dirty="0" err="1">
                <a:latin typeface="Century Gothic"/>
              </a:rPr>
              <a:t>SPaG</a:t>
            </a:r>
            <a:endParaRPr lang="en-GB" sz="1100" dirty="0">
              <a:latin typeface="Century Gothic" panose="020B0502020202020204" pitchFamily="34" charset="0"/>
            </a:endParaRP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1100" dirty="0">
                <a:latin typeface="Century Gothic"/>
              </a:rPr>
              <a:t>Show an understanding of the extract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1100" dirty="0">
                <a:latin typeface="Century Gothic"/>
              </a:rPr>
              <a:t>Accurately identify poetic devices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1100" dirty="0">
                <a:latin typeface="Century Gothic"/>
              </a:rPr>
              <a:t>Make inferences about the use of colour 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1100" dirty="0">
                <a:latin typeface="Century Gothic"/>
              </a:rPr>
              <a:t>Summarise the differences 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en-GB" sz="1100" dirty="0">
                <a:latin typeface="Century Gothic"/>
              </a:rPr>
              <a:t>Use precise academic vocabulary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endParaRPr lang="en-GB" sz="1100" dirty="0">
              <a:latin typeface="Century Gothic"/>
            </a:endParaRPr>
          </a:p>
          <a:p>
            <a:pPr marL="0" indent="0">
              <a:buNone/>
            </a:pPr>
            <a:r>
              <a:rPr lang="en-GB" sz="1100" b="1" dirty="0">
                <a:latin typeface="Century Gothic"/>
              </a:rPr>
              <a:t>Success Criteria:</a:t>
            </a:r>
          </a:p>
          <a:p>
            <a:r>
              <a:rPr lang="en-GB" sz="1100" dirty="0">
                <a:latin typeface="Century Gothic"/>
              </a:rPr>
              <a:t>SY – Summary</a:t>
            </a:r>
            <a:endParaRPr lang="en-GB" sz="1100" dirty="0">
              <a:latin typeface="Century Gothic" panose="020B0502020202020204" pitchFamily="34" charset="0"/>
            </a:endParaRPr>
          </a:p>
          <a:p>
            <a:r>
              <a:rPr lang="en-GB" sz="1100" dirty="0">
                <a:latin typeface="Century Gothic"/>
              </a:rPr>
              <a:t>WT – Writer technique</a:t>
            </a:r>
            <a:endParaRPr lang="en-GB" sz="1100" dirty="0">
              <a:latin typeface="Century Gothic" panose="020B0502020202020204" pitchFamily="34" charset="0"/>
            </a:endParaRPr>
          </a:p>
          <a:p>
            <a:r>
              <a:rPr lang="en-GB" sz="1100" dirty="0">
                <a:latin typeface="Century Gothic"/>
              </a:rPr>
              <a:t>I – Inference</a:t>
            </a:r>
          </a:p>
          <a:p>
            <a:r>
              <a:rPr lang="en-GB" sz="1100" dirty="0">
                <a:latin typeface="Century Gothic"/>
              </a:rPr>
              <a:t>SP – Spelling</a:t>
            </a:r>
          </a:p>
          <a:p>
            <a:r>
              <a:rPr lang="en-GB" sz="1100" dirty="0">
                <a:latin typeface="Century Gothic"/>
              </a:rPr>
              <a:t>AV/KW – Ambitious vocabulary/ keywords</a:t>
            </a:r>
          </a:p>
          <a:p>
            <a:r>
              <a:rPr lang="en-GB" sz="1100" dirty="0">
                <a:latin typeface="Century Gothic"/>
              </a:rPr>
              <a:t>P – Punctuation is used accurately</a:t>
            </a:r>
            <a:endParaRPr lang="en-GB" sz="1100" dirty="0">
              <a:latin typeface="Century Gothic" panose="020B0502020202020204" pitchFamily="34" charset="0"/>
            </a:endParaRPr>
          </a:p>
          <a:p>
            <a:endParaRPr lang="en-GB" sz="1100" dirty="0">
              <a:latin typeface="Century Gothic" panose="020B0502020202020204" pitchFamily="34" charset="0"/>
            </a:endParaRPr>
          </a:p>
          <a:p>
            <a:endParaRPr lang="en-GB" sz="11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8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entury Gothic"/>
              </a:rPr>
              <a:t>Autumn 2 – Diversity and Poetry (HWK 1)</a:t>
            </a:r>
            <a:endParaRPr lang="en-GB" b="1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257881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/>
              </a:rPr>
              <a:t>Note: This worked example is only partially complete to allow for your own original ideas.</a:t>
            </a:r>
            <a:endParaRPr lang="en-GB" sz="2000" b="1" dirty="0">
              <a:latin typeface="Century Gothic" panose="020B0502020202020204" pitchFamily="34" charset="0"/>
            </a:endParaRPr>
          </a:p>
          <a:p>
            <a:endParaRPr lang="en-GB" sz="2000">
              <a:latin typeface="Century Gothic" panose="020B0502020202020204" pitchFamily="34" charset="0"/>
            </a:endParaRPr>
          </a:p>
          <a:p>
            <a:endParaRPr lang="en-GB" sz="2000"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689F28-B67D-4162-931E-41A4C4CD8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792" y="1690688"/>
            <a:ext cx="8219395" cy="458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182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1_Office Theme</vt:lpstr>
      <vt:lpstr>Autumn 2</vt:lpstr>
      <vt:lpstr>Autumn 2 – Diversity and Poetry (HWK 1)</vt:lpstr>
      <vt:lpstr>Autumn 2 – Diversity and Poetry (HWK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Autumn 2</dc:title>
  <dc:creator>J Harnett</dc:creator>
  <cp:lastModifiedBy>J Harnett</cp:lastModifiedBy>
  <cp:revision>1</cp:revision>
  <dcterms:created xsi:type="dcterms:W3CDTF">2024-11-29T15:34:05Z</dcterms:created>
  <dcterms:modified xsi:type="dcterms:W3CDTF">2024-11-29T15:34:16Z</dcterms:modified>
</cp:coreProperties>
</file>