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46439-E061-4DFA-B0E7-425105C5C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28D71-394F-412B-BC58-734EC7FD9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44EE0-1527-4BA3-9AFC-CE14DBC70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0B5EF-CA06-4D91-8CE1-406D3CF08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F9CB1-47FC-462E-AD11-9366E1C77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47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E1BCF-8EFC-46D6-B41D-DFF1B5CD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2A37D-E1C6-4EC6-A32C-CB4BC4AB1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34316-DBD1-4BEB-B8E4-1386B784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7B065-2FDE-434D-99FE-7DD4E71FD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81F28-9608-45A6-849E-D092A170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70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590814-F8DC-4810-8FB6-602DBCA6E6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E9A76-0430-456C-A9B2-4AA31F974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F9CB6-23BA-40EC-939C-CA6A72CBA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12528-0374-413C-8359-1AC66E572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F22C4-5E72-4555-873F-1204CB98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74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F654D-4C03-4A97-A6D5-6B64C6AE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B6BDC-F1F6-4180-AE2F-91ACE5A5E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134AA-C55A-49B3-B08A-A3C2A2A9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DDF28-8CA4-4F97-A939-50C05BB9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A9AA0-599D-4D5D-9DE8-634C2107E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70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5731D-33B1-4999-9F7D-B71DD65B2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45CC8-558A-4894-8FB1-EE781EC30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FE7EC-B019-4AD5-8233-77EE96793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2E2D8-901A-4A59-BDA1-1F946E1A9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CA988-0510-46DB-9B06-280E9D43D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55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F2D1-EC88-47D4-91E3-0C9746DF2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117A5-C415-47B4-B040-21F8E0128A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F3102-C39C-4944-8451-993BE01C8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9F267-641D-4F48-AC4E-FF6AF7F27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854A1-0337-44D8-950D-50CFA19A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A4293-F0AC-44B2-ABCD-7430F7DAA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9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ECB1-42DA-47BC-B22B-1F2F0DA21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E1F5C-A0C8-400C-9C4C-C5699BE03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27402-E090-4B64-8FCC-50B100ECE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5B1DC4-3347-4B14-B0FE-EEEF70E486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B28B6-D06F-437F-970B-5FCEC7177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E2B181-708E-41E1-9CD1-D1DC69C49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31AA8-15A2-4648-8D58-D8DCEE10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CBA2C7-DF22-46AD-B5BC-E69BAAC0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36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7FC9F-E4C1-46AE-9339-AFB73C61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3B15F-D0C2-4B97-B55F-8CC3C6068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D9C06A-05E6-47AE-BF15-88228477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B49B3-4267-4651-B9A9-90799C5D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88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FC9CA0-5033-485B-ABC9-89862C501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C8927-DBB5-47B7-AC14-8039A048F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B4CB9-E3B1-42F0-8AAD-7FAB34A6C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2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29A82-0EC4-45C2-868A-866D1D7BC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9C79A-2D6C-4CD9-86E2-C14229EEF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6FEAC-B1C7-48E9-B459-90E1A21AF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AC9DC-6447-46F7-881F-F4C7D4DFE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B7960-5CC6-4FF9-9EDA-DBC97D93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322E5-3C92-456E-BFDA-570F36E91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7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4289-BC25-43B4-AF92-FFBAC275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DB85C-1A07-4A96-B77B-2728090D9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F90521-4866-4B21-A055-DEFEF807B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BD712-86AA-4CF0-8EB9-35C35E6C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03DE0-7C5F-4935-B4C5-11CBF7FC6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8BDEC-ECA4-49B2-8423-57E8B608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32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BD9D7-EBB8-437A-BE1D-C40F513F3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D3212-0B91-41FF-A5FA-82A886CA0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FE917-E61A-460D-8BC2-E2F9B7023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3ED1-04CE-4781-8E65-23FD251968DE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5F8F7-5952-4787-8546-C39E168802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7EA00-EBE1-4F2D-8F7D-102B90984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E677D-64E4-4166-B9A5-FB77218DC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81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entury Gothic"/>
              </a:rPr>
              <a:t>Resource Management: energy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7798"/>
            <a:ext cx="9144000" cy="1655762"/>
          </a:xfrm>
        </p:spPr>
        <p:txBody>
          <a:bodyPr/>
          <a:lstStyle/>
          <a:p>
            <a:r>
              <a:rPr lang="en-GB" dirty="0"/>
              <a:t>Autumn 2</a:t>
            </a:r>
          </a:p>
        </p:txBody>
      </p:sp>
    </p:spTree>
    <p:extLst>
      <p:ext uri="{BB962C8B-B14F-4D97-AF65-F5344CB8AC3E}">
        <p14:creationId xmlns:p14="http://schemas.microsoft.com/office/powerpoint/2010/main" val="209703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0">
            <a:extLst>
              <a:ext uri="{FF2B5EF4-FFF2-40B4-BE49-F238E27FC236}">
                <a16:creationId xmlns:a16="http://schemas.microsoft.com/office/drawing/2014/main" id="{F2C78401-2F76-344A-B2DD-088FE2DCF9B6}"/>
              </a:ext>
            </a:extLst>
          </p:cNvPr>
          <p:cNvSpPr/>
          <p:nvPr/>
        </p:nvSpPr>
        <p:spPr>
          <a:xfrm>
            <a:off x="1341121" y="119414"/>
            <a:ext cx="2347322" cy="707900"/>
          </a:xfrm>
          <a:custGeom>
            <a:avLst/>
            <a:gdLst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7322" h="707900" fill="none" extrusionOk="0">
                <a:moveTo>
                  <a:pt x="0" y="55372"/>
                </a:moveTo>
                <a:cubicBezTo>
                  <a:pt x="11564" y="-4956"/>
                  <a:pt x="119451" y="33607"/>
                  <a:pt x="391225" y="0"/>
                </a:cubicBezTo>
                <a:lnTo>
                  <a:pt x="391219" y="0"/>
                </a:lnTo>
                <a:cubicBezTo>
                  <a:pt x="463858" y="-14308"/>
                  <a:pt x="498295" y="-32621"/>
                  <a:pt x="571970" y="-38681"/>
                </a:cubicBezTo>
                <a:cubicBezTo>
                  <a:pt x="676378" y="-14848"/>
                  <a:pt x="813720" y="1650"/>
                  <a:pt x="978050" y="0"/>
                </a:cubicBezTo>
                <a:cubicBezTo>
                  <a:pt x="1251042" y="-29900"/>
                  <a:pt x="1836277" y="-14055"/>
                  <a:pt x="1956094" y="0"/>
                </a:cubicBezTo>
                <a:cubicBezTo>
                  <a:pt x="2153146" y="-10032"/>
                  <a:pt x="2324695" y="23125"/>
                  <a:pt x="2347322" y="55372"/>
                </a:cubicBezTo>
                <a:cubicBezTo>
                  <a:pt x="2360910" y="71308"/>
                  <a:pt x="2366988" y="103019"/>
                  <a:pt x="2347322" y="117983"/>
                </a:cubicBezTo>
                <a:lnTo>
                  <a:pt x="2347322" y="117983"/>
                </a:lnTo>
                <a:cubicBezTo>
                  <a:pt x="2376739" y="196458"/>
                  <a:pt x="2395563" y="207795"/>
                  <a:pt x="2347322" y="294958"/>
                </a:cubicBezTo>
                <a:cubicBezTo>
                  <a:pt x="2426976" y="364838"/>
                  <a:pt x="2285130" y="486865"/>
                  <a:pt x="2347322" y="652526"/>
                </a:cubicBezTo>
                <a:cubicBezTo>
                  <a:pt x="2354811" y="713988"/>
                  <a:pt x="2133714" y="694517"/>
                  <a:pt x="1956094" y="707900"/>
                </a:cubicBezTo>
                <a:cubicBezTo>
                  <a:pt x="1664616" y="733553"/>
                  <a:pt x="1502222" y="694707"/>
                  <a:pt x="978050" y="707900"/>
                </a:cubicBezTo>
                <a:cubicBezTo>
                  <a:pt x="781174" y="716012"/>
                  <a:pt x="612346" y="7320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70194" y="716878"/>
                  <a:pt x="8676" y="678093"/>
                  <a:pt x="0" y="652526"/>
                </a:cubicBezTo>
                <a:cubicBezTo>
                  <a:pt x="204621" y="515561"/>
                  <a:pt x="-99738" y="422176"/>
                  <a:pt x="0" y="294958"/>
                </a:cubicBezTo>
                <a:cubicBezTo>
                  <a:pt x="96312" y="285694"/>
                  <a:pt x="-62139" y="178548"/>
                  <a:pt x="0" y="117983"/>
                </a:cubicBezTo>
                <a:lnTo>
                  <a:pt x="0" y="117983"/>
                </a:lnTo>
                <a:cubicBezTo>
                  <a:pt x="-12904" y="107809"/>
                  <a:pt x="6648" y="75399"/>
                  <a:pt x="0" y="55372"/>
                </a:cubicBezTo>
                <a:close/>
              </a:path>
              <a:path w="2347322" h="707900" stroke="0" extrusionOk="0">
                <a:moveTo>
                  <a:pt x="0" y="55372"/>
                </a:moveTo>
                <a:cubicBezTo>
                  <a:pt x="-3669" y="63511"/>
                  <a:pt x="162171" y="8266"/>
                  <a:pt x="391225" y="0"/>
                </a:cubicBezTo>
                <a:lnTo>
                  <a:pt x="391219" y="0"/>
                </a:lnTo>
                <a:cubicBezTo>
                  <a:pt x="427781" y="-2569"/>
                  <a:pt x="511336" y="-24988"/>
                  <a:pt x="571970" y="-38681"/>
                </a:cubicBezTo>
                <a:cubicBezTo>
                  <a:pt x="670878" y="-15736"/>
                  <a:pt x="858800" y="11208"/>
                  <a:pt x="978050" y="0"/>
                </a:cubicBezTo>
                <a:cubicBezTo>
                  <a:pt x="1363834" y="-271"/>
                  <a:pt x="1540814" y="19633"/>
                  <a:pt x="1956094" y="0"/>
                </a:cubicBezTo>
                <a:cubicBezTo>
                  <a:pt x="2168191" y="9110"/>
                  <a:pt x="2368408" y="22303"/>
                  <a:pt x="2347322" y="55372"/>
                </a:cubicBezTo>
                <a:cubicBezTo>
                  <a:pt x="2325061" y="76103"/>
                  <a:pt x="2393560" y="102799"/>
                  <a:pt x="2347322" y="117983"/>
                </a:cubicBezTo>
                <a:lnTo>
                  <a:pt x="2347322" y="117983"/>
                </a:lnTo>
                <a:cubicBezTo>
                  <a:pt x="2351846" y="165773"/>
                  <a:pt x="2316950" y="215406"/>
                  <a:pt x="2347322" y="294958"/>
                </a:cubicBezTo>
                <a:cubicBezTo>
                  <a:pt x="2384939" y="372232"/>
                  <a:pt x="2271863" y="592771"/>
                  <a:pt x="2347322" y="652526"/>
                </a:cubicBezTo>
                <a:cubicBezTo>
                  <a:pt x="2391150" y="685208"/>
                  <a:pt x="2176799" y="745273"/>
                  <a:pt x="1956094" y="707900"/>
                </a:cubicBezTo>
                <a:cubicBezTo>
                  <a:pt x="1817674" y="684403"/>
                  <a:pt x="1152883" y="701847"/>
                  <a:pt x="978050" y="707900"/>
                </a:cubicBezTo>
                <a:cubicBezTo>
                  <a:pt x="916690" y="716859"/>
                  <a:pt x="490805" y="707446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4742" y="702869"/>
                  <a:pt x="-8007" y="694926"/>
                  <a:pt x="0" y="652526"/>
                </a:cubicBezTo>
                <a:cubicBezTo>
                  <a:pt x="-52272" y="555296"/>
                  <a:pt x="-141495" y="383739"/>
                  <a:pt x="0" y="294958"/>
                </a:cubicBezTo>
                <a:cubicBezTo>
                  <a:pt x="-12834" y="217853"/>
                  <a:pt x="-33245" y="163299"/>
                  <a:pt x="0" y="117983"/>
                </a:cubicBezTo>
                <a:lnTo>
                  <a:pt x="0" y="117983"/>
                </a:lnTo>
                <a:cubicBezTo>
                  <a:pt x="-11967" y="110622"/>
                  <a:pt x="-22461" y="70992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23577" y="11282"/>
                  <a:pt x="186517" y="-8398"/>
                  <a:pt x="391225" y="0"/>
                </a:cubicBezTo>
                <a:lnTo>
                  <a:pt x="391219" y="0"/>
                </a:lnTo>
                <a:cubicBezTo>
                  <a:pt x="472985" y="-18417"/>
                  <a:pt x="495864" y="-26280"/>
                  <a:pt x="571970" y="-38681"/>
                </a:cubicBezTo>
                <a:cubicBezTo>
                  <a:pt x="688423" y="-22440"/>
                  <a:pt x="833425" y="-18109"/>
                  <a:pt x="978050" y="0"/>
                </a:cubicBezTo>
                <a:cubicBezTo>
                  <a:pt x="1228862" y="4558"/>
                  <a:pt x="1820665" y="-14111"/>
                  <a:pt x="1956094" y="0"/>
                </a:cubicBezTo>
                <a:cubicBezTo>
                  <a:pt x="2165111" y="6002"/>
                  <a:pt x="2341366" y="28060"/>
                  <a:pt x="2347322" y="55372"/>
                </a:cubicBezTo>
                <a:cubicBezTo>
                  <a:pt x="2356805" y="71458"/>
                  <a:pt x="2368143" y="108661"/>
                  <a:pt x="2347322" y="117983"/>
                </a:cubicBezTo>
                <a:lnTo>
                  <a:pt x="2347322" y="117983"/>
                </a:lnTo>
                <a:cubicBezTo>
                  <a:pt x="2369594" y="188947"/>
                  <a:pt x="2389108" y="206119"/>
                  <a:pt x="2347322" y="294958"/>
                </a:cubicBezTo>
                <a:cubicBezTo>
                  <a:pt x="2399634" y="325869"/>
                  <a:pt x="2288889" y="510931"/>
                  <a:pt x="2347322" y="652526"/>
                </a:cubicBezTo>
                <a:cubicBezTo>
                  <a:pt x="2345087" y="667706"/>
                  <a:pt x="2160241" y="700474"/>
                  <a:pt x="1956094" y="707900"/>
                </a:cubicBezTo>
                <a:cubicBezTo>
                  <a:pt x="1662038" y="707962"/>
                  <a:pt x="1458738" y="692358"/>
                  <a:pt x="978050" y="707900"/>
                </a:cubicBezTo>
                <a:cubicBezTo>
                  <a:pt x="843256" y="694792"/>
                  <a:pt x="614551" y="698249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7127" y="706661"/>
                  <a:pt x="5586" y="686418"/>
                  <a:pt x="0" y="652526"/>
                </a:cubicBezTo>
                <a:cubicBezTo>
                  <a:pt x="108762" y="532347"/>
                  <a:pt x="-94085" y="406216"/>
                  <a:pt x="0" y="294958"/>
                </a:cubicBezTo>
                <a:cubicBezTo>
                  <a:pt x="122620" y="251144"/>
                  <a:pt x="-69267" y="203481"/>
                  <a:pt x="0" y="117983"/>
                </a:cubicBezTo>
                <a:lnTo>
                  <a:pt x="0" y="117983"/>
                </a:lnTo>
                <a:cubicBezTo>
                  <a:pt x="-22150" y="107107"/>
                  <a:pt x="22284" y="72367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7892" y="14170"/>
                  <a:pt x="143268" y="20984"/>
                  <a:pt x="391225" y="0"/>
                </a:cubicBezTo>
                <a:lnTo>
                  <a:pt x="391219" y="0"/>
                </a:lnTo>
                <a:cubicBezTo>
                  <a:pt x="471947" y="-17106"/>
                  <a:pt x="496613" y="-24151"/>
                  <a:pt x="571970" y="-38681"/>
                </a:cubicBezTo>
                <a:cubicBezTo>
                  <a:pt x="695395" y="-7939"/>
                  <a:pt x="801859" y="8856"/>
                  <a:pt x="978050" y="0"/>
                </a:cubicBezTo>
                <a:cubicBezTo>
                  <a:pt x="1247007" y="-11723"/>
                  <a:pt x="1826992" y="-19031"/>
                  <a:pt x="1956094" y="0"/>
                </a:cubicBezTo>
                <a:cubicBezTo>
                  <a:pt x="2157494" y="-1816"/>
                  <a:pt x="2332313" y="22800"/>
                  <a:pt x="2347322" y="55372"/>
                </a:cubicBezTo>
                <a:cubicBezTo>
                  <a:pt x="2360916" y="67845"/>
                  <a:pt x="2367370" y="104441"/>
                  <a:pt x="2347322" y="117983"/>
                </a:cubicBezTo>
                <a:lnTo>
                  <a:pt x="2347322" y="117983"/>
                </a:lnTo>
                <a:cubicBezTo>
                  <a:pt x="2372438" y="194335"/>
                  <a:pt x="2394700" y="204613"/>
                  <a:pt x="2347322" y="294958"/>
                </a:cubicBezTo>
                <a:cubicBezTo>
                  <a:pt x="2420429" y="351612"/>
                  <a:pt x="2272216" y="516434"/>
                  <a:pt x="2347322" y="652526"/>
                </a:cubicBezTo>
                <a:cubicBezTo>
                  <a:pt x="2361602" y="674737"/>
                  <a:pt x="2154254" y="705610"/>
                  <a:pt x="1956094" y="707900"/>
                </a:cubicBezTo>
                <a:cubicBezTo>
                  <a:pt x="1659616" y="707055"/>
                  <a:pt x="1483931" y="674605"/>
                  <a:pt x="978050" y="707900"/>
                </a:cubicBezTo>
                <a:cubicBezTo>
                  <a:pt x="805696" y="697527"/>
                  <a:pt x="608492" y="6856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68510" y="713450"/>
                  <a:pt x="7163" y="685767"/>
                  <a:pt x="0" y="652526"/>
                </a:cubicBezTo>
                <a:cubicBezTo>
                  <a:pt x="160884" y="538340"/>
                  <a:pt x="-101381" y="411915"/>
                  <a:pt x="0" y="294958"/>
                </a:cubicBezTo>
                <a:cubicBezTo>
                  <a:pt x="112708" y="265909"/>
                  <a:pt x="-64984" y="197041"/>
                  <a:pt x="0" y="117983"/>
                </a:cubicBezTo>
                <a:lnTo>
                  <a:pt x="0" y="117983"/>
                </a:lnTo>
                <a:cubicBezTo>
                  <a:pt x="-15114" y="107101"/>
                  <a:pt x="10194" y="73578"/>
                  <a:pt x="0" y="55372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556" y="13365"/>
                          <a:pt x="63925" y="14743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0467" y="-18393"/>
                          <a:pt x="235811" y="-32486"/>
                          <a:pt x="270778" y="-41178"/>
                        </a:cubicBezTo>
                        <a:cubicBezTo>
                          <a:pt x="320252" y="-19006"/>
                          <a:pt x="387099" y="-13879"/>
                          <a:pt x="463021" y="0"/>
                        </a:cubicBezTo>
                        <a:cubicBezTo>
                          <a:pt x="593728" y="-5814"/>
                          <a:pt x="864641" y="-6317"/>
                          <a:pt x="926039" y="0"/>
                        </a:cubicBezTo>
                        <a:cubicBezTo>
                          <a:pt x="1020930" y="-5754"/>
                          <a:pt x="1103564" y="25679"/>
                          <a:pt x="1111251" y="58948"/>
                        </a:cubicBezTo>
                        <a:cubicBezTo>
                          <a:pt x="1117915" y="72172"/>
                          <a:pt x="1120797" y="110265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4313" y="206049"/>
                          <a:pt x="1133304" y="220763"/>
                          <a:pt x="1111251" y="314005"/>
                        </a:cubicBezTo>
                        <a:cubicBezTo>
                          <a:pt x="1146438" y="384415"/>
                          <a:pt x="1085645" y="530523"/>
                          <a:pt x="1111251" y="694663"/>
                        </a:cubicBezTo>
                        <a:cubicBezTo>
                          <a:pt x="1112948" y="735288"/>
                          <a:pt x="1014310" y="746778"/>
                          <a:pt x="926039" y="753612"/>
                        </a:cubicBezTo>
                        <a:cubicBezTo>
                          <a:pt x="791314" y="756688"/>
                          <a:pt x="708255" y="743257"/>
                          <a:pt x="463021" y="753612"/>
                        </a:cubicBezTo>
                        <a:cubicBezTo>
                          <a:pt x="378796" y="759652"/>
                          <a:pt x="289066" y="748603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80842" y="759874"/>
                          <a:pt x="3384" y="724726"/>
                          <a:pt x="0" y="694663"/>
                        </a:cubicBezTo>
                        <a:cubicBezTo>
                          <a:pt x="83632" y="551274"/>
                          <a:pt x="-58731" y="431700"/>
                          <a:pt x="0" y="314005"/>
                        </a:cubicBezTo>
                        <a:cubicBezTo>
                          <a:pt x="47809" y="293656"/>
                          <a:pt x="-30991" y="199795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486" y="114942"/>
                          <a:pt x="3742" y="79582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1684" y="36872"/>
                          <a:pt x="77853" y="6380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4609" y="-7518"/>
                          <a:pt x="242197" y="-31951"/>
                          <a:pt x="270778" y="-41178"/>
                        </a:cubicBezTo>
                        <a:cubicBezTo>
                          <a:pt x="311453" y="-37033"/>
                          <a:pt x="404676" y="-13276"/>
                          <a:pt x="463021" y="0"/>
                        </a:cubicBezTo>
                        <a:cubicBezTo>
                          <a:pt x="632957" y="10658"/>
                          <a:pt x="725764" y="9157"/>
                          <a:pt x="926039" y="0"/>
                        </a:cubicBezTo>
                        <a:cubicBezTo>
                          <a:pt x="1029227" y="7000"/>
                          <a:pt x="1122085" y="22932"/>
                          <a:pt x="1111251" y="58948"/>
                        </a:cubicBezTo>
                        <a:cubicBezTo>
                          <a:pt x="1099954" y="82905"/>
                          <a:pt x="1130167" y="113897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13999" y="174421"/>
                          <a:pt x="1095527" y="232054"/>
                          <a:pt x="1111251" y="314005"/>
                        </a:cubicBezTo>
                        <a:cubicBezTo>
                          <a:pt x="1127302" y="396325"/>
                          <a:pt x="1073647" y="619978"/>
                          <a:pt x="1111251" y="694663"/>
                        </a:cubicBezTo>
                        <a:cubicBezTo>
                          <a:pt x="1128593" y="726683"/>
                          <a:pt x="1039239" y="765971"/>
                          <a:pt x="926039" y="753612"/>
                        </a:cubicBezTo>
                        <a:cubicBezTo>
                          <a:pt x="849842" y="745803"/>
                          <a:pt x="534253" y="743158"/>
                          <a:pt x="463021" y="753612"/>
                        </a:cubicBezTo>
                        <a:cubicBezTo>
                          <a:pt x="427749" y="752238"/>
                          <a:pt x="231444" y="751561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2583" y="751644"/>
                          <a:pt x="-2841" y="736660"/>
                          <a:pt x="0" y="694663"/>
                        </a:cubicBezTo>
                        <a:cubicBezTo>
                          <a:pt x="-19986" y="585247"/>
                          <a:pt x="-64030" y="415190"/>
                          <a:pt x="0" y="314005"/>
                        </a:cubicBezTo>
                        <a:cubicBezTo>
                          <a:pt x="-4589" y="228893"/>
                          <a:pt x="-18253" y="175520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660" y="115189"/>
                          <a:pt x="-11873" y="73780"/>
                          <a:pt x="0" y="58948"/>
                        </a:cubicBezTo>
                        <a:close/>
                      </a:path>
                      <a:path w="1111251" h="753612" fill="none" stroke="0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 1</a:t>
            </a:r>
            <a:endParaRPr lang="en-GB" sz="28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ular Callout 10">
            <a:extLst>
              <a:ext uri="{FF2B5EF4-FFF2-40B4-BE49-F238E27FC236}">
                <a16:creationId xmlns:a16="http://schemas.microsoft.com/office/drawing/2014/main" id="{6F656AD4-9E95-364E-8507-96278559ECEF}"/>
              </a:ext>
            </a:extLst>
          </p:cNvPr>
          <p:cNvSpPr/>
          <p:nvPr/>
        </p:nvSpPr>
        <p:spPr>
          <a:xfrm>
            <a:off x="302314" y="1009236"/>
            <a:ext cx="11341046" cy="490188"/>
          </a:xfrm>
          <a:custGeom>
            <a:avLst/>
            <a:gdLst>
              <a:gd name="connsiteX0" fmla="*/ 0 w 11341046"/>
              <a:gd name="connsiteY0" fmla="*/ 38342 h 490188"/>
              <a:gd name="connsiteX1" fmla="*/ 1890199 w 11341046"/>
              <a:gd name="connsiteY1" fmla="*/ 0 h 490188"/>
              <a:gd name="connsiteX2" fmla="*/ 1890169 w 11341046"/>
              <a:gd name="connsiteY2" fmla="*/ 0 h 490188"/>
              <a:gd name="connsiteX3" fmla="*/ 2763467 w 11341046"/>
              <a:gd name="connsiteY3" fmla="*/ -26785 h 490188"/>
              <a:gd name="connsiteX4" fmla="*/ 4725433 w 11341046"/>
              <a:gd name="connsiteY4" fmla="*/ 0 h 490188"/>
              <a:gd name="connsiteX5" fmla="*/ 9450835 w 11341046"/>
              <a:gd name="connsiteY5" fmla="*/ 0 h 490188"/>
              <a:gd name="connsiteX6" fmla="*/ 11341046 w 11341046"/>
              <a:gd name="connsiteY6" fmla="*/ 38342 h 490188"/>
              <a:gd name="connsiteX7" fmla="*/ 11341046 w 11341046"/>
              <a:gd name="connsiteY7" fmla="*/ 81698 h 490188"/>
              <a:gd name="connsiteX8" fmla="*/ 11341046 w 11341046"/>
              <a:gd name="connsiteY8" fmla="*/ 81698 h 490188"/>
              <a:gd name="connsiteX9" fmla="*/ 11341046 w 11341046"/>
              <a:gd name="connsiteY9" fmla="*/ 204245 h 490188"/>
              <a:gd name="connsiteX10" fmla="*/ 11341046 w 11341046"/>
              <a:gd name="connsiteY10" fmla="*/ 451844 h 490188"/>
              <a:gd name="connsiteX11" fmla="*/ 9450835 w 11341046"/>
              <a:gd name="connsiteY11" fmla="*/ 490188 h 490188"/>
              <a:gd name="connsiteX12" fmla="*/ 4725433 w 11341046"/>
              <a:gd name="connsiteY12" fmla="*/ 490188 h 490188"/>
              <a:gd name="connsiteX13" fmla="*/ 1890169 w 11341046"/>
              <a:gd name="connsiteY13" fmla="*/ 490188 h 490188"/>
              <a:gd name="connsiteX14" fmla="*/ 1890169 w 11341046"/>
              <a:gd name="connsiteY14" fmla="*/ 490188 h 490188"/>
              <a:gd name="connsiteX15" fmla="*/ 1890199 w 11341046"/>
              <a:gd name="connsiteY15" fmla="*/ 490188 h 490188"/>
              <a:gd name="connsiteX16" fmla="*/ 0 w 11341046"/>
              <a:gd name="connsiteY16" fmla="*/ 451844 h 490188"/>
              <a:gd name="connsiteX17" fmla="*/ 0 w 11341046"/>
              <a:gd name="connsiteY17" fmla="*/ 204245 h 490188"/>
              <a:gd name="connsiteX18" fmla="*/ 0 w 11341046"/>
              <a:gd name="connsiteY18" fmla="*/ 81698 h 490188"/>
              <a:gd name="connsiteX19" fmla="*/ 0 w 11341046"/>
              <a:gd name="connsiteY19" fmla="*/ 81698 h 490188"/>
              <a:gd name="connsiteX20" fmla="*/ 0 w 11341046"/>
              <a:gd name="connsiteY20" fmla="*/ 38342 h 490188"/>
              <a:gd name="connsiteX0" fmla="*/ 0 w 11341046"/>
              <a:gd name="connsiteY0" fmla="*/ 38342 h 490188"/>
              <a:gd name="connsiteX1" fmla="*/ 1890199 w 11341046"/>
              <a:gd name="connsiteY1" fmla="*/ 0 h 490188"/>
              <a:gd name="connsiteX2" fmla="*/ 1890169 w 11341046"/>
              <a:gd name="connsiteY2" fmla="*/ 0 h 490188"/>
              <a:gd name="connsiteX3" fmla="*/ 2763467 w 11341046"/>
              <a:gd name="connsiteY3" fmla="*/ -26785 h 490188"/>
              <a:gd name="connsiteX4" fmla="*/ 4725433 w 11341046"/>
              <a:gd name="connsiteY4" fmla="*/ 0 h 490188"/>
              <a:gd name="connsiteX5" fmla="*/ 9450835 w 11341046"/>
              <a:gd name="connsiteY5" fmla="*/ 0 h 490188"/>
              <a:gd name="connsiteX6" fmla="*/ 11341046 w 11341046"/>
              <a:gd name="connsiteY6" fmla="*/ 38342 h 490188"/>
              <a:gd name="connsiteX7" fmla="*/ 11341046 w 11341046"/>
              <a:gd name="connsiteY7" fmla="*/ 81698 h 490188"/>
              <a:gd name="connsiteX8" fmla="*/ 11341046 w 11341046"/>
              <a:gd name="connsiteY8" fmla="*/ 81698 h 490188"/>
              <a:gd name="connsiteX9" fmla="*/ 11341046 w 11341046"/>
              <a:gd name="connsiteY9" fmla="*/ 204245 h 490188"/>
              <a:gd name="connsiteX10" fmla="*/ 11341046 w 11341046"/>
              <a:gd name="connsiteY10" fmla="*/ 451844 h 490188"/>
              <a:gd name="connsiteX11" fmla="*/ 9450835 w 11341046"/>
              <a:gd name="connsiteY11" fmla="*/ 490188 h 490188"/>
              <a:gd name="connsiteX12" fmla="*/ 4725433 w 11341046"/>
              <a:gd name="connsiteY12" fmla="*/ 490188 h 490188"/>
              <a:gd name="connsiteX13" fmla="*/ 1890169 w 11341046"/>
              <a:gd name="connsiteY13" fmla="*/ 490188 h 490188"/>
              <a:gd name="connsiteX14" fmla="*/ 1890169 w 11341046"/>
              <a:gd name="connsiteY14" fmla="*/ 490188 h 490188"/>
              <a:gd name="connsiteX15" fmla="*/ 1890199 w 11341046"/>
              <a:gd name="connsiteY15" fmla="*/ 490188 h 490188"/>
              <a:gd name="connsiteX16" fmla="*/ 0 w 11341046"/>
              <a:gd name="connsiteY16" fmla="*/ 451844 h 490188"/>
              <a:gd name="connsiteX17" fmla="*/ 0 w 11341046"/>
              <a:gd name="connsiteY17" fmla="*/ 204245 h 490188"/>
              <a:gd name="connsiteX18" fmla="*/ 0 w 11341046"/>
              <a:gd name="connsiteY18" fmla="*/ 81698 h 490188"/>
              <a:gd name="connsiteX19" fmla="*/ 0 w 11341046"/>
              <a:gd name="connsiteY19" fmla="*/ 81698 h 490188"/>
              <a:gd name="connsiteX20" fmla="*/ 0 w 11341046"/>
              <a:gd name="connsiteY20" fmla="*/ 38342 h 490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341046" h="490188" fill="none" extrusionOk="0">
                <a:moveTo>
                  <a:pt x="0" y="38342"/>
                </a:moveTo>
                <a:cubicBezTo>
                  <a:pt x="37520" y="117275"/>
                  <a:pt x="763184" y="110363"/>
                  <a:pt x="1890199" y="0"/>
                </a:cubicBezTo>
                <a:cubicBezTo>
                  <a:pt x="1890187" y="-1"/>
                  <a:pt x="1890181" y="0"/>
                  <a:pt x="1890169" y="0"/>
                </a:cubicBezTo>
                <a:cubicBezTo>
                  <a:pt x="1992694" y="6502"/>
                  <a:pt x="2430716" y="22511"/>
                  <a:pt x="2763467" y="-26785"/>
                </a:cubicBezTo>
                <a:cubicBezTo>
                  <a:pt x="3228622" y="-144460"/>
                  <a:pt x="4296705" y="-133957"/>
                  <a:pt x="4725433" y="0"/>
                </a:cubicBezTo>
                <a:cubicBezTo>
                  <a:pt x="5239837" y="164676"/>
                  <a:pt x="7449306" y="-4149"/>
                  <a:pt x="9450835" y="0"/>
                </a:cubicBezTo>
                <a:cubicBezTo>
                  <a:pt x="10468299" y="5596"/>
                  <a:pt x="11305887" y="15215"/>
                  <a:pt x="11341046" y="38342"/>
                </a:cubicBezTo>
                <a:cubicBezTo>
                  <a:pt x="11400906" y="54708"/>
                  <a:pt x="11443880" y="71623"/>
                  <a:pt x="11341046" y="81698"/>
                </a:cubicBezTo>
                <a:lnTo>
                  <a:pt x="11341046" y="81698"/>
                </a:lnTo>
                <a:cubicBezTo>
                  <a:pt x="11438477" y="149990"/>
                  <a:pt x="11550673" y="139804"/>
                  <a:pt x="11341046" y="204245"/>
                </a:cubicBezTo>
                <a:cubicBezTo>
                  <a:pt x="11458296" y="234037"/>
                  <a:pt x="11106017" y="396829"/>
                  <a:pt x="11341046" y="451844"/>
                </a:cubicBezTo>
                <a:cubicBezTo>
                  <a:pt x="11431356" y="516446"/>
                  <a:pt x="10513718" y="470480"/>
                  <a:pt x="9450835" y="490188"/>
                </a:cubicBezTo>
                <a:cubicBezTo>
                  <a:pt x="7357381" y="395415"/>
                  <a:pt x="5576743" y="588978"/>
                  <a:pt x="4725433" y="490188"/>
                </a:cubicBezTo>
                <a:cubicBezTo>
                  <a:pt x="4015662" y="576145"/>
                  <a:pt x="2954972" y="429358"/>
                  <a:pt x="1890169" y="490188"/>
                </a:cubicBezTo>
                <a:lnTo>
                  <a:pt x="1890169" y="490188"/>
                </a:lnTo>
                <a:cubicBezTo>
                  <a:pt x="1890172" y="490186"/>
                  <a:pt x="1890188" y="490188"/>
                  <a:pt x="1890199" y="490188"/>
                </a:cubicBezTo>
                <a:cubicBezTo>
                  <a:pt x="778467" y="492233"/>
                  <a:pt x="25055" y="476586"/>
                  <a:pt x="0" y="451844"/>
                </a:cubicBezTo>
                <a:cubicBezTo>
                  <a:pt x="449338" y="419798"/>
                  <a:pt x="-448096" y="305382"/>
                  <a:pt x="0" y="204245"/>
                </a:cubicBezTo>
                <a:cubicBezTo>
                  <a:pt x="590154" y="239367"/>
                  <a:pt x="-353337" y="209193"/>
                  <a:pt x="0" y="81698"/>
                </a:cubicBezTo>
                <a:lnTo>
                  <a:pt x="0" y="81698"/>
                </a:lnTo>
                <a:cubicBezTo>
                  <a:pt x="-97703" y="72121"/>
                  <a:pt x="102592" y="60491"/>
                  <a:pt x="0" y="38342"/>
                </a:cubicBezTo>
                <a:close/>
              </a:path>
              <a:path w="11341046" h="490188" stroke="0" extrusionOk="0">
                <a:moveTo>
                  <a:pt x="0" y="38342"/>
                </a:moveTo>
                <a:cubicBezTo>
                  <a:pt x="49761" y="17859"/>
                  <a:pt x="730694" y="25696"/>
                  <a:pt x="1890199" y="0"/>
                </a:cubicBezTo>
                <a:cubicBezTo>
                  <a:pt x="1890189" y="1"/>
                  <a:pt x="1890176" y="1"/>
                  <a:pt x="1890169" y="0"/>
                </a:cubicBezTo>
                <a:cubicBezTo>
                  <a:pt x="2082548" y="32445"/>
                  <a:pt x="2482091" y="-29721"/>
                  <a:pt x="2763467" y="-26785"/>
                </a:cubicBezTo>
                <a:cubicBezTo>
                  <a:pt x="3709232" y="42852"/>
                  <a:pt x="4436786" y="125349"/>
                  <a:pt x="4725433" y="0"/>
                </a:cubicBezTo>
                <a:cubicBezTo>
                  <a:pt x="6978645" y="-17293"/>
                  <a:pt x="7250488" y="54382"/>
                  <a:pt x="9450835" y="0"/>
                </a:cubicBezTo>
                <a:cubicBezTo>
                  <a:pt x="10533807" y="-5058"/>
                  <a:pt x="11434021" y="15324"/>
                  <a:pt x="11341046" y="38342"/>
                </a:cubicBezTo>
                <a:cubicBezTo>
                  <a:pt x="11220222" y="63430"/>
                  <a:pt x="11498622" y="77855"/>
                  <a:pt x="11341046" y="81698"/>
                </a:cubicBezTo>
                <a:lnTo>
                  <a:pt x="11341046" y="81698"/>
                </a:lnTo>
                <a:cubicBezTo>
                  <a:pt x="11500115" y="78396"/>
                  <a:pt x="11118028" y="185557"/>
                  <a:pt x="11341046" y="204245"/>
                </a:cubicBezTo>
                <a:cubicBezTo>
                  <a:pt x="11517264" y="289742"/>
                  <a:pt x="10845529" y="337721"/>
                  <a:pt x="11341046" y="451844"/>
                </a:cubicBezTo>
                <a:cubicBezTo>
                  <a:pt x="11355869" y="557279"/>
                  <a:pt x="10742338" y="454479"/>
                  <a:pt x="9450835" y="490188"/>
                </a:cubicBezTo>
                <a:cubicBezTo>
                  <a:pt x="8782537" y="625319"/>
                  <a:pt x="6208951" y="362545"/>
                  <a:pt x="4725433" y="490188"/>
                </a:cubicBezTo>
                <a:cubicBezTo>
                  <a:pt x="3349071" y="657126"/>
                  <a:pt x="3135220" y="374211"/>
                  <a:pt x="1890169" y="490188"/>
                </a:cubicBezTo>
                <a:lnTo>
                  <a:pt x="1890169" y="490188"/>
                </a:lnTo>
                <a:cubicBezTo>
                  <a:pt x="1890176" y="490186"/>
                  <a:pt x="1890188" y="490187"/>
                  <a:pt x="1890199" y="490188"/>
                </a:cubicBezTo>
                <a:cubicBezTo>
                  <a:pt x="725908" y="491191"/>
                  <a:pt x="8044" y="476132"/>
                  <a:pt x="0" y="451844"/>
                </a:cubicBezTo>
                <a:cubicBezTo>
                  <a:pt x="-8489" y="402101"/>
                  <a:pt x="-390514" y="303175"/>
                  <a:pt x="0" y="204245"/>
                </a:cubicBezTo>
                <a:cubicBezTo>
                  <a:pt x="-21718" y="159947"/>
                  <a:pt x="-258947" y="121597"/>
                  <a:pt x="0" y="81698"/>
                </a:cubicBezTo>
                <a:lnTo>
                  <a:pt x="0" y="81698"/>
                </a:lnTo>
                <a:cubicBezTo>
                  <a:pt x="-64019" y="81994"/>
                  <a:pt x="-175124" y="55111"/>
                  <a:pt x="0" y="38342"/>
                </a:cubicBezTo>
                <a:close/>
              </a:path>
              <a:path w="11341046" h="490188" fill="none" stroke="0" extrusionOk="0">
                <a:moveTo>
                  <a:pt x="0" y="38342"/>
                </a:moveTo>
                <a:cubicBezTo>
                  <a:pt x="48617" y="59620"/>
                  <a:pt x="828793" y="38342"/>
                  <a:pt x="1890199" y="0"/>
                </a:cubicBezTo>
                <a:cubicBezTo>
                  <a:pt x="1890196" y="2"/>
                  <a:pt x="1890183" y="-2"/>
                  <a:pt x="1890169" y="0"/>
                </a:cubicBezTo>
                <a:cubicBezTo>
                  <a:pt x="2073410" y="-67762"/>
                  <a:pt x="2647597" y="23936"/>
                  <a:pt x="2763467" y="-26785"/>
                </a:cubicBezTo>
                <a:cubicBezTo>
                  <a:pt x="3044021" y="-125895"/>
                  <a:pt x="4423683" y="-59572"/>
                  <a:pt x="4725433" y="0"/>
                </a:cubicBezTo>
                <a:cubicBezTo>
                  <a:pt x="6911307" y="-93965"/>
                  <a:pt x="7545816" y="-65947"/>
                  <a:pt x="9450835" y="0"/>
                </a:cubicBezTo>
                <a:cubicBezTo>
                  <a:pt x="10459329" y="3315"/>
                  <a:pt x="11306125" y="19499"/>
                  <a:pt x="11341046" y="38342"/>
                </a:cubicBezTo>
                <a:cubicBezTo>
                  <a:pt x="11392174" y="48984"/>
                  <a:pt x="11448633" y="64813"/>
                  <a:pt x="11341046" y="81698"/>
                </a:cubicBezTo>
                <a:lnTo>
                  <a:pt x="11341046" y="81698"/>
                </a:lnTo>
                <a:cubicBezTo>
                  <a:pt x="11442863" y="127432"/>
                  <a:pt x="11536903" y="150638"/>
                  <a:pt x="11341046" y="204245"/>
                </a:cubicBezTo>
                <a:cubicBezTo>
                  <a:pt x="11475409" y="226599"/>
                  <a:pt x="11133471" y="363080"/>
                  <a:pt x="11341046" y="451844"/>
                </a:cubicBezTo>
                <a:cubicBezTo>
                  <a:pt x="11327421" y="429024"/>
                  <a:pt x="10466391" y="421583"/>
                  <a:pt x="9450835" y="490188"/>
                </a:cubicBezTo>
                <a:cubicBezTo>
                  <a:pt x="8462343" y="410134"/>
                  <a:pt x="5237145" y="508144"/>
                  <a:pt x="4725433" y="490188"/>
                </a:cubicBezTo>
                <a:cubicBezTo>
                  <a:pt x="3948824" y="466895"/>
                  <a:pt x="2937339" y="663270"/>
                  <a:pt x="1890169" y="490188"/>
                </a:cubicBezTo>
                <a:lnTo>
                  <a:pt x="1890169" y="490188"/>
                </a:lnTo>
                <a:cubicBezTo>
                  <a:pt x="1890173" y="490187"/>
                  <a:pt x="1890192" y="490190"/>
                  <a:pt x="1890199" y="490188"/>
                </a:cubicBezTo>
                <a:cubicBezTo>
                  <a:pt x="781159" y="489149"/>
                  <a:pt x="29451" y="474251"/>
                  <a:pt x="0" y="451844"/>
                </a:cubicBezTo>
                <a:cubicBezTo>
                  <a:pt x="482565" y="358915"/>
                  <a:pt x="-391788" y="254265"/>
                  <a:pt x="0" y="204245"/>
                </a:cubicBezTo>
                <a:cubicBezTo>
                  <a:pt x="568376" y="125255"/>
                  <a:pt x="-407033" y="192516"/>
                  <a:pt x="0" y="81698"/>
                </a:cubicBezTo>
                <a:lnTo>
                  <a:pt x="0" y="81698"/>
                </a:lnTo>
                <a:cubicBezTo>
                  <a:pt x="-104277" y="75402"/>
                  <a:pt x="95266" y="48445"/>
                  <a:pt x="0" y="38342"/>
                </a:cubicBezTo>
                <a:close/>
              </a:path>
            </a:pathLst>
          </a:custGeom>
          <a:ln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6454" y="16760"/>
                          <a:pt x="75975" y="10416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6562" y="-9390"/>
                          <a:pt x="242761" y="-39355"/>
                          <a:pt x="270778" y="-41178"/>
                        </a:cubicBezTo>
                        <a:cubicBezTo>
                          <a:pt x="308767" y="-28743"/>
                          <a:pt x="403132" y="-9627"/>
                          <a:pt x="463021" y="0"/>
                        </a:cubicBezTo>
                        <a:cubicBezTo>
                          <a:pt x="630259" y="-1920"/>
                          <a:pt x="724096" y="-4027"/>
                          <a:pt x="926039" y="0"/>
                        </a:cubicBezTo>
                        <a:cubicBezTo>
                          <a:pt x="1031187" y="3104"/>
                          <a:pt x="1119201" y="20746"/>
                          <a:pt x="1111251" y="58948"/>
                        </a:cubicBezTo>
                        <a:cubicBezTo>
                          <a:pt x="1098422" y="85404"/>
                          <a:pt x="1126263" y="114546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5351" y="172644"/>
                          <a:pt x="1091212" y="243413"/>
                          <a:pt x="1111251" y="314005"/>
                        </a:cubicBezTo>
                        <a:cubicBezTo>
                          <a:pt x="1133338" y="403710"/>
                          <a:pt x="1068388" y="608829"/>
                          <a:pt x="1111251" y="694663"/>
                        </a:cubicBezTo>
                        <a:cubicBezTo>
                          <a:pt x="1121291" y="734681"/>
                          <a:pt x="1041247" y="751443"/>
                          <a:pt x="926039" y="753612"/>
                        </a:cubicBezTo>
                        <a:cubicBezTo>
                          <a:pt x="844626" y="754207"/>
                          <a:pt x="524370" y="740914"/>
                          <a:pt x="463021" y="753612"/>
                        </a:cubicBezTo>
                        <a:cubicBezTo>
                          <a:pt x="421972" y="751871"/>
                          <a:pt x="225721" y="748366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1436" y="755800"/>
                          <a:pt x="578" y="731483"/>
                          <a:pt x="0" y="694663"/>
                        </a:cubicBezTo>
                        <a:cubicBezTo>
                          <a:pt x="1385" y="579387"/>
                          <a:pt x="-35619" y="438725"/>
                          <a:pt x="0" y="314005"/>
                        </a:cubicBezTo>
                        <a:cubicBezTo>
                          <a:pt x="-1733" y="229462"/>
                          <a:pt x="-25532" y="177023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5750" y="113262"/>
                          <a:pt x="-16917" y="73976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In geography, you will receive two guided </a:t>
            </a:r>
            <a:r>
              <a:rPr lang="en-GB" sz="1600" dirty="0" err="1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GCSEPod</a:t>
            </a:r>
            <a:r>
              <a:rPr lang="en-GB" sz="1600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 retrieval tasks per half-term. We have included both tasks below, so you know what you will be doing in advance. </a:t>
            </a:r>
            <a:r>
              <a:rPr lang="en-GB" sz="1600" b="1" u="sng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We will set one task at a time on </a:t>
            </a:r>
            <a:r>
              <a:rPr lang="en-GB" sz="1600" b="1" u="sng" dirty="0" err="1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ClassCharts</a:t>
            </a:r>
            <a:r>
              <a:rPr lang="en-GB" sz="1600" b="1" u="sng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.</a:t>
            </a:r>
            <a:endParaRPr lang="en-GB" sz="1600" b="1" u="sng" dirty="0">
              <a:solidFill>
                <a:schemeClr val="tx1"/>
              </a:solidFill>
              <a:effectLst/>
              <a:latin typeface="Century Gothic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21" name="Rounded Rectangular Callout 10">
            <a:extLst>
              <a:ext uri="{FF2B5EF4-FFF2-40B4-BE49-F238E27FC236}">
                <a16:creationId xmlns:a16="http://schemas.microsoft.com/office/drawing/2014/main" id="{43654B80-79E3-8C41-851D-6D0D28104860}"/>
              </a:ext>
            </a:extLst>
          </p:cNvPr>
          <p:cNvSpPr/>
          <p:nvPr/>
        </p:nvSpPr>
        <p:spPr>
          <a:xfrm>
            <a:off x="245851" y="1793965"/>
            <a:ext cx="5397306" cy="4985814"/>
          </a:xfrm>
          <a:custGeom>
            <a:avLst/>
            <a:gdLst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97306" h="4985814" fill="none" extrusionOk="0">
                <a:moveTo>
                  <a:pt x="0" y="389995"/>
                </a:moveTo>
                <a:cubicBezTo>
                  <a:pt x="18764" y="99432"/>
                  <a:pt x="344310" y="43160"/>
                  <a:pt x="899567" y="0"/>
                </a:cubicBezTo>
                <a:cubicBezTo>
                  <a:pt x="899563" y="1"/>
                  <a:pt x="899552" y="1"/>
                  <a:pt x="899551" y="0"/>
                </a:cubicBezTo>
                <a:cubicBezTo>
                  <a:pt x="1056049" y="-139562"/>
                  <a:pt x="1139204" y="-225748"/>
                  <a:pt x="1315160" y="-272431"/>
                </a:cubicBezTo>
                <a:cubicBezTo>
                  <a:pt x="1546911" y="-57054"/>
                  <a:pt x="1867123" y="-130609"/>
                  <a:pt x="2248873" y="0"/>
                </a:cubicBezTo>
                <a:cubicBezTo>
                  <a:pt x="2909723" y="23445"/>
                  <a:pt x="4214358" y="-53154"/>
                  <a:pt x="4497734" y="0"/>
                </a:cubicBezTo>
                <a:cubicBezTo>
                  <a:pt x="4987230" y="-7740"/>
                  <a:pt x="5330909" y="146363"/>
                  <a:pt x="5397306" y="389995"/>
                </a:cubicBezTo>
                <a:cubicBezTo>
                  <a:pt x="5431364" y="512533"/>
                  <a:pt x="5434216" y="720647"/>
                  <a:pt x="5397306" y="830966"/>
                </a:cubicBezTo>
                <a:lnTo>
                  <a:pt x="5397306" y="830966"/>
                </a:lnTo>
                <a:cubicBezTo>
                  <a:pt x="5458095" y="1367612"/>
                  <a:pt x="5511820" y="1457291"/>
                  <a:pt x="5397306" y="2077421"/>
                </a:cubicBezTo>
                <a:cubicBezTo>
                  <a:pt x="5407689" y="2487185"/>
                  <a:pt x="5263982" y="3621209"/>
                  <a:pt x="5397306" y="4595812"/>
                </a:cubicBezTo>
                <a:cubicBezTo>
                  <a:pt x="5400226" y="4907148"/>
                  <a:pt x="4961246" y="4913617"/>
                  <a:pt x="4497734" y="4985814"/>
                </a:cubicBezTo>
                <a:cubicBezTo>
                  <a:pt x="3891960" y="5024029"/>
                  <a:pt x="3463032" y="4984790"/>
                  <a:pt x="2248873" y="4985814"/>
                </a:cubicBezTo>
                <a:cubicBezTo>
                  <a:pt x="1811697" y="5065605"/>
                  <a:pt x="1422263" y="4961727"/>
                  <a:pt x="899551" y="4985814"/>
                </a:cubicBezTo>
                <a:lnTo>
                  <a:pt x="899551" y="4985814"/>
                </a:lnTo>
                <a:cubicBezTo>
                  <a:pt x="899558" y="4985814"/>
                  <a:pt x="899560" y="4985814"/>
                  <a:pt x="899567" y="4985814"/>
                </a:cubicBezTo>
                <a:cubicBezTo>
                  <a:pt x="386595" y="5043896"/>
                  <a:pt x="2035" y="4796025"/>
                  <a:pt x="0" y="4595812"/>
                </a:cubicBezTo>
                <a:cubicBezTo>
                  <a:pt x="280167" y="3734070"/>
                  <a:pt x="-251523" y="2915609"/>
                  <a:pt x="0" y="2077421"/>
                </a:cubicBezTo>
                <a:cubicBezTo>
                  <a:pt x="262188" y="2083386"/>
                  <a:pt x="-154118" y="1462604"/>
                  <a:pt x="0" y="830966"/>
                </a:cubicBezTo>
                <a:lnTo>
                  <a:pt x="0" y="830966"/>
                </a:lnTo>
                <a:cubicBezTo>
                  <a:pt x="-29360" y="758711"/>
                  <a:pt x="24684" y="534338"/>
                  <a:pt x="0" y="389995"/>
                </a:cubicBezTo>
                <a:close/>
              </a:path>
              <a:path w="5397306" h="4985814" stroke="0" extrusionOk="0">
                <a:moveTo>
                  <a:pt x="0" y="389995"/>
                </a:moveTo>
                <a:cubicBezTo>
                  <a:pt x="-16201" y="233568"/>
                  <a:pt x="308125" y="88133"/>
                  <a:pt x="899567" y="0"/>
                </a:cubicBezTo>
                <a:cubicBezTo>
                  <a:pt x="899562" y="-1"/>
                  <a:pt x="899557" y="1"/>
                  <a:pt x="899551" y="0"/>
                </a:cubicBezTo>
                <a:cubicBezTo>
                  <a:pt x="978102" y="-26126"/>
                  <a:pt x="1187698" y="-223303"/>
                  <a:pt x="1315160" y="-272431"/>
                </a:cubicBezTo>
                <a:cubicBezTo>
                  <a:pt x="1529961" y="-243133"/>
                  <a:pt x="1986077" y="2964"/>
                  <a:pt x="2248873" y="0"/>
                </a:cubicBezTo>
                <a:cubicBezTo>
                  <a:pt x="3146334" y="54663"/>
                  <a:pt x="3492449" y="50547"/>
                  <a:pt x="4497734" y="0"/>
                </a:cubicBezTo>
                <a:cubicBezTo>
                  <a:pt x="5008719" y="38837"/>
                  <a:pt x="5451025" y="166169"/>
                  <a:pt x="5397306" y="389995"/>
                </a:cubicBezTo>
                <a:cubicBezTo>
                  <a:pt x="5348174" y="543896"/>
                  <a:pt x="5508486" y="766429"/>
                  <a:pt x="5397306" y="830966"/>
                </a:cubicBezTo>
                <a:lnTo>
                  <a:pt x="5397306" y="830966"/>
                </a:lnTo>
                <a:cubicBezTo>
                  <a:pt x="5452665" y="1064888"/>
                  <a:pt x="5246058" y="1637675"/>
                  <a:pt x="5397306" y="2077421"/>
                </a:cubicBezTo>
                <a:cubicBezTo>
                  <a:pt x="5415256" y="2665900"/>
                  <a:pt x="5149887" y="4049073"/>
                  <a:pt x="5397306" y="4595812"/>
                </a:cubicBezTo>
                <a:cubicBezTo>
                  <a:pt x="5422125" y="4827287"/>
                  <a:pt x="5115245" y="5004676"/>
                  <a:pt x="4497734" y="4985814"/>
                </a:cubicBezTo>
                <a:cubicBezTo>
                  <a:pt x="4165498" y="4932483"/>
                  <a:pt x="2596567" y="4928639"/>
                  <a:pt x="2248873" y="4985814"/>
                </a:cubicBezTo>
                <a:cubicBezTo>
                  <a:pt x="2105499" y="4994771"/>
                  <a:pt x="1122336" y="4962492"/>
                  <a:pt x="899551" y="4985814"/>
                </a:cubicBezTo>
                <a:lnTo>
                  <a:pt x="899551" y="4985814"/>
                </a:lnTo>
                <a:cubicBezTo>
                  <a:pt x="899556" y="4985813"/>
                  <a:pt x="899559" y="4985815"/>
                  <a:pt x="899567" y="4985814"/>
                </a:cubicBezTo>
                <a:cubicBezTo>
                  <a:pt x="316786" y="4953635"/>
                  <a:pt x="-870" y="4878370"/>
                  <a:pt x="0" y="4595812"/>
                </a:cubicBezTo>
                <a:cubicBezTo>
                  <a:pt x="-146058" y="3921124"/>
                  <a:pt x="-297953" y="2811915"/>
                  <a:pt x="0" y="2077421"/>
                </a:cubicBezTo>
                <a:cubicBezTo>
                  <a:pt x="-47060" y="1578496"/>
                  <a:pt x="-91383" y="1171590"/>
                  <a:pt x="0" y="830966"/>
                </a:cubicBezTo>
                <a:lnTo>
                  <a:pt x="0" y="830966"/>
                </a:lnTo>
                <a:cubicBezTo>
                  <a:pt x="-36035" y="780195"/>
                  <a:pt x="-70882" y="492218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22199" y="216226"/>
                  <a:pt x="360579" y="147086"/>
                  <a:pt x="899567" y="0"/>
                </a:cubicBezTo>
                <a:cubicBezTo>
                  <a:pt x="899561" y="1"/>
                  <a:pt x="899557" y="-1"/>
                  <a:pt x="899551" y="0"/>
                </a:cubicBezTo>
                <a:cubicBezTo>
                  <a:pt x="1074783" y="-127081"/>
                  <a:pt x="1128595" y="-190377"/>
                  <a:pt x="1315160" y="-272431"/>
                </a:cubicBezTo>
                <a:cubicBezTo>
                  <a:pt x="1549235" y="-167742"/>
                  <a:pt x="1881170" y="-160294"/>
                  <a:pt x="2248873" y="0"/>
                </a:cubicBezTo>
                <a:cubicBezTo>
                  <a:pt x="2871138" y="-68275"/>
                  <a:pt x="4233219" y="-14832"/>
                  <a:pt x="4497734" y="0"/>
                </a:cubicBezTo>
                <a:cubicBezTo>
                  <a:pt x="4940183" y="-15378"/>
                  <a:pt x="5392364" y="149803"/>
                  <a:pt x="5397306" y="389995"/>
                </a:cubicBezTo>
                <a:cubicBezTo>
                  <a:pt x="5441852" y="472209"/>
                  <a:pt x="5436295" y="748338"/>
                  <a:pt x="5397306" y="830966"/>
                </a:cubicBezTo>
                <a:lnTo>
                  <a:pt x="5397306" y="830966"/>
                </a:lnTo>
                <a:cubicBezTo>
                  <a:pt x="5454725" y="1341293"/>
                  <a:pt x="5501989" y="1455885"/>
                  <a:pt x="5397306" y="2077421"/>
                </a:cubicBezTo>
                <a:cubicBezTo>
                  <a:pt x="5372738" y="2219148"/>
                  <a:pt x="5277497" y="3695941"/>
                  <a:pt x="5397306" y="4595812"/>
                </a:cubicBezTo>
                <a:cubicBezTo>
                  <a:pt x="5395526" y="4751741"/>
                  <a:pt x="4968667" y="5003689"/>
                  <a:pt x="4497734" y="4985814"/>
                </a:cubicBezTo>
                <a:cubicBezTo>
                  <a:pt x="3812300" y="4835497"/>
                  <a:pt x="3359292" y="4971135"/>
                  <a:pt x="2248873" y="4985814"/>
                </a:cubicBezTo>
                <a:cubicBezTo>
                  <a:pt x="1912184" y="4939246"/>
                  <a:pt x="1346150" y="4887627"/>
                  <a:pt x="899551" y="4985814"/>
                </a:cubicBezTo>
                <a:lnTo>
                  <a:pt x="899551" y="4985814"/>
                </a:lnTo>
                <a:cubicBezTo>
                  <a:pt x="899560" y="4985815"/>
                  <a:pt x="899561" y="4985814"/>
                  <a:pt x="899567" y="4985814"/>
                </a:cubicBezTo>
                <a:cubicBezTo>
                  <a:pt x="373441" y="5016851"/>
                  <a:pt x="1168" y="4779420"/>
                  <a:pt x="0" y="4595812"/>
                </a:cubicBezTo>
                <a:cubicBezTo>
                  <a:pt x="188961" y="3574813"/>
                  <a:pt x="-86067" y="2923454"/>
                  <a:pt x="0" y="2077421"/>
                </a:cubicBezTo>
                <a:cubicBezTo>
                  <a:pt x="238796" y="1816982"/>
                  <a:pt x="-161038" y="1586793"/>
                  <a:pt x="0" y="830966"/>
                </a:cubicBezTo>
                <a:lnTo>
                  <a:pt x="0" y="830966"/>
                </a:lnTo>
                <a:cubicBezTo>
                  <a:pt x="-66329" y="751490"/>
                  <a:pt x="43198" y="501573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34343" y="133457"/>
                  <a:pt x="386813" y="71127"/>
                  <a:pt x="899567" y="0"/>
                </a:cubicBezTo>
                <a:cubicBezTo>
                  <a:pt x="899561" y="-1"/>
                  <a:pt x="899557" y="-1"/>
                  <a:pt x="899551" y="0"/>
                </a:cubicBezTo>
                <a:cubicBezTo>
                  <a:pt x="1090020" y="-109837"/>
                  <a:pt x="1140191" y="-216779"/>
                  <a:pt x="1315160" y="-272431"/>
                </a:cubicBezTo>
                <a:cubicBezTo>
                  <a:pt x="1537101" y="-133398"/>
                  <a:pt x="1886447" y="-160187"/>
                  <a:pt x="2248873" y="0"/>
                </a:cubicBezTo>
                <a:cubicBezTo>
                  <a:pt x="2887579" y="-8472"/>
                  <a:pt x="4223923" y="-69126"/>
                  <a:pt x="4497734" y="0"/>
                </a:cubicBezTo>
                <a:cubicBezTo>
                  <a:pt x="4963501" y="-21027"/>
                  <a:pt x="5343960" y="175404"/>
                  <a:pt x="5397306" y="389995"/>
                </a:cubicBezTo>
                <a:cubicBezTo>
                  <a:pt x="5413791" y="497780"/>
                  <a:pt x="5443550" y="722113"/>
                  <a:pt x="5397306" y="830966"/>
                </a:cubicBezTo>
                <a:lnTo>
                  <a:pt x="5397306" y="830966"/>
                </a:lnTo>
                <a:cubicBezTo>
                  <a:pt x="5458777" y="1353031"/>
                  <a:pt x="5494392" y="1470339"/>
                  <a:pt x="5397306" y="2077421"/>
                </a:cubicBezTo>
                <a:cubicBezTo>
                  <a:pt x="5557437" y="2385151"/>
                  <a:pt x="5426025" y="3532745"/>
                  <a:pt x="5397306" y="4595812"/>
                </a:cubicBezTo>
                <a:cubicBezTo>
                  <a:pt x="5350175" y="4855798"/>
                  <a:pt x="4901969" y="4881787"/>
                  <a:pt x="4497734" y="4985814"/>
                </a:cubicBezTo>
                <a:cubicBezTo>
                  <a:pt x="3854083" y="4985360"/>
                  <a:pt x="3398378" y="4899341"/>
                  <a:pt x="2248873" y="4985814"/>
                </a:cubicBezTo>
                <a:cubicBezTo>
                  <a:pt x="1804868" y="5024372"/>
                  <a:pt x="1406373" y="5046367"/>
                  <a:pt x="899551" y="4985814"/>
                </a:cubicBezTo>
                <a:lnTo>
                  <a:pt x="899551" y="4985814"/>
                </a:lnTo>
                <a:cubicBezTo>
                  <a:pt x="899554" y="4985814"/>
                  <a:pt x="899561" y="4985814"/>
                  <a:pt x="899567" y="4985814"/>
                </a:cubicBezTo>
                <a:cubicBezTo>
                  <a:pt x="419983" y="4989306"/>
                  <a:pt x="26020" y="4788107"/>
                  <a:pt x="0" y="4595812"/>
                </a:cubicBezTo>
                <a:cubicBezTo>
                  <a:pt x="283772" y="3604519"/>
                  <a:pt x="-133521" y="2830444"/>
                  <a:pt x="0" y="2077421"/>
                </a:cubicBezTo>
                <a:cubicBezTo>
                  <a:pt x="214721" y="1989267"/>
                  <a:pt x="-214151" y="1443359"/>
                  <a:pt x="0" y="830966"/>
                </a:cubicBezTo>
                <a:lnTo>
                  <a:pt x="0" y="830966"/>
                </a:lnTo>
                <a:cubicBezTo>
                  <a:pt x="-49252" y="778093"/>
                  <a:pt x="19247" y="523359"/>
                  <a:pt x="0" y="389995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305012" h="857595" fill="none" extrusionOk="0">
                        <a:moveTo>
                          <a:pt x="0" y="67082"/>
                        </a:moveTo>
                        <a:cubicBezTo>
                          <a:pt x="4758" y="12257"/>
                          <a:pt x="83718" y="6190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58766" y="-20678"/>
                          <a:pt x="277070" y="-38650"/>
                          <a:pt x="317992" y="-46860"/>
                        </a:cubicBezTo>
                        <a:cubicBezTo>
                          <a:pt x="376056" y="-20199"/>
                          <a:pt x="455592" y="-19173"/>
                          <a:pt x="543754" y="0"/>
                        </a:cubicBezTo>
                        <a:cubicBezTo>
                          <a:pt x="697810" y="-2459"/>
                          <a:pt x="1017952" y="-9331"/>
                          <a:pt x="1087505" y="0"/>
                        </a:cubicBezTo>
                        <a:cubicBezTo>
                          <a:pt x="1201132" y="-3693"/>
                          <a:pt x="1292402" y="28646"/>
                          <a:pt x="1305012" y="67082"/>
                        </a:cubicBezTo>
                        <a:cubicBezTo>
                          <a:pt x="1312465" y="84840"/>
                          <a:pt x="1315859" y="125034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20144" y="234220"/>
                          <a:pt x="1331115" y="251299"/>
                          <a:pt x="1305012" y="357331"/>
                        </a:cubicBezTo>
                        <a:cubicBezTo>
                          <a:pt x="1329043" y="425844"/>
                          <a:pt x="1270601" y="597275"/>
                          <a:pt x="1305012" y="790512"/>
                        </a:cubicBezTo>
                        <a:cubicBezTo>
                          <a:pt x="1307217" y="838269"/>
                          <a:pt x="1194120" y="851967"/>
                          <a:pt x="1087505" y="857595"/>
                        </a:cubicBezTo>
                        <a:cubicBezTo>
                          <a:pt x="928280" y="864906"/>
                          <a:pt x="822997" y="850436"/>
                          <a:pt x="543754" y="857595"/>
                        </a:cubicBezTo>
                        <a:cubicBezTo>
                          <a:pt x="442365" y="864852"/>
                          <a:pt x="340016" y="861015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5494" y="861846"/>
                          <a:pt x="6103" y="820969"/>
                          <a:pt x="0" y="790512"/>
                        </a:cubicBezTo>
                        <a:cubicBezTo>
                          <a:pt x="87275" y="628157"/>
                          <a:pt x="-60497" y="497164"/>
                          <a:pt x="0" y="357331"/>
                        </a:cubicBezTo>
                        <a:cubicBezTo>
                          <a:pt x="50894" y="345314"/>
                          <a:pt x="-40469" y="238063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9601" y="131186"/>
                          <a:pt x="4592" y="90519"/>
                          <a:pt x="0" y="67082"/>
                        </a:cubicBezTo>
                        <a:close/>
                      </a:path>
                      <a:path w="1305012" h="857595" stroke="0" extrusionOk="0">
                        <a:moveTo>
                          <a:pt x="0" y="67082"/>
                        </a:moveTo>
                        <a:cubicBezTo>
                          <a:pt x="3012" y="38046"/>
                          <a:pt x="87724" y="11176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38762" y="-6927"/>
                          <a:pt x="284447" y="-36655"/>
                          <a:pt x="317992" y="-46860"/>
                        </a:cubicBezTo>
                        <a:cubicBezTo>
                          <a:pt x="365921" y="-41780"/>
                          <a:pt x="476787" y="-5870"/>
                          <a:pt x="543754" y="0"/>
                        </a:cubicBezTo>
                        <a:cubicBezTo>
                          <a:pt x="754557" y="7808"/>
                          <a:pt x="848213" y="4936"/>
                          <a:pt x="1087505" y="0"/>
                        </a:cubicBezTo>
                        <a:cubicBezTo>
                          <a:pt x="1206962" y="8769"/>
                          <a:pt x="1313214" y="28056"/>
                          <a:pt x="1305012" y="67082"/>
                        </a:cubicBezTo>
                        <a:cubicBezTo>
                          <a:pt x="1292651" y="93287"/>
                          <a:pt x="1327440" y="129402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4128" y="189955"/>
                          <a:pt x="1279646" y="269964"/>
                          <a:pt x="1305012" y="357331"/>
                        </a:cubicBezTo>
                        <a:cubicBezTo>
                          <a:pt x="1328750" y="450938"/>
                          <a:pt x="1261818" y="708344"/>
                          <a:pt x="1305012" y="790512"/>
                        </a:cubicBezTo>
                        <a:cubicBezTo>
                          <a:pt x="1319412" y="824914"/>
                          <a:pt x="1226959" y="862917"/>
                          <a:pt x="1087505" y="857595"/>
                        </a:cubicBezTo>
                        <a:cubicBezTo>
                          <a:pt x="1003032" y="845027"/>
                          <a:pt x="621448" y="844838"/>
                          <a:pt x="543754" y="857595"/>
                        </a:cubicBezTo>
                        <a:cubicBezTo>
                          <a:pt x="507965" y="860457"/>
                          <a:pt x="270205" y="854200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86278" y="852980"/>
                          <a:pt x="-3529" y="838742"/>
                          <a:pt x="0" y="790512"/>
                        </a:cubicBezTo>
                        <a:cubicBezTo>
                          <a:pt x="-28084" y="668722"/>
                          <a:pt x="-66276" y="480964"/>
                          <a:pt x="0" y="357331"/>
                        </a:cubicBezTo>
                        <a:cubicBezTo>
                          <a:pt x="-5846" y="261071"/>
                          <a:pt x="-22630" y="200010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6904" y="132192"/>
                          <a:pt x="-16116" y="82609"/>
                          <a:pt x="0" y="67082"/>
                        </a:cubicBezTo>
                        <a:close/>
                      </a:path>
                      <a:path w="1305012" h="857595" fill="none" stroke="0" extrusionOk="0">
                        <a:moveTo>
                          <a:pt x="0" y="67082"/>
                        </a:moveTo>
                        <a:cubicBezTo>
                          <a:pt x="3756" y="40773"/>
                          <a:pt x="96208" y="14951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62913" y="-21546"/>
                          <a:pt x="275923" y="-31391"/>
                          <a:pt x="317992" y="-46860"/>
                        </a:cubicBezTo>
                        <a:cubicBezTo>
                          <a:pt x="378228" y="-30839"/>
                          <a:pt x="455944" y="-23896"/>
                          <a:pt x="543754" y="0"/>
                        </a:cubicBezTo>
                        <a:cubicBezTo>
                          <a:pt x="688490" y="-7578"/>
                          <a:pt x="1013733" y="-8819"/>
                          <a:pt x="1087505" y="0"/>
                        </a:cubicBezTo>
                        <a:cubicBezTo>
                          <a:pt x="1203163" y="1506"/>
                          <a:pt x="1303908" y="25191"/>
                          <a:pt x="1305012" y="67082"/>
                        </a:cubicBezTo>
                        <a:cubicBezTo>
                          <a:pt x="1312680" y="81513"/>
                          <a:pt x="1316811" y="130695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7755" y="232590"/>
                          <a:pt x="1328164" y="249879"/>
                          <a:pt x="1305012" y="357331"/>
                        </a:cubicBezTo>
                        <a:cubicBezTo>
                          <a:pt x="1317752" y="388274"/>
                          <a:pt x="1257382" y="634177"/>
                          <a:pt x="1305012" y="790512"/>
                        </a:cubicBezTo>
                        <a:cubicBezTo>
                          <a:pt x="1313063" y="817535"/>
                          <a:pt x="1214447" y="861012"/>
                          <a:pt x="1087505" y="857595"/>
                        </a:cubicBezTo>
                        <a:cubicBezTo>
                          <a:pt x="915865" y="840568"/>
                          <a:pt x="813763" y="853787"/>
                          <a:pt x="543754" y="857595"/>
                        </a:cubicBezTo>
                        <a:cubicBezTo>
                          <a:pt x="466145" y="847790"/>
                          <a:pt x="338162" y="840146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1012" y="859571"/>
                          <a:pt x="3386" y="828949"/>
                          <a:pt x="0" y="790512"/>
                        </a:cubicBezTo>
                        <a:cubicBezTo>
                          <a:pt x="63023" y="639046"/>
                          <a:pt x="-48485" y="495388"/>
                          <a:pt x="0" y="357331"/>
                        </a:cubicBezTo>
                        <a:cubicBezTo>
                          <a:pt x="70212" y="320830"/>
                          <a:pt x="-41279" y="258214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12578" y="129738"/>
                          <a:pt x="11967" y="86733"/>
                          <a:pt x="0" y="6708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/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Task 1: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Watch the </a:t>
            </a:r>
            <a:r>
              <a:rPr lang="en-GB" sz="1300" dirty="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on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renewable and non-renewable energy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. Create a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duel coded mind-map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of the information from the Pod, then complete the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retrieval quiz 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</a:p>
          <a:p>
            <a:pPr fontAlgn="base"/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Guidance Notes: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Watch the Pod at least once – you may want to pause it to make notes.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/>
              </a:rPr>
              <a:t>You may wish to present your information in a creative way or using a different revision technique e.g. revision cards. You are free to make your own choice about the way you present your work, as long as you meet the ‘success criteria’ below.</a:t>
            </a:r>
          </a:p>
          <a:p>
            <a:endParaRPr lang="en-GB" sz="13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Success Criteria: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Your information is linked to the content of the Pod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have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ten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branches to your mind-map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include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five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images to represent the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define at least two key terms and use them in a 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Retrieval quiz competed at ‘mastery’ level – 80% or better.</a:t>
            </a:r>
          </a:p>
          <a:p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EXTENSION = +50 points: 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 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Extend – classify the branches of your mind-map into three categories e.g. social, economic and environmental factors.</a:t>
            </a:r>
          </a:p>
        </p:txBody>
      </p:sp>
      <p:sp>
        <p:nvSpPr>
          <p:cNvPr id="10" name="Rounded Rectangular Callout 10">
            <a:extLst>
              <a:ext uri="{FF2B5EF4-FFF2-40B4-BE49-F238E27FC236}">
                <a16:creationId xmlns:a16="http://schemas.microsoft.com/office/drawing/2014/main" id="{F2C78401-2F76-344A-B2DD-088FE2DCF9B6}"/>
              </a:ext>
            </a:extLst>
          </p:cNvPr>
          <p:cNvSpPr/>
          <p:nvPr/>
        </p:nvSpPr>
        <p:spPr>
          <a:xfrm>
            <a:off x="7750136" y="119414"/>
            <a:ext cx="2347322" cy="707900"/>
          </a:xfrm>
          <a:custGeom>
            <a:avLst/>
            <a:gdLst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7322" h="707900" fill="none" extrusionOk="0">
                <a:moveTo>
                  <a:pt x="0" y="55372"/>
                </a:moveTo>
                <a:cubicBezTo>
                  <a:pt x="11564" y="-4956"/>
                  <a:pt x="119451" y="33607"/>
                  <a:pt x="391225" y="0"/>
                </a:cubicBezTo>
                <a:lnTo>
                  <a:pt x="391219" y="0"/>
                </a:lnTo>
                <a:cubicBezTo>
                  <a:pt x="463858" y="-14308"/>
                  <a:pt x="498295" y="-32621"/>
                  <a:pt x="571970" y="-38681"/>
                </a:cubicBezTo>
                <a:cubicBezTo>
                  <a:pt x="676378" y="-14848"/>
                  <a:pt x="813720" y="1650"/>
                  <a:pt x="978050" y="0"/>
                </a:cubicBezTo>
                <a:cubicBezTo>
                  <a:pt x="1251042" y="-29900"/>
                  <a:pt x="1836277" y="-14055"/>
                  <a:pt x="1956094" y="0"/>
                </a:cubicBezTo>
                <a:cubicBezTo>
                  <a:pt x="2153146" y="-10032"/>
                  <a:pt x="2324695" y="23125"/>
                  <a:pt x="2347322" y="55372"/>
                </a:cubicBezTo>
                <a:cubicBezTo>
                  <a:pt x="2360910" y="71308"/>
                  <a:pt x="2366988" y="103019"/>
                  <a:pt x="2347322" y="117983"/>
                </a:cubicBezTo>
                <a:lnTo>
                  <a:pt x="2347322" y="117983"/>
                </a:lnTo>
                <a:cubicBezTo>
                  <a:pt x="2376739" y="196458"/>
                  <a:pt x="2395563" y="207795"/>
                  <a:pt x="2347322" y="294958"/>
                </a:cubicBezTo>
                <a:cubicBezTo>
                  <a:pt x="2426976" y="364838"/>
                  <a:pt x="2285130" y="486865"/>
                  <a:pt x="2347322" y="652526"/>
                </a:cubicBezTo>
                <a:cubicBezTo>
                  <a:pt x="2354811" y="713988"/>
                  <a:pt x="2133714" y="694517"/>
                  <a:pt x="1956094" y="707900"/>
                </a:cubicBezTo>
                <a:cubicBezTo>
                  <a:pt x="1664616" y="733553"/>
                  <a:pt x="1502222" y="694707"/>
                  <a:pt x="978050" y="707900"/>
                </a:cubicBezTo>
                <a:cubicBezTo>
                  <a:pt x="781174" y="716012"/>
                  <a:pt x="612346" y="7320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70194" y="716878"/>
                  <a:pt x="8676" y="678093"/>
                  <a:pt x="0" y="652526"/>
                </a:cubicBezTo>
                <a:cubicBezTo>
                  <a:pt x="204621" y="515561"/>
                  <a:pt x="-99738" y="422176"/>
                  <a:pt x="0" y="294958"/>
                </a:cubicBezTo>
                <a:cubicBezTo>
                  <a:pt x="96312" y="285694"/>
                  <a:pt x="-62139" y="178548"/>
                  <a:pt x="0" y="117983"/>
                </a:cubicBezTo>
                <a:lnTo>
                  <a:pt x="0" y="117983"/>
                </a:lnTo>
                <a:cubicBezTo>
                  <a:pt x="-12904" y="107809"/>
                  <a:pt x="6648" y="75399"/>
                  <a:pt x="0" y="55372"/>
                </a:cubicBezTo>
                <a:close/>
              </a:path>
              <a:path w="2347322" h="707900" stroke="0" extrusionOk="0">
                <a:moveTo>
                  <a:pt x="0" y="55372"/>
                </a:moveTo>
                <a:cubicBezTo>
                  <a:pt x="-3669" y="63511"/>
                  <a:pt x="162171" y="8266"/>
                  <a:pt x="391225" y="0"/>
                </a:cubicBezTo>
                <a:lnTo>
                  <a:pt x="391219" y="0"/>
                </a:lnTo>
                <a:cubicBezTo>
                  <a:pt x="427781" y="-2569"/>
                  <a:pt x="511336" y="-24988"/>
                  <a:pt x="571970" y="-38681"/>
                </a:cubicBezTo>
                <a:cubicBezTo>
                  <a:pt x="670878" y="-15736"/>
                  <a:pt x="858800" y="11208"/>
                  <a:pt x="978050" y="0"/>
                </a:cubicBezTo>
                <a:cubicBezTo>
                  <a:pt x="1363834" y="-271"/>
                  <a:pt x="1540814" y="19633"/>
                  <a:pt x="1956094" y="0"/>
                </a:cubicBezTo>
                <a:cubicBezTo>
                  <a:pt x="2168191" y="9110"/>
                  <a:pt x="2368408" y="22303"/>
                  <a:pt x="2347322" y="55372"/>
                </a:cubicBezTo>
                <a:cubicBezTo>
                  <a:pt x="2325061" y="76103"/>
                  <a:pt x="2393560" y="102799"/>
                  <a:pt x="2347322" y="117983"/>
                </a:cubicBezTo>
                <a:lnTo>
                  <a:pt x="2347322" y="117983"/>
                </a:lnTo>
                <a:cubicBezTo>
                  <a:pt x="2351846" y="165773"/>
                  <a:pt x="2316950" y="215406"/>
                  <a:pt x="2347322" y="294958"/>
                </a:cubicBezTo>
                <a:cubicBezTo>
                  <a:pt x="2384939" y="372232"/>
                  <a:pt x="2271863" y="592771"/>
                  <a:pt x="2347322" y="652526"/>
                </a:cubicBezTo>
                <a:cubicBezTo>
                  <a:pt x="2391150" y="685208"/>
                  <a:pt x="2176799" y="745273"/>
                  <a:pt x="1956094" y="707900"/>
                </a:cubicBezTo>
                <a:cubicBezTo>
                  <a:pt x="1817674" y="684403"/>
                  <a:pt x="1152883" y="701847"/>
                  <a:pt x="978050" y="707900"/>
                </a:cubicBezTo>
                <a:cubicBezTo>
                  <a:pt x="916690" y="716859"/>
                  <a:pt x="490805" y="707446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4742" y="702869"/>
                  <a:pt x="-8007" y="694926"/>
                  <a:pt x="0" y="652526"/>
                </a:cubicBezTo>
                <a:cubicBezTo>
                  <a:pt x="-52272" y="555296"/>
                  <a:pt x="-141495" y="383739"/>
                  <a:pt x="0" y="294958"/>
                </a:cubicBezTo>
                <a:cubicBezTo>
                  <a:pt x="-12834" y="217853"/>
                  <a:pt x="-33245" y="163299"/>
                  <a:pt x="0" y="117983"/>
                </a:cubicBezTo>
                <a:lnTo>
                  <a:pt x="0" y="117983"/>
                </a:lnTo>
                <a:cubicBezTo>
                  <a:pt x="-11967" y="110622"/>
                  <a:pt x="-22461" y="70992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23577" y="11282"/>
                  <a:pt x="186517" y="-8398"/>
                  <a:pt x="391225" y="0"/>
                </a:cubicBezTo>
                <a:lnTo>
                  <a:pt x="391219" y="0"/>
                </a:lnTo>
                <a:cubicBezTo>
                  <a:pt x="472985" y="-18417"/>
                  <a:pt x="495864" y="-26280"/>
                  <a:pt x="571970" y="-38681"/>
                </a:cubicBezTo>
                <a:cubicBezTo>
                  <a:pt x="688423" y="-22440"/>
                  <a:pt x="833425" y="-18109"/>
                  <a:pt x="978050" y="0"/>
                </a:cubicBezTo>
                <a:cubicBezTo>
                  <a:pt x="1228862" y="4558"/>
                  <a:pt x="1820665" y="-14111"/>
                  <a:pt x="1956094" y="0"/>
                </a:cubicBezTo>
                <a:cubicBezTo>
                  <a:pt x="2165111" y="6002"/>
                  <a:pt x="2341366" y="28060"/>
                  <a:pt x="2347322" y="55372"/>
                </a:cubicBezTo>
                <a:cubicBezTo>
                  <a:pt x="2356805" y="71458"/>
                  <a:pt x="2368143" y="108661"/>
                  <a:pt x="2347322" y="117983"/>
                </a:cubicBezTo>
                <a:lnTo>
                  <a:pt x="2347322" y="117983"/>
                </a:lnTo>
                <a:cubicBezTo>
                  <a:pt x="2369594" y="188947"/>
                  <a:pt x="2389108" y="206119"/>
                  <a:pt x="2347322" y="294958"/>
                </a:cubicBezTo>
                <a:cubicBezTo>
                  <a:pt x="2399634" y="325869"/>
                  <a:pt x="2288889" y="510931"/>
                  <a:pt x="2347322" y="652526"/>
                </a:cubicBezTo>
                <a:cubicBezTo>
                  <a:pt x="2345087" y="667706"/>
                  <a:pt x="2160241" y="700474"/>
                  <a:pt x="1956094" y="707900"/>
                </a:cubicBezTo>
                <a:cubicBezTo>
                  <a:pt x="1662038" y="707962"/>
                  <a:pt x="1458738" y="692358"/>
                  <a:pt x="978050" y="707900"/>
                </a:cubicBezTo>
                <a:cubicBezTo>
                  <a:pt x="843256" y="694792"/>
                  <a:pt x="614551" y="698249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7127" y="706661"/>
                  <a:pt x="5586" y="686418"/>
                  <a:pt x="0" y="652526"/>
                </a:cubicBezTo>
                <a:cubicBezTo>
                  <a:pt x="108762" y="532347"/>
                  <a:pt x="-94085" y="406216"/>
                  <a:pt x="0" y="294958"/>
                </a:cubicBezTo>
                <a:cubicBezTo>
                  <a:pt x="122620" y="251144"/>
                  <a:pt x="-69267" y="203481"/>
                  <a:pt x="0" y="117983"/>
                </a:cubicBezTo>
                <a:lnTo>
                  <a:pt x="0" y="117983"/>
                </a:lnTo>
                <a:cubicBezTo>
                  <a:pt x="-22150" y="107107"/>
                  <a:pt x="22284" y="72367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7892" y="14170"/>
                  <a:pt x="143268" y="20984"/>
                  <a:pt x="391225" y="0"/>
                </a:cubicBezTo>
                <a:lnTo>
                  <a:pt x="391219" y="0"/>
                </a:lnTo>
                <a:cubicBezTo>
                  <a:pt x="471947" y="-17106"/>
                  <a:pt x="496613" y="-24151"/>
                  <a:pt x="571970" y="-38681"/>
                </a:cubicBezTo>
                <a:cubicBezTo>
                  <a:pt x="695395" y="-7939"/>
                  <a:pt x="801859" y="8856"/>
                  <a:pt x="978050" y="0"/>
                </a:cubicBezTo>
                <a:cubicBezTo>
                  <a:pt x="1247007" y="-11723"/>
                  <a:pt x="1826992" y="-19031"/>
                  <a:pt x="1956094" y="0"/>
                </a:cubicBezTo>
                <a:cubicBezTo>
                  <a:pt x="2157494" y="-1816"/>
                  <a:pt x="2332313" y="22800"/>
                  <a:pt x="2347322" y="55372"/>
                </a:cubicBezTo>
                <a:cubicBezTo>
                  <a:pt x="2360916" y="67845"/>
                  <a:pt x="2367370" y="104441"/>
                  <a:pt x="2347322" y="117983"/>
                </a:cubicBezTo>
                <a:lnTo>
                  <a:pt x="2347322" y="117983"/>
                </a:lnTo>
                <a:cubicBezTo>
                  <a:pt x="2372438" y="194335"/>
                  <a:pt x="2394700" y="204613"/>
                  <a:pt x="2347322" y="294958"/>
                </a:cubicBezTo>
                <a:cubicBezTo>
                  <a:pt x="2420429" y="351612"/>
                  <a:pt x="2272216" y="516434"/>
                  <a:pt x="2347322" y="652526"/>
                </a:cubicBezTo>
                <a:cubicBezTo>
                  <a:pt x="2361602" y="674737"/>
                  <a:pt x="2154254" y="705610"/>
                  <a:pt x="1956094" y="707900"/>
                </a:cubicBezTo>
                <a:cubicBezTo>
                  <a:pt x="1659616" y="707055"/>
                  <a:pt x="1483931" y="674605"/>
                  <a:pt x="978050" y="707900"/>
                </a:cubicBezTo>
                <a:cubicBezTo>
                  <a:pt x="805696" y="697527"/>
                  <a:pt x="608492" y="6856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68510" y="713450"/>
                  <a:pt x="7163" y="685767"/>
                  <a:pt x="0" y="652526"/>
                </a:cubicBezTo>
                <a:cubicBezTo>
                  <a:pt x="160884" y="538340"/>
                  <a:pt x="-101381" y="411915"/>
                  <a:pt x="0" y="294958"/>
                </a:cubicBezTo>
                <a:cubicBezTo>
                  <a:pt x="112708" y="265909"/>
                  <a:pt x="-64984" y="197041"/>
                  <a:pt x="0" y="117983"/>
                </a:cubicBezTo>
                <a:lnTo>
                  <a:pt x="0" y="117983"/>
                </a:lnTo>
                <a:cubicBezTo>
                  <a:pt x="-15114" y="107101"/>
                  <a:pt x="10194" y="73578"/>
                  <a:pt x="0" y="55372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556" y="13365"/>
                          <a:pt x="63925" y="14743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0467" y="-18393"/>
                          <a:pt x="235811" y="-32486"/>
                          <a:pt x="270778" y="-41178"/>
                        </a:cubicBezTo>
                        <a:cubicBezTo>
                          <a:pt x="320252" y="-19006"/>
                          <a:pt x="387099" y="-13879"/>
                          <a:pt x="463021" y="0"/>
                        </a:cubicBezTo>
                        <a:cubicBezTo>
                          <a:pt x="593728" y="-5814"/>
                          <a:pt x="864641" y="-6317"/>
                          <a:pt x="926039" y="0"/>
                        </a:cubicBezTo>
                        <a:cubicBezTo>
                          <a:pt x="1020930" y="-5754"/>
                          <a:pt x="1103564" y="25679"/>
                          <a:pt x="1111251" y="58948"/>
                        </a:cubicBezTo>
                        <a:cubicBezTo>
                          <a:pt x="1117915" y="72172"/>
                          <a:pt x="1120797" y="110265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4313" y="206049"/>
                          <a:pt x="1133304" y="220763"/>
                          <a:pt x="1111251" y="314005"/>
                        </a:cubicBezTo>
                        <a:cubicBezTo>
                          <a:pt x="1146438" y="384415"/>
                          <a:pt x="1085645" y="530523"/>
                          <a:pt x="1111251" y="694663"/>
                        </a:cubicBezTo>
                        <a:cubicBezTo>
                          <a:pt x="1112948" y="735288"/>
                          <a:pt x="1014310" y="746778"/>
                          <a:pt x="926039" y="753612"/>
                        </a:cubicBezTo>
                        <a:cubicBezTo>
                          <a:pt x="791314" y="756688"/>
                          <a:pt x="708255" y="743257"/>
                          <a:pt x="463021" y="753612"/>
                        </a:cubicBezTo>
                        <a:cubicBezTo>
                          <a:pt x="378796" y="759652"/>
                          <a:pt x="289066" y="748603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80842" y="759874"/>
                          <a:pt x="3384" y="724726"/>
                          <a:pt x="0" y="694663"/>
                        </a:cubicBezTo>
                        <a:cubicBezTo>
                          <a:pt x="83632" y="551274"/>
                          <a:pt x="-58731" y="431700"/>
                          <a:pt x="0" y="314005"/>
                        </a:cubicBezTo>
                        <a:cubicBezTo>
                          <a:pt x="47809" y="293656"/>
                          <a:pt x="-30991" y="199795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486" y="114942"/>
                          <a:pt x="3742" y="79582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1684" y="36872"/>
                          <a:pt x="77853" y="6380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4609" y="-7518"/>
                          <a:pt x="242197" y="-31951"/>
                          <a:pt x="270778" y="-41178"/>
                        </a:cubicBezTo>
                        <a:cubicBezTo>
                          <a:pt x="311453" y="-37033"/>
                          <a:pt x="404676" y="-13276"/>
                          <a:pt x="463021" y="0"/>
                        </a:cubicBezTo>
                        <a:cubicBezTo>
                          <a:pt x="632957" y="10658"/>
                          <a:pt x="725764" y="9157"/>
                          <a:pt x="926039" y="0"/>
                        </a:cubicBezTo>
                        <a:cubicBezTo>
                          <a:pt x="1029227" y="7000"/>
                          <a:pt x="1122085" y="22932"/>
                          <a:pt x="1111251" y="58948"/>
                        </a:cubicBezTo>
                        <a:cubicBezTo>
                          <a:pt x="1099954" y="82905"/>
                          <a:pt x="1130167" y="113897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13999" y="174421"/>
                          <a:pt x="1095527" y="232054"/>
                          <a:pt x="1111251" y="314005"/>
                        </a:cubicBezTo>
                        <a:cubicBezTo>
                          <a:pt x="1127302" y="396325"/>
                          <a:pt x="1073647" y="619978"/>
                          <a:pt x="1111251" y="694663"/>
                        </a:cubicBezTo>
                        <a:cubicBezTo>
                          <a:pt x="1128593" y="726683"/>
                          <a:pt x="1039239" y="765971"/>
                          <a:pt x="926039" y="753612"/>
                        </a:cubicBezTo>
                        <a:cubicBezTo>
                          <a:pt x="849842" y="745803"/>
                          <a:pt x="534253" y="743158"/>
                          <a:pt x="463021" y="753612"/>
                        </a:cubicBezTo>
                        <a:cubicBezTo>
                          <a:pt x="427749" y="752238"/>
                          <a:pt x="231444" y="751561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2583" y="751644"/>
                          <a:pt x="-2841" y="736660"/>
                          <a:pt x="0" y="694663"/>
                        </a:cubicBezTo>
                        <a:cubicBezTo>
                          <a:pt x="-19986" y="585247"/>
                          <a:pt x="-64030" y="415190"/>
                          <a:pt x="0" y="314005"/>
                        </a:cubicBezTo>
                        <a:cubicBezTo>
                          <a:pt x="-4589" y="228893"/>
                          <a:pt x="-18253" y="175520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660" y="115189"/>
                          <a:pt x="-11873" y="73780"/>
                          <a:pt x="0" y="58948"/>
                        </a:cubicBezTo>
                        <a:close/>
                      </a:path>
                      <a:path w="1111251" h="753612" fill="none" stroke="0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 2</a:t>
            </a:r>
            <a:endParaRPr lang="en-GB" sz="28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43654B80-79E3-8C41-851D-6D0D28104860}"/>
              </a:ext>
            </a:extLst>
          </p:cNvPr>
          <p:cNvSpPr/>
          <p:nvPr/>
        </p:nvSpPr>
        <p:spPr>
          <a:xfrm>
            <a:off x="6415873" y="1793965"/>
            <a:ext cx="5397306" cy="4985814"/>
          </a:xfrm>
          <a:custGeom>
            <a:avLst/>
            <a:gdLst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97306" h="4985814" fill="none" extrusionOk="0">
                <a:moveTo>
                  <a:pt x="0" y="389995"/>
                </a:moveTo>
                <a:cubicBezTo>
                  <a:pt x="18764" y="99432"/>
                  <a:pt x="344310" y="43160"/>
                  <a:pt x="899567" y="0"/>
                </a:cubicBezTo>
                <a:cubicBezTo>
                  <a:pt x="899563" y="1"/>
                  <a:pt x="899552" y="1"/>
                  <a:pt x="899551" y="0"/>
                </a:cubicBezTo>
                <a:cubicBezTo>
                  <a:pt x="1056049" y="-139562"/>
                  <a:pt x="1139204" y="-225748"/>
                  <a:pt x="1315160" y="-272431"/>
                </a:cubicBezTo>
                <a:cubicBezTo>
                  <a:pt x="1546911" y="-57054"/>
                  <a:pt x="1867123" y="-130609"/>
                  <a:pt x="2248873" y="0"/>
                </a:cubicBezTo>
                <a:cubicBezTo>
                  <a:pt x="2909723" y="23445"/>
                  <a:pt x="4214358" y="-53154"/>
                  <a:pt x="4497734" y="0"/>
                </a:cubicBezTo>
                <a:cubicBezTo>
                  <a:pt x="4987230" y="-7740"/>
                  <a:pt x="5330909" y="146363"/>
                  <a:pt x="5397306" y="389995"/>
                </a:cubicBezTo>
                <a:cubicBezTo>
                  <a:pt x="5431364" y="512533"/>
                  <a:pt x="5434216" y="720647"/>
                  <a:pt x="5397306" y="830966"/>
                </a:cubicBezTo>
                <a:lnTo>
                  <a:pt x="5397306" y="830966"/>
                </a:lnTo>
                <a:cubicBezTo>
                  <a:pt x="5458095" y="1367612"/>
                  <a:pt x="5511820" y="1457291"/>
                  <a:pt x="5397306" y="2077421"/>
                </a:cubicBezTo>
                <a:cubicBezTo>
                  <a:pt x="5407689" y="2487185"/>
                  <a:pt x="5263982" y="3621209"/>
                  <a:pt x="5397306" y="4595812"/>
                </a:cubicBezTo>
                <a:cubicBezTo>
                  <a:pt x="5400226" y="4907148"/>
                  <a:pt x="4961246" y="4913617"/>
                  <a:pt x="4497734" y="4985814"/>
                </a:cubicBezTo>
                <a:cubicBezTo>
                  <a:pt x="3891960" y="5024029"/>
                  <a:pt x="3463032" y="4984790"/>
                  <a:pt x="2248873" y="4985814"/>
                </a:cubicBezTo>
                <a:cubicBezTo>
                  <a:pt x="1811697" y="5065605"/>
                  <a:pt x="1422263" y="4961727"/>
                  <a:pt x="899551" y="4985814"/>
                </a:cubicBezTo>
                <a:lnTo>
                  <a:pt x="899551" y="4985814"/>
                </a:lnTo>
                <a:cubicBezTo>
                  <a:pt x="899558" y="4985814"/>
                  <a:pt x="899560" y="4985814"/>
                  <a:pt x="899567" y="4985814"/>
                </a:cubicBezTo>
                <a:cubicBezTo>
                  <a:pt x="386595" y="5043896"/>
                  <a:pt x="2035" y="4796025"/>
                  <a:pt x="0" y="4595812"/>
                </a:cubicBezTo>
                <a:cubicBezTo>
                  <a:pt x="280167" y="3734070"/>
                  <a:pt x="-251523" y="2915609"/>
                  <a:pt x="0" y="2077421"/>
                </a:cubicBezTo>
                <a:cubicBezTo>
                  <a:pt x="262188" y="2083386"/>
                  <a:pt x="-154118" y="1462604"/>
                  <a:pt x="0" y="830966"/>
                </a:cubicBezTo>
                <a:lnTo>
                  <a:pt x="0" y="830966"/>
                </a:lnTo>
                <a:cubicBezTo>
                  <a:pt x="-29360" y="758711"/>
                  <a:pt x="24684" y="534338"/>
                  <a:pt x="0" y="389995"/>
                </a:cubicBezTo>
                <a:close/>
              </a:path>
              <a:path w="5397306" h="4985814" stroke="0" extrusionOk="0">
                <a:moveTo>
                  <a:pt x="0" y="389995"/>
                </a:moveTo>
                <a:cubicBezTo>
                  <a:pt x="-16201" y="233568"/>
                  <a:pt x="308125" y="88133"/>
                  <a:pt x="899567" y="0"/>
                </a:cubicBezTo>
                <a:cubicBezTo>
                  <a:pt x="899562" y="-1"/>
                  <a:pt x="899557" y="1"/>
                  <a:pt x="899551" y="0"/>
                </a:cubicBezTo>
                <a:cubicBezTo>
                  <a:pt x="978102" y="-26126"/>
                  <a:pt x="1187698" y="-223303"/>
                  <a:pt x="1315160" y="-272431"/>
                </a:cubicBezTo>
                <a:cubicBezTo>
                  <a:pt x="1529961" y="-243133"/>
                  <a:pt x="1986077" y="2964"/>
                  <a:pt x="2248873" y="0"/>
                </a:cubicBezTo>
                <a:cubicBezTo>
                  <a:pt x="3146334" y="54663"/>
                  <a:pt x="3492449" y="50547"/>
                  <a:pt x="4497734" y="0"/>
                </a:cubicBezTo>
                <a:cubicBezTo>
                  <a:pt x="5008719" y="38837"/>
                  <a:pt x="5451025" y="166169"/>
                  <a:pt x="5397306" y="389995"/>
                </a:cubicBezTo>
                <a:cubicBezTo>
                  <a:pt x="5348174" y="543896"/>
                  <a:pt x="5508486" y="766429"/>
                  <a:pt x="5397306" y="830966"/>
                </a:cubicBezTo>
                <a:lnTo>
                  <a:pt x="5397306" y="830966"/>
                </a:lnTo>
                <a:cubicBezTo>
                  <a:pt x="5452665" y="1064888"/>
                  <a:pt x="5246058" y="1637675"/>
                  <a:pt x="5397306" y="2077421"/>
                </a:cubicBezTo>
                <a:cubicBezTo>
                  <a:pt x="5415256" y="2665900"/>
                  <a:pt x="5149887" y="4049073"/>
                  <a:pt x="5397306" y="4595812"/>
                </a:cubicBezTo>
                <a:cubicBezTo>
                  <a:pt x="5422125" y="4827287"/>
                  <a:pt x="5115245" y="5004676"/>
                  <a:pt x="4497734" y="4985814"/>
                </a:cubicBezTo>
                <a:cubicBezTo>
                  <a:pt x="4165498" y="4932483"/>
                  <a:pt x="2596567" y="4928639"/>
                  <a:pt x="2248873" y="4985814"/>
                </a:cubicBezTo>
                <a:cubicBezTo>
                  <a:pt x="2105499" y="4994771"/>
                  <a:pt x="1122336" y="4962492"/>
                  <a:pt x="899551" y="4985814"/>
                </a:cubicBezTo>
                <a:lnTo>
                  <a:pt x="899551" y="4985814"/>
                </a:lnTo>
                <a:cubicBezTo>
                  <a:pt x="899556" y="4985813"/>
                  <a:pt x="899559" y="4985815"/>
                  <a:pt x="899567" y="4985814"/>
                </a:cubicBezTo>
                <a:cubicBezTo>
                  <a:pt x="316786" y="4953635"/>
                  <a:pt x="-870" y="4878370"/>
                  <a:pt x="0" y="4595812"/>
                </a:cubicBezTo>
                <a:cubicBezTo>
                  <a:pt x="-146058" y="3921124"/>
                  <a:pt x="-297953" y="2811915"/>
                  <a:pt x="0" y="2077421"/>
                </a:cubicBezTo>
                <a:cubicBezTo>
                  <a:pt x="-47060" y="1578496"/>
                  <a:pt x="-91383" y="1171590"/>
                  <a:pt x="0" y="830966"/>
                </a:cubicBezTo>
                <a:lnTo>
                  <a:pt x="0" y="830966"/>
                </a:lnTo>
                <a:cubicBezTo>
                  <a:pt x="-36035" y="780195"/>
                  <a:pt x="-70882" y="492218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22199" y="216226"/>
                  <a:pt x="360579" y="147086"/>
                  <a:pt x="899567" y="0"/>
                </a:cubicBezTo>
                <a:cubicBezTo>
                  <a:pt x="899561" y="1"/>
                  <a:pt x="899557" y="-1"/>
                  <a:pt x="899551" y="0"/>
                </a:cubicBezTo>
                <a:cubicBezTo>
                  <a:pt x="1074783" y="-127081"/>
                  <a:pt x="1128595" y="-190377"/>
                  <a:pt x="1315160" y="-272431"/>
                </a:cubicBezTo>
                <a:cubicBezTo>
                  <a:pt x="1549235" y="-167742"/>
                  <a:pt x="1881170" y="-160294"/>
                  <a:pt x="2248873" y="0"/>
                </a:cubicBezTo>
                <a:cubicBezTo>
                  <a:pt x="2871138" y="-68275"/>
                  <a:pt x="4233219" y="-14832"/>
                  <a:pt x="4497734" y="0"/>
                </a:cubicBezTo>
                <a:cubicBezTo>
                  <a:pt x="4940183" y="-15378"/>
                  <a:pt x="5392364" y="149803"/>
                  <a:pt x="5397306" y="389995"/>
                </a:cubicBezTo>
                <a:cubicBezTo>
                  <a:pt x="5441852" y="472209"/>
                  <a:pt x="5436295" y="748338"/>
                  <a:pt x="5397306" y="830966"/>
                </a:cubicBezTo>
                <a:lnTo>
                  <a:pt x="5397306" y="830966"/>
                </a:lnTo>
                <a:cubicBezTo>
                  <a:pt x="5454725" y="1341293"/>
                  <a:pt x="5501989" y="1455885"/>
                  <a:pt x="5397306" y="2077421"/>
                </a:cubicBezTo>
                <a:cubicBezTo>
                  <a:pt x="5372738" y="2219148"/>
                  <a:pt x="5277497" y="3695941"/>
                  <a:pt x="5397306" y="4595812"/>
                </a:cubicBezTo>
                <a:cubicBezTo>
                  <a:pt x="5395526" y="4751741"/>
                  <a:pt x="4968667" y="5003689"/>
                  <a:pt x="4497734" y="4985814"/>
                </a:cubicBezTo>
                <a:cubicBezTo>
                  <a:pt x="3812300" y="4835497"/>
                  <a:pt x="3359292" y="4971135"/>
                  <a:pt x="2248873" y="4985814"/>
                </a:cubicBezTo>
                <a:cubicBezTo>
                  <a:pt x="1912184" y="4939246"/>
                  <a:pt x="1346150" y="4887627"/>
                  <a:pt x="899551" y="4985814"/>
                </a:cubicBezTo>
                <a:lnTo>
                  <a:pt x="899551" y="4985814"/>
                </a:lnTo>
                <a:cubicBezTo>
                  <a:pt x="899560" y="4985815"/>
                  <a:pt x="899561" y="4985814"/>
                  <a:pt x="899567" y="4985814"/>
                </a:cubicBezTo>
                <a:cubicBezTo>
                  <a:pt x="373441" y="5016851"/>
                  <a:pt x="1168" y="4779420"/>
                  <a:pt x="0" y="4595812"/>
                </a:cubicBezTo>
                <a:cubicBezTo>
                  <a:pt x="188961" y="3574813"/>
                  <a:pt x="-86067" y="2923454"/>
                  <a:pt x="0" y="2077421"/>
                </a:cubicBezTo>
                <a:cubicBezTo>
                  <a:pt x="238796" y="1816982"/>
                  <a:pt x="-161038" y="1586793"/>
                  <a:pt x="0" y="830966"/>
                </a:cubicBezTo>
                <a:lnTo>
                  <a:pt x="0" y="830966"/>
                </a:lnTo>
                <a:cubicBezTo>
                  <a:pt x="-66329" y="751490"/>
                  <a:pt x="43198" y="501573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34343" y="133457"/>
                  <a:pt x="386813" y="71127"/>
                  <a:pt x="899567" y="0"/>
                </a:cubicBezTo>
                <a:cubicBezTo>
                  <a:pt x="899561" y="-1"/>
                  <a:pt x="899557" y="-1"/>
                  <a:pt x="899551" y="0"/>
                </a:cubicBezTo>
                <a:cubicBezTo>
                  <a:pt x="1090020" y="-109837"/>
                  <a:pt x="1140191" y="-216779"/>
                  <a:pt x="1315160" y="-272431"/>
                </a:cubicBezTo>
                <a:cubicBezTo>
                  <a:pt x="1537101" y="-133398"/>
                  <a:pt x="1886447" y="-160187"/>
                  <a:pt x="2248873" y="0"/>
                </a:cubicBezTo>
                <a:cubicBezTo>
                  <a:pt x="2887579" y="-8472"/>
                  <a:pt x="4223923" y="-69126"/>
                  <a:pt x="4497734" y="0"/>
                </a:cubicBezTo>
                <a:cubicBezTo>
                  <a:pt x="4963501" y="-21027"/>
                  <a:pt x="5343960" y="175404"/>
                  <a:pt x="5397306" y="389995"/>
                </a:cubicBezTo>
                <a:cubicBezTo>
                  <a:pt x="5413791" y="497780"/>
                  <a:pt x="5443550" y="722113"/>
                  <a:pt x="5397306" y="830966"/>
                </a:cubicBezTo>
                <a:lnTo>
                  <a:pt x="5397306" y="830966"/>
                </a:lnTo>
                <a:cubicBezTo>
                  <a:pt x="5458777" y="1353031"/>
                  <a:pt x="5494392" y="1470339"/>
                  <a:pt x="5397306" y="2077421"/>
                </a:cubicBezTo>
                <a:cubicBezTo>
                  <a:pt x="5557437" y="2385151"/>
                  <a:pt x="5426025" y="3532745"/>
                  <a:pt x="5397306" y="4595812"/>
                </a:cubicBezTo>
                <a:cubicBezTo>
                  <a:pt x="5350175" y="4855798"/>
                  <a:pt x="4901969" y="4881787"/>
                  <a:pt x="4497734" y="4985814"/>
                </a:cubicBezTo>
                <a:cubicBezTo>
                  <a:pt x="3854083" y="4985360"/>
                  <a:pt x="3398378" y="4899341"/>
                  <a:pt x="2248873" y="4985814"/>
                </a:cubicBezTo>
                <a:cubicBezTo>
                  <a:pt x="1804868" y="5024372"/>
                  <a:pt x="1406373" y="5046367"/>
                  <a:pt x="899551" y="4985814"/>
                </a:cubicBezTo>
                <a:lnTo>
                  <a:pt x="899551" y="4985814"/>
                </a:lnTo>
                <a:cubicBezTo>
                  <a:pt x="899554" y="4985814"/>
                  <a:pt x="899561" y="4985814"/>
                  <a:pt x="899567" y="4985814"/>
                </a:cubicBezTo>
                <a:cubicBezTo>
                  <a:pt x="419983" y="4989306"/>
                  <a:pt x="26020" y="4788107"/>
                  <a:pt x="0" y="4595812"/>
                </a:cubicBezTo>
                <a:cubicBezTo>
                  <a:pt x="283772" y="3604519"/>
                  <a:pt x="-133521" y="2830444"/>
                  <a:pt x="0" y="2077421"/>
                </a:cubicBezTo>
                <a:cubicBezTo>
                  <a:pt x="214721" y="1989267"/>
                  <a:pt x="-214151" y="1443359"/>
                  <a:pt x="0" y="830966"/>
                </a:cubicBezTo>
                <a:lnTo>
                  <a:pt x="0" y="830966"/>
                </a:lnTo>
                <a:cubicBezTo>
                  <a:pt x="-49252" y="778093"/>
                  <a:pt x="19247" y="523359"/>
                  <a:pt x="0" y="389995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305012" h="857595" fill="none" extrusionOk="0">
                        <a:moveTo>
                          <a:pt x="0" y="67082"/>
                        </a:moveTo>
                        <a:cubicBezTo>
                          <a:pt x="4758" y="12257"/>
                          <a:pt x="83718" y="6190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58766" y="-20678"/>
                          <a:pt x="277070" y="-38650"/>
                          <a:pt x="317992" y="-46860"/>
                        </a:cubicBezTo>
                        <a:cubicBezTo>
                          <a:pt x="376056" y="-20199"/>
                          <a:pt x="455592" y="-19173"/>
                          <a:pt x="543754" y="0"/>
                        </a:cubicBezTo>
                        <a:cubicBezTo>
                          <a:pt x="697810" y="-2459"/>
                          <a:pt x="1017952" y="-9331"/>
                          <a:pt x="1087505" y="0"/>
                        </a:cubicBezTo>
                        <a:cubicBezTo>
                          <a:pt x="1201132" y="-3693"/>
                          <a:pt x="1292402" y="28646"/>
                          <a:pt x="1305012" y="67082"/>
                        </a:cubicBezTo>
                        <a:cubicBezTo>
                          <a:pt x="1312465" y="84840"/>
                          <a:pt x="1315859" y="125034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20144" y="234220"/>
                          <a:pt x="1331115" y="251299"/>
                          <a:pt x="1305012" y="357331"/>
                        </a:cubicBezTo>
                        <a:cubicBezTo>
                          <a:pt x="1329043" y="425844"/>
                          <a:pt x="1270601" y="597275"/>
                          <a:pt x="1305012" y="790512"/>
                        </a:cubicBezTo>
                        <a:cubicBezTo>
                          <a:pt x="1307217" y="838269"/>
                          <a:pt x="1194120" y="851967"/>
                          <a:pt x="1087505" y="857595"/>
                        </a:cubicBezTo>
                        <a:cubicBezTo>
                          <a:pt x="928280" y="864906"/>
                          <a:pt x="822997" y="850436"/>
                          <a:pt x="543754" y="857595"/>
                        </a:cubicBezTo>
                        <a:cubicBezTo>
                          <a:pt x="442365" y="864852"/>
                          <a:pt x="340016" y="861015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5494" y="861846"/>
                          <a:pt x="6103" y="820969"/>
                          <a:pt x="0" y="790512"/>
                        </a:cubicBezTo>
                        <a:cubicBezTo>
                          <a:pt x="87275" y="628157"/>
                          <a:pt x="-60497" y="497164"/>
                          <a:pt x="0" y="357331"/>
                        </a:cubicBezTo>
                        <a:cubicBezTo>
                          <a:pt x="50894" y="345314"/>
                          <a:pt x="-40469" y="238063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9601" y="131186"/>
                          <a:pt x="4592" y="90519"/>
                          <a:pt x="0" y="67082"/>
                        </a:cubicBezTo>
                        <a:close/>
                      </a:path>
                      <a:path w="1305012" h="857595" stroke="0" extrusionOk="0">
                        <a:moveTo>
                          <a:pt x="0" y="67082"/>
                        </a:moveTo>
                        <a:cubicBezTo>
                          <a:pt x="3012" y="38046"/>
                          <a:pt x="87724" y="11176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38762" y="-6927"/>
                          <a:pt x="284447" y="-36655"/>
                          <a:pt x="317992" y="-46860"/>
                        </a:cubicBezTo>
                        <a:cubicBezTo>
                          <a:pt x="365921" y="-41780"/>
                          <a:pt x="476787" y="-5870"/>
                          <a:pt x="543754" y="0"/>
                        </a:cubicBezTo>
                        <a:cubicBezTo>
                          <a:pt x="754557" y="7808"/>
                          <a:pt x="848213" y="4936"/>
                          <a:pt x="1087505" y="0"/>
                        </a:cubicBezTo>
                        <a:cubicBezTo>
                          <a:pt x="1206962" y="8769"/>
                          <a:pt x="1313214" y="28056"/>
                          <a:pt x="1305012" y="67082"/>
                        </a:cubicBezTo>
                        <a:cubicBezTo>
                          <a:pt x="1292651" y="93287"/>
                          <a:pt x="1327440" y="129402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4128" y="189955"/>
                          <a:pt x="1279646" y="269964"/>
                          <a:pt x="1305012" y="357331"/>
                        </a:cubicBezTo>
                        <a:cubicBezTo>
                          <a:pt x="1328750" y="450938"/>
                          <a:pt x="1261818" y="708344"/>
                          <a:pt x="1305012" y="790512"/>
                        </a:cubicBezTo>
                        <a:cubicBezTo>
                          <a:pt x="1319412" y="824914"/>
                          <a:pt x="1226959" y="862917"/>
                          <a:pt x="1087505" y="857595"/>
                        </a:cubicBezTo>
                        <a:cubicBezTo>
                          <a:pt x="1003032" y="845027"/>
                          <a:pt x="621448" y="844838"/>
                          <a:pt x="543754" y="857595"/>
                        </a:cubicBezTo>
                        <a:cubicBezTo>
                          <a:pt x="507965" y="860457"/>
                          <a:pt x="270205" y="854200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86278" y="852980"/>
                          <a:pt x="-3529" y="838742"/>
                          <a:pt x="0" y="790512"/>
                        </a:cubicBezTo>
                        <a:cubicBezTo>
                          <a:pt x="-28084" y="668722"/>
                          <a:pt x="-66276" y="480964"/>
                          <a:pt x="0" y="357331"/>
                        </a:cubicBezTo>
                        <a:cubicBezTo>
                          <a:pt x="-5846" y="261071"/>
                          <a:pt x="-22630" y="200010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6904" y="132192"/>
                          <a:pt x="-16116" y="82609"/>
                          <a:pt x="0" y="67082"/>
                        </a:cubicBezTo>
                        <a:close/>
                      </a:path>
                      <a:path w="1305012" h="857595" fill="none" stroke="0" extrusionOk="0">
                        <a:moveTo>
                          <a:pt x="0" y="67082"/>
                        </a:moveTo>
                        <a:cubicBezTo>
                          <a:pt x="3756" y="40773"/>
                          <a:pt x="96208" y="14951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62913" y="-21546"/>
                          <a:pt x="275923" y="-31391"/>
                          <a:pt x="317992" y="-46860"/>
                        </a:cubicBezTo>
                        <a:cubicBezTo>
                          <a:pt x="378228" y="-30839"/>
                          <a:pt x="455944" y="-23896"/>
                          <a:pt x="543754" y="0"/>
                        </a:cubicBezTo>
                        <a:cubicBezTo>
                          <a:pt x="688490" y="-7578"/>
                          <a:pt x="1013733" y="-8819"/>
                          <a:pt x="1087505" y="0"/>
                        </a:cubicBezTo>
                        <a:cubicBezTo>
                          <a:pt x="1203163" y="1506"/>
                          <a:pt x="1303908" y="25191"/>
                          <a:pt x="1305012" y="67082"/>
                        </a:cubicBezTo>
                        <a:cubicBezTo>
                          <a:pt x="1312680" y="81513"/>
                          <a:pt x="1316811" y="130695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7755" y="232590"/>
                          <a:pt x="1328164" y="249879"/>
                          <a:pt x="1305012" y="357331"/>
                        </a:cubicBezTo>
                        <a:cubicBezTo>
                          <a:pt x="1317752" y="388274"/>
                          <a:pt x="1257382" y="634177"/>
                          <a:pt x="1305012" y="790512"/>
                        </a:cubicBezTo>
                        <a:cubicBezTo>
                          <a:pt x="1313063" y="817535"/>
                          <a:pt x="1214447" y="861012"/>
                          <a:pt x="1087505" y="857595"/>
                        </a:cubicBezTo>
                        <a:cubicBezTo>
                          <a:pt x="915865" y="840568"/>
                          <a:pt x="813763" y="853787"/>
                          <a:pt x="543754" y="857595"/>
                        </a:cubicBezTo>
                        <a:cubicBezTo>
                          <a:pt x="466145" y="847790"/>
                          <a:pt x="338162" y="840146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1012" y="859571"/>
                          <a:pt x="3386" y="828949"/>
                          <a:pt x="0" y="790512"/>
                        </a:cubicBezTo>
                        <a:cubicBezTo>
                          <a:pt x="63023" y="639046"/>
                          <a:pt x="-48485" y="495388"/>
                          <a:pt x="0" y="357331"/>
                        </a:cubicBezTo>
                        <a:cubicBezTo>
                          <a:pt x="70212" y="320830"/>
                          <a:pt x="-41279" y="258214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12578" y="129738"/>
                          <a:pt x="11967" y="86733"/>
                          <a:pt x="0" y="6708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/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Task 1: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Watch the </a:t>
            </a:r>
            <a:r>
              <a:rPr lang="en-GB" sz="1300" dirty="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on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strategies to increase energy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. Create a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duel coded mind-map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of the information from the Pod, then complete the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retrieval quiz 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</a:p>
          <a:p>
            <a:pPr fontAlgn="base"/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Guidance Notes: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Watch the Pod at least once – you may want to pause it to make notes.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/>
              </a:rPr>
              <a:t>You may wish to present your information in a creative way or using a different revision technique e.g. revision cards. You are free to make your own choice about the way you present your work, as long as you meet the ‘success criteria’ below.</a:t>
            </a:r>
          </a:p>
          <a:p>
            <a:endParaRPr lang="en-GB" sz="13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Success Criteria: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Your information is linked to the content of the Pod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have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ten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branches to your mind-map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include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five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images to represent the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define at least two key terms and use them in a 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Retrieval quiz competed at ‘mastery’ level – 80% or better.</a:t>
            </a:r>
          </a:p>
          <a:p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EXTENSION = +50 points: 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 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Extend – classify the branches of your mind-map into three categories e.g. social, economic and environmental factors.</a:t>
            </a:r>
          </a:p>
        </p:txBody>
      </p:sp>
    </p:spTree>
    <p:extLst>
      <p:ext uri="{BB962C8B-B14F-4D97-AF65-F5344CB8AC3E}">
        <p14:creationId xmlns:p14="http://schemas.microsoft.com/office/powerpoint/2010/main" val="4206871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10">
            <a:extLst>
              <a:ext uri="{FF2B5EF4-FFF2-40B4-BE49-F238E27FC236}">
                <a16:creationId xmlns:a16="http://schemas.microsoft.com/office/drawing/2014/main" id="{90BC1E97-FF44-60CB-31B7-70AB10EA14D4}"/>
              </a:ext>
            </a:extLst>
          </p:cNvPr>
          <p:cNvSpPr/>
          <p:nvPr/>
        </p:nvSpPr>
        <p:spPr>
          <a:xfrm>
            <a:off x="9292158" y="221119"/>
            <a:ext cx="2896383" cy="6646582"/>
          </a:xfrm>
          <a:custGeom>
            <a:avLst/>
            <a:gdLst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96383" h="6646582" fill="none" extrusionOk="0">
                <a:moveTo>
                  <a:pt x="0" y="519907"/>
                </a:moveTo>
                <a:cubicBezTo>
                  <a:pt x="15101" y="166835"/>
                  <a:pt x="145822" y="91924"/>
                  <a:pt x="482739" y="0"/>
                </a:cubicBezTo>
                <a:lnTo>
                  <a:pt x="482731" y="0"/>
                </a:lnTo>
                <a:cubicBezTo>
                  <a:pt x="566117" y="-152363"/>
                  <a:pt x="617570" y="-308224"/>
                  <a:pt x="705762" y="-363170"/>
                </a:cubicBezTo>
                <a:cubicBezTo>
                  <a:pt x="833586" y="-188364"/>
                  <a:pt x="1006493" y="-168656"/>
                  <a:pt x="1206825" y="0"/>
                </a:cubicBezTo>
                <a:cubicBezTo>
                  <a:pt x="1546433" y="-18219"/>
                  <a:pt x="2277531" y="-67503"/>
                  <a:pt x="2413643" y="0"/>
                </a:cubicBezTo>
                <a:cubicBezTo>
                  <a:pt x="2620529" y="-82862"/>
                  <a:pt x="2839506" y="223759"/>
                  <a:pt x="2896383" y="519907"/>
                </a:cubicBezTo>
                <a:cubicBezTo>
                  <a:pt x="2911126" y="651921"/>
                  <a:pt x="2902609" y="958306"/>
                  <a:pt x="2896383" y="1107764"/>
                </a:cubicBezTo>
                <a:lnTo>
                  <a:pt x="2896383" y="1107764"/>
                </a:lnTo>
                <a:cubicBezTo>
                  <a:pt x="2948180" y="1833262"/>
                  <a:pt x="2974893" y="1948471"/>
                  <a:pt x="2896383" y="2769409"/>
                </a:cubicBezTo>
                <a:cubicBezTo>
                  <a:pt x="3164861" y="3423889"/>
                  <a:pt x="2744589" y="4610003"/>
                  <a:pt x="2896383" y="6126674"/>
                </a:cubicBezTo>
                <a:cubicBezTo>
                  <a:pt x="2901198" y="6443151"/>
                  <a:pt x="2606969" y="6587597"/>
                  <a:pt x="2413643" y="6646582"/>
                </a:cubicBezTo>
                <a:cubicBezTo>
                  <a:pt x="2058062" y="6607251"/>
                  <a:pt x="1855234" y="6601428"/>
                  <a:pt x="1206825" y="6646582"/>
                </a:cubicBezTo>
                <a:cubicBezTo>
                  <a:pt x="966802" y="6691454"/>
                  <a:pt x="757505" y="6659785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08538" y="6689332"/>
                  <a:pt x="42240" y="6338921"/>
                  <a:pt x="0" y="6126674"/>
                </a:cubicBezTo>
                <a:cubicBezTo>
                  <a:pt x="477696" y="4852910"/>
                  <a:pt x="58458" y="3936591"/>
                  <a:pt x="0" y="2769409"/>
                </a:cubicBezTo>
                <a:cubicBezTo>
                  <a:pt x="109715" y="2608057"/>
                  <a:pt x="-3872" y="1633625"/>
                  <a:pt x="0" y="1107764"/>
                </a:cubicBezTo>
                <a:lnTo>
                  <a:pt x="0" y="1107764"/>
                </a:lnTo>
                <a:cubicBezTo>
                  <a:pt x="-902" y="1013140"/>
                  <a:pt x="-37354" y="716146"/>
                  <a:pt x="0" y="519907"/>
                </a:cubicBezTo>
                <a:close/>
              </a:path>
              <a:path w="2896383" h="6646582" stroke="0" extrusionOk="0">
                <a:moveTo>
                  <a:pt x="0" y="519907"/>
                </a:moveTo>
                <a:cubicBezTo>
                  <a:pt x="-15145" y="365149"/>
                  <a:pt x="167379" y="53856"/>
                  <a:pt x="482739" y="0"/>
                </a:cubicBezTo>
                <a:lnTo>
                  <a:pt x="482731" y="0"/>
                </a:lnTo>
                <a:cubicBezTo>
                  <a:pt x="528649" y="-75106"/>
                  <a:pt x="630416" y="-281059"/>
                  <a:pt x="705762" y="-363170"/>
                </a:cubicBezTo>
                <a:cubicBezTo>
                  <a:pt x="840010" y="-306224"/>
                  <a:pt x="1061157" y="-87064"/>
                  <a:pt x="1206825" y="0"/>
                </a:cubicBezTo>
                <a:cubicBezTo>
                  <a:pt x="1675446" y="86657"/>
                  <a:pt x="1890767" y="22242"/>
                  <a:pt x="2413643" y="0"/>
                </a:cubicBezTo>
                <a:cubicBezTo>
                  <a:pt x="2667315" y="58535"/>
                  <a:pt x="2869055" y="217899"/>
                  <a:pt x="2896383" y="519907"/>
                </a:cubicBezTo>
                <a:cubicBezTo>
                  <a:pt x="2877761" y="728846"/>
                  <a:pt x="2951780" y="1012104"/>
                  <a:pt x="2896383" y="1107764"/>
                </a:cubicBezTo>
                <a:lnTo>
                  <a:pt x="2896383" y="1107764"/>
                </a:lnTo>
                <a:cubicBezTo>
                  <a:pt x="2834841" y="1581986"/>
                  <a:pt x="2967150" y="2005896"/>
                  <a:pt x="2896383" y="2769409"/>
                </a:cubicBezTo>
                <a:cubicBezTo>
                  <a:pt x="3155544" y="3492751"/>
                  <a:pt x="2849578" y="5551953"/>
                  <a:pt x="2896383" y="6126674"/>
                </a:cubicBezTo>
                <a:cubicBezTo>
                  <a:pt x="3016096" y="6415366"/>
                  <a:pt x="2689591" y="6718282"/>
                  <a:pt x="2413643" y="6646582"/>
                </a:cubicBezTo>
                <a:cubicBezTo>
                  <a:pt x="2260257" y="6560487"/>
                  <a:pt x="1402217" y="6545436"/>
                  <a:pt x="1206825" y="6646582"/>
                </a:cubicBezTo>
                <a:cubicBezTo>
                  <a:pt x="1138368" y="6646848"/>
                  <a:pt x="617351" y="6611689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15722" y="6578949"/>
                  <a:pt x="-45253" y="6526338"/>
                  <a:pt x="0" y="6126674"/>
                </a:cubicBezTo>
                <a:cubicBezTo>
                  <a:pt x="-311719" y="5274909"/>
                  <a:pt x="-221166" y="3686995"/>
                  <a:pt x="0" y="2769409"/>
                </a:cubicBezTo>
                <a:cubicBezTo>
                  <a:pt x="-59994" y="2031405"/>
                  <a:pt x="3122" y="1546896"/>
                  <a:pt x="0" y="1107764"/>
                </a:cubicBezTo>
                <a:lnTo>
                  <a:pt x="0" y="1107764"/>
                </a:lnTo>
                <a:cubicBezTo>
                  <a:pt x="-8665" y="1016716"/>
                  <a:pt x="-14844" y="652815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5714" y="228433"/>
                  <a:pt x="262361" y="41030"/>
                  <a:pt x="482739" y="0"/>
                </a:cubicBezTo>
                <a:lnTo>
                  <a:pt x="482731" y="0"/>
                </a:lnTo>
                <a:cubicBezTo>
                  <a:pt x="599651" y="-169710"/>
                  <a:pt x="600935" y="-254488"/>
                  <a:pt x="705762" y="-363170"/>
                </a:cubicBezTo>
                <a:cubicBezTo>
                  <a:pt x="836447" y="-234427"/>
                  <a:pt x="1020817" y="-192865"/>
                  <a:pt x="1206825" y="0"/>
                </a:cubicBezTo>
                <a:cubicBezTo>
                  <a:pt x="1525964" y="9353"/>
                  <a:pt x="2244949" y="-63747"/>
                  <a:pt x="2413643" y="0"/>
                </a:cubicBezTo>
                <a:cubicBezTo>
                  <a:pt x="2666651" y="-7549"/>
                  <a:pt x="2897209" y="236916"/>
                  <a:pt x="2896383" y="519907"/>
                </a:cubicBezTo>
                <a:cubicBezTo>
                  <a:pt x="2908225" y="637269"/>
                  <a:pt x="2916597" y="1009289"/>
                  <a:pt x="2896383" y="1107764"/>
                </a:cubicBezTo>
                <a:lnTo>
                  <a:pt x="2896383" y="1107764"/>
                </a:lnTo>
                <a:cubicBezTo>
                  <a:pt x="2924018" y="1797061"/>
                  <a:pt x="2950634" y="1923890"/>
                  <a:pt x="2896383" y="2769409"/>
                </a:cubicBezTo>
                <a:cubicBezTo>
                  <a:pt x="3156940" y="3080240"/>
                  <a:pt x="2492762" y="4901374"/>
                  <a:pt x="2896383" y="6126674"/>
                </a:cubicBezTo>
                <a:cubicBezTo>
                  <a:pt x="2883742" y="6385442"/>
                  <a:pt x="2662270" y="6620903"/>
                  <a:pt x="2413643" y="6646582"/>
                </a:cubicBezTo>
                <a:cubicBezTo>
                  <a:pt x="2018973" y="6570800"/>
                  <a:pt x="1791045" y="6580745"/>
                  <a:pt x="1206825" y="6646582"/>
                </a:cubicBezTo>
                <a:cubicBezTo>
                  <a:pt x="1048184" y="6642428"/>
                  <a:pt x="755314" y="658269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59290" y="6641772"/>
                  <a:pt x="3753" y="6438658"/>
                  <a:pt x="0" y="6126674"/>
                </a:cubicBezTo>
                <a:cubicBezTo>
                  <a:pt x="162174" y="5021060"/>
                  <a:pt x="-193015" y="3714688"/>
                  <a:pt x="0" y="2769409"/>
                </a:cubicBezTo>
                <a:cubicBezTo>
                  <a:pt x="150219" y="2528902"/>
                  <a:pt x="-41697" y="1957710"/>
                  <a:pt x="0" y="1107764"/>
                </a:cubicBezTo>
                <a:lnTo>
                  <a:pt x="0" y="1107764"/>
                </a:lnTo>
                <a:cubicBezTo>
                  <a:pt x="-32884" y="1011521"/>
                  <a:pt x="52539" y="683087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15295" y="215571"/>
                  <a:pt x="172806" y="83660"/>
                  <a:pt x="482739" y="0"/>
                </a:cubicBezTo>
                <a:lnTo>
                  <a:pt x="482731" y="0"/>
                </a:lnTo>
                <a:cubicBezTo>
                  <a:pt x="581440" y="-160237"/>
                  <a:pt x="611541" y="-270512"/>
                  <a:pt x="705762" y="-363170"/>
                </a:cubicBezTo>
                <a:cubicBezTo>
                  <a:pt x="850688" y="-202849"/>
                  <a:pt x="991610" y="-160204"/>
                  <a:pt x="1206825" y="0"/>
                </a:cubicBezTo>
                <a:cubicBezTo>
                  <a:pt x="1541131" y="-2325"/>
                  <a:pt x="2274667" y="-81097"/>
                  <a:pt x="2413643" y="0"/>
                </a:cubicBezTo>
                <a:cubicBezTo>
                  <a:pt x="2652531" y="-17598"/>
                  <a:pt x="2891122" y="209109"/>
                  <a:pt x="2896383" y="519907"/>
                </a:cubicBezTo>
                <a:cubicBezTo>
                  <a:pt x="2910395" y="641079"/>
                  <a:pt x="2907534" y="995327"/>
                  <a:pt x="2896383" y="1107764"/>
                </a:cubicBezTo>
                <a:lnTo>
                  <a:pt x="2896383" y="1107764"/>
                </a:lnTo>
                <a:cubicBezTo>
                  <a:pt x="2917846" y="1827113"/>
                  <a:pt x="2971681" y="1946013"/>
                  <a:pt x="2896383" y="2769409"/>
                </a:cubicBezTo>
                <a:cubicBezTo>
                  <a:pt x="3081453" y="3264720"/>
                  <a:pt x="2678894" y="4701824"/>
                  <a:pt x="2896383" y="6126674"/>
                </a:cubicBezTo>
                <a:cubicBezTo>
                  <a:pt x="2902410" y="6419956"/>
                  <a:pt x="2645846" y="6609570"/>
                  <a:pt x="2413643" y="6646582"/>
                </a:cubicBezTo>
                <a:cubicBezTo>
                  <a:pt x="2040030" y="6558943"/>
                  <a:pt x="1826194" y="6567556"/>
                  <a:pt x="1206825" y="6646582"/>
                </a:cubicBezTo>
                <a:cubicBezTo>
                  <a:pt x="985232" y="6656848"/>
                  <a:pt x="753647" y="660958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80866" y="6671445"/>
                  <a:pt x="31804" y="6399375"/>
                  <a:pt x="0" y="6126674"/>
                </a:cubicBezTo>
                <a:cubicBezTo>
                  <a:pt x="327817" y="4898771"/>
                  <a:pt x="17135" y="3877856"/>
                  <a:pt x="0" y="2769409"/>
                </a:cubicBezTo>
                <a:cubicBezTo>
                  <a:pt x="183107" y="2540435"/>
                  <a:pt x="-43908" y="1776830"/>
                  <a:pt x="0" y="1107764"/>
                </a:cubicBezTo>
                <a:lnTo>
                  <a:pt x="0" y="1107764"/>
                </a:lnTo>
                <a:cubicBezTo>
                  <a:pt x="-35445" y="995372"/>
                  <a:pt x="3089" y="695383"/>
                  <a:pt x="0" y="519907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896383" h="6646582" fill="none" extrusionOk="0">
                        <a:moveTo>
                          <a:pt x="0" y="519907"/>
                        </a:moveTo>
                        <a:cubicBezTo>
                          <a:pt x="9505" y="191013"/>
                          <a:pt x="160644" y="73125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71167" y="-160520"/>
                          <a:pt x="615861" y="-288890"/>
                          <a:pt x="705762" y="-363170"/>
                        </a:cubicBezTo>
                        <a:cubicBezTo>
                          <a:pt x="834334" y="-211419"/>
                          <a:pt x="1011714" y="-188029"/>
                          <a:pt x="1206825" y="0"/>
                        </a:cubicBezTo>
                        <a:cubicBezTo>
                          <a:pt x="1549368" y="4900"/>
                          <a:pt x="2273920" y="-64534"/>
                          <a:pt x="2413643" y="0"/>
                        </a:cubicBezTo>
                        <a:cubicBezTo>
                          <a:pt x="2643454" y="-51547"/>
                          <a:pt x="2872672" y="228931"/>
                          <a:pt x="2896383" y="519907"/>
                        </a:cubicBezTo>
                        <a:cubicBezTo>
                          <a:pt x="2912666" y="640838"/>
                          <a:pt x="2911222" y="967932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39924" y="1820115"/>
                          <a:pt x="2971241" y="1947538"/>
                          <a:pt x="2896383" y="2769409"/>
                        </a:cubicBezTo>
                        <a:cubicBezTo>
                          <a:pt x="3095659" y="3375294"/>
                          <a:pt x="2760076" y="4631941"/>
                          <a:pt x="2896383" y="6126674"/>
                        </a:cubicBezTo>
                        <a:cubicBezTo>
                          <a:pt x="2898330" y="6426041"/>
                          <a:pt x="2625939" y="6602545"/>
                          <a:pt x="2413643" y="6646582"/>
                        </a:cubicBezTo>
                        <a:cubicBezTo>
                          <a:pt x="2069858" y="6568307"/>
                          <a:pt x="1846237" y="6606491"/>
                          <a:pt x="1206825" y="6646582"/>
                        </a:cubicBezTo>
                        <a:cubicBezTo>
                          <a:pt x="973549" y="6690586"/>
                          <a:pt x="755303" y="6623348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211013" y="6675882"/>
                          <a:pt x="31674" y="6357401"/>
                          <a:pt x="0" y="6126674"/>
                        </a:cubicBezTo>
                        <a:cubicBezTo>
                          <a:pt x="355448" y="4862850"/>
                          <a:pt x="-58390" y="3856538"/>
                          <a:pt x="0" y="2769409"/>
                        </a:cubicBezTo>
                        <a:cubicBezTo>
                          <a:pt x="114016" y="2598997"/>
                          <a:pt x="-45403" y="174764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5132" y="1013991"/>
                          <a:pt x="-9197" y="701693"/>
                          <a:pt x="0" y="519907"/>
                        </a:cubicBezTo>
                        <a:close/>
                      </a:path>
                      <a:path w="2896383" h="6646582" stroke="0" extrusionOk="0">
                        <a:moveTo>
                          <a:pt x="0" y="519907"/>
                        </a:moveTo>
                        <a:cubicBezTo>
                          <a:pt x="-4198" y="321406"/>
                          <a:pt x="198333" y="22982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31419" y="-77922"/>
                          <a:pt x="631273" y="-297478"/>
                          <a:pt x="705762" y="-363170"/>
                        </a:cubicBezTo>
                        <a:cubicBezTo>
                          <a:pt x="826005" y="-326765"/>
                          <a:pt x="1057674" y="-107714"/>
                          <a:pt x="1206825" y="0"/>
                        </a:cubicBezTo>
                        <a:cubicBezTo>
                          <a:pt x="1666382" y="90131"/>
                          <a:pt x="1879814" y="6683"/>
                          <a:pt x="2413643" y="0"/>
                        </a:cubicBezTo>
                        <a:cubicBezTo>
                          <a:pt x="2685827" y="50538"/>
                          <a:pt x="2911359" y="199984"/>
                          <a:pt x="2896383" y="519907"/>
                        </a:cubicBezTo>
                        <a:cubicBezTo>
                          <a:pt x="2865905" y="741969"/>
                          <a:pt x="2943185" y="1017836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878756" y="1515726"/>
                          <a:pt x="2886229" y="2079119"/>
                          <a:pt x="2896383" y="2769409"/>
                        </a:cubicBezTo>
                        <a:cubicBezTo>
                          <a:pt x="3065117" y="3494032"/>
                          <a:pt x="2814619" y="5460434"/>
                          <a:pt x="2896383" y="6126674"/>
                        </a:cubicBezTo>
                        <a:cubicBezTo>
                          <a:pt x="2969332" y="6398443"/>
                          <a:pt x="2719485" y="6676445"/>
                          <a:pt x="2413643" y="6646582"/>
                        </a:cubicBezTo>
                        <a:cubicBezTo>
                          <a:pt x="2236150" y="6577776"/>
                          <a:pt x="1393496" y="6544088"/>
                          <a:pt x="1206825" y="6646582"/>
                        </a:cubicBezTo>
                        <a:cubicBezTo>
                          <a:pt x="1127741" y="6638562"/>
                          <a:pt x="605625" y="6602699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7758" y="6619092"/>
                          <a:pt x="-23994" y="6495058"/>
                          <a:pt x="0" y="6126674"/>
                        </a:cubicBezTo>
                        <a:cubicBezTo>
                          <a:pt x="-152806" y="5187208"/>
                          <a:pt x="-171466" y="3736885"/>
                          <a:pt x="0" y="2769409"/>
                        </a:cubicBezTo>
                        <a:cubicBezTo>
                          <a:pt x="-7177" y="1983551"/>
                          <a:pt x="-62383" y="1566310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19589" y="1004130"/>
                          <a:pt x="-27745" y="644501"/>
                          <a:pt x="0" y="519907"/>
                        </a:cubicBezTo>
                        <a:close/>
                      </a:path>
                      <a:path w="2896383" h="6646582" fill="none" stroke="0" extrusionOk="0">
                        <a:moveTo>
                          <a:pt x="0" y="519907"/>
                        </a:moveTo>
                        <a:cubicBezTo>
                          <a:pt x="3987" y="231291"/>
                          <a:pt x="223907" y="69646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87057" y="-167432"/>
                          <a:pt x="612964" y="-264773"/>
                          <a:pt x="705762" y="-363170"/>
                        </a:cubicBezTo>
                        <a:cubicBezTo>
                          <a:pt x="865538" y="-230542"/>
                          <a:pt x="1010523" y="-194486"/>
                          <a:pt x="1206825" y="0"/>
                        </a:cubicBezTo>
                        <a:cubicBezTo>
                          <a:pt x="1537298" y="-3291"/>
                          <a:pt x="2250637" y="-67499"/>
                          <a:pt x="2413643" y="0"/>
                        </a:cubicBezTo>
                        <a:cubicBezTo>
                          <a:pt x="2669104" y="-14056"/>
                          <a:pt x="2893280" y="221300"/>
                          <a:pt x="2896383" y="519907"/>
                        </a:cubicBezTo>
                        <a:cubicBezTo>
                          <a:pt x="2911749" y="631772"/>
                          <a:pt x="2922227" y="993374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22670" y="1801272"/>
                          <a:pt x="2953987" y="1918484"/>
                          <a:pt x="2896383" y="2769409"/>
                        </a:cubicBezTo>
                        <a:cubicBezTo>
                          <a:pt x="2922137" y="3169791"/>
                          <a:pt x="2729534" y="4851369"/>
                          <a:pt x="2896383" y="6126674"/>
                        </a:cubicBezTo>
                        <a:cubicBezTo>
                          <a:pt x="2918997" y="6390537"/>
                          <a:pt x="2695907" y="6641975"/>
                          <a:pt x="2413643" y="6646582"/>
                        </a:cubicBezTo>
                        <a:cubicBezTo>
                          <a:pt x="2045895" y="6550144"/>
                          <a:pt x="1796467" y="6606289"/>
                          <a:pt x="1206825" y="6646582"/>
                        </a:cubicBezTo>
                        <a:cubicBezTo>
                          <a:pt x="1032059" y="6658932"/>
                          <a:pt x="752187" y="6579884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3041" y="6664466"/>
                          <a:pt x="7510" y="6405225"/>
                          <a:pt x="0" y="6126674"/>
                        </a:cubicBezTo>
                        <a:cubicBezTo>
                          <a:pt x="33940" y="5037883"/>
                          <a:pt x="-123447" y="3796142"/>
                          <a:pt x="0" y="2769409"/>
                        </a:cubicBezTo>
                        <a:cubicBezTo>
                          <a:pt x="134717" y="2564786"/>
                          <a:pt x="-90271" y="194052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28386" y="1013743"/>
                          <a:pt x="31770" y="680661"/>
                          <a:pt x="0" y="519907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Task 1: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 </a:t>
            </a:r>
            <a:r>
              <a:rPr lang="en-GB" sz="1000" dirty="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on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renewable and non-renewable energy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. Create a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duel coded mind-map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of the information from the Pod, then complete the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retrieval quiz 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Guidance Notes: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 Pod at least once – you may want to pause it to make notes.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You may wish to present your information in a creative way or using a different revision technique e.g. revision cards. You are free to make your own choice about the way you present your work, as long as you meet the ‘success criteria’ below.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Success Criteria: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Your information is linked to the content of the Pod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have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ten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branches to your mind-map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include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five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images to represent the information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define at least two key terms and use them in a sentence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Retrieval quiz competed at ‘mastery’ level – 80% or better.</a:t>
            </a:r>
            <a:endParaRPr lang="en-US" sz="1000" dirty="0">
              <a:solidFill>
                <a:schemeClr val="tx1"/>
              </a:solidFill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FEEDBACK:</a:t>
            </a:r>
            <a:endParaRPr lang="en-GB" sz="1000" dirty="0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Strength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key terminology identified and used effectively.</a:t>
            </a:r>
          </a:p>
          <a:p>
            <a:endParaRPr lang="en-GB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Weakness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classifying information into groups</a:t>
            </a:r>
          </a:p>
          <a:p>
            <a:endParaRPr lang="en-GB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Next step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share an example of how you've classified the information e.g. renewable/non-renewable.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D728806F-2837-81A7-D31A-A6C52D6A3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75" y="5650482"/>
            <a:ext cx="2625970" cy="60139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FF698381-7E14-EC7D-F1D9-E5D6BE1789FF}"/>
              </a:ext>
            </a:extLst>
          </p:cNvPr>
          <p:cNvSpPr/>
          <p:nvPr/>
        </p:nvSpPr>
        <p:spPr>
          <a:xfrm>
            <a:off x="7656917" y="4124060"/>
            <a:ext cx="449384" cy="51776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4FC0AD91-A429-4563-2BEE-32D7468A2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47" y="-3574"/>
            <a:ext cx="8235537" cy="3431199"/>
          </a:xfrm>
          <a:prstGeom prst="rect">
            <a:avLst/>
          </a:prstGeom>
        </p:spPr>
      </p:pic>
      <p:pic>
        <p:nvPicPr>
          <p:cNvPr id="5" name="Picture 9" descr="A screenshot of a computer&#10;&#10;Description automatically generated">
            <a:extLst>
              <a:ext uri="{FF2B5EF4-FFF2-40B4-BE49-F238E27FC236}">
                <a16:creationId xmlns:a16="http://schemas.microsoft.com/office/drawing/2014/main" id="{40458DB9-5BD5-4AB2-3E0A-62BD5036C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24" y="3472079"/>
            <a:ext cx="3534888" cy="2061298"/>
          </a:xfrm>
          <a:prstGeom prst="rect">
            <a:avLst/>
          </a:prstGeom>
        </p:spPr>
      </p:pic>
      <p:pic>
        <p:nvPicPr>
          <p:cNvPr id="10" name="Picture 10" descr="A screenshot of a white background&#10;&#10;Description automatically generated">
            <a:extLst>
              <a:ext uri="{FF2B5EF4-FFF2-40B4-BE49-F238E27FC236}">
                <a16:creationId xmlns:a16="http://schemas.microsoft.com/office/drawing/2014/main" id="{F0C5B4D6-AF88-3D4F-2C82-23A0966725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3854" y="3543402"/>
            <a:ext cx="3475511" cy="1978028"/>
          </a:xfrm>
          <a:prstGeom prst="rect">
            <a:avLst/>
          </a:prstGeom>
        </p:spPr>
      </p:pic>
      <p:pic>
        <p:nvPicPr>
          <p:cNvPr id="11" name="Picture 11" descr="A number on a white background&#10;&#10;Description automatically generated">
            <a:extLst>
              <a:ext uri="{FF2B5EF4-FFF2-40B4-BE49-F238E27FC236}">
                <a16:creationId xmlns:a16="http://schemas.microsoft.com/office/drawing/2014/main" id="{9D78B896-291C-2900-1F52-DD1B3B1471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024" y="6288969"/>
            <a:ext cx="9056913" cy="50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8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650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Arial,Sans-Serif</vt:lpstr>
      <vt:lpstr>Calibri</vt:lpstr>
      <vt:lpstr>Calibri Light</vt:lpstr>
      <vt:lpstr>Century Gothic</vt:lpstr>
      <vt:lpstr>Office Theme</vt:lpstr>
      <vt:lpstr>Resource Management: energy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Management: energy</dc:title>
  <dc:creator>J Harnett</dc:creator>
  <cp:lastModifiedBy>J Harnett</cp:lastModifiedBy>
  <cp:revision>1</cp:revision>
  <dcterms:created xsi:type="dcterms:W3CDTF">2024-11-28T13:39:26Z</dcterms:created>
  <dcterms:modified xsi:type="dcterms:W3CDTF">2024-11-28T13:39:50Z</dcterms:modified>
</cp:coreProperties>
</file>