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8" r:id="rId5"/>
  </p:sldIdLst>
  <p:sldSz cx="9144000" cy="5143500" type="screen16x9"/>
  <p:notesSz cx="6858000" cy="9144000"/>
  <p:embeddedFontLst>
    <p:embeddedFont>
      <p:font typeface="Pangolin" panose="020B0604020202020204" charset="0"/>
      <p:regular r:id="rId7"/>
    </p:embeddedFont>
    <p:embeddedFont>
      <p:font typeface="Boogaloo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6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4f1fc4f3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4f1fc4f3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pictures/60000/velka/octagonal-geometric-backgroun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 descr="http://www.publicdomainpictures.net/pictures/60000/velka/octagonal-geometric-background.jpg">
            <a:hlinkClick r:id="rId3"/>
          </p:cNvPr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-4250"/>
            <a:ext cx="55721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descr="http://www.publicdomainpictures.net/pictures/60000/velka/octagonal-geometric-background.jpg">
            <a:hlinkClick r:id="rId3"/>
          </p:cNvPr>
          <p:cNvPicPr preferRelativeResize="0"/>
          <p:nvPr/>
        </p:nvPicPr>
        <p:blipFill rotWithShape="1">
          <a:blip r:embed="rId4">
            <a:alphaModFix amt="24000"/>
          </a:blip>
          <a:srcRect l="6775" r="29126"/>
          <a:stretch/>
        </p:blipFill>
        <p:spPr>
          <a:xfrm>
            <a:off x="5572125" y="4250"/>
            <a:ext cx="35718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5"/>
          <p:cNvGrpSpPr/>
          <p:nvPr/>
        </p:nvGrpSpPr>
        <p:grpSpPr>
          <a:xfrm>
            <a:off x="1475655" y="436139"/>
            <a:ext cx="7298635" cy="828279"/>
            <a:chOff x="1462728" y="502557"/>
            <a:chExt cx="7316193" cy="1088694"/>
          </a:xfrm>
        </p:grpSpPr>
        <p:sp>
          <p:nvSpPr>
            <p:cNvPr id="91" name="Google Shape;91;p15"/>
            <p:cNvSpPr/>
            <p:nvPr/>
          </p:nvSpPr>
          <p:spPr>
            <a:xfrm>
              <a:off x="1518850" y="570241"/>
              <a:ext cx="7260072" cy="102101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666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C27BA0"/>
                  </a:solidFill>
                  <a:latin typeface="Pangolin"/>
                </a:rPr>
                <a:t>BRAIN DUMP</a:t>
              </a: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462728" y="502557"/>
              <a:ext cx="7260072" cy="102101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666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EAD1DC"/>
                  </a:solidFill>
                  <a:latin typeface="Pangolin"/>
                </a:rPr>
                <a:t>BRAIN DUMP</a:t>
              </a:r>
            </a:p>
          </p:txBody>
        </p:sp>
      </p:grpSp>
      <p:sp>
        <p:nvSpPr>
          <p:cNvPr id="93" name="Google Shape;93;p15"/>
          <p:cNvSpPr txBox="1"/>
          <p:nvPr/>
        </p:nvSpPr>
        <p:spPr>
          <a:xfrm>
            <a:off x="120300" y="-109147"/>
            <a:ext cx="8903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  <a:latin typeface="Boogaloo"/>
                <a:ea typeface="Boogaloo"/>
                <a:cs typeface="Boogaloo"/>
                <a:sym typeface="Boogaloo"/>
              </a:rPr>
              <a:t>Everything </a:t>
            </a:r>
            <a:r>
              <a:rPr lang="en" sz="3000" b="1">
                <a:solidFill>
                  <a:srgbClr val="666666"/>
                </a:solidFill>
                <a:latin typeface="Boogaloo"/>
                <a:ea typeface="Boogaloo"/>
                <a:cs typeface="Boogaloo"/>
                <a:sym typeface="Boogaloo"/>
              </a:rPr>
              <a:t>YOUR NAME</a:t>
            </a:r>
            <a:r>
              <a:rPr lang="en" sz="3000">
                <a:solidFill>
                  <a:srgbClr val="666666"/>
                </a:solidFill>
                <a:latin typeface="Boogaloo"/>
                <a:ea typeface="Boogaloo"/>
                <a:cs typeface="Boogaloo"/>
                <a:sym typeface="Boogaloo"/>
              </a:rPr>
              <a:t> knows about </a:t>
            </a:r>
            <a:r>
              <a:rPr lang="en" sz="3000" b="1">
                <a:solidFill>
                  <a:srgbClr val="666666"/>
                </a:solidFill>
                <a:latin typeface="Boogaloo"/>
                <a:ea typeface="Boogaloo"/>
                <a:cs typeface="Boogaloo"/>
                <a:sym typeface="Boogaloo"/>
              </a:rPr>
              <a:t>YOUR TOPIC</a:t>
            </a:r>
            <a:endParaRPr sz="3300" b="1">
              <a:solidFill>
                <a:srgbClr val="666666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94" name="Google Shape;94;p15" descr="http://maxpixel.freegreatpicture.com/static/photo/1x/Head-Brain-Mind-Gray-Matter-Creativeness-Organ-297017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87" y="408042"/>
            <a:ext cx="1626113" cy="8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231675" y="1618150"/>
            <a:ext cx="2762700" cy="3293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oogaloo"/>
              <a:buChar char="●"/>
            </a:pP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3190646" y="1618150"/>
            <a:ext cx="2762700" cy="3293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oogaloo"/>
              <a:buChar char="●"/>
            </a:pP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6134275" y="1618150"/>
            <a:ext cx="2762700" cy="3293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oogaloo"/>
              <a:buChar char="●"/>
            </a:pP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478400" y="1407901"/>
            <a:ext cx="2269278" cy="28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AD1DC"/>
                </a:solidFill>
                <a:latin typeface="Pangolin"/>
              </a:rPr>
              <a:t>30 Seconds</a:t>
            </a:r>
          </a:p>
        </p:txBody>
      </p:sp>
      <p:sp>
        <p:nvSpPr>
          <p:cNvPr id="99" name="Google Shape;99;p15"/>
          <p:cNvSpPr/>
          <p:nvPr/>
        </p:nvSpPr>
        <p:spPr>
          <a:xfrm>
            <a:off x="3780750" y="1401151"/>
            <a:ext cx="1567152" cy="285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AD1DC"/>
                </a:solidFill>
                <a:latin typeface="Pangolin"/>
              </a:rPr>
              <a:t>1 Minute</a:t>
            </a:r>
          </a:p>
        </p:txBody>
      </p:sp>
      <p:sp>
        <p:nvSpPr>
          <p:cNvPr id="100" name="Google Shape;100;p15"/>
          <p:cNvSpPr/>
          <p:nvPr/>
        </p:nvSpPr>
        <p:spPr>
          <a:xfrm>
            <a:off x="6297500" y="1409026"/>
            <a:ext cx="2448858" cy="285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AD1DC"/>
                </a:solidFill>
                <a:latin typeface="Pangolin"/>
              </a:rPr>
              <a:t>Peek and Add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8ABB51FA78D4DAA0357D1A76EE49F" ma:contentTypeVersion="30" ma:contentTypeDescription="Create a new document." ma:contentTypeScope="" ma:versionID="70a553e3b8a21e2442987fc6850e093d">
  <xsd:schema xmlns:xsd="http://www.w3.org/2001/XMLSchema" xmlns:xs="http://www.w3.org/2001/XMLSchema" xmlns:p="http://schemas.microsoft.com/office/2006/metadata/properties" xmlns:ns3="a050a712-69c0-4679-af93-0fa9ce7acf71" xmlns:ns4="a0308641-2b59-4c65-9896-111f9dda4a19" targetNamespace="http://schemas.microsoft.com/office/2006/metadata/properties" ma:root="true" ma:fieldsID="534c3554a9a136bb0c9c9b45c3b9ef5a" ns3:_="" ns4:_="">
    <xsd:import namespace="a050a712-69c0-4679-af93-0fa9ce7acf71"/>
    <xsd:import namespace="a0308641-2b59-4c65-9896-111f9dda4a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0a712-69c0-4679-af93-0fa9ce7acf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08641-2b59-4c65-9896-111f9dda4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0308641-2b59-4c65-9896-111f9dda4a19" xsi:nil="true"/>
    <Teachers xmlns="a0308641-2b59-4c65-9896-111f9dda4a19">
      <UserInfo>
        <DisplayName/>
        <AccountId xsi:nil="true"/>
        <AccountType/>
      </UserInfo>
    </Teachers>
    <Student_Groups xmlns="a0308641-2b59-4c65-9896-111f9dda4a19">
      <UserInfo>
        <DisplayName/>
        <AccountId xsi:nil="true"/>
        <AccountType/>
      </UserInfo>
    </Student_Groups>
    <Invited_Students xmlns="a0308641-2b59-4c65-9896-111f9dda4a19" xsi:nil="true"/>
    <Is_Collaboration_Space_Locked xmlns="a0308641-2b59-4c65-9896-111f9dda4a19" xsi:nil="true"/>
    <Templates xmlns="a0308641-2b59-4c65-9896-111f9dda4a19" xsi:nil="true"/>
    <Has_Teacher_Only_SectionGroup xmlns="a0308641-2b59-4c65-9896-111f9dda4a19" xsi:nil="true"/>
    <CultureName xmlns="a0308641-2b59-4c65-9896-111f9dda4a19" xsi:nil="true"/>
    <DefaultSectionNames xmlns="a0308641-2b59-4c65-9896-111f9dda4a19" xsi:nil="true"/>
    <Owner xmlns="a0308641-2b59-4c65-9896-111f9dda4a19">
      <UserInfo>
        <DisplayName/>
        <AccountId xsi:nil="true"/>
        <AccountType/>
      </UserInfo>
    </Owner>
    <TeamsChannelId xmlns="a0308641-2b59-4c65-9896-111f9dda4a19" xsi:nil="true"/>
    <Invited_Teachers xmlns="a0308641-2b59-4c65-9896-111f9dda4a19" xsi:nil="true"/>
    <IsNotebookLocked xmlns="a0308641-2b59-4c65-9896-111f9dda4a19" xsi:nil="true"/>
    <NotebookType xmlns="a0308641-2b59-4c65-9896-111f9dda4a19" xsi:nil="true"/>
    <AppVersion xmlns="a0308641-2b59-4c65-9896-111f9dda4a19" xsi:nil="true"/>
    <FolderType xmlns="a0308641-2b59-4c65-9896-111f9dda4a19" xsi:nil="true"/>
    <Students xmlns="a0308641-2b59-4c65-9896-111f9dda4a19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B49219D7-D89D-4BB8-A28F-373196FCC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0a712-69c0-4679-af93-0fa9ce7acf71"/>
    <ds:schemaRef ds:uri="a0308641-2b59-4c65-9896-111f9dda4a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5DED2-9F9E-4828-9315-B745211BC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768E9-578B-43EC-BE1B-C44EE6D91B14}">
  <ds:schemaRefs>
    <ds:schemaRef ds:uri="a0308641-2b59-4c65-9896-111f9dda4a1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050a712-69c0-4679-af93-0fa9ce7acf7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Pangolin</vt:lpstr>
      <vt:lpstr>Arial</vt:lpstr>
      <vt:lpstr>Boogaloo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osmith</dc:creator>
  <cp:lastModifiedBy>osmith</cp:lastModifiedBy>
  <cp:revision>3</cp:revision>
  <dcterms:modified xsi:type="dcterms:W3CDTF">2020-11-10T09:43:19Z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0x010100E448ABB51FA78D4DAA0357D1A76EE49F</vt:lpwstr>
  </property>
</Properties>
</file>