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6"/>
  </p:normalViewPr>
  <p:slideViewPr>
    <p:cSldViewPr snapToGrid="0" snapToObjects="1">
      <p:cViewPr varScale="1">
        <p:scale>
          <a:sx n="144" d="100"/>
          <a:sy n="144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ryuc24b85zbr.cloudfront.net/tes/resources/11141536/image?width=500&amp;height=500&amp;version=1444948367000">
            <a:extLst>
              <a:ext uri="{FF2B5EF4-FFF2-40B4-BE49-F238E27FC236}">
                <a16:creationId xmlns:a16="http://schemas.microsoft.com/office/drawing/2014/main" id="{2A179DA6-E531-774F-8FF9-3D8FDFCB5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432" y="141685"/>
            <a:ext cx="6836569" cy="483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86264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48ABB51FA78D4DAA0357D1A76EE49F" ma:contentTypeVersion="30" ma:contentTypeDescription="Create a new document." ma:contentTypeScope="" ma:versionID="70a553e3b8a21e2442987fc6850e093d">
  <xsd:schema xmlns:xsd="http://www.w3.org/2001/XMLSchema" xmlns:xs="http://www.w3.org/2001/XMLSchema" xmlns:p="http://schemas.microsoft.com/office/2006/metadata/properties" xmlns:ns3="a050a712-69c0-4679-af93-0fa9ce7acf71" xmlns:ns4="a0308641-2b59-4c65-9896-111f9dda4a19" targetNamespace="http://schemas.microsoft.com/office/2006/metadata/properties" ma:root="true" ma:fieldsID="534c3554a9a136bb0c9c9b45c3b9ef5a" ns3:_="" ns4:_="">
    <xsd:import namespace="a050a712-69c0-4679-af93-0fa9ce7acf71"/>
    <xsd:import namespace="a0308641-2b59-4c65-9896-111f9dda4a1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0a712-69c0-4679-af93-0fa9ce7acf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08641-2b59-4c65-9896-111f9dda4a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a0308641-2b59-4c65-9896-111f9dda4a19" xsi:nil="true"/>
    <Teachers xmlns="a0308641-2b59-4c65-9896-111f9dda4a19">
      <UserInfo>
        <DisplayName/>
        <AccountId xsi:nil="true"/>
        <AccountType/>
      </UserInfo>
    </Teachers>
    <Student_Groups xmlns="a0308641-2b59-4c65-9896-111f9dda4a19">
      <UserInfo>
        <DisplayName/>
        <AccountId xsi:nil="true"/>
        <AccountType/>
      </UserInfo>
    </Student_Groups>
    <Invited_Students xmlns="a0308641-2b59-4c65-9896-111f9dda4a19" xsi:nil="true"/>
    <Is_Collaboration_Space_Locked xmlns="a0308641-2b59-4c65-9896-111f9dda4a19" xsi:nil="true"/>
    <Templates xmlns="a0308641-2b59-4c65-9896-111f9dda4a19" xsi:nil="true"/>
    <Has_Teacher_Only_SectionGroup xmlns="a0308641-2b59-4c65-9896-111f9dda4a19" xsi:nil="true"/>
    <CultureName xmlns="a0308641-2b59-4c65-9896-111f9dda4a19" xsi:nil="true"/>
    <DefaultSectionNames xmlns="a0308641-2b59-4c65-9896-111f9dda4a19" xsi:nil="true"/>
    <Owner xmlns="a0308641-2b59-4c65-9896-111f9dda4a19">
      <UserInfo>
        <DisplayName/>
        <AccountId xsi:nil="true"/>
        <AccountType/>
      </UserInfo>
    </Owner>
    <TeamsChannelId xmlns="a0308641-2b59-4c65-9896-111f9dda4a19" xsi:nil="true"/>
    <Invited_Teachers xmlns="a0308641-2b59-4c65-9896-111f9dda4a19" xsi:nil="true"/>
    <IsNotebookLocked xmlns="a0308641-2b59-4c65-9896-111f9dda4a19" xsi:nil="true"/>
    <NotebookType xmlns="a0308641-2b59-4c65-9896-111f9dda4a19" xsi:nil="true"/>
    <AppVersion xmlns="a0308641-2b59-4c65-9896-111f9dda4a19" xsi:nil="true"/>
    <FolderType xmlns="a0308641-2b59-4c65-9896-111f9dda4a19" xsi:nil="true"/>
    <Students xmlns="a0308641-2b59-4c65-9896-111f9dda4a19">
      <UserInfo>
        <DisplayName/>
        <AccountId xsi:nil="true"/>
        <AccountType/>
      </UserInfo>
    </Students>
  </documentManagement>
</p:properties>
</file>

<file path=customXml/itemProps1.xml><?xml version="1.0" encoding="utf-8"?>
<ds:datastoreItem xmlns:ds="http://schemas.openxmlformats.org/officeDocument/2006/customXml" ds:itemID="{A2EF33FD-EE13-4698-B7B1-E5FECAEC7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0a712-69c0-4679-af93-0fa9ce7acf71"/>
    <ds:schemaRef ds:uri="a0308641-2b59-4c65-9896-111f9dda4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6E4877-8513-46EC-9305-8F1C4F0198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518D8C-44DD-400C-96B6-D069980F1DBB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a050a712-69c0-4679-af93-0fa9ce7acf71"/>
    <ds:schemaRef ds:uri="http://purl.org/dc/elements/1.1/"/>
    <ds:schemaRef ds:uri="http://schemas.microsoft.com/office/2006/metadata/properties"/>
    <ds:schemaRef ds:uri="a0308641-2b59-4c65-9896-111f9dda4a19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osmith</dc:creator>
  <cp:lastModifiedBy>osmith</cp:lastModifiedBy>
  <cp:revision>3</cp:revision>
  <dcterms:modified xsi:type="dcterms:W3CDTF">2020-11-10T09:58:30Z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0x010100E448ABB51FA78D4DAA0357D1A76EE49F</vt:lpwstr>
  </property>
</Properties>
</file>