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3" r:id="rId1"/>
  </p:sldMasterIdLst>
  <p:notesMasterIdLst>
    <p:notesMasterId r:id="rId12"/>
  </p:notesMasterIdLst>
  <p:sldIdLst>
    <p:sldId id="256" r:id="rId2"/>
    <p:sldId id="265" r:id="rId3"/>
    <p:sldId id="262" r:id="rId4"/>
    <p:sldId id="274" r:id="rId5"/>
    <p:sldId id="284" r:id="rId6"/>
    <p:sldId id="321" r:id="rId7"/>
    <p:sldId id="322" r:id="rId8"/>
    <p:sldId id="323" r:id="rId9"/>
    <p:sldId id="324" r:id="rId10"/>
    <p:sldId id="320"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Architects Daughter" panose="020B0604020202020204" charset="0"/>
      <p:regular r:id="rId17"/>
    </p:embeddedFont>
    <p:embeddedFont>
      <p:font typeface="Slackey" panose="020B0604020202020204" charset="0"/>
      <p:regular r:id="rId18"/>
    </p:embeddedFont>
    <p:embeddedFont>
      <p:font typeface="Tahoma" panose="020B0604030504040204" pitchFamily="34" charset="0"/>
      <p:regular r:id="rId19"/>
      <p:bold r:id="rId20"/>
    </p:embeddedFont>
    <p:embeddedFont>
      <p:font typeface="Calibri Light" panose="020F0302020204030204" pitchFamily="34" charset="0"/>
      <p:regular r:id="rId21"/>
      <p: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williams" initials="a" lastIdx="2" clrIdx="0">
    <p:extLst>
      <p:ext uri="{19B8F6BF-5375-455C-9EA6-DF929625EA0E}">
        <p15:presenceInfo xmlns:p15="http://schemas.microsoft.com/office/powerpoint/2012/main" userId="S::awilliams@thekings.staffs.sch.uk::3a699d6d-6f2f-40d1-aa37-16fd202239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D02CF1-F788-41F4-B274-9BAF031DBB52}">
  <a:tblStyle styleId="{03D02CF1-F788-41F4-B274-9BAF031DBB5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50" autoAdjust="0"/>
    <p:restoredTop sz="93652"/>
  </p:normalViewPr>
  <p:slideViewPr>
    <p:cSldViewPr snapToGrid="0" snapToObjects="1">
      <p:cViewPr varScale="1">
        <p:scale>
          <a:sx n="90" d="100"/>
          <a:sy n="90" d="100"/>
        </p:scale>
        <p:origin x="126" y="6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7"/>
        <p:cNvGrpSpPr/>
        <p:nvPr/>
      </p:nvGrpSpPr>
      <p:grpSpPr>
        <a:xfrm>
          <a:off x="0" y="0"/>
          <a:ext cx="0" cy="0"/>
          <a:chOff x="0" y="0"/>
          <a:chExt cx="0" cy="0"/>
        </a:xfrm>
      </p:grpSpPr>
      <p:sp>
        <p:nvSpPr>
          <p:cNvPr id="10198" name="Google Shape;10198;g88740b9026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99" name="Google Shape;10199;g88740b902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7"/>
        <p:cNvGrpSpPr/>
        <p:nvPr/>
      </p:nvGrpSpPr>
      <p:grpSpPr>
        <a:xfrm>
          <a:off x="0" y="0"/>
          <a:ext cx="0" cy="0"/>
          <a:chOff x="0" y="0"/>
          <a:chExt cx="0" cy="0"/>
        </a:xfrm>
      </p:grpSpPr>
      <p:sp>
        <p:nvSpPr>
          <p:cNvPr id="10888" name="Google Shape;10888;g820329d9ab_0_3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9" name="Google Shape;10889;g820329d9ab_0_3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4719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1"/>
        <p:cNvGrpSpPr/>
        <p:nvPr/>
      </p:nvGrpSpPr>
      <p:grpSpPr>
        <a:xfrm>
          <a:off x="0" y="0"/>
          <a:ext cx="0" cy="0"/>
          <a:chOff x="0" y="0"/>
          <a:chExt cx="0" cy="0"/>
        </a:xfrm>
      </p:grpSpPr>
      <p:sp>
        <p:nvSpPr>
          <p:cNvPr id="10452" name="Google Shape;10452;g820329d9ab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53" name="Google Shape;10453;g820329d9ab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7"/>
        <p:cNvGrpSpPr/>
        <p:nvPr/>
      </p:nvGrpSpPr>
      <p:grpSpPr>
        <a:xfrm>
          <a:off x="0" y="0"/>
          <a:ext cx="0" cy="0"/>
          <a:chOff x="0" y="0"/>
          <a:chExt cx="0" cy="0"/>
        </a:xfrm>
      </p:grpSpPr>
      <p:sp>
        <p:nvSpPr>
          <p:cNvPr id="10318" name="Google Shape;10318;g889056291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9" name="Google Shape;10319;g889056291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8"/>
        <p:cNvGrpSpPr/>
        <p:nvPr/>
      </p:nvGrpSpPr>
      <p:grpSpPr>
        <a:xfrm>
          <a:off x="0" y="0"/>
          <a:ext cx="0" cy="0"/>
          <a:chOff x="0" y="0"/>
          <a:chExt cx="0" cy="0"/>
        </a:xfrm>
      </p:grpSpPr>
      <p:sp>
        <p:nvSpPr>
          <p:cNvPr id="10639" name="Google Shape;10639;g8a31450583_0_6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0" name="Google Shape;10640;g8a31450583_0_6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7"/>
        <p:cNvGrpSpPr/>
        <p:nvPr/>
      </p:nvGrpSpPr>
      <p:grpSpPr>
        <a:xfrm>
          <a:off x="0" y="0"/>
          <a:ext cx="0" cy="0"/>
          <a:chOff x="0" y="0"/>
          <a:chExt cx="0" cy="0"/>
        </a:xfrm>
      </p:grpSpPr>
      <p:sp>
        <p:nvSpPr>
          <p:cNvPr id="10888" name="Google Shape;10888;g820329d9ab_0_3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9" name="Google Shape;10889;g820329d9ab_0_3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8"/>
        <p:cNvGrpSpPr/>
        <p:nvPr/>
      </p:nvGrpSpPr>
      <p:grpSpPr>
        <a:xfrm>
          <a:off x="0" y="0"/>
          <a:ext cx="0" cy="0"/>
          <a:chOff x="0" y="0"/>
          <a:chExt cx="0" cy="0"/>
        </a:xfrm>
      </p:grpSpPr>
      <p:sp>
        <p:nvSpPr>
          <p:cNvPr id="10639" name="Google Shape;10639;g8a31450583_0_6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0" name="Google Shape;10640;g8a31450583_0_6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79181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7"/>
        <p:cNvGrpSpPr/>
        <p:nvPr/>
      </p:nvGrpSpPr>
      <p:grpSpPr>
        <a:xfrm>
          <a:off x="0" y="0"/>
          <a:ext cx="0" cy="0"/>
          <a:chOff x="0" y="0"/>
          <a:chExt cx="0" cy="0"/>
        </a:xfrm>
      </p:grpSpPr>
      <p:sp>
        <p:nvSpPr>
          <p:cNvPr id="10318" name="Google Shape;10318;g889056291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9" name="Google Shape;10319;g889056291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2813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1"/>
        <p:cNvGrpSpPr/>
        <p:nvPr/>
      </p:nvGrpSpPr>
      <p:grpSpPr>
        <a:xfrm>
          <a:off x="0" y="0"/>
          <a:ext cx="0" cy="0"/>
          <a:chOff x="0" y="0"/>
          <a:chExt cx="0" cy="0"/>
        </a:xfrm>
      </p:grpSpPr>
      <p:sp>
        <p:nvSpPr>
          <p:cNvPr id="10452" name="Google Shape;10452;g820329d9ab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53" name="Google Shape;10453;g820329d9ab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8787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7"/>
        <p:cNvGrpSpPr/>
        <p:nvPr/>
      </p:nvGrpSpPr>
      <p:grpSpPr>
        <a:xfrm>
          <a:off x="0" y="0"/>
          <a:ext cx="0" cy="0"/>
          <a:chOff x="0" y="0"/>
          <a:chExt cx="0" cy="0"/>
        </a:xfrm>
      </p:grpSpPr>
      <p:sp>
        <p:nvSpPr>
          <p:cNvPr id="10888" name="Google Shape;10888;g820329d9ab_0_3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9" name="Google Shape;10889;g820329d9ab_0_3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8358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DD5FD54-5521-4E80-BB19-907C6FA3B09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321629625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D5FD54-5521-4E80-BB19-907C6FA3B09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321444047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D5FD54-5521-4E80-BB19-907C6FA3B09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124576925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ullet point">
  <p:cSld name="Bullet point">
    <p:bg>
      <p:bgPr>
        <a:solidFill>
          <a:schemeClr val="accent2"/>
        </a:solidFill>
        <a:effectLst/>
      </p:bgPr>
    </p:bg>
    <p:spTree>
      <p:nvGrpSpPr>
        <p:cNvPr id="1" name="Shape 6695"/>
        <p:cNvGrpSpPr/>
        <p:nvPr/>
      </p:nvGrpSpPr>
      <p:grpSpPr>
        <a:xfrm>
          <a:off x="0" y="0"/>
          <a:ext cx="0" cy="0"/>
          <a:chOff x="0" y="0"/>
          <a:chExt cx="0" cy="0"/>
        </a:xfrm>
      </p:grpSpPr>
      <p:sp>
        <p:nvSpPr>
          <p:cNvPr id="6711" name="Google Shape;6711;p22"/>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12" name="Google Shape;6712;p22"/>
          <p:cNvSpPr txBox="1">
            <a:spLocks noGrp="1"/>
          </p:cNvSpPr>
          <p:nvPr>
            <p:ph type="subTitle" idx="1"/>
          </p:nvPr>
        </p:nvSpPr>
        <p:spPr>
          <a:xfrm>
            <a:off x="1256625" y="1701725"/>
            <a:ext cx="2975400" cy="2662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None/>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extLst>
      <p:ext uri="{BB962C8B-B14F-4D97-AF65-F5344CB8AC3E}">
        <p14:creationId xmlns:p14="http://schemas.microsoft.com/office/powerpoint/2010/main" val="4293505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1"/>
        </a:solidFill>
        <a:effectLst/>
      </p:bgPr>
    </p:bg>
    <p:spTree>
      <p:nvGrpSpPr>
        <p:cNvPr id="1" name="Shape 3238"/>
        <p:cNvGrpSpPr/>
        <p:nvPr/>
      </p:nvGrpSpPr>
      <p:grpSpPr>
        <a:xfrm>
          <a:off x="0" y="0"/>
          <a:ext cx="0" cy="0"/>
          <a:chOff x="0" y="0"/>
          <a:chExt cx="0" cy="0"/>
        </a:xfrm>
      </p:grpSpPr>
      <p:sp>
        <p:nvSpPr>
          <p:cNvPr id="3254" name="Google Shape;3254;p8"/>
          <p:cNvSpPr txBox="1">
            <a:spLocks noGrp="1"/>
          </p:cNvSpPr>
          <p:nvPr>
            <p:ph type="title"/>
          </p:nvPr>
        </p:nvSpPr>
        <p:spPr>
          <a:xfrm>
            <a:off x="4572075" y="540000"/>
            <a:ext cx="3852000" cy="1356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255" name="Google Shape;3255;p8"/>
          <p:cNvSpPr txBox="1">
            <a:spLocks noGrp="1"/>
          </p:cNvSpPr>
          <p:nvPr>
            <p:ph type="subTitle" idx="1"/>
          </p:nvPr>
        </p:nvSpPr>
        <p:spPr>
          <a:xfrm>
            <a:off x="5490625" y="2853150"/>
            <a:ext cx="2139000" cy="116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1"/>
                </a:solidFill>
              </a:defRPr>
            </a:lvl1pPr>
            <a:lvl2pPr lvl="1" algn="ctr" rtl="0">
              <a:lnSpc>
                <a:spcPct val="100000"/>
              </a:lnSpc>
              <a:spcBef>
                <a:spcPts val="1600"/>
              </a:spcBef>
              <a:spcAft>
                <a:spcPts val="0"/>
              </a:spcAft>
              <a:buNone/>
              <a:defRPr/>
            </a:lvl2pPr>
            <a:lvl3pPr lvl="2" algn="ctr" rtl="0">
              <a:lnSpc>
                <a:spcPct val="100000"/>
              </a:lnSpc>
              <a:spcBef>
                <a:spcPts val="1600"/>
              </a:spcBef>
              <a:spcAft>
                <a:spcPts val="0"/>
              </a:spcAft>
              <a:buNone/>
              <a:defRPr/>
            </a:lvl3pPr>
            <a:lvl4pPr lvl="3" algn="ctr" rtl="0">
              <a:lnSpc>
                <a:spcPct val="100000"/>
              </a:lnSpc>
              <a:spcBef>
                <a:spcPts val="1600"/>
              </a:spcBef>
              <a:spcAft>
                <a:spcPts val="0"/>
              </a:spcAft>
              <a:buNone/>
              <a:defRPr/>
            </a:lvl4pPr>
            <a:lvl5pPr lvl="4" algn="ctr" rtl="0">
              <a:lnSpc>
                <a:spcPct val="100000"/>
              </a:lnSpc>
              <a:spcBef>
                <a:spcPts val="1600"/>
              </a:spcBef>
              <a:spcAft>
                <a:spcPts val="0"/>
              </a:spcAft>
              <a:buNone/>
              <a:defRPr/>
            </a:lvl5pPr>
            <a:lvl6pPr lvl="5" algn="ctr" rtl="0">
              <a:lnSpc>
                <a:spcPct val="100000"/>
              </a:lnSpc>
              <a:spcBef>
                <a:spcPts val="1600"/>
              </a:spcBef>
              <a:spcAft>
                <a:spcPts val="0"/>
              </a:spcAft>
              <a:buNone/>
              <a:defRPr/>
            </a:lvl6pPr>
            <a:lvl7pPr lvl="6" algn="ctr" rtl="0">
              <a:lnSpc>
                <a:spcPct val="100000"/>
              </a:lnSpc>
              <a:spcBef>
                <a:spcPts val="1600"/>
              </a:spcBef>
              <a:spcAft>
                <a:spcPts val="0"/>
              </a:spcAft>
              <a:buNone/>
              <a:defRPr/>
            </a:lvl7pPr>
            <a:lvl8pPr lvl="7" algn="ctr" rtl="0">
              <a:lnSpc>
                <a:spcPct val="100000"/>
              </a:lnSpc>
              <a:spcBef>
                <a:spcPts val="1600"/>
              </a:spcBef>
              <a:spcAft>
                <a:spcPts val="0"/>
              </a:spcAft>
              <a:buNone/>
              <a:defRPr/>
            </a:lvl8pPr>
            <a:lvl9pPr lvl="8" algn="ctr" rtl="0">
              <a:lnSpc>
                <a:spcPct val="100000"/>
              </a:lnSpc>
              <a:spcBef>
                <a:spcPts val="1600"/>
              </a:spcBef>
              <a:spcAft>
                <a:spcPts val="1600"/>
              </a:spcAft>
              <a:buNone/>
              <a:defRPr/>
            </a:lvl9pPr>
          </a:lstStyle>
          <a:p>
            <a:endParaRPr/>
          </a:p>
        </p:txBody>
      </p:sp>
    </p:spTree>
    <p:extLst>
      <p:ext uri="{BB962C8B-B14F-4D97-AF65-F5344CB8AC3E}">
        <p14:creationId xmlns:p14="http://schemas.microsoft.com/office/powerpoint/2010/main" val="1337918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solidFill>
          <a:schemeClr val="accent1"/>
        </a:solidFill>
        <a:effectLst/>
      </p:bgPr>
    </p:bg>
    <p:spTree>
      <p:nvGrpSpPr>
        <p:cNvPr id="1" name="Shape 6576"/>
        <p:cNvGrpSpPr/>
        <p:nvPr/>
      </p:nvGrpSpPr>
      <p:grpSpPr>
        <a:xfrm>
          <a:off x="0" y="0"/>
          <a:ext cx="0" cy="0"/>
          <a:chOff x="0" y="0"/>
          <a:chExt cx="0" cy="0"/>
        </a:xfrm>
      </p:grpSpPr>
      <p:sp>
        <p:nvSpPr>
          <p:cNvPr id="6592" name="Google Shape;6592;p18"/>
          <p:cNvSpPr txBox="1">
            <a:spLocks noGrp="1"/>
          </p:cNvSpPr>
          <p:nvPr>
            <p:ph type="title"/>
          </p:nvPr>
        </p:nvSpPr>
        <p:spPr>
          <a:xfrm>
            <a:off x="3397550" y="2303250"/>
            <a:ext cx="3732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593" name="Google Shape;6593;p18"/>
          <p:cNvSpPr txBox="1">
            <a:spLocks noGrp="1"/>
          </p:cNvSpPr>
          <p:nvPr>
            <p:ph type="title" idx="2" hasCustomPrompt="1"/>
          </p:nvPr>
        </p:nvSpPr>
        <p:spPr>
          <a:xfrm>
            <a:off x="4176350" y="1462650"/>
            <a:ext cx="2174400" cy="1145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7200"/>
              <a:buNone/>
              <a:defRPr sz="72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594" name="Google Shape;6594;p18"/>
          <p:cNvSpPr txBox="1">
            <a:spLocks noGrp="1"/>
          </p:cNvSpPr>
          <p:nvPr>
            <p:ph type="subTitle" idx="1"/>
          </p:nvPr>
        </p:nvSpPr>
        <p:spPr>
          <a:xfrm>
            <a:off x="3885525" y="2905375"/>
            <a:ext cx="2755800" cy="59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spcBef>
                <a:spcPts val="1600"/>
              </a:spcBef>
              <a:spcAft>
                <a:spcPts val="0"/>
              </a:spcAft>
              <a:buSzPts val="1600"/>
              <a:buNone/>
              <a:defRPr/>
            </a:lvl2pPr>
            <a:lvl3pPr lvl="2" algn="ctr" rtl="0">
              <a:spcBef>
                <a:spcPts val="1600"/>
              </a:spcBef>
              <a:spcAft>
                <a:spcPts val="0"/>
              </a:spcAft>
              <a:buSzPts val="1600"/>
              <a:buNone/>
              <a:defRPr/>
            </a:lvl3pPr>
            <a:lvl4pPr lvl="3" algn="ctr" rtl="0">
              <a:spcBef>
                <a:spcPts val="1600"/>
              </a:spcBef>
              <a:spcAft>
                <a:spcPts val="0"/>
              </a:spcAft>
              <a:buSzPts val="1600"/>
              <a:buNone/>
              <a:defRPr/>
            </a:lvl4pPr>
            <a:lvl5pPr lvl="4" algn="ctr" rtl="0">
              <a:spcBef>
                <a:spcPts val="1600"/>
              </a:spcBef>
              <a:spcAft>
                <a:spcPts val="0"/>
              </a:spcAft>
              <a:buSzPts val="1600"/>
              <a:buNone/>
              <a:defRPr/>
            </a:lvl5pPr>
            <a:lvl6pPr lvl="5" algn="ctr" rtl="0">
              <a:spcBef>
                <a:spcPts val="1600"/>
              </a:spcBef>
              <a:spcAft>
                <a:spcPts val="0"/>
              </a:spcAft>
              <a:buSzPts val="1600"/>
              <a:buNone/>
              <a:defRPr/>
            </a:lvl6pPr>
            <a:lvl7pPr lvl="6" algn="ctr" rtl="0">
              <a:spcBef>
                <a:spcPts val="1600"/>
              </a:spcBef>
              <a:spcAft>
                <a:spcPts val="0"/>
              </a:spcAft>
              <a:buSzPts val="1600"/>
              <a:buNone/>
              <a:defRPr/>
            </a:lvl7pPr>
            <a:lvl8pPr lvl="7" algn="ctr" rtl="0">
              <a:spcBef>
                <a:spcPts val="1600"/>
              </a:spcBef>
              <a:spcAft>
                <a:spcPts val="0"/>
              </a:spcAft>
              <a:buSzPts val="1600"/>
              <a:buNone/>
              <a:defRPr/>
            </a:lvl8pPr>
            <a:lvl9pPr lvl="8" algn="ctr" rtl="0">
              <a:spcBef>
                <a:spcPts val="1600"/>
              </a:spcBef>
              <a:spcAft>
                <a:spcPts val="1600"/>
              </a:spcAft>
              <a:buSzPts val="1600"/>
              <a:buNone/>
              <a:defRPr/>
            </a:lvl9pPr>
          </a:lstStyle>
          <a:p>
            <a:endParaRPr/>
          </a:p>
        </p:txBody>
      </p:sp>
    </p:spTree>
    <p:extLst>
      <p:ext uri="{BB962C8B-B14F-4D97-AF65-F5344CB8AC3E}">
        <p14:creationId xmlns:p14="http://schemas.microsoft.com/office/powerpoint/2010/main" val="55123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3">
  <p:cSld name="One column 3">
    <p:bg>
      <p:bgPr>
        <a:solidFill>
          <a:schemeClr val="accent2"/>
        </a:solidFill>
        <a:effectLst/>
      </p:bgPr>
    </p:bg>
    <p:spTree>
      <p:nvGrpSpPr>
        <p:cNvPr id="1" name="Shape 6790"/>
        <p:cNvGrpSpPr/>
        <p:nvPr/>
      </p:nvGrpSpPr>
      <p:grpSpPr>
        <a:xfrm>
          <a:off x="0" y="0"/>
          <a:ext cx="0" cy="0"/>
          <a:chOff x="0" y="0"/>
          <a:chExt cx="0" cy="0"/>
        </a:xfrm>
      </p:grpSpPr>
      <p:sp>
        <p:nvSpPr>
          <p:cNvPr id="6804" name="Google Shape;6804;p27"/>
          <p:cNvSpPr txBox="1">
            <a:spLocks noGrp="1"/>
          </p:cNvSpPr>
          <p:nvPr>
            <p:ph type="title"/>
          </p:nvPr>
        </p:nvSpPr>
        <p:spPr>
          <a:xfrm>
            <a:off x="2405275" y="540000"/>
            <a:ext cx="4337700" cy="73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05" name="Google Shape;6805;p27"/>
          <p:cNvSpPr txBox="1">
            <a:spLocks noGrp="1"/>
          </p:cNvSpPr>
          <p:nvPr>
            <p:ph type="subTitle" idx="1"/>
          </p:nvPr>
        </p:nvSpPr>
        <p:spPr>
          <a:xfrm>
            <a:off x="2886150" y="2171775"/>
            <a:ext cx="3071700" cy="140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Tree>
    <p:extLst>
      <p:ext uri="{BB962C8B-B14F-4D97-AF65-F5344CB8AC3E}">
        <p14:creationId xmlns:p14="http://schemas.microsoft.com/office/powerpoint/2010/main" val="986836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D5FD54-5521-4E80-BB19-907C6FA3B09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313346658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D5FD54-5521-4E80-BB19-907C6FA3B09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91067253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DD5FD54-5521-4E80-BB19-907C6FA3B096}" type="datetimeFigureOut">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7142046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DD5FD54-5521-4E80-BB19-907C6FA3B096}" type="datetimeFigureOut">
              <a:rPr lang="en-GB" smtClean="0"/>
              <a:t>14/06/2022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3515571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DD5FD54-5521-4E80-BB19-907C6FA3B096}" type="datetimeFigureOut">
              <a:rPr lang="en-GB" smtClean="0"/>
              <a:t>14/06/2022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140911682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D5FD54-5521-4E80-BB19-907C6FA3B096}" type="datetimeFigureOut">
              <a:rPr lang="en-GB" smtClean="0"/>
              <a:t>14/06/2022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441269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DD5FD54-5521-4E80-BB19-907C6FA3B096}" type="datetimeFigureOut">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47148989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DD5FD54-5521-4E80-BB19-907C6FA3B096}" type="datetimeFigureOut">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84586758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DD5FD54-5521-4E80-BB19-907C6FA3B096}" type="datetimeFigureOut">
              <a:rPr lang="en-GB" smtClean="0"/>
              <a:t>14/06/2022</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D2E4B90-A537-4900-A98A-952B711906C4}" type="slidenum">
              <a:rPr lang="en-GB" smtClean="0"/>
              <a:t>‹#›</a:t>
            </a:fld>
            <a:endParaRPr lang="en-GB"/>
          </a:p>
        </p:txBody>
      </p:sp>
    </p:spTree>
    <p:extLst>
      <p:ext uri="{BB962C8B-B14F-4D97-AF65-F5344CB8AC3E}">
        <p14:creationId xmlns:p14="http://schemas.microsoft.com/office/powerpoint/2010/main" val="250647111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7" r:id="rId13"/>
    <p:sldLayoutId id="2147483783" r:id="rId14"/>
    <p:sldLayoutId id="2147483791" r:id="rId15"/>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www.bbc.co.uk/news/technology-52414280"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0200"/>
        <p:cNvGrpSpPr/>
        <p:nvPr/>
      </p:nvGrpSpPr>
      <p:grpSpPr>
        <a:xfrm>
          <a:off x="0" y="0"/>
          <a:ext cx="0" cy="0"/>
          <a:chOff x="0" y="0"/>
          <a:chExt cx="0" cy="0"/>
        </a:xfrm>
      </p:grpSpPr>
      <p:grpSp>
        <p:nvGrpSpPr>
          <p:cNvPr id="10201" name="Google Shape;10201;p41"/>
          <p:cNvGrpSpPr/>
          <p:nvPr/>
        </p:nvGrpSpPr>
        <p:grpSpPr>
          <a:xfrm rot="218129">
            <a:off x="-1870732" y="1555199"/>
            <a:ext cx="10433323" cy="2253027"/>
            <a:chOff x="3197875" y="3466725"/>
            <a:chExt cx="4366521" cy="1278779"/>
          </a:xfrm>
        </p:grpSpPr>
        <p:sp>
          <p:nvSpPr>
            <p:cNvPr id="10202" name="Google Shape;10202;p41"/>
            <p:cNvSpPr/>
            <p:nvPr/>
          </p:nvSpPr>
          <p:spPr>
            <a:xfrm>
              <a:off x="3197875" y="3466725"/>
              <a:ext cx="4366521" cy="1278779"/>
            </a:xfrm>
            <a:custGeom>
              <a:avLst/>
              <a:gdLst/>
              <a:ahLst/>
              <a:cxnLst/>
              <a:rect l="l" t="t" r="r" b="b"/>
              <a:pathLst>
                <a:path w="135375" h="39649" extrusionOk="0">
                  <a:moveTo>
                    <a:pt x="135374" y="1"/>
                  </a:moveTo>
                  <a:lnTo>
                    <a:pt x="47256" y="5085"/>
                  </a:lnTo>
                  <a:lnTo>
                    <a:pt x="49447" y="21158"/>
                  </a:lnTo>
                  <a:lnTo>
                    <a:pt x="49447" y="21158"/>
                  </a:lnTo>
                  <a:lnTo>
                    <a:pt x="18217" y="17265"/>
                  </a:lnTo>
                  <a:lnTo>
                    <a:pt x="25051" y="27171"/>
                  </a:lnTo>
                  <a:lnTo>
                    <a:pt x="0" y="28397"/>
                  </a:lnTo>
                  <a:lnTo>
                    <a:pt x="39898" y="37577"/>
                  </a:lnTo>
                  <a:lnTo>
                    <a:pt x="36076" y="26706"/>
                  </a:lnTo>
                  <a:lnTo>
                    <a:pt x="50661" y="28135"/>
                  </a:lnTo>
                  <a:lnTo>
                    <a:pt x="52078" y="39649"/>
                  </a:lnTo>
                  <a:lnTo>
                    <a:pt x="131195" y="34529"/>
                  </a:lnTo>
                  <a:lnTo>
                    <a:pt x="1353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3" name="Google Shape;10203;p41"/>
            <p:cNvSpPr/>
            <p:nvPr/>
          </p:nvSpPr>
          <p:spPr>
            <a:xfrm>
              <a:off x="3336506" y="3502076"/>
              <a:ext cx="4173732" cy="1194278"/>
            </a:xfrm>
            <a:custGeom>
              <a:avLst/>
              <a:gdLst/>
              <a:ahLst/>
              <a:cxnLst/>
              <a:rect l="l" t="t" r="r" b="b"/>
              <a:pathLst>
                <a:path w="129398" h="37029" extrusionOk="0">
                  <a:moveTo>
                    <a:pt x="129398" y="0"/>
                  </a:moveTo>
                  <a:lnTo>
                    <a:pt x="44173" y="4834"/>
                  </a:lnTo>
                  <a:lnTo>
                    <a:pt x="46637" y="21074"/>
                  </a:lnTo>
                  <a:lnTo>
                    <a:pt x="16217" y="17252"/>
                  </a:lnTo>
                  <a:lnTo>
                    <a:pt x="16217" y="17252"/>
                  </a:lnTo>
                  <a:lnTo>
                    <a:pt x="23015" y="26956"/>
                  </a:lnTo>
                  <a:lnTo>
                    <a:pt x="1" y="27396"/>
                  </a:lnTo>
                  <a:lnTo>
                    <a:pt x="33731" y="34171"/>
                  </a:lnTo>
                  <a:lnTo>
                    <a:pt x="29826" y="24253"/>
                  </a:lnTo>
                  <a:lnTo>
                    <a:pt x="47852" y="26313"/>
                  </a:lnTo>
                  <a:lnTo>
                    <a:pt x="49054" y="37029"/>
                  </a:lnTo>
                  <a:lnTo>
                    <a:pt x="125421" y="31849"/>
                  </a:lnTo>
                  <a:lnTo>
                    <a:pt x="1293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04" name="Google Shape;10204;p41"/>
          <p:cNvSpPr txBox="1">
            <a:spLocks noGrp="1"/>
          </p:cNvSpPr>
          <p:nvPr>
            <p:ph type="ctrTitle"/>
          </p:nvPr>
        </p:nvSpPr>
        <p:spPr>
          <a:xfrm>
            <a:off x="1698978" y="1647596"/>
            <a:ext cx="6858000" cy="1790700"/>
          </a:xfrm>
          <a:prstGeom prst="rect">
            <a:avLst/>
          </a:prstGeom>
        </p:spPr>
        <p:txBody>
          <a:bodyPr spcFirstLastPara="1" wrap="square" lIns="114300" tIns="91425" rIns="91425" bIns="91425" anchor="ctr" anchorCtr="0">
            <a:noAutofit/>
          </a:bodyPr>
          <a:lstStyle/>
          <a:p>
            <a:pPr marL="0" lvl="0" indent="0" algn="ctr" rtl="0">
              <a:spcBef>
                <a:spcPts val="0"/>
              </a:spcBef>
              <a:spcAft>
                <a:spcPts val="0"/>
              </a:spcAft>
              <a:buNone/>
            </a:pPr>
            <a:r>
              <a:rPr lang="en" dirty="0" smtClean="0">
                <a:latin typeface="Slackey" panose="020B0604020202020204" charset="0"/>
              </a:rPr>
              <a:t>Transition Tasks</a:t>
            </a:r>
            <a:endParaRPr dirty="0">
              <a:solidFill>
                <a:schemeClr val="dk1"/>
              </a:solidFill>
              <a:latin typeface="Slackey" panose="020B0604020202020204" charset="0"/>
            </a:endParaRPr>
          </a:p>
        </p:txBody>
      </p:sp>
      <p:sp>
        <p:nvSpPr>
          <p:cNvPr id="10205" name="Google Shape;10205;p41"/>
          <p:cNvSpPr txBox="1">
            <a:spLocks noGrp="1"/>
          </p:cNvSpPr>
          <p:nvPr>
            <p:ph type="subTitle" idx="1"/>
          </p:nvPr>
        </p:nvSpPr>
        <p:spPr>
          <a:xfrm>
            <a:off x="1632430" y="2800292"/>
            <a:ext cx="6858000" cy="1241822"/>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600" b="1" dirty="0" smtClean="0">
                <a:latin typeface="Architects Daughter" panose="020B0604020202020204" charset="0"/>
              </a:rPr>
              <a:t>Information Technology</a:t>
            </a:r>
            <a:endParaRPr sz="3600" b="1" dirty="0">
              <a:latin typeface="Architects Daughter" panose="020B060402020202020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5930" y="139683"/>
            <a:ext cx="2846901" cy="15801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890"/>
        <p:cNvGrpSpPr/>
        <p:nvPr/>
      </p:nvGrpSpPr>
      <p:grpSpPr>
        <a:xfrm>
          <a:off x="0" y="0"/>
          <a:ext cx="0" cy="0"/>
          <a:chOff x="0" y="0"/>
          <a:chExt cx="0" cy="0"/>
        </a:xfrm>
      </p:grpSpPr>
      <p:sp>
        <p:nvSpPr>
          <p:cNvPr id="10891" name="Google Shape;10891;p69"/>
          <p:cNvSpPr/>
          <p:nvPr/>
        </p:nvSpPr>
        <p:spPr>
          <a:xfrm>
            <a:off x="713690" y="1362229"/>
            <a:ext cx="7840447" cy="2552800"/>
          </a:xfrm>
          <a:custGeom>
            <a:avLst/>
            <a:gdLst/>
            <a:ahLst/>
            <a:cxnLst/>
            <a:rect l="l" t="t" r="r" b="b"/>
            <a:pathLst>
              <a:path w="200786" h="102112" extrusionOk="0">
                <a:moveTo>
                  <a:pt x="0" y="2191"/>
                </a:moveTo>
                <a:lnTo>
                  <a:pt x="8506" y="102112"/>
                </a:lnTo>
                <a:lnTo>
                  <a:pt x="200786" y="97704"/>
                </a:lnTo>
                <a:lnTo>
                  <a:pt x="195453" y="0"/>
                </a:lnTo>
                <a:close/>
              </a:path>
            </a:pathLst>
          </a:custGeom>
          <a:solidFill>
            <a:schemeClr val="lt1"/>
          </a:solidFill>
          <a:ln w="38100" cap="flat" cmpd="sng">
            <a:solidFill>
              <a:schemeClr val="dk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892" name="Google Shape;10892;p69"/>
          <p:cNvSpPr txBox="1">
            <a:spLocks noGrp="1"/>
          </p:cNvSpPr>
          <p:nvPr>
            <p:ph type="title"/>
          </p:nvPr>
        </p:nvSpPr>
        <p:spPr>
          <a:xfrm>
            <a:off x="871871" y="1716142"/>
            <a:ext cx="7602278" cy="2391541"/>
          </a:xfrm>
          <a:prstGeom prst="rect">
            <a:avLst/>
          </a:prstGeom>
        </p:spPr>
        <p:txBody>
          <a:bodyPr spcFirstLastPara="1" wrap="square" lIns="91425" tIns="91425" rIns="91425" bIns="91425" anchor="t" anchorCtr="0">
            <a:noAutofit/>
          </a:bodyPr>
          <a:lstStyle/>
          <a:p>
            <a:pPr lvl="0"/>
            <a:r>
              <a:rPr lang="en-GB" sz="2800" dirty="0" smtClean="0">
                <a:latin typeface="Slackey" panose="020B0604020202020204" charset="0"/>
              </a:rPr>
              <a:t>Please email your completed work to:</a:t>
            </a:r>
            <a:br>
              <a:rPr lang="en-GB" sz="2800" dirty="0" smtClean="0">
                <a:latin typeface="Slackey" panose="020B0604020202020204" charset="0"/>
              </a:rPr>
            </a:br>
            <a:r>
              <a:rPr lang="en-GB" sz="2800" dirty="0" smtClean="0">
                <a:latin typeface="Slackey" panose="020B0604020202020204" charset="0"/>
              </a:rPr>
              <a:t>Mr Aslam </a:t>
            </a:r>
            <a:r>
              <a:rPr lang="en-GB" sz="2800" dirty="0">
                <a:latin typeface="Slackey" panose="020B0604020202020204" charset="0"/>
              </a:rPr>
              <a:t/>
            </a:r>
            <a:br>
              <a:rPr lang="en-GB" sz="2800" dirty="0">
                <a:latin typeface="Slackey" panose="020B0604020202020204" charset="0"/>
              </a:rPr>
            </a:br>
            <a:r>
              <a:rPr lang="en-GB" sz="2800" dirty="0" smtClean="0">
                <a:latin typeface="Slackey" panose="020B0604020202020204" charset="0"/>
              </a:rPr>
              <a:t>ZAslam@thekings.staffs.sch.uk </a:t>
            </a:r>
            <a:endParaRPr sz="2800" dirty="0">
              <a:solidFill>
                <a:schemeClr val="dk1"/>
              </a:solidFill>
              <a:latin typeface="Slackey" panose="020B0604020202020204" charset="0"/>
            </a:endParaRPr>
          </a:p>
        </p:txBody>
      </p:sp>
      <p:grpSp>
        <p:nvGrpSpPr>
          <p:cNvPr id="10894" name="Google Shape;10894;p69"/>
          <p:cNvGrpSpPr/>
          <p:nvPr/>
        </p:nvGrpSpPr>
        <p:grpSpPr>
          <a:xfrm>
            <a:off x="7860056" y="256867"/>
            <a:ext cx="1176020" cy="884988"/>
            <a:chOff x="7317151" y="256871"/>
            <a:chExt cx="1719181" cy="1359501"/>
          </a:xfrm>
        </p:grpSpPr>
        <p:sp>
          <p:nvSpPr>
            <p:cNvPr id="10895" name="Google Shape;10895;p69"/>
            <p:cNvSpPr/>
            <p:nvPr/>
          </p:nvSpPr>
          <p:spPr>
            <a:xfrm flipH="1">
              <a:off x="7317151" y="266325"/>
              <a:ext cx="1443569" cy="1309196"/>
            </a:xfrm>
            <a:custGeom>
              <a:avLst/>
              <a:gdLst/>
              <a:ahLst/>
              <a:cxnLst/>
              <a:rect l="l" t="t" r="r" b="b"/>
              <a:pathLst>
                <a:path w="14170" h="12851" extrusionOk="0">
                  <a:moveTo>
                    <a:pt x="6276" y="3386"/>
                  </a:moveTo>
                  <a:lnTo>
                    <a:pt x="6323" y="3625"/>
                  </a:lnTo>
                  <a:cubicBezTo>
                    <a:pt x="6395" y="4041"/>
                    <a:pt x="6597" y="4446"/>
                    <a:pt x="6895" y="4756"/>
                  </a:cubicBezTo>
                  <a:cubicBezTo>
                    <a:pt x="7350" y="5241"/>
                    <a:pt x="7994" y="5520"/>
                    <a:pt x="8674" y="5520"/>
                  </a:cubicBezTo>
                  <a:cubicBezTo>
                    <a:pt x="8795" y="5520"/>
                    <a:pt x="8916" y="5512"/>
                    <a:pt x="9038" y="5494"/>
                  </a:cubicBezTo>
                  <a:lnTo>
                    <a:pt x="9240" y="5470"/>
                  </a:lnTo>
                  <a:lnTo>
                    <a:pt x="9193" y="5660"/>
                  </a:lnTo>
                  <a:cubicBezTo>
                    <a:pt x="9073" y="6125"/>
                    <a:pt x="9121" y="6625"/>
                    <a:pt x="9312" y="7077"/>
                  </a:cubicBezTo>
                  <a:lnTo>
                    <a:pt x="9383" y="7244"/>
                  </a:lnTo>
                  <a:lnTo>
                    <a:pt x="9193" y="7256"/>
                  </a:lnTo>
                  <a:cubicBezTo>
                    <a:pt x="8704" y="7304"/>
                    <a:pt x="8240" y="7494"/>
                    <a:pt x="7871" y="7816"/>
                  </a:cubicBezTo>
                  <a:cubicBezTo>
                    <a:pt x="7561" y="8089"/>
                    <a:pt x="7323" y="8435"/>
                    <a:pt x="7192" y="8816"/>
                  </a:cubicBezTo>
                  <a:lnTo>
                    <a:pt x="7145" y="8923"/>
                  </a:lnTo>
                  <a:lnTo>
                    <a:pt x="7026" y="8911"/>
                  </a:lnTo>
                  <a:cubicBezTo>
                    <a:pt x="6922" y="8898"/>
                    <a:pt x="6819" y="8891"/>
                    <a:pt x="6716" y="8891"/>
                  </a:cubicBezTo>
                  <a:cubicBezTo>
                    <a:pt x="6358" y="8891"/>
                    <a:pt x="6009" y="8973"/>
                    <a:pt x="5704" y="9149"/>
                  </a:cubicBezTo>
                  <a:lnTo>
                    <a:pt x="5549" y="9220"/>
                  </a:lnTo>
                  <a:lnTo>
                    <a:pt x="5490" y="9066"/>
                  </a:lnTo>
                  <a:cubicBezTo>
                    <a:pt x="5406" y="8816"/>
                    <a:pt x="5252" y="8578"/>
                    <a:pt x="5073" y="8387"/>
                  </a:cubicBezTo>
                  <a:cubicBezTo>
                    <a:pt x="4752" y="8030"/>
                    <a:pt x="4335" y="7792"/>
                    <a:pt x="3859" y="7696"/>
                  </a:cubicBezTo>
                  <a:lnTo>
                    <a:pt x="3692" y="7673"/>
                  </a:lnTo>
                  <a:lnTo>
                    <a:pt x="3751" y="7518"/>
                  </a:lnTo>
                  <a:cubicBezTo>
                    <a:pt x="4013" y="6887"/>
                    <a:pt x="3894" y="6184"/>
                    <a:pt x="3418" y="5660"/>
                  </a:cubicBezTo>
                  <a:lnTo>
                    <a:pt x="3406" y="5649"/>
                  </a:lnTo>
                  <a:lnTo>
                    <a:pt x="3394" y="5625"/>
                  </a:lnTo>
                  <a:lnTo>
                    <a:pt x="3251" y="5494"/>
                  </a:lnTo>
                  <a:lnTo>
                    <a:pt x="3418" y="5422"/>
                  </a:lnTo>
                  <a:cubicBezTo>
                    <a:pt x="3549" y="5363"/>
                    <a:pt x="3680" y="5291"/>
                    <a:pt x="3775" y="5196"/>
                  </a:cubicBezTo>
                  <a:cubicBezTo>
                    <a:pt x="4097" y="4934"/>
                    <a:pt x="4287" y="4565"/>
                    <a:pt x="4323" y="4160"/>
                  </a:cubicBezTo>
                  <a:lnTo>
                    <a:pt x="4347" y="4029"/>
                  </a:lnTo>
                  <a:lnTo>
                    <a:pt x="4490" y="4041"/>
                  </a:lnTo>
                  <a:cubicBezTo>
                    <a:pt x="4563" y="4049"/>
                    <a:pt x="4637" y="4053"/>
                    <a:pt x="4711" y="4053"/>
                  </a:cubicBezTo>
                  <a:cubicBezTo>
                    <a:pt x="5218" y="4053"/>
                    <a:pt x="5711" y="3875"/>
                    <a:pt x="6085" y="3553"/>
                  </a:cubicBezTo>
                  <a:lnTo>
                    <a:pt x="6276" y="3386"/>
                  </a:lnTo>
                  <a:close/>
                  <a:moveTo>
                    <a:pt x="4740" y="1"/>
                  </a:moveTo>
                  <a:cubicBezTo>
                    <a:pt x="4247" y="1"/>
                    <a:pt x="3750" y="167"/>
                    <a:pt x="3347" y="505"/>
                  </a:cubicBezTo>
                  <a:cubicBezTo>
                    <a:pt x="2811" y="958"/>
                    <a:pt x="2561" y="1636"/>
                    <a:pt x="2668" y="2315"/>
                  </a:cubicBezTo>
                  <a:lnTo>
                    <a:pt x="2680" y="2446"/>
                  </a:lnTo>
                  <a:lnTo>
                    <a:pt x="2525" y="2458"/>
                  </a:lnTo>
                  <a:cubicBezTo>
                    <a:pt x="2204" y="2505"/>
                    <a:pt x="1906" y="2624"/>
                    <a:pt x="1668" y="2839"/>
                  </a:cubicBezTo>
                  <a:cubicBezTo>
                    <a:pt x="1025" y="3374"/>
                    <a:pt x="942" y="4303"/>
                    <a:pt x="1453" y="4958"/>
                  </a:cubicBezTo>
                  <a:lnTo>
                    <a:pt x="1573" y="5113"/>
                  </a:lnTo>
                  <a:lnTo>
                    <a:pt x="1394" y="5172"/>
                  </a:lnTo>
                  <a:cubicBezTo>
                    <a:pt x="1192" y="5244"/>
                    <a:pt x="1001" y="5363"/>
                    <a:pt x="846" y="5494"/>
                  </a:cubicBezTo>
                  <a:cubicBezTo>
                    <a:pt x="72" y="6149"/>
                    <a:pt x="1" y="7280"/>
                    <a:pt x="680" y="8030"/>
                  </a:cubicBezTo>
                  <a:cubicBezTo>
                    <a:pt x="894" y="8256"/>
                    <a:pt x="1144" y="8435"/>
                    <a:pt x="1442" y="8518"/>
                  </a:cubicBezTo>
                  <a:lnTo>
                    <a:pt x="1608" y="8578"/>
                  </a:lnTo>
                  <a:lnTo>
                    <a:pt x="1513" y="8720"/>
                  </a:lnTo>
                  <a:cubicBezTo>
                    <a:pt x="1025" y="9530"/>
                    <a:pt x="1120" y="10542"/>
                    <a:pt x="1751" y="11245"/>
                  </a:cubicBezTo>
                  <a:cubicBezTo>
                    <a:pt x="2191" y="11719"/>
                    <a:pt x="2816" y="11971"/>
                    <a:pt x="3443" y="11971"/>
                  </a:cubicBezTo>
                  <a:cubicBezTo>
                    <a:pt x="3870" y="11971"/>
                    <a:pt x="4297" y="11855"/>
                    <a:pt x="4668" y="11614"/>
                  </a:cubicBezTo>
                  <a:lnTo>
                    <a:pt x="4811" y="11530"/>
                  </a:lnTo>
                  <a:lnTo>
                    <a:pt x="4882" y="11673"/>
                  </a:lnTo>
                  <a:cubicBezTo>
                    <a:pt x="4966" y="11852"/>
                    <a:pt x="5073" y="12018"/>
                    <a:pt x="5204" y="12185"/>
                  </a:cubicBezTo>
                  <a:cubicBezTo>
                    <a:pt x="5611" y="12625"/>
                    <a:pt x="6180" y="12850"/>
                    <a:pt x="6750" y="12850"/>
                  </a:cubicBezTo>
                  <a:cubicBezTo>
                    <a:pt x="7230" y="12850"/>
                    <a:pt x="7711" y="12690"/>
                    <a:pt x="8097" y="12364"/>
                  </a:cubicBezTo>
                  <a:cubicBezTo>
                    <a:pt x="8276" y="12209"/>
                    <a:pt x="8442" y="12018"/>
                    <a:pt x="8538" y="11804"/>
                  </a:cubicBezTo>
                  <a:lnTo>
                    <a:pt x="8597" y="11709"/>
                  </a:lnTo>
                  <a:lnTo>
                    <a:pt x="8716" y="11733"/>
                  </a:lnTo>
                  <a:cubicBezTo>
                    <a:pt x="8955" y="11807"/>
                    <a:pt x="9202" y="11844"/>
                    <a:pt x="9448" y="11844"/>
                  </a:cubicBezTo>
                  <a:cubicBezTo>
                    <a:pt x="10024" y="11844"/>
                    <a:pt x="10592" y="11644"/>
                    <a:pt x="11026" y="11268"/>
                  </a:cubicBezTo>
                  <a:cubicBezTo>
                    <a:pt x="11788" y="10602"/>
                    <a:pt x="12038" y="9542"/>
                    <a:pt x="11633" y="8637"/>
                  </a:cubicBezTo>
                  <a:lnTo>
                    <a:pt x="11562" y="8470"/>
                  </a:lnTo>
                  <a:lnTo>
                    <a:pt x="11752" y="8458"/>
                  </a:lnTo>
                  <a:cubicBezTo>
                    <a:pt x="12252" y="8411"/>
                    <a:pt x="12705" y="8220"/>
                    <a:pt x="13074" y="7899"/>
                  </a:cubicBezTo>
                  <a:cubicBezTo>
                    <a:pt x="14062" y="7065"/>
                    <a:pt x="14169" y="5601"/>
                    <a:pt x="13300" y="4660"/>
                  </a:cubicBezTo>
                  <a:cubicBezTo>
                    <a:pt x="12845" y="4175"/>
                    <a:pt x="12201" y="3896"/>
                    <a:pt x="11521" y="3896"/>
                  </a:cubicBezTo>
                  <a:cubicBezTo>
                    <a:pt x="11400" y="3896"/>
                    <a:pt x="11279" y="3904"/>
                    <a:pt x="11157" y="3922"/>
                  </a:cubicBezTo>
                  <a:lnTo>
                    <a:pt x="10955" y="3946"/>
                  </a:lnTo>
                  <a:lnTo>
                    <a:pt x="11002" y="3755"/>
                  </a:lnTo>
                  <a:cubicBezTo>
                    <a:pt x="11181" y="3041"/>
                    <a:pt x="10967" y="2279"/>
                    <a:pt x="10467" y="1731"/>
                  </a:cubicBezTo>
                  <a:cubicBezTo>
                    <a:pt x="9994" y="1214"/>
                    <a:pt x="9336" y="950"/>
                    <a:pt x="8675" y="950"/>
                  </a:cubicBezTo>
                  <a:cubicBezTo>
                    <a:pt x="8118" y="950"/>
                    <a:pt x="7560" y="1136"/>
                    <a:pt x="7109" y="1517"/>
                  </a:cubicBezTo>
                  <a:cubicBezTo>
                    <a:pt x="7073" y="1553"/>
                    <a:pt x="7038" y="1577"/>
                    <a:pt x="7014" y="1624"/>
                  </a:cubicBezTo>
                  <a:lnTo>
                    <a:pt x="6835" y="1803"/>
                  </a:lnTo>
                  <a:lnTo>
                    <a:pt x="6776" y="1565"/>
                  </a:lnTo>
                  <a:cubicBezTo>
                    <a:pt x="6692" y="1243"/>
                    <a:pt x="6537" y="946"/>
                    <a:pt x="6311" y="684"/>
                  </a:cubicBezTo>
                  <a:cubicBezTo>
                    <a:pt x="5899" y="232"/>
                    <a:pt x="5322" y="1"/>
                    <a:pt x="4740" y="1"/>
                  </a:cubicBezTo>
                  <a:close/>
                </a:path>
              </a:pathLst>
            </a:cu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96" name="Google Shape;10896;p69"/>
            <p:cNvSpPr/>
            <p:nvPr/>
          </p:nvSpPr>
          <p:spPr>
            <a:xfrm rot="5400000">
              <a:off x="7744614" y="1238388"/>
              <a:ext cx="185449" cy="108982"/>
            </a:xfrm>
            <a:custGeom>
              <a:avLst/>
              <a:gdLst/>
              <a:ahLst/>
              <a:cxnLst/>
              <a:rect l="l" t="t" r="r" b="b"/>
              <a:pathLst>
                <a:path w="2680" h="1575" extrusionOk="0">
                  <a:moveTo>
                    <a:pt x="2679" y="0"/>
                  </a:moveTo>
                  <a:lnTo>
                    <a:pt x="2679" y="0"/>
                  </a:lnTo>
                  <a:cubicBezTo>
                    <a:pt x="2667" y="0"/>
                    <a:pt x="2667" y="24"/>
                    <a:pt x="2644" y="36"/>
                  </a:cubicBezTo>
                  <a:cubicBezTo>
                    <a:pt x="2632" y="48"/>
                    <a:pt x="2608" y="84"/>
                    <a:pt x="2608" y="108"/>
                  </a:cubicBezTo>
                  <a:cubicBezTo>
                    <a:pt x="2572" y="143"/>
                    <a:pt x="2548" y="179"/>
                    <a:pt x="2501" y="227"/>
                  </a:cubicBezTo>
                  <a:cubicBezTo>
                    <a:pt x="2453" y="274"/>
                    <a:pt x="2417" y="334"/>
                    <a:pt x="2346" y="381"/>
                  </a:cubicBezTo>
                  <a:cubicBezTo>
                    <a:pt x="2298" y="441"/>
                    <a:pt x="2239" y="477"/>
                    <a:pt x="2179" y="536"/>
                  </a:cubicBezTo>
                  <a:cubicBezTo>
                    <a:pt x="2096" y="596"/>
                    <a:pt x="2036" y="643"/>
                    <a:pt x="1965" y="703"/>
                  </a:cubicBezTo>
                  <a:cubicBezTo>
                    <a:pt x="1893" y="751"/>
                    <a:pt x="1822" y="810"/>
                    <a:pt x="1739" y="858"/>
                  </a:cubicBezTo>
                  <a:cubicBezTo>
                    <a:pt x="1691" y="882"/>
                    <a:pt x="1667" y="893"/>
                    <a:pt x="1620" y="929"/>
                  </a:cubicBezTo>
                  <a:lnTo>
                    <a:pt x="1501" y="989"/>
                  </a:lnTo>
                  <a:cubicBezTo>
                    <a:pt x="1429" y="1036"/>
                    <a:pt x="1334" y="1060"/>
                    <a:pt x="1251" y="1108"/>
                  </a:cubicBezTo>
                  <a:cubicBezTo>
                    <a:pt x="1155" y="1132"/>
                    <a:pt x="1084" y="1167"/>
                    <a:pt x="1000" y="1191"/>
                  </a:cubicBezTo>
                  <a:cubicBezTo>
                    <a:pt x="905" y="1227"/>
                    <a:pt x="822" y="1239"/>
                    <a:pt x="750" y="1274"/>
                  </a:cubicBezTo>
                  <a:cubicBezTo>
                    <a:pt x="727" y="1274"/>
                    <a:pt x="703" y="1286"/>
                    <a:pt x="691" y="1286"/>
                  </a:cubicBezTo>
                  <a:cubicBezTo>
                    <a:pt x="667" y="1298"/>
                    <a:pt x="643" y="1298"/>
                    <a:pt x="631" y="1298"/>
                  </a:cubicBezTo>
                  <a:cubicBezTo>
                    <a:pt x="584" y="1310"/>
                    <a:pt x="536" y="1334"/>
                    <a:pt x="500" y="1334"/>
                  </a:cubicBezTo>
                  <a:cubicBezTo>
                    <a:pt x="441" y="1346"/>
                    <a:pt x="369" y="1370"/>
                    <a:pt x="310" y="1370"/>
                  </a:cubicBezTo>
                  <a:cubicBezTo>
                    <a:pt x="250" y="1394"/>
                    <a:pt x="191" y="1405"/>
                    <a:pt x="143" y="1405"/>
                  </a:cubicBezTo>
                  <a:cubicBezTo>
                    <a:pt x="60" y="1417"/>
                    <a:pt x="0" y="1429"/>
                    <a:pt x="0" y="1429"/>
                  </a:cubicBezTo>
                  <a:lnTo>
                    <a:pt x="131" y="1477"/>
                  </a:lnTo>
                  <a:cubicBezTo>
                    <a:pt x="179" y="1489"/>
                    <a:pt x="238" y="1513"/>
                    <a:pt x="298" y="1524"/>
                  </a:cubicBezTo>
                  <a:cubicBezTo>
                    <a:pt x="358" y="1536"/>
                    <a:pt x="429" y="1536"/>
                    <a:pt x="500" y="1548"/>
                  </a:cubicBezTo>
                  <a:cubicBezTo>
                    <a:pt x="572" y="1548"/>
                    <a:pt x="643" y="1575"/>
                    <a:pt x="722" y="1575"/>
                  </a:cubicBezTo>
                  <a:cubicBezTo>
                    <a:pt x="735" y="1575"/>
                    <a:pt x="749" y="1574"/>
                    <a:pt x="762" y="1572"/>
                  </a:cubicBezTo>
                  <a:cubicBezTo>
                    <a:pt x="858" y="1548"/>
                    <a:pt x="953" y="1548"/>
                    <a:pt x="1060" y="1536"/>
                  </a:cubicBezTo>
                  <a:cubicBezTo>
                    <a:pt x="1096" y="1536"/>
                    <a:pt x="1143" y="1524"/>
                    <a:pt x="1203" y="1513"/>
                  </a:cubicBezTo>
                  <a:cubicBezTo>
                    <a:pt x="1251" y="1489"/>
                    <a:pt x="1310" y="1477"/>
                    <a:pt x="1358" y="1465"/>
                  </a:cubicBezTo>
                  <a:cubicBezTo>
                    <a:pt x="1441" y="1417"/>
                    <a:pt x="1560" y="1394"/>
                    <a:pt x="1655" y="1322"/>
                  </a:cubicBezTo>
                  <a:lnTo>
                    <a:pt x="1798" y="1251"/>
                  </a:lnTo>
                  <a:lnTo>
                    <a:pt x="1929" y="1167"/>
                  </a:lnTo>
                  <a:cubicBezTo>
                    <a:pt x="2024" y="1108"/>
                    <a:pt x="2096" y="1024"/>
                    <a:pt x="2167" y="953"/>
                  </a:cubicBezTo>
                  <a:cubicBezTo>
                    <a:pt x="2251" y="882"/>
                    <a:pt x="2310" y="810"/>
                    <a:pt x="2370" y="727"/>
                  </a:cubicBezTo>
                  <a:lnTo>
                    <a:pt x="2501" y="512"/>
                  </a:lnTo>
                  <a:cubicBezTo>
                    <a:pt x="2548" y="453"/>
                    <a:pt x="2560" y="381"/>
                    <a:pt x="2584" y="322"/>
                  </a:cubicBezTo>
                  <a:cubicBezTo>
                    <a:pt x="2620" y="262"/>
                    <a:pt x="2632" y="203"/>
                    <a:pt x="2644" y="155"/>
                  </a:cubicBezTo>
                  <a:cubicBezTo>
                    <a:pt x="2679" y="60"/>
                    <a:pt x="2679" y="24"/>
                    <a:pt x="2679" y="0"/>
                  </a:cubicBezTo>
                  <a:close/>
                </a:path>
              </a:pathLst>
            </a:custGeom>
            <a:solidFill>
              <a:schemeClr val="dk1"/>
            </a:solidFill>
            <a:ln w="3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97" name="Google Shape;10897;p69"/>
            <p:cNvSpPr/>
            <p:nvPr/>
          </p:nvSpPr>
          <p:spPr>
            <a:xfrm rot="-5400000" flipH="1">
              <a:off x="8806393" y="1386432"/>
              <a:ext cx="230774" cy="229105"/>
            </a:xfrm>
            <a:custGeom>
              <a:avLst/>
              <a:gdLst/>
              <a:ahLst/>
              <a:cxnLst/>
              <a:rect l="l" t="t" r="r" b="b"/>
              <a:pathLst>
                <a:path w="3335" h="3311" extrusionOk="0">
                  <a:moveTo>
                    <a:pt x="1525" y="1"/>
                  </a:moveTo>
                  <a:lnTo>
                    <a:pt x="1132" y="1108"/>
                  </a:lnTo>
                  <a:lnTo>
                    <a:pt x="1" y="1429"/>
                  </a:lnTo>
                  <a:lnTo>
                    <a:pt x="941" y="2144"/>
                  </a:lnTo>
                  <a:lnTo>
                    <a:pt x="882" y="3310"/>
                  </a:lnTo>
                  <a:lnTo>
                    <a:pt x="882" y="3310"/>
                  </a:lnTo>
                  <a:lnTo>
                    <a:pt x="1846" y="2632"/>
                  </a:lnTo>
                  <a:lnTo>
                    <a:pt x="2953" y="3049"/>
                  </a:lnTo>
                  <a:lnTo>
                    <a:pt x="2953" y="3049"/>
                  </a:lnTo>
                  <a:lnTo>
                    <a:pt x="2608" y="1917"/>
                  </a:lnTo>
                  <a:lnTo>
                    <a:pt x="3334" y="989"/>
                  </a:lnTo>
                  <a:lnTo>
                    <a:pt x="2156" y="977"/>
                  </a:lnTo>
                  <a:lnTo>
                    <a:pt x="1525" y="1"/>
                  </a:lnTo>
                  <a:close/>
                </a:path>
              </a:pathLst>
            </a:custGeom>
            <a:solidFill>
              <a:schemeClr val="accent1"/>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98" name="Google Shape;10898;p69"/>
            <p:cNvSpPr/>
            <p:nvPr/>
          </p:nvSpPr>
          <p:spPr>
            <a:xfrm rot="-5400000" flipH="1">
              <a:off x="8757780" y="259814"/>
              <a:ext cx="131129" cy="125243"/>
            </a:xfrm>
            <a:custGeom>
              <a:avLst/>
              <a:gdLst/>
              <a:ahLst/>
              <a:cxnLst/>
              <a:rect l="l" t="t" r="r" b="b"/>
              <a:pathLst>
                <a:path w="1895" h="1810" extrusionOk="0">
                  <a:moveTo>
                    <a:pt x="930" y="0"/>
                  </a:moveTo>
                  <a:lnTo>
                    <a:pt x="656" y="595"/>
                  </a:lnTo>
                  <a:lnTo>
                    <a:pt x="1" y="715"/>
                  </a:lnTo>
                  <a:lnTo>
                    <a:pt x="489" y="1155"/>
                  </a:lnTo>
                  <a:lnTo>
                    <a:pt x="418" y="1810"/>
                  </a:lnTo>
                  <a:lnTo>
                    <a:pt x="989" y="1488"/>
                  </a:lnTo>
                  <a:lnTo>
                    <a:pt x="1585" y="1762"/>
                  </a:lnTo>
                  <a:lnTo>
                    <a:pt x="1430" y="1131"/>
                  </a:lnTo>
                  <a:lnTo>
                    <a:pt x="1894" y="655"/>
                  </a:lnTo>
                  <a:lnTo>
                    <a:pt x="1239" y="572"/>
                  </a:lnTo>
                  <a:lnTo>
                    <a:pt x="930" y="0"/>
                  </a:lnTo>
                  <a:close/>
                </a:path>
              </a:pathLst>
            </a:custGeom>
            <a:solidFill>
              <a:schemeClr val="accent3"/>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899" name="Google Shape;10899;p69"/>
          <p:cNvGrpSpPr/>
          <p:nvPr/>
        </p:nvGrpSpPr>
        <p:grpSpPr>
          <a:xfrm>
            <a:off x="-49222" y="4107683"/>
            <a:ext cx="1315875" cy="922396"/>
            <a:chOff x="236653" y="347946"/>
            <a:chExt cx="1315875" cy="922396"/>
          </a:xfrm>
        </p:grpSpPr>
        <p:grpSp>
          <p:nvGrpSpPr>
            <p:cNvPr id="10900" name="Google Shape;10900;p69"/>
            <p:cNvGrpSpPr/>
            <p:nvPr/>
          </p:nvGrpSpPr>
          <p:grpSpPr>
            <a:xfrm>
              <a:off x="236653" y="347946"/>
              <a:ext cx="397188" cy="852814"/>
              <a:chOff x="-136747" y="475983"/>
              <a:chExt cx="397188" cy="852814"/>
            </a:xfrm>
          </p:grpSpPr>
          <p:sp>
            <p:nvSpPr>
              <p:cNvPr id="10901" name="Google Shape;10901;p69"/>
              <p:cNvSpPr/>
              <p:nvPr/>
            </p:nvSpPr>
            <p:spPr>
              <a:xfrm rot="-5400000" flipH="1">
                <a:off x="-137582" y="1098857"/>
                <a:ext cx="230774" cy="229105"/>
              </a:xfrm>
              <a:custGeom>
                <a:avLst/>
                <a:gdLst/>
                <a:ahLst/>
                <a:cxnLst/>
                <a:rect l="l" t="t" r="r" b="b"/>
                <a:pathLst>
                  <a:path w="3335" h="3311" extrusionOk="0">
                    <a:moveTo>
                      <a:pt x="1525" y="1"/>
                    </a:moveTo>
                    <a:lnTo>
                      <a:pt x="1132" y="1108"/>
                    </a:lnTo>
                    <a:lnTo>
                      <a:pt x="1" y="1429"/>
                    </a:lnTo>
                    <a:lnTo>
                      <a:pt x="941" y="2144"/>
                    </a:lnTo>
                    <a:lnTo>
                      <a:pt x="882" y="3310"/>
                    </a:lnTo>
                    <a:lnTo>
                      <a:pt x="882" y="3310"/>
                    </a:lnTo>
                    <a:lnTo>
                      <a:pt x="1846" y="2632"/>
                    </a:lnTo>
                    <a:lnTo>
                      <a:pt x="2953" y="3049"/>
                    </a:lnTo>
                    <a:lnTo>
                      <a:pt x="2953" y="3049"/>
                    </a:lnTo>
                    <a:lnTo>
                      <a:pt x="2608" y="1917"/>
                    </a:lnTo>
                    <a:lnTo>
                      <a:pt x="3334" y="989"/>
                    </a:lnTo>
                    <a:lnTo>
                      <a:pt x="2156" y="977"/>
                    </a:lnTo>
                    <a:lnTo>
                      <a:pt x="1525" y="1"/>
                    </a:lnTo>
                    <a:close/>
                  </a:path>
                </a:pathLst>
              </a:custGeom>
              <a:solidFill>
                <a:schemeClr val="accent1"/>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02" name="Google Shape;10902;p69"/>
              <p:cNvSpPr/>
              <p:nvPr/>
            </p:nvSpPr>
            <p:spPr>
              <a:xfrm rot="-5400000" flipH="1">
                <a:off x="132255" y="478926"/>
                <a:ext cx="131129" cy="125243"/>
              </a:xfrm>
              <a:custGeom>
                <a:avLst/>
                <a:gdLst/>
                <a:ahLst/>
                <a:cxnLst/>
                <a:rect l="l" t="t" r="r" b="b"/>
                <a:pathLst>
                  <a:path w="1895" h="1810" extrusionOk="0">
                    <a:moveTo>
                      <a:pt x="930" y="0"/>
                    </a:moveTo>
                    <a:lnTo>
                      <a:pt x="656" y="595"/>
                    </a:lnTo>
                    <a:lnTo>
                      <a:pt x="1" y="715"/>
                    </a:lnTo>
                    <a:lnTo>
                      <a:pt x="489" y="1155"/>
                    </a:lnTo>
                    <a:lnTo>
                      <a:pt x="418" y="1810"/>
                    </a:lnTo>
                    <a:lnTo>
                      <a:pt x="989" y="1488"/>
                    </a:lnTo>
                    <a:lnTo>
                      <a:pt x="1585" y="1762"/>
                    </a:lnTo>
                    <a:lnTo>
                      <a:pt x="1430" y="1131"/>
                    </a:lnTo>
                    <a:lnTo>
                      <a:pt x="1894" y="655"/>
                    </a:lnTo>
                    <a:lnTo>
                      <a:pt x="1239" y="572"/>
                    </a:lnTo>
                    <a:lnTo>
                      <a:pt x="930" y="0"/>
                    </a:lnTo>
                    <a:close/>
                  </a:path>
                </a:pathLst>
              </a:custGeom>
              <a:solidFill>
                <a:schemeClr val="accent3"/>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903" name="Google Shape;10903;p69"/>
            <p:cNvGrpSpPr/>
            <p:nvPr/>
          </p:nvGrpSpPr>
          <p:grpSpPr>
            <a:xfrm>
              <a:off x="633840" y="437170"/>
              <a:ext cx="918687" cy="833172"/>
              <a:chOff x="7317151" y="266325"/>
              <a:chExt cx="1443569" cy="1309196"/>
            </a:xfrm>
          </p:grpSpPr>
          <p:sp>
            <p:nvSpPr>
              <p:cNvPr id="10904" name="Google Shape;10904;p69"/>
              <p:cNvSpPr/>
              <p:nvPr/>
            </p:nvSpPr>
            <p:spPr>
              <a:xfrm flipH="1">
                <a:off x="7317151" y="266325"/>
                <a:ext cx="1443569" cy="1309196"/>
              </a:xfrm>
              <a:custGeom>
                <a:avLst/>
                <a:gdLst/>
                <a:ahLst/>
                <a:cxnLst/>
                <a:rect l="l" t="t" r="r" b="b"/>
                <a:pathLst>
                  <a:path w="14170" h="12851" extrusionOk="0">
                    <a:moveTo>
                      <a:pt x="6276" y="3386"/>
                    </a:moveTo>
                    <a:lnTo>
                      <a:pt x="6323" y="3625"/>
                    </a:lnTo>
                    <a:cubicBezTo>
                      <a:pt x="6395" y="4041"/>
                      <a:pt x="6597" y="4446"/>
                      <a:pt x="6895" y="4756"/>
                    </a:cubicBezTo>
                    <a:cubicBezTo>
                      <a:pt x="7350" y="5241"/>
                      <a:pt x="7994" y="5520"/>
                      <a:pt x="8674" y="5520"/>
                    </a:cubicBezTo>
                    <a:cubicBezTo>
                      <a:pt x="8795" y="5520"/>
                      <a:pt x="8916" y="5512"/>
                      <a:pt x="9038" y="5494"/>
                    </a:cubicBezTo>
                    <a:lnTo>
                      <a:pt x="9240" y="5470"/>
                    </a:lnTo>
                    <a:lnTo>
                      <a:pt x="9193" y="5660"/>
                    </a:lnTo>
                    <a:cubicBezTo>
                      <a:pt x="9073" y="6125"/>
                      <a:pt x="9121" y="6625"/>
                      <a:pt x="9312" y="7077"/>
                    </a:cubicBezTo>
                    <a:lnTo>
                      <a:pt x="9383" y="7244"/>
                    </a:lnTo>
                    <a:lnTo>
                      <a:pt x="9193" y="7256"/>
                    </a:lnTo>
                    <a:cubicBezTo>
                      <a:pt x="8704" y="7304"/>
                      <a:pt x="8240" y="7494"/>
                      <a:pt x="7871" y="7816"/>
                    </a:cubicBezTo>
                    <a:cubicBezTo>
                      <a:pt x="7561" y="8089"/>
                      <a:pt x="7323" y="8435"/>
                      <a:pt x="7192" y="8816"/>
                    </a:cubicBezTo>
                    <a:lnTo>
                      <a:pt x="7145" y="8923"/>
                    </a:lnTo>
                    <a:lnTo>
                      <a:pt x="7026" y="8911"/>
                    </a:lnTo>
                    <a:cubicBezTo>
                      <a:pt x="6922" y="8898"/>
                      <a:pt x="6819" y="8891"/>
                      <a:pt x="6716" y="8891"/>
                    </a:cubicBezTo>
                    <a:cubicBezTo>
                      <a:pt x="6358" y="8891"/>
                      <a:pt x="6009" y="8973"/>
                      <a:pt x="5704" y="9149"/>
                    </a:cubicBezTo>
                    <a:lnTo>
                      <a:pt x="5549" y="9220"/>
                    </a:lnTo>
                    <a:lnTo>
                      <a:pt x="5490" y="9066"/>
                    </a:lnTo>
                    <a:cubicBezTo>
                      <a:pt x="5406" y="8816"/>
                      <a:pt x="5252" y="8578"/>
                      <a:pt x="5073" y="8387"/>
                    </a:cubicBezTo>
                    <a:cubicBezTo>
                      <a:pt x="4752" y="8030"/>
                      <a:pt x="4335" y="7792"/>
                      <a:pt x="3859" y="7696"/>
                    </a:cubicBezTo>
                    <a:lnTo>
                      <a:pt x="3692" y="7673"/>
                    </a:lnTo>
                    <a:lnTo>
                      <a:pt x="3751" y="7518"/>
                    </a:lnTo>
                    <a:cubicBezTo>
                      <a:pt x="4013" y="6887"/>
                      <a:pt x="3894" y="6184"/>
                      <a:pt x="3418" y="5660"/>
                    </a:cubicBezTo>
                    <a:lnTo>
                      <a:pt x="3406" y="5649"/>
                    </a:lnTo>
                    <a:lnTo>
                      <a:pt x="3394" y="5625"/>
                    </a:lnTo>
                    <a:lnTo>
                      <a:pt x="3251" y="5494"/>
                    </a:lnTo>
                    <a:lnTo>
                      <a:pt x="3418" y="5422"/>
                    </a:lnTo>
                    <a:cubicBezTo>
                      <a:pt x="3549" y="5363"/>
                      <a:pt x="3680" y="5291"/>
                      <a:pt x="3775" y="5196"/>
                    </a:cubicBezTo>
                    <a:cubicBezTo>
                      <a:pt x="4097" y="4934"/>
                      <a:pt x="4287" y="4565"/>
                      <a:pt x="4323" y="4160"/>
                    </a:cubicBezTo>
                    <a:lnTo>
                      <a:pt x="4347" y="4029"/>
                    </a:lnTo>
                    <a:lnTo>
                      <a:pt x="4490" y="4041"/>
                    </a:lnTo>
                    <a:cubicBezTo>
                      <a:pt x="4563" y="4049"/>
                      <a:pt x="4637" y="4053"/>
                      <a:pt x="4711" y="4053"/>
                    </a:cubicBezTo>
                    <a:cubicBezTo>
                      <a:pt x="5218" y="4053"/>
                      <a:pt x="5711" y="3875"/>
                      <a:pt x="6085" y="3553"/>
                    </a:cubicBezTo>
                    <a:lnTo>
                      <a:pt x="6276" y="3386"/>
                    </a:lnTo>
                    <a:close/>
                    <a:moveTo>
                      <a:pt x="4740" y="1"/>
                    </a:moveTo>
                    <a:cubicBezTo>
                      <a:pt x="4247" y="1"/>
                      <a:pt x="3750" y="167"/>
                      <a:pt x="3347" y="505"/>
                    </a:cubicBezTo>
                    <a:cubicBezTo>
                      <a:pt x="2811" y="958"/>
                      <a:pt x="2561" y="1636"/>
                      <a:pt x="2668" y="2315"/>
                    </a:cubicBezTo>
                    <a:lnTo>
                      <a:pt x="2680" y="2446"/>
                    </a:lnTo>
                    <a:lnTo>
                      <a:pt x="2525" y="2458"/>
                    </a:lnTo>
                    <a:cubicBezTo>
                      <a:pt x="2204" y="2505"/>
                      <a:pt x="1906" y="2624"/>
                      <a:pt x="1668" y="2839"/>
                    </a:cubicBezTo>
                    <a:cubicBezTo>
                      <a:pt x="1025" y="3374"/>
                      <a:pt x="942" y="4303"/>
                      <a:pt x="1453" y="4958"/>
                    </a:cubicBezTo>
                    <a:lnTo>
                      <a:pt x="1573" y="5113"/>
                    </a:lnTo>
                    <a:lnTo>
                      <a:pt x="1394" y="5172"/>
                    </a:lnTo>
                    <a:cubicBezTo>
                      <a:pt x="1192" y="5244"/>
                      <a:pt x="1001" y="5363"/>
                      <a:pt x="846" y="5494"/>
                    </a:cubicBezTo>
                    <a:cubicBezTo>
                      <a:pt x="72" y="6149"/>
                      <a:pt x="1" y="7280"/>
                      <a:pt x="680" y="8030"/>
                    </a:cubicBezTo>
                    <a:cubicBezTo>
                      <a:pt x="894" y="8256"/>
                      <a:pt x="1144" y="8435"/>
                      <a:pt x="1442" y="8518"/>
                    </a:cubicBezTo>
                    <a:lnTo>
                      <a:pt x="1608" y="8578"/>
                    </a:lnTo>
                    <a:lnTo>
                      <a:pt x="1513" y="8720"/>
                    </a:lnTo>
                    <a:cubicBezTo>
                      <a:pt x="1025" y="9530"/>
                      <a:pt x="1120" y="10542"/>
                      <a:pt x="1751" y="11245"/>
                    </a:cubicBezTo>
                    <a:cubicBezTo>
                      <a:pt x="2191" y="11719"/>
                      <a:pt x="2816" y="11971"/>
                      <a:pt x="3443" y="11971"/>
                    </a:cubicBezTo>
                    <a:cubicBezTo>
                      <a:pt x="3870" y="11971"/>
                      <a:pt x="4297" y="11855"/>
                      <a:pt x="4668" y="11614"/>
                    </a:cubicBezTo>
                    <a:lnTo>
                      <a:pt x="4811" y="11530"/>
                    </a:lnTo>
                    <a:lnTo>
                      <a:pt x="4882" y="11673"/>
                    </a:lnTo>
                    <a:cubicBezTo>
                      <a:pt x="4966" y="11852"/>
                      <a:pt x="5073" y="12018"/>
                      <a:pt x="5204" y="12185"/>
                    </a:cubicBezTo>
                    <a:cubicBezTo>
                      <a:pt x="5611" y="12625"/>
                      <a:pt x="6180" y="12850"/>
                      <a:pt x="6750" y="12850"/>
                    </a:cubicBezTo>
                    <a:cubicBezTo>
                      <a:pt x="7230" y="12850"/>
                      <a:pt x="7711" y="12690"/>
                      <a:pt x="8097" y="12364"/>
                    </a:cubicBezTo>
                    <a:cubicBezTo>
                      <a:pt x="8276" y="12209"/>
                      <a:pt x="8442" y="12018"/>
                      <a:pt x="8538" y="11804"/>
                    </a:cubicBezTo>
                    <a:lnTo>
                      <a:pt x="8597" y="11709"/>
                    </a:lnTo>
                    <a:lnTo>
                      <a:pt x="8716" y="11733"/>
                    </a:lnTo>
                    <a:cubicBezTo>
                      <a:pt x="8955" y="11807"/>
                      <a:pt x="9202" y="11844"/>
                      <a:pt x="9448" y="11844"/>
                    </a:cubicBezTo>
                    <a:cubicBezTo>
                      <a:pt x="10024" y="11844"/>
                      <a:pt x="10592" y="11644"/>
                      <a:pt x="11026" y="11268"/>
                    </a:cubicBezTo>
                    <a:cubicBezTo>
                      <a:pt x="11788" y="10602"/>
                      <a:pt x="12038" y="9542"/>
                      <a:pt x="11633" y="8637"/>
                    </a:cubicBezTo>
                    <a:lnTo>
                      <a:pt x="11562" y="8470"/>
                    </a:lnTo>
                    <a:lnTo>
                      <a:pt x="11752" y="8458"/>
                    </a:lnTo>
                    <a:cubicBezTo>
                      <a:pt x="12252" y="8411"/>
                      <a:pt x="12705" y="8220"/>
                      <a:pt x="13074" y="7899"/>
                    </a:cubicBezTo>
                    <a:cubicBezTo>
                      <a:pt x="14062" y="7065"/>
                      <a:pt x="14169" y="5601"/>
                      <a:pt x="13300" y="4660"/>
                    </a:cubicBezTo>
                    <a:cubicBezTo>
                      <a:pt x="12845" y="4175"/>
                      <a:pt x="12201" y="3896"/>
                      <a:pt x="11521" y="3896"/>
                    </a:cubicBezTo>
                    <a:cubicBezTo>
                      <a:pt x="11400" y="3896"/>
                      <a:pt x="11279" y="3904"/>
                      <a:pt x="11157" y="3922"/>
                    </a:cubicBezTo>
                    <a:lnTo>
                      <a:pt x="10955" y="3946"/>
                    </a:lnTo>
                    <a:lnTo>
                      <a:pt x="11002" y="3755"/>
                    </a:lnTo>
                    <a:cubicBezTo>
                      <a:pt x="11181" y="3041"/>
                      <a:pt x="10967" y="2279"/>
                      <a:pt x="10467" y="1731"/>
                    </a:cubicBezTo>
                    <a:cubicBezTo>
                      <a:pt x="9994" y="1214"/>
                      <a:pt x="9336" y="950"/>
                      <a:pt x="8675" y="950"/>
                    </a:cubicBezTo>
                    <a:cubicBezTo>
                      <a:pt x="8118" y="950"/>
                      <a:pt x="7560" y="1136"/>
                      <a:pt x="7109" y="1517"/>
                    </a:cubicBezTo>
                    <a:cubicBezTo>
                      <a:pt x="7073" y="1553"/>
                      <a:pt x="7038" y="1577"/>
                      <a:pt x="7014" y="1624"/>
                    </a:cubicBezTo>
                    <a:lnTo>
                      <a:pt x="6835" y="1803"/>
                    </a:lnTo>
                    <a:lnTo>
                      <a:pt x="6776" y="1565"/>
                    </a:lnTo>
                    <a:cubicBezTo>
                      <a:pt x="6692" y="1243"/>
                      <a:pt x="6537" y="946"/>
                      <a:pt x="6311" y="684"/>
                    </a:cubicBezTo>
                    <a:cubicBezTo>
                      <a:pt x="5899" y="232"/>
                      <a:pt x="5322" y="1"/>
                      <a:pt x="4740" y="1"/>
                    </a:cubicBezTo>
                    <a:close/>
                  </a:path>
                </a:pathLst>
              </a:cu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05" name="Google Shape;10905;p69"/>
              <p:cNvSpPr/>
              <p:nvPr/>
            </p:nvSpPr>
            <p:spPr>
              <a:xfrm rot="5400000">
                <a:off x="7744614" y="1238388"/>
                <a:ext cx="185449" cy="108982"/>
              </a:xfrm>
              <a:custGeom>
                <a:avLst/>
                <a:gdLst/>
                <a:ahLst/>
                <a:cxnLst/>
                <a:rect l="l" t="t" r="r" b="b"/>
                <a:pathLst>
                  <a:path w="2680" h="1575" extrusionOk="0">
                    <a:moveTo>
                      <a:pt x="2679" y="0"/>
                    </a:moveTo>
                    <a:lnTo>
                      <a:pt x="2679" y="0"/>
                    </a:lnTo>
                    <a:cubicBezTo>
                      <a:pt x="2667" y="0"/>
                      <a:pt x="2667" y="24"/>
                      <a:pt x="2644" y="36"/>
                    </a:cubicBezTo>
                    <a:cubicBezTo>
                      <a:pt x="2632" y="48"/>
                      <a:pt x="2608" y="84"/>
                      <a:pt x="2608" y="108"/>
                    </a:cubicBezTo>
                    <a:cubicBezTo>
                      <a:pt x="2572" y="143"/>
                      <a:pt x="2548" y="179"/>
                      <a:pt x="2501" y="227"/>
                    </a:cubicBezTo>
                    <a:cubicBezTo>
                      <a:pt x="2453" y="274"/>
                      <a:pt x="2417" y="334"/>
                      <a:pt x="2346" y="381"/>
                    </a:cubicBezTo>
                    <a:cubicBezTo>
                      <a:pt x="2298" y="441"/>
                      <a:pt x="2239" y="477"/>
                      <a:pt x="2179" y="536"/>
                    </a:cubicBezTo>
                    <a:cubicBezTo>
                      <a:pt x="2096" y="596"/>
                      <a:pt x="2036" y="643"/>
                      <a:pt x="1965" y="703"/>
                    </a:cubicBezTo>
                    <a:cubicBezTo>
                      <a:pt x="1893" y="751"/>
                      <a:pt x="1822" y="810"/>
                      <a:pt x="1739" y="858"/>
                    </a:cubicBezTo>
                    <a:cubicBezTo>
                      <a:pt x="1691" y="882"/>
                      <a:pt x="1667" y="893"/>
                      <a:pt x="1620" y="929"/>
                    </a:cubicBezTo>
                    <a:lnTo>
                      <a:pt x="1501" y="989"/>
                    </a:lnTo>
                    <a:cubicBezTo>
                      <a:pt x="1429" y="1036"/>
                      <a:pt x="1334" y="1060"/>
                      <a:pt x="1251" y="1108"/>
                    </a:cubicBezTo>
                    <a:cubicBezTo>
                      <a:pt x="1155" y="1132"/>
                      <a:pt x="1084" y="1167"/>
                      <a:pt x="1000" y="1191"/>
                    </a:cubicBezTo>
                    <a:cubicBezTo>
                      <a:pt x="905" y="1227"/>
                      <a:pt x="822" y="1239"/>
                      <a:pt x="750" y="1274"/>
                    </a:cubicBezTo>
                    <a:cubicBezTo>
                      <a:pt x="727" y="1274"/>
                      <a:pt x="703" y="1286"/>
                      <a:pt x="691" y="1286"/>
                    </a:cubicBezTo>
                    <a:cubicBezTo>
                      <a:pt x="667" y="1298"/>
                      <a:pt x="643" y="1298"/>
                      <a:pt x="631" y="1298"/>
                    </a:cubicBezTo>
                    <a:cubicBezTo>
                      <a:pt x="584" y="1310"/>
                      <a:pt x="536" y="1334"/>
                      <a:pt x="500" y="1334"/>
                    </a:cubicBezTo>
                    <a:cubicBezTo>
                      <a:pt x="441" y="1346"/>
                      <a:pt x="369" y="1370"/>
                      <a:pt x="310" y="1370"/>
                    </a:cubicBezTo>
                    <a:cubicBezTo>
                      <a:pt x="250" y="1394"/>
                      <a:pt x="191" y="1405"/>
                      <a:pt x="143" y="1405"/>
                    </a:cubicBezTo>
                    <a:cubicBezTo>
                      <a:pt x="60" y="1417"/>
                      <a:pt x="0" y="1429"/>
                      <a:pt x="0" y="1429"/>
                    </a:cubicBezTo>
                    <a:lnTo>
                      <a:pt x="131" y="1477"/>
                    </a:lnTo>
                    <a:cubicBezTo>
                      <a:pt x="179" y="1489"/>
                      <a:pt x="238" y="1513"/>
                      <a:pt x="298" y="1524"/>
                    </a:cubicBezTo>
                    <a:cubicBezTo>
                      <a:pt x="358" y="1536"/>
                      <a:pt x="429" y="1536"/>
                      <a:pt x="500" y="1548"/>
                    </a:cubicBezTo>
                    <a:cubicBezTo>
                      <a:pt x="572" y="1548"/>
                      <a:pt x="643" y="1575"/>
                      <a:pt x="722" y="1575"/>
                    </a:cubicBezTo>
                    <a:cubicBezTo>
                      <a:pt x="735" y="1575"/>
                      <a:pt x="749" y="1574"/>
                      <a:pt x="762" y="1572"/>
                    </a:cubicBezTo>
                    <a:cubicBezTo>
                      <a:pt x="858" y="1548"/>
                      <a:pt x="953" y="1548"/>
                      <a:pt x="1060" y="1536"/>
                    </a:cubicBezTo>
                    <a:cubicBezTo>
                      <a:pt x="1096" y="1536"/>
                      <a:pt x="1143" y="1524"/>
                      <a:pt x="1203" y="1513"/>
                    </a:cubicBezTo>
                    <a:cubicBezTo>
                      <a:pt x="1251" y="1489"/>
                      <a:pt x="1310" y="1477"/>
                      <a:pt x="1358" y="1465"/>
                    </a:cubicBezTo>
                    <a:cubicBezTo>
                      <a:pt x="1441" y="1417"/>
                      <a:pt x="1560" y="1394"/>
                      <a:pt x="1655" y="1322"/>
                    </a:cubicBezTo>
                    <a:lnTo>
                      <a:pt x="1798" y="1251"/>
                    </a:lnTo>
                    <a:lnTo>
                      <a:pt x="1929" y="1167"/>
                    </a:lnTo>
                    <a:cubicBezTo>
                      <a:pt x="2024" y="1108"/>
                      <a:pt x="2096" y="1024"/>
                      <a:pt x="2167" y="953"/>
                    </a:cubicBezTo>
                    <a:cubicBezTo>
                      <a:pt x="2251" y="882"/>
                      <a:pt x="2310" y="810"/>
                      <a:pt x="2370" y="727"/>
                    </a:cubicBezTo>
                    <a:lnTo>
                      <a:pt x="2501" y="512"/>
                    </a:lnTo>
                    <a:cubicBezTo>
                      <a:pt x="2548" y="453"/>
                      <a:pt x="2560" y="381"/>
                      <a:pt x="2584" y="322"/>
                    </a:cubicBezTo>
                    <a:cubicBezTo>
                      <a:pt x="2620" y="262"/>
                      <a:pt x="2632" y="203"/>
                      <a:pt x="2644" y="155"/>
                    </a:cubicBezTo>
                    <a:cubicBezTo>
                      <a:pt x="2679" y="60"/>
                      <a:pt x="2679" y="24"/>
                      <a:pt x="2679" y="0"/>
                    </a:cubicBezTo>
                    <a:close/>
                  </a:path>
                </a:pathLst>
              </a:custGeom>
              <a:solidFill>
                <a:schemeClr val="dk1"/>
              </a:solidFill>
              <a:ln w="3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747307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454"/>
        <p:cNvGrpSpPr/>
        <p:nvPr/>
      </p:nvGrpSpPr>
      <p:grpSpPr>
        <a:xfrm>
          <a:off x="0" y="0"/>
          <a:ext cx="0" cy="0"/>
          <a:chOff x="0" y="0"/>
          <a:chExt cx="0" cy="0"/>
        </a:xfrm>
      </p:grpSpPr>
      <p:sp>
        <p:nvSpPr>
          <p:cNvPr id="8" name="Rectangle 5"/>
          <p:cNvSpPr/>
          <p:nvPr/>
        </p:nvSpPr>
        <p:spPr>
          <a:xfrm>
            <a:off x="347966" y="1137684"/>
            <a:ext cx="8588216" cy="3593804"/>
          </a:xfrm>
          <a:custGeom>
            <a:avLst/>
            <a:gdLst>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 name="connsiteX0" fmla="*/ 0 w 5019040"/>
              <a:gd name="connsiteY0" fmla="*/ 0 h 1273175"/>
              <a:gd name="connsiteX1" fmla="*/ 717005 w 5019040"/>
              <a:gd name="connsiteY1" fmla="*/ 0 h 1273175"/>
              <a:gd name="connsiteX2" fmla="*/ 1434011 w 5019040"/>
              <a:gd name="connsiteY2" fmla="*/ 0 h 1273175"/>
              <a:gd name="connsiteX3" fmla="*/ 2251397 w 5019040"/>
              <a:gd name="connsiteY3" fmla="*/ 0 h 1273175"/>
              <a:gd name="connsiteX4" fmla="*/ 2817832 w 5019040"/>
              <a:gd name="connsiteY4" fmla="*/ 0 h 1273175"/>
              <a:gd name="connsiteX5" fmla="*/ 3434457 w 5019040"/>
              <a:gd name="connsiteY5" fmla="*/ 0 h 1273175"/>
              <a:gd name="connsiteX6" fmla="*/ 4251843 w 5019040"/>
              <a:gd name="connsiteY6" fmla="*/ 0 h 1273175"/>
              <a:gd name="connsiteX7" fmla="*/ 5019040 w 5019040"/>
              <a:gd name="connsiteY7" fmla="*/ 0 h 1273175"/>
              <a:gd name="connsiteX8" fmla="*/ 5019040 w 5019040"/>
              <a:gd name="connsiteY8" fmla="*/ 636588 h 1273175"/>
              <a:gd name="connsiteX9" fmla="*/ 5019040 w 5019040"/>
              <a:gd name="connsiteY9" fmla="*/ 1273175 h 1273175"/>
              <a:gd name="connsiteX10" fmla="*/ 4402414 w 5019040"/>
              <a:gd name="connsiteY10" fmla="*/ 1273175 h 1273175"/>
              <a:gd name="connsiteX11" fmla="*/ 3585028 w 5019040"/>
              <a:gd name="connsiteY11" fmla="*/ 1273175 h 1273175"/>
              <a:gd name="connsiteX12" fmla="*/ 2918213 w 5019040"/>
              <a:gd name="connsiteY12" fmla="*/ 1273175 h 1273175"/>
              <a:gd name="connsiteX13" fmla="*/ 2201207 w 5019040"/>
              <a:gd name="connsiteY13" fmla="*/ 1273175 h 1273175"/>
              <a:gd name="connsiteX14" fmla="*/ 1484202 w 5019040"/>
              <a:gd name="connsiteY14" fmla="*/ 1273175 h 1273175"/>
              <a:gd name="connsiteX15" fmla="*/ 767196 w 5019040"/>
              <a:gd name="connsiteY15" fmla="*/ 1273175 h 1273175"/>
              <a:gd name="connsiteX16" fmla="*/ 0 w 5019040"/>
              <a:gd name="connsiteY16" fmla="*/ 1273175 h 1273175"/>
              <a:gd name="connsiteX17" fmla="*/ 0 w 5019040"/>
              <a:gd name="connsiteY17" fmla="*/ 674782 h 1273175"/>
              <a:gd name="connsiteX18" fmla="*/ 0 w 5019040"/>
              <a:gd name="connsiteY18" fmla="*/ 0 h 1273175"/>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9040" h="1273175" fill="none" extrusionOk="0">
                <a:moveTo>
                  <a:pt x="0" y="0"/>
                </a:moveTo>
                <a:cubicBezTo>
                  <a:pt x="280998" y="2926"/>
                  <a:pt x="365191" y="44642"/>
                  <a:pt x="666814" y="0"/>
                </a:cubicBezTo>
                <a:cubicBezTo>
                  <a:pt x="971504" y="-2650"/>
                  <a:pt x="1137977" y="1081"/>
                  <a:pt x="1233250" y="0"/>
                </a:cubicBezTo>
                <a:cubicBezTo>
                  <a:pt x="1332656" y="85032"/>
                  <a:pt x="1697228" y="-16315"/>
                  <a:pt x="1950256" y="0"/>
                </a:cubicBezTo>
                <a:cubicBezTo>
                  <a:pt x="2286259" y="-27352"/>
                  <a:pt x="2243287" y="-10387"/>
                  <a:pt x="2516690" y="0"/>
                </a:cubicBezTo>
                <a:cubicBezTo>
                  <a:pt x="2807281" y="42540"/>
                  <a:pt x="2878111" y="-30009"/>
                  <a:pt x="3183505" y="0"/>
                </a:cubicBezTo>
                <a:cubicBezTo>
                  <a:pt x="3538531" y="-18127"/>
                  <a:pt x="3663612" y="-77379"/>
                  <a:pt x="3950701" y="0"/>
                </a:cubicBezTo>
                <a:cubicBezTo>
                  <a:pt x="4218215" y="-28327"/>
                  <a:pt x="4760815" y="88120"/>
                  <a:pt x="5019040" y="0"/>
                </a:cubicBezTo>
                <a:cubicBezTo>
                  <a:pt x="5009513" y="239864"/>
                  <a:pt x="4955529" y="420832"/>
                  <a:pt x="5019040" y="611123"/>
                </a:cubicBezTo>
                <a:cubicBezTo>
                  <a:pt x="5011831" y="775000"/>
                  <a:pt x="5060856" y="1132039"/>
                  <a:pt x="5019040" y="1273175"/>
                </a:cubicBezTo>
                <a:cubicBezTo>
                  <a:pt x="4774235" y="1274006"/>
                  <a:pt x="4612310" y="1225170"/>
                  <a:pt x="4352225" y="1273175"/>
                </a:cubicBezTo>
                <a:cubicBezTo>
                  <a:pt x="4110186" y="1268868"/>
                  <a:pt x="3905887" y="1280470"/>
                  <a:pt x="3785789" y="1273175"/>
                </a:cubicBezTo>
                <a:cubicBezTo>
                  <a:pt x="3667782" y="1242928"/>
                  <a:pt x="3353755" y="1251391"/>
                  <a:pt x="3118974" y="1273175"/>
                </a:cubicBezTo>
                <a:cubicBezTo>
                  <a:pt x="2969229" y="1223256"/>
                  <a:pt x="2795077" y="1226221"/>
                  <a:pt x="2502349" y="1273175"/>
                </a:cubicBezTo>
                <a:cubicBezTo>
                  <a:pt x="2250410" y="1290640"/>
                  <a:pt x="1925415" y="1204301"/>
                  <a:pt x="1785343" y="1273175"/>
                </a:cubicBezTo>
                <a:cubicBezTo>
                  <a:pt x="1610002" y="1389619"/>
                  <a:pt x="1425446" y="1302488"/>
                  <a:pt x="1118528" y="1273175"/>
                </a:cubicBezTo>
                <a:cubicBezTo>
                  <a:pt x="878746" y="1302447"/>
                  <a:pt x="254057" y="1233260"/>
                  <a:pt x="0" y="1273175"/>
                </a:cubicBezTo>
                <a:cubicBezTo>
                  <a:pt x="-3033" y="1059370"/>
                  <a:pt x="9508" y="906141"/>
                  <a:pt x="0" y="636588"/>
                </a:cubicBezTo>
                <a:cubicBezTo>
                  <a:pt x="33930" y="388685"/>
                  <a:pt x="4350" y="286581"/>
                  <a:pt x="0" y="0"/>
                </a:cubicBezTo>
                <a:close/>
              </a:path>
              <a:path w="5019040" h="1273175" stroke="0" extrusionOk="0">
                <a:moveTo>
                  <a:pt x="0" y="0"/>
                </a:moveTo>
                <a:cubicBezTo>
                  <a:pt x="355405" y="-1559"/>
                  <a:pt x="533834" y="-59942"/>
                  <a:pt x="717005" y="0"/>
                </a:cubicBezTo>
                <a:cubicBezTo>
                  <a:pt x="977897" y="23778"/>
                  <a:pt x="1185463" y="84850"/>
                  <a:pt x="1434011" y="0"/>
                </a:cubicBezTo>
                <a:cubicBezTo>
                  <a:pt x="1773278" y="-74092"/>
                  <a:pt x="1997508" y="96262"/>
                  <a:pt x="2251397" y="0"/>
                </a:cubicBezTo>
                <a:cubicBezTo>
                  <a:pt x="2471920" y="-44647"/>
                  <a:pt x="2685077" y="1200"/>
                  <a:pt x="2817832" y="0"/>
                </a:cubicBezTo>
                <a:cubicBezTo>
                  <a:pt x="3043382" y="12241"/>
                  <a:pt x="3250834" y="-6807"/>
                  <a:pt x="3434457" y="0"/>
                </a:cubicBezTo>
                <a:cubicBezTo>
                  <a:pt x="3613985" y="-58563"/>
                  <a:pt x="4000019" y="21096"/>
                  <a:pt x="4251843" y="0"/>
                </a:cubicBezTo>
                <a:cubicBezTo>
                  <a:pt x="4427110" y="39855"/>
                  <a:pt x="4780332" y="38088"/>
                  <a:pt x="5019040" y="0"/>
                </a:cubicBezTo>
                <a:cubicBezTo>
                  <a:pt x="5025905" y="295513"/>
                  <a:pt x="4977327" y="366363"/>
                  <a:pt x="5019040" y="636588"/>
                </a:cubicBezTo>
                <a:cubicBezTo>
                  <a:pt x="5054953" y="931932"/>
                  <a:pt x="5041664" y="995589"/>
                  <a:pt x="5019040" y="1273175"/>
                </a:cubicBezTo>
                <a:cubicBezTo>
                  <a:pt x="4837836" y="1221327"/>
                  <a:pt x="4618535" y="1299972"/>
                  <a:pt x="4402414" y="1273175"/>
                </a:cubicBezTo>
                <a:cubicBezTo>
                  <a:pt x="4167615" y="1145091"/>
                  <a:pt x="3844468" y="1221423"/>
                  <a:pt x="3585028" y="1273175"/>
                </a:cubicBezTo>
                <a:cubicBezTo>
                  <a:pt x="3355795" y="1368789"/>
                  <a:pt x="3073700" y="1221248"/>
                  <a:pt x="2918213" y="1273175"/>
                </a:cubicBezTo>
                <a:cubicBezTo>
                  <a:pt x="2725538" y="1341484"/>
                  <a:pt x="2608489" y="1244198"/>
                  <a:pt x="2201207" y="1273175"/>
                </a:cubicBezTo>
                <a:cubicBezTo>
                  <a:pt x="1870504" y="1295203"/>
                  <a:pt x="1727493" y="1258486"/>
                  <a:pt x="1484202" y="1273175"/>
                </a:cubicBezTo>
                <a:cubicBezTo>
                  <a:pt x="1231517" y="1286470"/>
                  <a:pt x="962586" y="1348684"/>
                  <a:pt x="767196" y="1273175"/>
                </a:cubicBezTo>
                <a:cubicBezTo>
                  <a:pt x="589025" y="1236729"/>
                  <a:pt x="159018" y="1213443"/>
                  <a:pt x="0" y="1273175"/>
                </a:cubicBezTo>
                <a:cubicBezTo>
                  <a:pt x="60401" y="1112902"/>
                  <a:pt x="77561" y="902581"/>
                  <a:pt x="0" y="674782"/>
                </a:cubicBezTo>
                <a:cubicBezTo>
                  <a:pt x="-39957" y="508267"/>
                  <a:pt x="62822" y="252518"/>
                  <a:pt x="0" y="0"/>
                </a:cubicBezTo>
                <a:close/>
              </a:path>
              <a:path w="5019040" h="1273175" fill="none" stroke="0" extrusionOk="0">
                <a:moveTo>
                  <a:pt x="0" y="0"/>
                </a:moveTo>
                <a:cubicBezTo>
                  <a:pt x="248275" y="-11157"/>
                  <a:pt x="405199" y="45792"/>
                  <a:pt x="666814" y="0"/>
                </a:cubicBezTo>
                <a:cubicBezTo>
                  <a:pt x="930949" y="3566"/>
                  <a:pt x="1114056" y="-21458"/>
                  <a:pt x="1233250" y="0"/>
                </a:cubicBezTo>
                <a:cubicBezTo>
                  <a:pt x="1315884" y="-74391"/>
                  <a:pt x="1621814" y="13620"/>
                  <a:pt x="1950256" y="0"/>
                </a:cubicBezTo>
                <a:cubicBezTo>
                  <a:pt x="2287467" y="-16563"/>
                  <a:pt x="2244404" y="-7375"/>
                  <a:pt x="2516690" y="0"/>
                </a:cubicBezTo>
                <a:cubicBezTo>
                  <a:pt x="2829990" y="23390"/>
                  <a:pt x="2858664" y="-60846"/>
                  <a:pt x="3183505" y="0"/>
                </a:cubicBezTo>
                <a:cubicBezTo>
                  <a:pt x="3476716" y="49632"/>
                  <a:pt x="3723793" y="4512"/>
                  <a:pt x="3950701" y="0"/>
                </a:cubicBezTo>
                <a:cubicBezTo>
                  <a:pt x="4150631" y="-50874"/>
                  <a:pt x="4727819" y="122617"/>
                  <a:pt x="5019040" y="0"/>
                </a:cubicBezTo>
                <a:cubicBezTo>
                  <a:pt x="4955789" y="187246"/>
                  <a:pt x="5015817" y="381889"/>
                  <a:pt x="5019040" y="611123"/>
                </a:cubicBezTo>
                <a:cubicBezTo>
                  <a:pt x="5034921" y="796909"/>
                  <a:pt x="5012016" y="1141128"/>
                  <a:pt x="5019040" y="1273175"/>
                </a:cubicBezTo>
                <a:cubicBezTo>
                  <a:pt x="4750463" y="1273078"/>
                  <a:pt x="4566267" y="1288814"/>
                  <a:pt x="4352225" y="1273175"/>
                </a:cubicBezTo>
                <a:cubicBezTo>
                  <a:pt x="4149318" y="1287661"/>
                  <a:pt x="3974001" y="1234155"/>
                  <a:pt x="3785789" y="1273175"/>
                </a:cubicBezTo>
                <a:cubicBezTo>
                  <a:pt x="3587707" y="1306451"/>
                  <a:pt x="3355714" y="1327621"/>
                  <a:pt x="3118974" y="1273175"/>
                </a:cubicBezTo>
                <a:cubicBezTo>
                  <a:pt x="2923893" y="1226045"/>
                  <a:pt x="2805440" y="1300253"/>
                  <a:pt x="2502349" y="1273175"/>
                </a:cubicBezTo>
                <a:cubicBezTo>
                  <a:pt x="2201737" y="1290464"/>
                  <a:pt x="1952788" y="1220510"/>
                  <a:pt x="1785343" y="1273175"/>
                </a:cubicBezTo>
                <a:cubicBezTo>
                  <a:pt x="1647948" y="1261988"/>
                  <a:pt x="1458485" y="1262087"/>
                  <a:pt x="1118528" y="1273175"/>
                </a:cubicBezTo>
                <a:cubicBezTo>
                  <a:pt x="825351" y="1182944"/>
                  <a:pt x="306143" y="1224351"/>
                  <a:pt x="0" y="1273175"/>
                </a:cubicBezTo>
                <a:cubicBezTo>
                  <a:pt x="29163" y="997066"/>
                  <a:pt x="-3862" y="906317"/>
                  <a:pt x="0" y="636588"/>
                </a:cubicBezTo>
                <a:cubicBezTo>
                  <a:pt x="-4350" y="382844"/>
                  <a:pt x="-9262" y="283682"/>
                  <a:pt x="0" y="0"/>
                </a:cubicBezTo>
                <a:close/>
              </a:path>
              <a:path w="5019040" h="1273175" fill="none" stroke="0" extrusionOk="0">
                <a:moveTo>
                  <a:pt x="0" y="0"/>
                </a:moveTo>
                <a:cubicBezTo>
                  <a:pt x="247850" y="-26114"/>
                  <a:pt x="398230" y="28183"/>
                  <a:pt x="666814" y="0"/>
                </a:cubicBezTo>
                <a:cubicBezTo>
                  <a:pt x="953382" y="-5798"/>
                  <a:pt x="1094464" y="-4989"/>
                  <a:pt x="1233250" y="0"/>
                </a:cubicBezTo>
                <a:cubicBezTo>
                  <a:pt x="1318241" y="-9008"/>
                  <a:pt x="1703678" y="-22810"/>
                  <a:pt x="1950256" y="0"/>
                </a:cubicBezTo>
                <a:cubicBezTo>
                  <a:pt x="2286893" y="-20378"/>
                  <a:pt x="2240586" y="-8932"/>
                  <a:pt x="2516690" y="0"/>
                </a:cubicBezTo>
                <a:cubicBezTo>
                  <a:pt x="2814281" y="32040"/>
                  <a:pt x="2867441" y="-39927"/>
                  <a:pt x="3183505" y="0"/>
                </a:cubicBezTo>
                <a:cubicBezTo>
                  <a:pt x="3499640" y="6566"/>
                  <a:pt x="3670483" y="-13228"/>
                  <a:pt x="3950701" y="0"/>
                </a:cubicBezTo>
                <a:cubicBezTo>
                  <a:pt x="4214564" y="-67443"/>
                  <a:pt x="4708701" y="98657"/>
                  <a:pt x="5019040" y="0"/>
                </a:cubicBezTo>
                <a:cubicBezTo>
                  <a:pt x="5011468" y="200495"/>
                  <a:pt x="4993069" y="419820"/>
                  <a:pt x="5019040" y="611123"/>
                </a:cubicBezTo>
                <a:cubicBezTo>
                  <a:pt x="5014437" y="771410"/>
                  <a:pt x="5043995" y="1116080"/>
                  <a:pt x="5019040" y="1273175"/>
                </a:cubicBezTo>
                <a:cubicBezTo>
                  <a:pt x="4762950" y="1267794"/>
                  <a:pt x="4576776" y="1273126"/>
                  <a:pt x="4352225" y="1273175"/>
                </a:cubicBezTo>
                <a:cubicBezTo>
                  <a:pt x="4127802" y="1297046"/>
                  <a:pt x="3917601" y="1249164"/>
                  <a:pt x="3785789" y="1273175"/>
                </a:cubicBezTo>
                <a:cubicBezTo>
                  <a:pt x="3614985" y="1306153"/>
                  <a:pt x="3347350" y="1282594"/>
                  <a:pt x="3118974" y="1273175"/>
                </a:cubicBezTo>
                <a:cubicBezTo>
                  <a:pt x="2925828" y="1224134"/>
                  <a:pt x="2793946" y="1244735"/>
                  <a:pt x="2502349" y="1273175"/>
                </a:cubicBezTo>
                <a:cubicBezTo>
                  <a:pt x="2234953" y="1301348"/>
                  <a:pt x="1952953" y="1190835"/>
                  <a:pt x="1785343" y="1273175"/>
                </a:cubicBezTo>
                <a:cubicBezTo>
                  <a:pt x="1633486" y="1340300"/>
                  <a:pt x="1440839" y="1295958"/>
                  <a:pt x="1118528" y="1273175"/>
                </a:cubicBezTo>
                <a:cubicBezTo>
                  <a:pt x="876172" y="1283954"/>
                  <a:pt x="281276" y="1251743"/>
                  <a:pt x="0" y="1273175"/>
                </a:cubicBezTo>
                <a:cubicBezTo>
                  <a:pt x="8955" y="1052868"/>
                  <a:pt x="5262" y="921341"/>
                  <a:pt x="0" y="636588"/>
                </a:cubicBezTo>
                <a:cubicBezTo>
                  <a:pt x="23712" y="386462"/>
                  <a:pt x="15030" y="291957"/>
                  <a:pt x="0" y="0"/>
                </a:cubicBezTo>
                <a:close/>
              </a:path>
            </a:pathLst>
          </a:custGeom>
          <a:solidFill>
            <a:schemeClr val="bg1"/>
          </a:solidFill>
          <a:ln w="19050">
            <a:solidFill>
              <a:srgbClr val="9787AA"/>
            </a:solidFill>
            <a:extLst>
              <a:ext uri="{C807C97D-BFC1-408E-A445-0C87EB9F89A2}">
                <ask:lineSketchStyleProps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sk="http://schemas.microsoft.com/office/drawing/2018/sketchyshapes" xmlns:lc="http://schemas.openxmlformats.org/drawingml/2006/lockedCanvas" sd="3978248048">
                  <a:custGeom>
                    <a:avLst/>
                    <a:gdLst>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 name="connsiteX0" fmla="*/ 0 w 5019040"/>
                      <a:gd name="connsiteY0" fmla="*/ 0 h 1273175"/>
                      <a:gd name="connsiteX1" fmla="*/ 717005 w 5019040"/>
                      <a:gd name="connsiteY1" fmla="*/ 0 h 1273175"/>
                      <a:gd name="connsiteX2" fmla="*/ 1434011 w 5019040"/>
                      <a:gd name="connsiteY2" fmla="*/ 0 h 1273175"/>
                      <a:gd name="connsiteX3" fmla="*/ 2251397 w 5019040"/>
                      <a:gd name="connsiteY3" fmla="*/ 0 h 1273175"/>
                      <a:gd name="connsiteX4" fmla="*/ 2817832 w 5019040"/>
                      <a:gd name="connsiteY4" fmla="*/ 0 h 1273175"/>
                      <a:gd name="connsiteX5" fmla="*/ 3434457 w 5019040"/>
                      <a:gd name="connsiteY5" fmla="*/ 0 h 1273175"/>
                      <a:gd name="connsiteX6" fmla="*/ 4251843 w 5019040"/>
                      <a:gd name="connsiteY6" fmla="*/ 0 h 1273175"/>
                      <a:gd name="connsiteX7" fmla="*/ 5019040 w 5019040"/>
                      <a:gd name="connsiteY7" fmla="*/ 0 h 1273175"/>
                      <a:gd name="connsiteX8" fmla="*/ 5019040 w 5019040"/>
                      <a:gd name="connsiteY8" fmla="*/ 636588 h 1273175"/>
                      <a:gd name="connsiteX9" fmla="*/ 5019040 w 5019040"/>
                      <a:gd name="connsiteY9" fmla="*/ 1273175 h 1273175"/>
                      <a:gd name="connsiteX10" fmla="*/ 4402414 w 5019040"/>
                      <a:gd name="connsiteY10" fmla="*/ 1273175 h 1273175"/>
                      <a:gd name="connsiteX11" fmla="*/ 3585028 w 5019040"/>
                      <a:gd name="connsiteY11" fmla="*/ 1273175 h 1273175"/>
                      <a:gd name="connsiteX12" fmla="*/ 2918213 w 5019040"/>
                      <a:gd name="connsiteY12" fmla="*/ 1273175 h 1273175"/>
                      <a:gd name="connsiteX13" fmla="*/ 2201207 w 5019040"/>
                      <a:gd name="connsiteY13" fmla="*/ 1273175 h 1273175"/>
                      <a:gd name="connsiteX14" fmla="*/ 1484202 w 5019040"/>
                      <a:gd name="connsiteY14" fmla="*/ 1273175 h 1273175"/>
                      <a:gd name="connsiteX15" fmla="*/ 767196 w 5019040"/>
                      <a:gd name="connsiteY15" fmla="*/ 1273175 h 1273175"/>
                      <a:gd name="connsiteX16" fmla="*/ 0 w 5019040"/>
                      <a:gd name="connsiteY16" fmla="*/ 1273175 h 1273175"/>
                      <a:gd name="connsiteX17" fmla="*/ 0 w 5019040"/>
                      <a:gd name="connsiteY17" fmla="*/ 674782 h 1273175"/>
                      <a:gd name="connsiteX18" fmla="*/ 0 w 5019040"/>
                      <a:gd name="connsiteY18"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9040" h="1273175" fill="none" extrusionOk="0">
                        <a:moveTo>
                          <a:pt x="0" y="0"/>
                        </a:moveTo>
                        <a:cubicBezTo>
                          <a:pt x="262530" y="957"/>
                          <a:pt x="386000" y="33637"/>
                          <a:pt x="666814" y="0"/>
                        </a:cubicBezTo>
                        <a:cubicBezTo>
                          <a:pt x="950413" y="-12093"/>
                          <a:pt x="1114950" y="-14540"/>
                          <a:pt x="1233250" y="0"/>
                        </a:cubicBezTo>
                        <a:cubicBezTo>
                          <a:pt x="1358625" y="26036"/>
                          <a:pt x="1646618" y="-1603"/>
                          <a:pt x="1950256" y="0"/>
                        </a:cubicBezTo>
                        <a:cubicBezTo>
                          <a:pt x="2288356" y="-18853"/>
                          <a:pt x="2235759" y="-12590"/>
                          <a:pt x="2516690" y="0"/>
                        </a:cubicBezTo>
                        <a:cubicBezTo>
                          <a:pt x="2801466" y="21331"/>
                          <a:pt x="2874623" y="-30921"/>
                          <a:pt x="3183505" y="0"/>
                        </a:cubicBezTo>
                        <a:cubicBezTo>
                          <a:pt x="3523369" y="5076"/>
                          <a:pt x="3678474" y="-45520"/>
                          <a:pt x="3950701" y="0"/>
                        </a:cubicBezTo>
                        <a:cubicBezTo>
                          <a:pt x="4214362" y="-7281"/>
                          <a:pt x="4769054" y="78003"/>
                          <a:pt x="5019040" y="0"/>
                        </a:cubicBezTo>
                        <a:cubicBezTo>
                          <a:pt x="5017681" y="208533"/>
                          <a:pt x="4981126" y="426519"/>
                          <a:pt x="5019040" y="611123"/>
                        </a:cubicBezTo>
                        <a:cubicBezTo>
                          <a:pt x="5038998" y="790584"/>
                          <a:pt x="5035464" y="1132331"/>
                          <a:pt x="5019040" y="1273175"/>
                        </a:cubicBezTo>
                        <a:cubicBezTo>
                          <a:pt x="4766795" y="1260716"/>
                          <a:pt x="4579959" y="1241991"/>
                          <a:pt x="4352225" y="1273175"/>
                        </a:cubicBezTo>
                        <a:cubicBezTo>
                          <a:pt x="4129116" y="1288566"/>
                          <a:pt x="3923996" y="1264499"/>
                          <a:pt x="3785789" y="1273175"/>
                        </a:cubicBezTo>
                        <a:cubicBezTo>
                          <a:pt x="3640215" y="1282456"/>
                          <a:pt x="3328787" y="1271877"/>
                          <a:pt x="3118974" y="1273175"/>
                        </a:cubicBezTo>
                        <a:cubicBezTo>
                          <a:pt x="2958425" y="1232749"/>
                          <a:pt x="2801463" y="1249210"/>
                          <a:pt x="2502349" y="1273175"/>
                        </a:cubicBezTo>
                        <a:cubicBezTo>
                          <a:pt x="2231459" y="1284443"/>
                          <a:pt x="1928624" y="1209708"/>
                          <a:pt x="1785343" y="1273175"/>
                        </a:cubicBezTo>
                        <a:cubicBezTo>
                          <a:pt x="1615579" y="1350918"/>
                          <a:pt x="1398195" y="1292546"/>
                          <a:pt x="1118528" y="1273175"/>
                        </a:cubicBezTo>
                        <a:cubicBezTo>
                          <a:pt x="869973" y="1290082"/>
                          <a:pt x="265856" y="1251074"/>
                          <a:pt x="0" y="1273175"/>
                        </a:cubicBezTo>
                        <a:cubicBezTo>
                          <a:pt x="9805" y="1031625"/>
                          <a:pt x="13209" y="890592"/>
                          <a:pt x="0" y="636588"/>
                        </a:cubicBezTo>
                        <a:cubicBezTo>
                          <a:pt x="10499" y="389739"/>
                          <a:pt x="1455" y="286757"/>
                          <a:pt x="0" y="0"/>
                        </a:cubicBezTo>
                        <a:close/>
                      </a:path>
                      <a:path w="5019040" h="1273175" stroke="0" extrusionOk="0">
                        <a:moveTo>
                          <a:pt x="0" y="0"/>
                        </a:moveTo>
                        <a:cubicBezTo>
                          <a:pt x="341535" y="-8730"/>
                          <a:pt x="514164" y="-47349"/>
                          <a:pt x="717005" y="0"/>
                        </a:cubicBezTo>
                        <a:cubicBezTo>
                          <a:pt x="970561" y="25227"/>
                          <a:pt x="1163708" y="50781"/>
                          <a:pt x="1434011" y="0"/>
                        </a:cubicBezTo>
                        <a:cubicBezTo>
                          <a:pt x="1747278" y="-41198"/>
                          <a:pt x="2002171" y="44627"/>
                          <a:pt x="2251397" y="0"/>
                        </a:cubicBezTo>
                        <a:cubicBezTo>
                          <a:pt x="2482048" y="-29209"/>
                          <a:pt x="2681763" y="-3353"/>
                          <a:pt x="2817832" y="0"/>
                        </a:cubicBezTo>
                        <a:cubicBezTo>
                          <a:pt x="3001911" y="13970"/>
                          <a:pt x="3236091" y="9812"/>
                          <a:pt x="3434457" y="0"/>
                        </a:cubicBezTo>
                        <a:cubicBezTo>
                          <a:pt x="3625087" y="-44827"/>
                          <a:pt x="4026500" y="670"/>
                          <a:pt x="4251843" y="0"/>
                        </a:cubicBezTo>
                        <a:cubicBezTo>
                          <a:pt x="4434472" y="33471"/>
                          <a:pt x="4777266" y="19550"/>
                          <a:pt x="5019040" y="0"/>
                        </a:cubicBezTo>
                        <a:cubicBezTo>
                          <a:pt x="5023309" y="293535"/>
                          <a:pt x="4985193" y="354844"/>
                          <a:pt x="5019040" y="636588"/>
                        </a:cubicBezTo>
                        <a:cubicBezTo>
                          <a:pt x="5051166" y="928487"/>
                          <a:pt x="5027652" y="988445"/>
                          <a:pt x="5019040" y="1273175"/>
                        </a:cubicBezTo>
                        <a:cubicBezTo>
                          <a:pt x="4810513" y="1237715"/>
                          <a:pt x="4587699" y="1299959"/>
                          <a:pt x="4402414" y="1273175"/>
                        </a:cubicBezTo>
                        <a:cubicBezTo>
                          <a:pt x="4199365" y="1199296"/>
                          <a:pt x="3834056" y="1231803"/>
                          <a:pt x="3585028" y="1273175"/>
                        </a:cubicBezTo>
                        <a:cubicBezTo>
                          <a:pt x="3354303" y="1333059"/>
                          <a:pt x="3074049" y="1228587"/>
                          <a:pt x="2918213" y="1273175"/>
                        </a:cubicBezTo>
                        <a:cubicBezTo>
                          <a:pt x="2736810" y="1329654"/>
                          <a:pt x="2597193" y="1251298"/>
                          <a:pt x="2201207" y="1273175"/>
                        </a:cubicBezTo>
                        <a:cubicBezTo>
                          <a:pt x="1848378" y="1276146"/>
                          <a:pt x="1716052" y="1252690"/>
                          <a:pt x="1484202" y="1273175"/>
                        </a:cubicBezTo>
                        <a:cubicBezTo>
                          <a:pt x="1237244" y="1288572"/>
                          <a:pt x="950126" y="1330856"/>
                          <a:pt x="767196" y="1273175"/>
                        </a:cubicBezTo>
                        <a:cubicBezTo>
                          <a:pt x="592853" y="1237164"/>
                          <a:pt x="157619" y="1248629"/>
                          <a:pt x="0" y="1273175"/>
                        </a:cubicBezTo>
                        <a:cubicBezTo>
                          <a:pt x="30088" y="1109769"/>
                          <a:pt x="55073" y="905966"/>
                          <a:pt x="0" y="674782"/>
                        </a:cubicBezTo>
                        <a:cubicBezTo>
                          <a:pt x="-32958" y="474586"/>
                          <a:pt x="46021" y="260433"/>
                          <a:pt x="0" y="0"/>
                        </a:cubicBezTo>
                        <a:close/>
                      </a:path>
                      <a:path w="5019040" h="1273175" fill="none" stroke="0" extrusionOk="0">
                        <a:moveTo>
                          <a:pt x="0" y="0"/>
                        </a:moveTo>
                        <a:cubicBezTo>
                          <a:pt x="252360" y="-3282"/>
                          <a:pt x="415729" y="18655"/>
                          <a:pt x="666814" y="0"/>
                        </a:cubicBezTo>
                        <a:cubicBezTo>
                          <a:pt x="937757" y="491"/>
                          <a:pt x="1097236" y="-16978"/>
                          <a:pt x="1233250" y="0"/>
                        </a:cubicBezTo>
                        <a:cubicBezTo>
                          <a:pt x="1330530" y="-5471"/>
                          <a:pt x="1619434" y="5515"/>
                          <a:pt x="1950256" y="0"/>
                        </a:cubicBezTo>
                        <a:cubicBezTo>
                          <a:pt x="2288788" y="-11168"/>
                          <a:pt x="2244119" y="-5523"/>
                          <a:pt x="2516690" y="0"/>
                        </a:cubicBezTo>
                        <a:cubicBezTo>
                          <a:pt x="2810696" y="22661"/>
                          <a:pt x="2852403" y="-46838"/>
                          <a:pt x="3183505" y="0"/>
                        </a:cubicBezTo>
                        <a:cubicBezTo>
                          <a:pt x="3466702" y="36437"/>
                          <a:pt x="3688910" y="-6710"/>
                          <a:pt x="3950701" y="0"/>
                        </a:cubicBezTo>
                        <a:cubicBezTo>
                          <a:pt x="4209954" y="-17962"/>
                          <a:pt x="4745128" y="67959"/>
                          <a:pt x="5019040" y="0"/>
                        </a:cubicBezTo>
                        <a:cubicBezTo>
                          <a:pt x="4993843" y="158207"/>
                          <a:pt x="5028105" y="411653"/>
                          <a:pt x="5019040" y="611123"/>
                        </a:cubicBezTo>
                        <a:cubicBezTo>
                          <a:pt x="5019066" y="774343"/>
                          <a:pt x="5030449" y="1113732"/>
                          <a:pt x="5019040" y="1273175"/>
                        </a:cubicBezTo>
                        <a:cubicBezTo>
                          <a:pt x="4740511" y="1269877"/>
                          <a:pt x="4564053" y="1275292"/>
                          <a:pt x="4352225" y="1273175"/>
                        </a:cubicBezTo>
                        <a:cubicBezTo>
                          <a:pt x="4135763" y="1309960"/>
                          <a:pt x="3937972" y="1238839"/>
                          <a:pt x="3785789" y="1273175"/>
                        </a:cubicBezTo>
                        <a:cubicBezTo>
                          <a:pt x="3606876" y="1319049"/>
                          <a:pt x="3339377" y="1315592"/>
                          <a:pt x="3118974" y="1273175"/>
                        </a:cubicBezTo>
                        <a:cubicBezTo>
                          <a:pt x="2926912" y="1249982"/>
                          <a:pt x="2802001" y="1269658"/>
                          <a:pt x="2502349" y="1273175"/>
                        </a:cubicBezTo>
                        <a:cubicBezTo>
                          <a:pt x="2203001" y="1304299"/>
                          <a:pt x="1972673" y="1223901"/>
                          <a:pt x="1785343" y="1273175"/>
                        </a:cubicBezTo>
                        <a:cubicBezTo>
                          <a:pt x="1635397" y="1295824"/>
                          <a:pt x="1417138" y="1291998"/>
                          <a:pt x="1118528" y="1273175"/>
                        </a:cubicBezTo>
                        <a:cubicBezTo>
                          <a:pt x="856071" y="1246596"/>
                          <a:pt x="307238" y="1273451"/>
                          <a:pt x="0" y="1273175"/>
                        </a:cubicBezTo>
                        <a:cubicBezTo>
                          <a:pt x="19705" y="1014822"/>
                          <a:pt x="14303" y="885701"/>
                          <a:pt x="0" y="636588"/>
                        </a:cubicBezTo>
                        <a:cubicBezTo>
                          <a:pt x="-4341" y="388205"/>
                          <a:pt x="-1909" y="29652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200" dirty="0">
                <a:effectLst/>
                <a:ea typeface="Calibri" panose="020F0502020204030204" pitchFamily="34" charset="0"/>
                <a:cs typeface="Times New Roman" panose="02020603050405020304" pitchFamily="18" charset="0"/>
              </a:rPr>
              <a:t> </a:t>
            </a:r>
          </a:p>
        </p:txBody>
      </p:sp>
      <p:sp>
        <p:nvSpPr>
          <p:cNvPr id="10458" name="Google Shape;10458;p50"/>
          <p:cNvSpPr txBox="1">
            <a:spLocks noGrp="1"/>
          </p:cNvSpPr>
          <p:nvPr>
            <p:ph type="subTitle" idx="1"/>
          </p:nvPr>
        </p:nvSpPr>
        <p:spPr>
          <a:xfrm>
            <a:off x="675409" y="1237611"/>
            <a:ext cx="8119674" cy="4097115"/>
          </a:xfrm>
          <a:prstGeom prst="rect">
            <a:avLst/>
          </a:prstGeom>
        </p:spPr>
        <p:txBody>
          <a:bodyPr spcFirstLastPara="1" wrap="square" lIns="91425" tIns="91425" rIns="91425" bIns="91425" anchor="t" anchorCtr="0">
            <a:noAutofit/>
          </a:bodyPr>
          <a:lstStyle/>
          <a:p>
            <a:pPr algn="l">
              <a:buFont typeface="Wingdings" panose="05000000000000000000" pitchFamily="2" charset="2"/>
              <a:buChar char="q"/>
            </a:pPr>
            <a:endParaRPr lang="en-GB" sz="1200" dirty="0">
              <a:latin typeface="Architects Daughter" panose="020B0604020202020204" charset="0"/>
            </a:endParaRPr>
          </a:p>
          <a:p>
            <a:pPr algn="l">
              <a:buFont typeface="Wingdings" panose="05000000000000000000" pitchFamily="2" charset="2"/>
              <a:buChar char="q"/>
            </a:pPr>
            <a:r>
              <a:rPr lang="en-GB" sz="1200" dirty="0">
                <a:latin typeface="Architects Daughter" panose="020B0604020202020204" charset="0"/>
              </a:rPr>
              <a:t>https://www.bbc.co.uk/bitesize/levels/z98jmp3 - Whilst aimed at GCSE, this will also provide useful information on many areas, especially if you did not do GCSE Computing.  You can use the information in the ICT, Computing and Digital Technology areas</a:t>
            </a:r>
          </a:p>
          <a:p>
            <a:pPr algn="l">
              <a:buFont typeface="Wingdings" panose="05000000000000000000" pitchFamily="2" charset="2"/>
              <a:buChar char="q"/>
            </a:pPr>
            <a:endParaRPr lang="en-GB" sz="1200" dirty="0">
              <a:latin typeface="Architects Daughter" panose="020B0604020202020204" charset="0"/>
            </a:endParaRPr>
          </a:p>
          <a:p>
            <a:pPr algn="l">
              <a:buFont typeface="Wingdings" panose="05000000000000000000" pitchFamily="2" charset="2"/>
              <a:buChar char="q"/>
            </a:pPr>
            <a:r>
              <a:rPr lang="en-GB" sz="1200" dirty="0">
                <a:latin typeface="Architects Daughter" panose="020B0604020202020204" charset="0"/>
              </a:rPr>
              <a:t>https://www.bbc.co.uk/news/technology - this area of the BBC news website will provide you with up-to-date information on technology development</a:t>
            </a:r>
          </a:p>
          <a:p>
            <a:pPr algn="l">
              <a:buFont typeface="Wingdings" panose="05000000000000000000" pitchFamily="2" charset="2"/>
              <a:buChar char="q"/>
            </a:pPr>
            <a:endParaRPr lang="en-GB" sz="1200" dirty="0">
              <a:latin typeface="Architects Daughter" panose="020B0604020202020204" charset="0"/>
            </a:endParaRPr>
          </a:p>
          <a:p>
            <a:pPr algn="l">
              <a:buFont typeface="Wingdings" panose="05000000000000000000" pitchFamily="2" charset="2"/>
              <a:buChar char="q"/>
            </a:pPr>
            <a:r>
              <a:rPr lang="en-GB" sz="1200" dirty="0">
                <a:latin typeface="Architects Daughter" panose="020B0604020202020204" charset="0"/>
              </a:rPr>
              <a:t>https://www.knowitallninja.com/ - a website dedicated to L3 BTEC.  Especially useful for Unit 1</a:t>
            </a:r>
          </a:p>
          <a:p>
            <a:pPr algn="l">
              <a:buFont typeface="Wingdings" panose="05000000000000000000" pitchFamily="2" charset="2"/>
              <a:buChar char="q"/>
            </a:pPr>
            <a:endParaRPr lang="en-GB" sz="1200" dirty="0">
              <a:latin typeface="Architects Daughter" panose="020B0604020202020204" charset="0"/>
            </a:endParaRPr>
          </a:p>
          <a:p>
            <a:pPr algn="l">
              <a:buFont typeface="Wingdings" panose="05000000000000000000" pitchFamily="2" charset="2"/>
              <a:buChar char="q"/>
            </a:pPr>
            <a:r>
              <a:rPr lang="en-GB" sz="1200" dirty="0">
                <a:latin typeface="Architects Daughter" panose="020B0604020202020204" charset="0"/>
              </a:rPr>
              <a:t>https://www.thinkuknow.co.uk/ - website for e-safety advice</a:t>
            </a:r>
          </a:p>
          <a:p>
            <a:pPr algn="l">
              <a:buFont typeface="Wingdings" panose="05000000000000000000" pitchFamily="2" charset="2"/>
              <a:buChar char="q"/>
            </a:pPr>
            <a:endParaRPr lang="en-GB" sz="1200" dirty="0">
              <a:latin typeface="Architects Daughter" panose="020B0604020202020204" charset="0"/>
            </a:endParaRPr>
          </a:p>
          <a:p>
            <a:pPr algn="l">
              <a:buFont typeface="Wingdings" panose="05000000000000000000" pitchFamily="2" charset="2"/>
              <a:buChar char="q"/>
            </a:pPr>
            <a:r>
              <a:rPr lang="en-GB" sz="1200" dirty="0">
                <a:latin typeface="Architects Daughter" panose="020B0604020202020204" charset="0"/>
              </a:rPr>
              <a:t>Pearson Textbook – can be purchased online</a:t>
            </a:r>
          </a:p>
          <a:p>
            <a:pPr algn="l">
              <a:buFont typeface="Wingdings" panose="05000000000000000000" pitchFamily="2" charset="2"/>
              <a:buChar char="q"/>
            </a:pPr>
            <a:endParaRPr lang="en-GB" sz="1200" dirty="0">
              <a:latin typeface="Architects Daughter" panose="020B0604020202020204" charset="0"/>
            </a:endParaRPr>
          </a:p>
          <a:p>
            <a:pPr algn="l">
              <a:buFont typeface="Wingdings" panose="05000000000000000000" pitchFamily="2" charset="2"/>
              <a:buChar char="q"/>
            </a:pPr>
            <a:r>
              <a:rPr lang="en-GB" sz="1200" dirty="0">
                <a:latin typeface="Architects Daughter" panose="020B0604020202020204" charset="0"/>
              </a:rPr>
              <a:t>PG Online textbook – excellent for Unit 1 theory</a:t>
            </a:r>
          </a:p>
          <a:p>
            <a:pPr algn="l">
              <a:buFont typeface="Wingdings" panose="05000000000000000000" pitchFamily="2" charset="2"/>
              <a:buChar char="q"/>
            </a:pPr>
            <a:r>
              <a:rPr lang="en-GB" sz="1200" dirty="0">
                <a:latin typeface="Architects Daughter" panose="020B0604020202020204" charset="0"/>
              </a:rPr>
              <a:t> </a:t>
            </a:r>
          </a:p>
          <a:p>
            <a:pPr algn="l">
              <a:buFont typeface="Wingdings" panose="05000000000000000000" pitchFamily="2" charset="2"/>
              <a:buChar char="q"/>
            </a:pPr>
            <a:r>
              <a:rPr lang="en-GB" sz="1200" dirty="0">
                <a:latin typeface="Architects Daughter" panose="020B0604020202020204" charset="0"/>
              </a:rPr>
              <a:t>Pearson Revision Guide – invaluable for the externally assessed units</a:t>
            </a:r>
          </a:p>
          <a:p>
            <a:pPr marL="0" lvl="0" indent="0" algn="ctr" rtl="0">
              <a:spcBef>
                <a:spcPts val="0"/>
              </a:spcBef>
              <a:spcAft>
                <a:spcPts val="1600"/>
              </a:spcAft>
              <a:buNone/>
            </a:pPr>
            <a:endParaRPr sz="1200" b="1" dirty="0">
              <a:solidFill>
                <a:schemeClr val="dk1"/>
              </a:solidFill>
              <a:latin typeface="Architects Daughter" panose="020B0604020202020204" charset="0"/>
            </a:endParaRPr>
          </a:p>
        </p:txBody>
      </p:sp>
      <p:sp>
        <p:nvSpPr>
          <p:cNvPr id="7" name="Google Shape;10892;p69"/>
          <p:cNvSpPr txBox="1">
            <a:spLocks noGrp="1"/>
          </p:cNvSpPr>
          <p:nvPr>
            <p:ph type="title"/>
          </p:nvPr>
        </p:nvSpPr>
        <p:spPr>
          <a:xfrm>
            <a:off x="347966" y="377106"/>
            <a:ext cx="8447117" cy="540361"/>
          </a:xfrm>
          <a:prstGeom prst="rect">
            <a:avLst/>
          </a:prstGeom>
        </p:spPr>
        <p:txBody>
          <a:bodyPr spcFirstLastPara="1" wrap="square" lIns="91425" tIns="91425" rIns="91425" bIns="91425" anchor="t" anchorCtr="0">
            <a:noAutofit/>
          </a:bodyPr>
          <a:lstStyle/>
          <a:p>
            <a:pPr lvl="0"/>
            <a:r>
              <a:rPr lang="en-GB" sz="2800" dirty="0" smtClean="0">
                <a:latin typeface="Slackey" panose="020B0604020202020204" charset="0"/>
              </a:rPr>
              <a:t>Recommended Resources </a:t>
            </a:r>
            <a:endParaRPr sz="2800" dirty="0">
              <a:solidFill>
                <a:schemeClr val="dk1"/>
              </a:solidFill>
              <a:latin typeface="Slackey" panose="020B0604020202020204" charset="0"/>
            </a:endParaRPr>
          </a:p>
        </p:txBody>
      </p:sp>
      <p:pic>
        <p:nvPicPr>
          <p:cNvPr id="9" name="Picture 8"/>
          <p:cNvPicPr>
            <a:picLocks noChangeAspect="1"/>
          </p:cNvPicPr>
          <p:nvPr/>
        </p:nvPicPr>
        <p:blipFill>
          <a:blip r:embed="rId3"/>
          <a:stretch>
            <a:fillRect/>
          </a:stretch>
        </p:blipFill>
        <p:spPr>
          <a:xfrm>
            <a:off x="7717611" y="3040911"/>
            <a:ext cx="1148021" cy="1481036"/>
          </a:xfrm>
          <a:prstGeom prst="rect">
            <a:avLst/>
          </a:prstGeom>
        </p:spPr>
      </p:pic>
      <p:pic>
        <p:nvPicPr>
          <p:cNvPr id="10" name="Picture 9"/>
          <p:cNvPicPr>
            <a:picLocks noChangeAspect="1"/>
          </p:cNvPicPr>
          <p:nvPr/>
        </p:nvPicPr>
        <p:blipFill>
          <a:blip r:embed="rId4"/>
          <a:stretch>
            <a:fillRect/>
          </a:stretch>
        </p:blipFill>
        <p:spPr>
          <a:xfrm>
            <a:off x="6534073" y="3091320"/>
            <a:ext cx="1042439" cy="143062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20"/>
        <p:cNvGrpSpPr/>
        <p:nvPr/>
      </p:nvGrpSpPr>
      <p:grpSpPr>
        <a:xfrm>
          <a:off x="0" y="0"/>
          <a:ext cx="0" cy="0"/>
          <a:chOff x="0" y="0"/>
          <a:chExt cx="0" cy="0"/>
        </a:xfrm>
      </p:grpSpPr>
      <p:sp>
        <p:nvSpPr>
          <p:cNvPr id="10396" name="Google Shape;10396;p47"/>
          <p:cNvSpPr txBox="1">
            <a:spLocks noGrp="1"/>
          </p:cNvSpPr>
          <p:nvPr>
            <p:ph type="title"/>
          </p:nvPr>
        </p:nvSpPr>
        <p:spPr>
          <a:xfrm>
            <a:off x="272960" y="302588"/>
            <a:ext cx="8556298"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800" dirty="0" smtClean="0">
                <a:solidFill>
                  <a:schemeClr val="dk1"/>
                </a:solidFill>
                <a:latin typeface="Slackey" panose="020B0604020202020204" charset="0"/>
              </a:rPr>
              <a:t>Task 1: Digital Divide</a:t>
            </a:r>
            <a:endParaRPr sz="2800" dirty="0">
              <a:solidFill>
                <a:schemeClr val="dk1"/>
              </a:solidFill>
              <a:latin typeface="Slackey" panose="020B0604020202020204" charset="0"/>
            </a:endParaRPr>
          </a:p>
        </p:txBody>
      </p:sp>
      <p:sp>
        <p:nvSpPr>
          <p:cNvPr id="8" name="Rectangle 5"/>
          <p:cNvSpPr/>
          <p:nvPr/>
        </p:nvSpPr>
        <p:spPr>
          <a:xfrm>
            <a:off x="272960" y="1142294"/>
            <a:ext cx="6042780" cy="3695520"/>
          </a:xfrm>
          <a:custGeom>
            <a:avLst/>
            <a:gdLst>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 name="connsiteX0" fmla="*/ 0 w 5019040"/>
              <a:gd name="connsiteY0" fmla="*/ 0 h 1273175"/>
              <a:gd name="connsiteX1" fmla="*/ 717005 w 5019040"/>
              <a:gd name="connsiteY1" fmla="*/ 0 h 1273175"/>
              <a:gd name="connsiteX2" fmla="*/ 1434011 w 5019040"/>
              <a:gd name="connsiteY2" fmla="*/ 0 h 1273175"/>
              <a:gd name="connsiteX3" fmla="*/ 2251397 w 5019040"/>
              <a:gd name="connsiteY3" fmla="*/ 0 h 1273175"/>
              <a:gd name="connsiteX4" fmla="*/ 2817832 w 5019040"/>
              <a:gd name="connsiteY4" fmla="*/ 0 h 1273175"/>
              <a:gd name="connsiteX5" fmla="*/ 3434457 w 5019040"/>
              <a:gd name="connsiteY5" fmla="*/ 0 h 1273175"/>
              <a:gd name="connsiteX6" fmla="*/ 4251843 w 5019040"/>
              <a:gd name="connsiteY6" fmla="*/ 0 h 1273175"/>
              <a:gd name="connsiteX7" fmla="*/ 5019040 w 5019040"/>
              <a:gd name="connsiteY7" fmla="*/ 0 h 1273175"/>
              <a:gd name="connsiteX8" fmla="*/ 5019040 w 5019040"/>
              <a:gd name="connsiteY8" fmla="*/ 636588 h 1273175"/>
              <a:gd name="connsiteX9" fmla="*/ 5019040 w 5019040"/>
              <a:gd name="connsiteY9" fmla="*/ 1273175 h 1273175"/>
              <a:gd name="connsiteX10" fmla="*/ 4402414 w 5019040"/>
              <a:gd name="connsiteY10" fmla="*/ 1273175 h 1273175"/>
              <a:gd name="connsiteX11" fmla="*/ 3585028 w 5019040"/>
              <a:gd name="connsiteY11" fmla="*/ 1273175 h 1273175"/>
              <a:gd name="connsiteX12" fmla="*/ 2918213 w 5019040"/>
              <a:gd name="connsiteY12" fmla="*/ 1273175 h 1273175"/>
              <a:gd name="connsiteX13" fmla="*/ 2201207 w 5019040"/>
              <a:gd name="connsiteY13" fmla="*/ 1273175 h 1273175"/>
              <a:gd name="connsiteX14" fmla="*/ 1484202 w 5019040"/>
              <a:gd name="connsiteY14" fmla="*/ 1273175 h 1273175"/>
              <a:gd name="connsiteX15" fmla="*/ 767196 w 5019040"/>
              <a:gd name="connsiteY15" fmla="*/ 1273175 h 1273175"/>
              <a:gd name="connsiteX16" fmla="*/ 0 w 5019040"/>
              <a:gd name="connsiteY16" fmla="*/ 1273175 h 1273175"/>
              <a:gd name="connsiteX17" fmla="*/ 0 w 5019040"/>
              <a:gd name="connsiteY17" fmla="*/ 674782 h 1273175"/>
              <a:gd name="connsiteX18" fmla="*/ 0 w 5019040"/>
              <a:gd name="connsiteY18" fmla="*/ 0 h 1273175"/>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9040" h="1273175" fill="none" extrusionOk="0">
                <a:moveTo>
                  <a:pt x="0" y="0"/>
                </a:moveTo>
                <a:cubicBezTo>
                  <a:pt x="280998" y="2926"/>
                  <a:pt x="365191" y="44642"/>
                  <a:pt x="666814" y="0"/>
                </a:cubicBezTo>
                <a:cubicBezTo>
                  <a:pt x="971504" y="-2650"/>
                  <a:pt x="1137977" y="1081"/>
                  <a:pt x="1233250" y="0"/>
                </a:cubicBezTo>
                <a:cubicBezTo>
                  <a:pt x="1332656" y="85032"/>
                  <a:pt x="1697228" y="-16315"/>
                  <a:pt x="1950256" y="0"/>
                </a:cubicBezTo>
                <a:cubicBezTo>
                  <a:pt x="2286259" y="-27352"/>
                  <a:pt x="2243287" y="-10387"/>
                  <a:pt x="2516690" y="0"/>
                </a:cubicBezTo>
                <a:cubicBezTo>
                  <a:pt x="2807281" y="42540"/>
                  <a:pt x="2878111" y="-30009"/>
                  <a:pt x="3183505" y="0"/>
                </a:cubicBezTo>
                <a:cubicBezTo>
                  <a:pt x="3538531" y="-18127"/>
                  <a:pt x="3663612" y="-77379"/>
                  <a:pt x="3950701" y="0"/>
                </a:cubicBezTo>
                <a:cubicBezTo>
                  <a:pt x="4218215" y="-28327"/>
                  <a:pt x="4760815" y="88120"/>
                  <a:pt x="5019040" y="0"/>
                </a:cubicBezTo>
                <a:cubicBezTo>
                  <a:pt x="5009513" y="239864"/>
                  <a:pt x="4955529" y="420832"/>
                  <a:pt x="5019040" y="611123"/>
                </a:cubicBezTo>
                <a:cubicBezTo>
                  <a:pt x="5011831" y="775000"/>
                  <a:pt x="5060856" y="1132039"/>
                  <a:pt x="5019040" y="1273175"/>
                </a:cubicBezTo>
                <a:cubicBezTo>
                  <a:pt x="4774235" y="1274006"/>
                  <a:pt x="4612310" y="1225170"/>
                  <a:pt x="4352225" y="1273175"/>
                </a:cubicBezTo>
                <a:cubicBezTo>
                  <a:pt x="4110186" y="1268868"/>
                  <a:pt x="3905887" y="1280470"/>
                  <a:pt x="3785789" y="1273175"/>
                </a:cubicBezTo>
                <a:cubicBezTo>
                  <a:pt x="3667782" y="1242928"/>
                  <a:pt x="3353755" y="1251391"/>
                  <a:pt x="3118974" y="1273175"/>
                </a:cubicBezTo>
                <a:cubicBezTo>
                  <a:pt x="2969229" y="1223256"/>
                  <a:pt x="2795077" y="1226221"/>
                  <a:pt x="2502349" y="1273175"/>
                </a:cubicBezTo>
                <a:cubicBezTo>
                  <a:pt x="2250410" y="1290640"/>
                  <a:pt x="1925415" y="1204301"/>
                  <a:pt x="1785343" y="1273175"/>
                </a:cubicBezTo>
                <a:cubicBezTo>
                  <a:pt x="1610002" y="1389619"/>
                  <a:pt x="1425446" y="1302488"/>
                  <a:pt x="1118528" y="1273175"/>
                </a:cubicBezTo>
                <a:cubicBezTo>
                  <a:pt x="878746" y="1302447"/>
                  <a:pt x="254057" y="1233260"/>
                  <a:pt x="0" y="1273175"/>
                </a:cubicBezTo>
                <a:cubicBezTo>
                  <a:pt x="-3033" y="1059370"/>
                  <a:pt x="9508" y="906141"/>
                  <a:pt x="0" y="636588"/>
                </a:cubicBezTo>
                <a:cubicBezTo>
                  <a:pt x="33930" y="388685"/>
                  <a:pt x="4350" y="286581"/>
                  <a:pt x="0" y="0"/>
                </a:cubicBezTo>
                <a:close/>
              </a:path>
              <a:path w="5019040" h="1273175" stroke="0" extrusionOk="0">
                <a:moveTo>
                  <a:pt x="0" y="0"/>
                </a:moveTo>
                <a:cubicBezTo>
                  <a:pt x="355405" y="-1559"/>
                  <a:pt x="533834" y="-59942"/>
                  <a:pt x="717005" y="0"/>
                </a:cubicBezTo>
                <a:cubicBezTo>
                  <a:pt x="977897" y="23778"/>
                  <a:pt x="1185463" y="84850"/>
                  <a:pt x="1434011" y="0"/>
                </a:cubicBezTo>
                <a:cubicBezTo>
                  <a:pt x="1773278" y="-74092"/>
                  <a:pt x="1997508" y="96262"/>
                  <a:pt x="2251397" y="0"/>
                </a:cubicBezTo>
                <a:cubicBezTo>
                  <a:pt x="2471920" y="-44647"/>
                  <a:pt x="2685077" y="1200"/>
                  <a:pt x="2817832" y="0"/>
                </a:cubicBezTo>
                <a:cubicBezTo>
                  <a:pt x="3043382" y="12241"/>
                  <a:pt x="3250834" y="-6807"/>
                  <a:pt x="3434457" y="0"/>
                </a:cubicBezTo>
                <a:cubicBezTo>
                  <a:pt x="3613985" y="-58563"/>
                  <a:pt x="4000019" y="21096"/>
                  <a:pt x="4251843" y="0"/>
                </a:cubicBezTo>
                <a:cubicBezTo>
                  <a:pt x="4427110" y="39855"/>
                  <a:pt x="4780332" y="38088"/>
                  <a:pt x="5019040" y="0"/>
                </a:cubicBezTo>
                <a:cubicBezTo>
                  <a:pt x="5025905" y="295513"/>
                  <a:pt x="4977327" y="366363"/>
                  <a:pt x="5019040" y="636588"/>
                </a:cubicBezTo>
                <a:cubicBezTo>
                  <a:pt x="5054953" y="931932"/>
                  <a:pt x="5041664" y="995589"/>
                  <a:pt x="5019040" y="1273175"/>
                </a:cubicBezTo>
                <a:cubicBezTo>
                  <a:pt x="4837836" y="1221327"/>
                  <a:pt x="4618535" y="1299972"/>
                  <a:pt x="4402414" y="1273175"/>
                </a:cubicBezTo>
                <a:cubicBezTo>
                  <a:pt x="4167615" y="1145091"/>
                  <a:pt x="3844468" y="1221423"/>
                  <a:pt x="3585028" y="1273175"/>
                </a:cubicBezTo>
                <a:cubicBezTo>
                  <a:pt x="3355795" y="1368789"/>
                  <a:pt x="3073700" y="1221248"/>
                  <a:pt x="2918213" y="1273175"/>
                </a:cubicBezTo>
                <a:cubicBezTo>
                  <a:pt x="2725538" y="1341484"/>
                  <a:pt x="2608489" y="1244198"/>
                  <a:pt x="2201207" y="1273175"/>
                </a:cubicBezTo>
                <a:cubicBezTo>
                  <a:pt x="1870504" y="1295203"/>
                  <a:pt x="1727493" y="1258486"/>
                  <a:pt x="1484202" y="1273175"/>
                </a:cubicBezTo>
                <a:cubicBezTo>
                  <a:pt x="1231517" y="1286470"/>
                  <a:pt x="962586" y="1348684"/>
                  <a:pt x="767196" y="1273175"/>
                </a:cubicBezTo>
                <a:cubicBezTo>
                  <a:pt x="589025" y="1236729"/>
                  <a:pt x="159018" y="1213443"/>
                  <a:pt x="0" y="1273175"/>
                </a:cubicBezTo>
                <a:cubicBezTo>
                  <a:pt x="60401" y="1112902"/>
                  <a:pt x="77561" y="902581"/>
                  <a:pt x="0" y="674782"/>
                </a:cubicBezTo>
                <a:cubicBezTo>
                  <a:pt x="-39957" y="508267"/>
                  <a:pt x="62822" y="252518"/>
                  <a:pt x="0" y="0"/>
                </a:cubicBezTo>
                <a:close/>
              </a:path>
              <a:path w="5019040" h="1273175" fill="none" stroke="0" extrusionOk="0">
                <a:moveTo>
                  <a:pt x="0" y="0"/>
                </a:moveTo>
                <a:cubicBezTo>
                  <a:pt x="248275" y="-11157"/>
                  <a:pt x="405199" y="45792"/>
                  <a:pt x="666814" y="0"/>
                </a:cubicBezTo>
                <a:cubicBezTo>
                  <a:pt x="930949" y="3566"/>
                  <a:pt x="1114056" y="-21458"/>
                  <a:pt x="1233250" y="0"/>
                </a:cubicBezTo>
                <a:cubicBezTo>
                  <a:pt x="1315884" y="-74391"/>
                  <a:pt x="1621814" y="13620"/>
                  <a:pt x="1950256" y="0"/>
                </a:cubicBezTo>
                <a:cubicBezTo>
                  <a:pt x="2287467" y="-16563"/>
                  <a:pt x="2244404" y="-7375"/>
                  <a:pt x="2516690" y="0"/>
                </a:cubicBezTo>
                <a:cubicBezTo>
                  <a:pt x="2829990" y="23390"/>
                  <a:pt x="2858664" y="-60846"/>
                  <a:pt x="3183505" y="0"/>
                </a:cubicBezTo>
                <a:cubicBezTo>
                  <a:pt x="3476716" y="49632"/>
                  <a:pt x="3723793" y="4512"/>
                  <a:pt x="3950701" y="0"/>
                </a:cubicBezTo>
                <a:cubicBezTo>
                  <a:pt x="4150631" y="-50874"/>
                  <a:pt x="4727819" y="122617"/>
                  <a:pt x="5019040" y="0"/>
                </a:cubicBezTo>
                <a:cubicBezTo>
                  <a:pt x="4955789" y="187246"/>
                  <a:pt x="5015817" y="381889"/>
                  <a:pt x="5019040" y="611123"/>
                </a:cubicBezTo>
                <a:cubicBezTo>
                  <a:pt x="5034921" y="796909"/>
                  <a:pt x="5012016" y="1141128"/>
                  <a:pt x="5019040" y="1273175"/>
                </a:cubicBezTo>
                <a:cubicBezTo>
                  <a:pt x="4750463" y="1273078"/>
                  <a:pt x="4566267" y="1288814"/>
                  <a:pt x="4352225" y="1273175"/>
                </a:cubicBezTo>
                <a:cubicBezTo>
                  <a:pt x="4149318" y="1287661"/>
                  <a:pt x="3974001" y="1234155"/>
                  <a:pt x="3785789" y="1273175"/>
                </a:cubicBezTo>
                <a:cubicBezTo>
                  <a:pt x="3587707" y="1306451"/>
                  <a:pt x="3355714" y="1327621"/>
                  <a:pt x="3118974" y="1273175"/>
                </a:cubicBezTo>
                <a:cubicBezTo>
                  <a:pt x="2923893" y="1226045"/>
                  <a:pt x="2805440" y="1300253"/>
                  <a:pt x="2502349" y="1273175"/>
                </a:cubicBezTo>
                <a:cubicBezTo>
                  <a:pt x="2201737" y="1290464"/>
                  <a:pt x="1952788" y="1220510"/>
                  <a:pt x="1785343" y="1273175"/>
                </a:cubicBezTo>
                <a:cubicBezTo>
                  <a:pt x="1647948" y="1261988"/>
                  <a:pt x="1458485" y="1262087"/>
                  <a:pt x="1118528" y="1273175"/>
                </a:cubicBezTo>
                <a:cubicBezTo>
                  <a:pt x="825351" y="1182944"/>
                  <a:pt x="306143" y="1224351"/>
                  <a:pt x="0" y="1273175"/>
                </a:cubicBezTo>
                <a:cubicBezTo>
                  <a:pt x="29163" y="997066"/>
                  <a:pt x="-3862" y="906317"/>
                  <a:pt x="0" y="636588"/>
                </a:cubicBezTo>
                <a:cubicBezTo>
                  <a:pt x="-4350" y="382844"/>
                  <a:pt x="-9262" y="283682"/>
                  <a:pt x="0" y="0"/>
                </a:cubicBezTo>
                <a:close/>
              </a:path>
              <a:path w="5019040" h="1273175" fill="none" stroke="0" extrusionOk="0">
                <a:moveTo>
                  <a:pt x="0" y="0"/>
                </a:moveTo>
                <a:cubicBezTo>
                  <a:pt x="247850" y="-26114"/>
                  <a:pt x="398230" y="28183"/>
                  <a:pt x="666814" y="0"/>
                </a:cubicBezTo>
                <a:cubicBezTo>
                  <a:pt x="953382" y="-5798"/>
                  <a:pt x="1094464" y="-4989"/>
                  <a:pt x="1233250" y="0"/>
                </a:cubicBezTo>
                <a:cubicBezTo>
                  <a:pt x="1318241" y="-9008"/>
                  <a:pt x="1703678" y="-22810"/>
                  <a:pt x="1950256" y="0"/>
                </a:cubicBezTo>
                <a:cubicBezTo>
                  <a:pt x="2286893" y="-20378"/>
                  <a:pt x="2240586" y="-8932"/>
                  <a:pt x="2516690" y="0"/>
                </a:cubicBezTo>
                <a:cubicBezTo>
                  <a:pt x="2814281" y="32040"/>
                  <a:pt x="2867441" y="-39927"/>
                  <a:pt x="3183505" y="0"/>
                </a:cubicBezTo>
                <a:cubicBezTo>
                  <a:pt x="3499640" y="6566"/>
                  <a:pt x="3670483" y="-13228"/>
                  <a:pt x="3950701" y="0"/>
                </a:cubicBezTo>
                <a:cubicBezTo>
                  <a:pt x="4214564" y="-67443"/>
                  <a:pt x="4708701" y="98657"/>
                  <a:pt x="5019040" y="0"/>
                </a:cubicBezTo>
                <a:cubicBezTo>
                  <a:pt x="5011468" y="200495"/>
                  <a:pt x="4993069" y="419820"/>
                  <a:pt x="5019040" y="611123"/>
                </a:cubicBezTo>
                <a:cubicBezTo>
                  <a:pt x="5014437" y="771410"/>
                  <a:pt x="5043995" y="1116080"/>
                  <a:pt x="5019040" y="1273175"/>
                </a:cubicBezTo>
                <a:cubicBezTo>
                  <a:pt x="4762950" y="1267794"/>
                  <a:pt x="4576776" y="1273126"/>
                  <a:pt x="4352225" y="1273175"/>
                </a:cubicBezTo>
                <a:cubicBezTo>
                  <a:pt x="4127802" y="1297046"/>
                  <a:pt x="3917601" y="1249164"/>
                  <a:pt x="3785789" y="1273175"/>
                </a:cubicBezTo>
                <a:cubicBezTo>
                  <a:pt x="3614985" y="1306153"/>
                  <a:pt x="3347350" y="1282594"/>
                  <a:pt x="3118974" y="1273175"/>
                </a:cubicBezTo>
                <a:cubicBezTo>
                  <a:pt x="2925828" y="1224134"/>
                  <a:pt x="2793946" y="1244735"/>
                  <a:pt x="2502349" y="1273175"/>
                </a:cubicBezTo>
                <a:cubicBezTo>
                  <a:pt x="2234953" y="1301348"/>
                  <a:pt x="1952953" y="1190835"/>
                  <a:pt x="1785343" y="1273175"/>
                </a:cubicBezTo>
                <a:cubicBezTo>
                  <a:pt x="1633486" y="1340300"/>
                  <a:pt x="1440839" y="1295958"/>
                  <a:pt x="1118528" y="1273175"/>
                </a:cubicBezTo>
                <a:cubicBezTo>
                  <a:pt x="876172" y="1283954"/>
                  <a:pt x="281276" y="1251743"/>
                  <a:pt x="0" y="1273175"/>
                </a:cubicBezTo>
                <a:cubicBezTo>
                  <a:pt x="8955" y="1052868"/>
                  <a:pt x="5262" y="921341"/>
                  <a:pt x="0" y="636588"/>
                </a:cubicBezTo>
                <a:cubicBezTo>
                  <a:pt x="23712" y="386462"/>
                  <a:pt x="15030" y="291957"/>
                  <a:pt x="0" y="0"/>
                </a:cubicBezTo>
                <a:close/>
              </a:path>
            </a:pathLst>
          </a:custGeom>
          <a:solidFill>
            <a:schemeClr val="bg1"/>
          </a:solidFill>
          <a:ln w="19050">
            <a:solidFill>
              <a:srgbClr val="9787AA"/>
            </a:solidFill>
            <a:extLst>
              <a:ext uri="{C807C97D-BFC1-408E-A445-0C87EB9F89A2}">
                <ask:lineSketchStyleProps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sk="http://schemas.microsoft.com/office/drawing/2018/sketchyshapes" xmlns:lc="http://schemas.openxmlformats.org/drawingml/2006/lockedCanvas" sd="3978248048">
                  <a:custGeom>
                    <a:avLst/>
                    <a:gdLst>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 name="connsiteX0" fmla="*/ 0 w 5019040"/>
                      <a:gd name="connsiteY0" fmla="*/ 0 h 1273175"/>
                      <a:gd name="connsiteX1" fmla="*/ 717005 w 5019040"/>
                      <a:gd name="connsiteY1" fmla="*/ 0 h 1273175"/>
                      <a:gd name="connsiteX2" fmla="*/ 1434011 w 5019040"/>
                      <a:gd name="connsiteY2" fmla="*/ 0 h 1273175"/>
                      <a:gd name="connsiteX3" fmla="*/ 2251397 w 5019040"/>
                      <a:gd name="connsiteY3" fmla="*/ 0 h 1273175"/>
                      <a:gd name="connsiteX4" fmla="*/ 2817832 w 5019040"/>
                      <a:gd name="connsiteY4" fmla="*/ 0 h 1273175"/>
                      <a:gd name="connsiteX5" fmla="*/ 3434457 w 5019040"/>
                      <a:gd name="connsiteY5" fmla="*/ 0 h 1273175"/>
                      <a:gd name="connsiteX6" fmla="*/ 4251843 w 5019040"/>
                      <a:gd name="connsiteY6" fmla="*/ 0 h 1273175"/>
                      <a:gd name="connsiteX7" fmla="*/ 5019040 w 5019040"/>
                      <a:gd name="connsiteY7" fmla="*/ 0 h 1273175"/>
                      <a:gd name="connsiteX8" fmla="*/ 5019040 w 5019040"/>
                      <a:gd name="connsiteY8" fmla="*/ 636588 h 1273175"/>
                      <a:gd name="connsiteX9" fmla="*/ 5019040 w 5019040"/>
                      <a:gd name="connsiteY9" fmla="*/ 1273175 h 1273175"/>
                      <a:gd name="connsiteX10" fmla="*/ 4402414 w 5019040"/>
                      <a:gd name="connsiteY10" fmla="*/ 1273175 h 1273175"/>
                      <a:gd name="connsiteX11" fmla="*/ 3585028 w 5019040"/>
                      <a:gd name="connsiteY11" fmla="*/ 1273175 h 1273175"/>
                      <a:gd name="connsiteX12" fmla="*/ 2918213 w 5019040"/>
                      <a:gd name="connsiteY12" fmla="*/ 1273175 h 1273175"/>
                      <a:gd name="connsiteX13" fmla="*/ 2201207 w 5019040"/>
                      <a:gd name="connsiteY13" fmla="*/ 1273175 h 1273175"/>
                      <a:gd name="connsiteX14" fmla="*/ 1484202 w 5019040"/>
                      <a:gd name="connsiteY14" fmla="*/ 1273175 h 1273175"/>
                      <a:gd name="connsiteX15" fmla="*/ 767196 w 5019040"/>
                      <a:gd name="connsiteY15" fmla="*/ 1273175 h 1273175"/>
                      <a:gd name="connsiteX16" fmla="*/ 0 w 5019040"/>
                      <a:gd name="connsiteY16" fmla="*/ 1273175 h 1273175"/>
                      <a:gd name="connsiteX17" fmla="*/ 0 w 5019040"/>
                      <a:gd name="connsiteY17" fmla="*/ 674782 h 1273175"/>
                      <a:gd name="connsiteX18" fmla="*/ 0 w 5019040"/>
                      <a:gd name="connsiteY18"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9040" h="1273175" fill="none" extrusionOk="0">
                        <a:moveTo>
                          <a:pt x="0" y="0"/>
                        </a:moveTo>
                        <a:cubicBezTo>
                          <a:pt x="262530" y="957"/>
                          <a:pt x="386000" y="33637"/>
                          <a:pt x="666814" y="0"/>
                        </a:cubicBezTo>
                        <a:cubicBezTo>
                          <a:pt x="950413" y="-12093"/>
                          <a:pt x="1114950" y="-14540"/>
                          <a:pt x="1233250" y="0"/>
                        </a:cubicBezTo>
                        <a:cubicBezTo>
                          <a:pt x="1358625" y="26036"/>
                          <a:pt x="1646618" y="-1603"/>
                          <a:pt x="1950256" y="0"/>
                        </a:cubicBezTo>
                        <a:cubicBezTo>
                          <a:pt x="2288356" y="-18853"/>
                          <a:pt x="2235759" y="-12590"/>
                          <a:pt x="2516690" y="0"/>
                        </a:cubicBezTo>
                        <a:cubicBezTo>
                          <a:pt x="2801466" y="21331"/>
                          <a:pt x="2874623" y="-30921"/>
                          <a:pt x="3183505" y="0"/>
                        </a:cubicBezTo>
                        <a:cubicBezTo>
                          <a:pt x="3523369" y="5076"/>
                          <a:pt x="3678474" y="-45520"/>
                          <a:pt x="3950701" y="0"/>
                        </a:cubicBezTo>
                        <a:cubicBezTo>
                          <a:pt x="4214362" y="-7281"/>
                          <a:pt x="4769054" y="78003"/>
                          <a:pt x="5019040" y="0"/>
                        </a:cubicBezTo>
                        <a:cubicBezTo>
                          <a:pt x="5017681" y="208533"/>
                          <a:pt x="4981126" y="426519"/>
                          <a:pt x="5019040" y="611123"/>
                        </a:cubicBezTo>
                        <a:cubicBezTo>
                          <a:pt x="5038998" y="790584"/>
                          <a:pt x="5035464" y="1132331"/>
                          <a:pt x="5019040" y="1273175"/>
                        </a:cubicBezTo>
                        <a:cubicBezTo>
                          <a:pt x="4766795" y="1260716"/>
                          <a:pt x="4579959" y="1241991"/>
                          <a:pt x="4352225" y="1273175"/>
                        </a:cubicBezTo>
                        <a:cubicBezTo>
                          <a:pt x="4129116" y="1288566"/>
                          <a:pt x="3923996" y="1264499"/>
                          <a:pt x="3785789" y="1273175"/>
                        </a:cubicBezTo>
                        <a:cubicBezTo>
                          <a:pt x="3640215" y="1282456"/>
                          <a:pt x="3328787" y="1271877"/>
                          <a:pt x="3118974" y="1273175"/>
                        </a:cubicBezTo>
                        <a:cubicBezTo>
                          <a:pt x="2958425" y="1232749"/>
                          <a:pt x="2801463" y="1249210"/>
                          <a:pt x="2502349" y="1273175"/>
                        </a:cubicBezTo>
                        <a:cubicBezTo>
                          <a:pt x="2231459" y="1284443"/>
                          <a:pt x="1928624" y="1209708"/>
                          <a:pt x="1785343" y="1273175"/>
                        </a:cubicBezTo>
                        <a:cubicBezTo>
                          <a:pt x="1615579" y="1350918"/>
                          <a:pt x="1398195" y="1292546"/>
                          <a:pt x="1118528" y="1273175"/>
                        </a:cubicBezTo>
                        <a:cubicBezTo>
                          <a:pt x="869973" y="1290082"/>
                          <a:pt x="265856" y="1251074"/>
                          <a:pt x="0" y="1273175"/>
                        </a:cubicBezTo>
                        <a:cubicBezTo>
                          <a:pt x="9805" y="1031625"/>
                          <a:pt x="13209" y="890592"/>
                          <a:pt x="0" y="636588"/>
                        </a:cubicBezTo>
                        <a:cubicBezTo>
                          <a:pt x="10499" y="389739"/>
                          <a:pt x="1455" y="286757"/>
                          <a:pt x="0" y="0"/>
                        </a:cubicBezTo>
                        <a:close/>
                      </a:path>
                      <a:path w="5019040" h="1273175" stroke="0" extrusionOk="0">
                        <a:moveTo>
                          <a:pt x="0" y="0"/>
                        </a:moveTo>
                        <a:cubicBezTo>
                          <a:pt x="341535" y="-8730"/>
                          <a:pt x="514164" y="-47349"/>
                          <a:pt x="717005" y="0"/>
                        </a:cubicBezTo>
                        <a:cubicBezTo>
                          <a:pt x="970561" y="25227"/>
                          <a:pt x="1163708" y="50781"/>
                          <a:pt x="1434011" y="0"/>
                        </a:cubicBezTo>
                        <a:cubicBezTo>
                          <a:pt x="1747278" y="-41198"/>
                          <a:pt x="2002171" y="44627"/>
                          <a:pt x="2251397" y="0"/>
                        </a:cubicBezTo>
                        <a:cubicBezTo>
                          <a:pt x="2482048" y="-29209"/>
                          <a:pt x="2681763" y="-3353"/>
                          <a:pt x="2817832" y="0"/>
                        </a:cubicBezTo>
                        <a:cubicBezTo>
                          <a:pt x="3001911" y="13970"/>
                          <a:pt x="3236091" y="9812"/>
                          <a:pt x="3434457" y="0"/>
                        </a:cubicBezTo>
                        <a:cubicBezTo>
                          <a:pt x="3625087" y="-44827"/>
                          <a:pt x="4026500" y="670"/>
                          <a:pt x="4251843" y="0"/>
                        </a:cubicBezTo>
                        <a:cubicBezTo>
                          <a:pt x="4434472" y="33471"/>
                          <a:pt x="4777266" y="19550"/>
                          <a:pt x="5019040" y="0"/>
                        </a:cubicBezTo>
                        <a:cubicBezTo>
                          <a:pt x="5023309" y="293535"/>
                          <a:pt x="4985193" y="354844"/>
                          <a:pt x="5019040" y="636588"/>
                        </a:cubicBezTo>
                        <a:cubicBezTo>
                          <a:pt x="5051166" y="928487"/>
                          <a:pt x="5027652" y="988445"/>
                          <a:pt x="5019040" y="1273175"/>
                        </a:cubicBezTo>
                        <a:cubicBezTo>
                          <a:pt x="4810513" y="1237715"/>
                          <a:pt x="4587699" y="1299959"/>
                          <a:pt x="4402414" y="1273175"/>
                        </a:cubicBezTo>
                        <a:cubicBezTo>
                          <a:pt x="4199365" y="1199296"/>
                          <a:pt x="3834056" y="1231803"/>
                          <a:pt x="3585028" y="1273175"/>
                        </a:cubicBezTo>
                        <a:cubicBezTo>
                          <a:pt x="3354303" y="1333059"/>
                          <a:pt x="3074049" y="1228587"/>
                          <a:pt x="2918213" y="1273175"/>
                        </a:cubicBezTo>
                        <a:cubicBezTo>
                          <a:pt x="2736810" y="1329654"/>
                          <a:pt x="2597193" y="1251298"/>
                          <a:pt x="2201207" y="1273175"/>
                        </a:cubicBezTo>
                        <a:cubicBezTo>
                          <a:pt x="1848378" y="1276146"/>
                          <a:pt x="1716052" y="1252690"/>
                          <a:pt x="1484202" y="1273175"/>
                        </a:cubicBezTo>
                        <a:cubicBezTo>
                          <a:pt x="1237244" y="1288572"/>
                          <a:pt x="950126" y="1330856"/>
                          <a:pt x="767196" y="1273175"/>
                        </a:cubicBezTo>
                        <a:cubicBezTo>
                          <a:pt x="592853" y="1237164"/>
                          <a:pt x="157619" y="1248629"/>
                          <a:pt x="0" y="1273175"/>
                        </a:cubicBezTo>
                        <a:cubicBezTo>
                          <a:pt x="30088" y="1109769"/>
                          <a:pt x="55073" y="905966"/>
                          <a:pt x="0" y="674782"/>
                        </a:cubicBezTo>
                        <a:cubicBezTo>
                          <a:pt x="-32958" y="474586"/>
                          <a:pt x="46021" y="260433"/>
                          <a:pt x="0" y="0"/>
                        </a:cubicBezTo>
                        <a:close/>
                      </a:path>
                      <a:path w="5019040" h="1273175" fill="none" stroke="0" extrusionOk="0">
                        <a:moveTo>
                          <a:pt x="0" y="0"/>
                        </a:moveTo>
                        <a:cubicBezTo>
                          <a:pt x="252360" y="-3282"/>
                          <a:pt x="415729" y="18655"/>
                          <a:pt x="666814" y="0"/>
                        </a:cubicBezTo>
                        <a:cubicBezTo>
                          <a:pt x="937757" y="491"/>
                          <a:pt x="1097236" y="-16978"/>
                          <a:pt x="1233250" y="0"/>
                        </a:cubicBezTo>
                        <a:cubicBezTo>
                          <a:pt x="1330530" y="-5471"/>
                          <a:pt x="1619434" y="5515"/>
                          <a:pt x="1950256" y="0"/>
                        </a:cubicBezTo>
                        <a:cubicBezTo>
                          <a:pt x="2288788" y="-11168"/>
                          <a:pt x="2244119" y="-5523"/>
                          <a:pt x="2516690" y="0"/>
                        </a:cubicBezTo>
                        <a:cubicBezTo>
                          <a:pt x="2810696" y="22661"/>
                          <a:pt x="2852403" y="-46838"/>
                          <a:pt x="3183505" y="0"/>
                        </a:cubicBezTo>
                        <a:cubicBezTo>
                          <a:pt x="3466702" y="36437"/>
                          <a:pt x="3688910" y="-6710"/>
                          <a:pt x="3950701" y="0"/>
                        </a:cubicBezTo>
                        <a:cubicBezTo>
                          <a:pt x="4209954" y="-17962"/>
                          <a:pt x="4745128" y="67959"/>
                          <a:pt x="5019040" y="0"/>
                        </a:cubicBezTo>
                        <a:cubicBezTo>
                          <a:pt x="4993843" y="158207"/>
                          <a:pt x="5028105" y="411653"/>
                          <a:pt x="5019040" y="611123"/>
                        </a:cubicBezTo>
                        <a:cubicBezTo>
                          <a:pt x="5019066" y="774343"/>
                          <a:pt x="5030449" y="1113732"/>
                          <a:pt x="5019040" y="1273175"/>
                        </a:cubicBezTo>
                        <a:cubicBezTo>
                          <a:pt x="4740511" y="1269877"/>
                          <a:pt x="4564053" y="1275292"/>
                          <a:pt x="4352225" y="1273175"/>
                        </a:cubicBezTo>
                        <a:cubicBezTo>
                          <a:pt x="4135763" y="1309960"/>
                          <a:pt x="3937972" y="1238839"/>
                          <a:pt x="3785789" y="1273175"/>
                        </a:cubicBezTo>
                        <a:cubicBezTo>
                          <a:pt x="3606876" y="1319049"/>
                          <a:pt x="3339377" y="1315592"/>
                          <a:pt x="3118974" y="1273175"/>
                        </a:cubicBezTo>
                        <a:cubicBezTo>
                          <a:pt x="2926912" y="1249982"/>
                          <a:pt x="2802001" y="1269658"/>
                          <a:pt x="2502349" y="1273175"/>
                        </a:cubicBezTo>
                        <a:cubicBezTo>
                          <a:pt x="2203001" y="1304299"/>
                          <a:pt x="1972673" y="1223901"/>
                          <a:pt x="1785343" y="1273175"/>
                        </a:cubicBezTo>
                        <a:cubicBezTo>
                          <a:pt x="1635397" y="1295824"/>
                          <a:pt x="1417138" y="1291998"/>
                          <a:pt x="1118528" y="1273175"/>
                        </a:cubicBezTo>
                        <a:cubicBezTo>
                          <a:pt x="856071" y="1246596"/>
                          <a:pt x="307238" y="1273451"/>
                          <a:pt x="0" y="1273175"/>
                        </a:cubicBezTo>
                        <a:cubicBezTo>
                          <a:pt x="19705" y="1014822"/>
                          <a:pt x="14303" y="885701"/>
                          <a:pt x="0" y="636588"/>
                        </a:cubicBezTo>
                        <a:cubicBezTo>
                          <a:pt x="-4341" y="388205"/>
                          <a:pt x="-1909" y="29652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200" dirty="0">
                <a:effectLst/>
                <a:ea typeface="Calibri" panose="020F0502020204030204" pitchFamily="34" charset="0"/>
                <a:cs typeface="Times New Roman" panose="02020603050405020304" pitchFamily="18" charset="0"/>
              </a:rPr>
              <a:t> </a:t>
            </a:r>
          </a:p>
        </p:txBody>
      </p:sp>
      <p:sp>
        <p:nvSpPr>
          <p:cNvPr id="3" name="TextBox 2"/>
          <p:cNvSpPr txBox="1"/>
          <p:nvPr/>
        </p:nvSpPr>
        <p:spPr>
          <a:xfrm>
            <a:off x="416422" y="1264521"/>
            <a:ext cx="5755855" cy="3438890"/>
          </a:xfrm>
          <a:prstGeom prst="rect">
            <a:avLst/>
          </a:prstGeom>
          <a:noFill/>
        </p:spPr>
        <p:txBody>
          <a:bodyPr wrap="square" rtlCol="0">
            <a:spAutoFit/>
          </a:bodyPr>
          <a:lstStyle/>
          <a:p>
            <a:pPr>
              <a:lnSpc>
                <a:spcPct val="107000"/>
              </a:lnSpc>
            </a:pPr>
            <a:r>
              <a:rPr lang="en-GB" sz="1200" b="1" u="sng" dirty="0">
                <a:latin typeface="Architects Daughter" panose="020B0604020202020204" charset="0"/>
                <a:ea typeface="Calibri" panose="020F0502020204030204" pitchFamily="34" charset="0"/>
                <a:cs typeface="Times New Roman" panose="02020603050405020304" pitchFamily="18" charset="0"/>
              </a:rPr>
              <a:t>Digital divide</a:t>
            </a:r>
            <a:endParaRPr lang="en-GB" sz="1200" dirty="0">
              <a:latin typeface="Architects Daughter" panose="020B0604020202020204" charset="0"/>
              <a:ea typeface="Calibri" panose="020F0502020204030204" pitchFamily="34" charset="0"/>
              <a:cs typeface="Times New Roman" panose="02020603050405020304" pitchFamily="18" charset="0"/>
            </a:endParaRPr>
          </a:p>
          <a:p>
            <a:pPr>
              <a:lnSpc>
                <a:spcPct val="107000"/>
              </a:lnSpc>
            </a:pPr>
            <a:r>
              <a:rPr lang="en-GB" sz="1200" dirty="0">
                <a:latin typeface="Architects Daughter" panose="020B0604020202020204" charset="0"/>
                <a:ea typeface="Calibri" panose="020F0502020204030204" pitchFamily="34" charset="0"/>
                <a:cs typeface="Times New Roman" panose="02020603050405020304" pitchFamily="18" charset="0"/>
              </a:rPr>
              <a:t>The digital divide is one ethical, social and moral issue surrounding the use of IT.</a:t>
            </a:r>
          </a:p>
          <a:p>
            <a:pPr>
              <a:lnSpc>
                <a:spcPct val="107000"/>
              </a:lnSpc>
            </a:pPr>
            <a:r>
              <a:rPr lang="en-GB" sz="1200" dirty="0">
                <a:latin typeface="Architects Daughter" panose="020B0604020202020204" charset="0"/>
                <a:ea typeface="Calibri" panose="020F0502020204030204" pitchFamily="34" charset="0"/>
                <a:cs typeface="Times New Roman" panose="02020603050405020304" pitchFamily="18" charset="0"/>
              </a:rPr>
              <a:t> </a:t>
            </a:r>
          </a:p>
          <a:p>
            <a:pPr>
              <a:lnSpc>
                <a:spcPct val="107000"/>
              </a:lnSpc>
            </a:pPr>
            <a:r>
              <a:rPr lang="en-GB" sz="1200" dirty="0">
                <a:latin typeface="Architects Daughter" panose="020B0604020202020204" charset="0"/>
                <a:ea typeface="Calibri" panose="020F0502020204030204" pitchFamily="34" charset="0"/>
                <a:cs typeface="Times New Roman" panose="02020603050405020304" pitchFamily="18" charset="0"/>
              </a:rPr>
              <a:t>Complete the following using the recommended resources:</a:t>
            </a:r>
          </a:p>
          <a:p>
            <a:pPr marL="342900" lvl="0" indent="-342900">
              <a:lnSpc>
                <a:spcPct val="107000"/>
              </a:lnSpc>
              <a:buFont typeface="+mj-lt"/>
              <a:buAutoNum type="arabicPeriod"/>
            </a:pPr>
            <a:r>
              <a:rPr lang="en-GB" sz="1200" dirty="0">
                <a:latin typeface="Architects Daughter" panose="020B0604020202020204" charset="0"/>
                <a:ea typeface="Calibri" panose="020F0502020204030204" pitchFamily="34" charset="0"/>
                <a:cs typeface="Times New Roman" panose="02020603050405020304" pitchFamily="18" charset="0"/>
              </a:rPr>
              <a:t>Define the term digital divide</a:t>
            </a:r>
          </a:p>
          <a:p>
            <a:pPr marL="342900" lvl="0" indent="-342900">
              <a:lnSpc>
                <a:spcPct val="107000"/>
              </a:lnSpc>
              <a:buFont typeface="+mj-lt"/>
              <a:buAutoNum type="arabicPeriod"/>
            </a:pPr>
            <a:r>
              <a:rPr lang="en-GB" sz="1200" dirty="0">
                <a:latin typeface="Architects Daughter" panose="020B0604020202020204" charset="0"/>
                <a:ea typeface="Calibri" panose="020F0502020204030204" pitchFamily="34" charset="0"/>
                <a:cs typeface="Times New Roman" panose="02020603050405020304" pitchFamily="18" charset="0"/>
              </a:rPr>
              <a:t>Explain causes of the digital divide</a:t>
            </a:r>
          </a:p>
          <a:p>
            <a:pPr marL="342900" lvl="0" indent="-342900">
              <a:lnSpc>
                <a:spcPct val="107000"/>
              </a:lnSpc>
              <a:buFont typeface="+mj-lt"/>
              <a:buAutoNum type="arabicPeriod"/>
            </a:pPr>
            <a:r>
              <a:rPr lang="en-GB" sz="1200" dirty="0">
                <a:latin typeface="Architects Daughter" panose="020B0604020202020204" charset="0"/>
                <a:ea typeface="Calibri" panose="020F0502020204030204" pitchFamily="34" charset="0"/>
                <a:cs typeface="Times New Roman" panose="02020603050405020304" pitchFamily="18" charset="0"/>
              </a:rPr>
              <a:t>Find evidence to prove that the digital divide exists, i.e. the % of people with internet connection across countries</a:t>
            </a:r>
          </a:p>
          <a:p>
            <a:pPr marL="342900" lvl="0" indent="-342900">
              <a:lnSpc>
                <a:spcPct val="107000"/>
              </a:lnSpc>
              <a:buFont typeface="+mj-lt"/>
              <a:buAutoNum type="arabicPeriod"/>
            </a:pPr>
            <a:r>
              <a:rPr lang="en-GB" sz="1200" dirty="0">
                <a:latin typeface="Architects Daughter" panose="020B0604020202020204" charset="0"/>
                <a:ea typeface="Calibri" panose="020F0502020204030204" pitchFamily="34" charset="0"/>
                <a:cs typeface="Times New Roman" panose="02020603050405020304" pitchFamily="18" charset="0"/>
              </a:rPr>
              <a:t>What are the impacts of the digital divide for individuals, businesses and society as a whole?</a:t>
            </a:r>
          </a:p>
          <a:p>
            <a:pPr marL="342900" lvl="0" indent="-342900">
              <a:lnSpc>
                <a:spcPct val="107000"/>
              </a:lnSpc>
              <a:buFont typeface="+mj-lt"/>
              <a:buAutoNum type="arabicPeriod"/>
            </a:pPr>
            <a:r>
              <a:rPr lang="en-GB" sz="1200" dirty="0">
                <a:latin typeface="Architects Daughter" panose="020B0604020202020204" charset="0"/>
                <a:ea typeface="Calibri" panose="020F0502020204030204" pitchFamily="34" charset="0"/>
                <a:cs typeface="Times New Roman" panose="02020603050405020304" pitchFamily="18" charset="0"/>
              </a:rPr>
              <a:t>What can businesses or other organisations do in order to minimise the digital divide and its consequences? </a:t>
            </a:r>
          </a:p>
          <a:p>
            <a:pPr>
              <a:lnSpc>
                <a:spcPct val="107000"/>
              </a:lnSpc>
            </a:pPr>
            <a:r>
              <a:rPr lang="en-GB" sz="1200" dirty="0">
                <a:latin typeface="Architects Daughter" panose="020B0604020202020204" charset="0"/>
                <a:ea typeface="Calibri" panose="020F0502020204030204" pitchFamily="34" charset="0"/>
                <a:cs typeface="Times New Roman" panose="02020603050405020304" pitchFamily="18" charset="0"/>
              </a:rPr>
              <a:t> </a:t>
            </a:r>
          </a:p>
          <a:p>
            <a:pPr>
              <a:lnSpc>
                <a:spcPct val="107000"/>
              </a:lnSpc>
            </a:pPr>
            <a:r>
              <a:rPr lang="en-GB" sz="1200" dirty="0">
                <a:latin typeface="Architects Daughter" panose="020B0604020202020204" charset="0"/>
                <a:ea typeface="Calibri" panose="020F0502020204030204" pitchFamily="34" charset="0"/>
                <a:cs typeface="Times New Roman" panose="02020603050405020304" pitchFamily="18" charset="0"/>
              </a:rPr>
              <a:t>You can present this as either a PowerPoint presentation or a word document.  Include a bibliography of the sources that you have used.</a:t>
            </a:r>
          </a:p>
          <a:p>
            <a:endParaRPr lang="en-GB" sz="1200" dirty="0">
              <a:latin typeface="Architects Daughter" panose="020B0604020202020204" charset="0"/>
            </a:endParaRPr>
          </a:p>
        </p:txBody>
      </p:sp>
      <p:pic>
        <p:nvPicPr>
          <p:cNvPr id="21" name="Picture 20"/>
          <p:cNvPicPr>
            <a:picLocks noChangeAspect="1"/>
          </p:cNvPicPr>
          <p:nvPr/>
        </p:nvPicPr>
        <p:blipFill>
          <a:blip r:embed="rId3"/>
          <a:stretch>
            <a:fillRect/>
          </a:stretch>
        </p:blipFill>
        <p:spPr>
          <a:xfrm>
            <a:off x="6402021" y="1940002"/>
            <a:ext cx="2618009" cy="13940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41"/>
        <p:cNvGrpSpPr/>
        <p:nvPr/>
      </p:nvGrpSpPr>
      <p:grpSpPr>
        <a:xfrm>
          <a:off x="0" y="0"/>
          <a:ext cx="0" cy="0"/>
          <a:chOff x="0" y="0"/>
          <a:chExt cx="0" cy="0"/>
        </a:xfrm>
      </p:grpSpPr>
      <p:sp>
        <p:nvSpPr>
          <p:cNvPr id="12" name="Rounded Rectangular Callout 10"/>
          <p:cNvSpPr/>
          <p:nvPr/>
        </p:nvSpPr>
        <p:spPr>
          <a:xfrm>
            <a:off x="4188189" y="1094122"/>
            <a:ext cx="4792393" cy="3817935"/>
          </a:xfrm>
          <a:custGeom>
            <a:avLst/>
            <a:gdLst>
              <a:gd name="connsiteX0" fmla="*/ 0 w 1472858"/>
              <a:gd name="connsiteY0" fmla="*/ 245481 h 2428826"/>
              <a:gd name="connsiteX1" fmla="*/ 245481 w 1472858"/>
              <a:gd name="connsiteY1" fmla="*/ 0 h 2428826"/>
              <a:gd name="connsiteX2" fmla="*/ 245476 w 1472858"/>
              <a:gd name="connsiteY2" fmla="*/ 0 h 2428826"/>
              <a:gd name="connsiteX3" fmla="*/ 358891 w 1472858"/>
              <a:gd name="connsiteY3" fmla="*/ -132711 h 2428826"/>
              <a:gd name="connsiteX4" fmla="*/ 613691 w 1472858"/>
              <a:gd name="connsiteY4" fmla="*/ 0 h 2428826"/>
              <a:gd name="connsiteX5" fmla="*/ 1227377 w 1472858"/>
              <a:gd name="connsiteY5" fmla="*/ 0 h 2428826"/>
              <a:gd name="connsiteX6" fmla="*/ 1472858 w 1472858"/>
              <a:gd name="connsiteY6" fmla="*/ 245481 h 2428826"/>
              <a:gd name="connsiteX7" fmla="*/ 1472858 w 1472858"/>
              <a:gd name="connsiteY7" fmla="*/ 404804 h 2428826"/>
              <a:gd name="connsiteX8" fmla="*/ 1472858 w 1472858"/>
              <a:gd name="connsiteY8" fmla="*/ 404804 h 2428826"/>
              <a:gd name="connsiteX9" fmla="*/ 1472858 w 1472858"/>
              <a:gd name="connsiteY9" fmla="*/ 1012011 h 2428826"/>
              <a:gd name="connsiteX10" fmla="*/ 1472858 w 1472858"/>
              <a:gd name="connsiteY10" fmla="*/ 2183345 h 2428826"/>
              <a:gd name="connsiteX11" fmla="*/ 1227377 w 1472858"/>
              <a:gd name="connsiteY11" fmla="*/ 2428826 h 2428826"/>
              <a:gd name="connsiteX12" fmla="*/ 613691 w 1472858"/>
              <a:gd name="connsiteY12" fmla="*/ 2428826 h 2428826"/>
              <a:gd name="connsiteX13" fmla="*/ 245476 w 1472858"/>
              <a:gd name="connsiteY13" fmla="*/ 2428826 h 2428826"/>
              <a:gd name="connsiteX14" fmla="*/ 245476 w 1472858"/>
              <a:gd name="connsiteY14" fmla="*/ 2428826 h 2428826"/>
              <a:gd name="connsiteX15" fmla="*/ 245481 w 1472858"/>
              <a:gd name="connsiteY15" fmla="*/ 2428826 h 2428826"/>
              <a:gd name="connsiteX16" fmla="*/ 0 w 1472858"/>
              <a:gd name="connsiteY16" fmla="*/ 2183345 h 2428826"/>
              <a:gd name="connsiteX17" fmla="*/ 0 w 1472858"/>
              <a:gd name="connsiteY17" fmla="*/ 1012011 h 2428826"/>
              <a:gd name="connsiteX18" fmla="*/ 0 w 1472858"/>
              <a:gd name="connsiteY18" fmla="*/ 404804 h 2428826"/>
              <a:gd name="connsiteX19" fmla="*/ 0 w 1472858"/>
              <a:gd name="connsiteY19" fmla="*/ 404804 h 2428826"/>
              <a:gd name="connsiteX20" fmla="*/ 0 w 1472858"/>
              <a:gd name="connsiteY20" fmla="*/ 245481 h 242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2858" h="2428826" fill="none" extrusionOk="0">
                <a:moveTo>
                  <a:pt x="0" y="245481"/>
                </a:moveTo>
                <a:cubicBezTo>
                  <a:pt x="4080" y="92281"/>
                  <a:pt x="106995" y="3692"/>
                  <a:pt x="245481" y="0"/>
                </a:cubicBezTo>
                <a:lnTo>
                  <a:pt x="245476" y="0"/>
                </a:lnTo>
                <a:cubicBezTo>
                  <a:pt x="287864" y="-68587"/>
                  <a:pt x="320028" y="-71484"/>
                  <a:pt x="358891" y="-132711"/>
                </a:cubicBezTo>
                <a:cubicBezTo>
                  <a:pt x="436607" y="-95119"/>
                  <a:pt x="539585" y="-16288"/>
                  <a:pt x="613691" y="0"/>
                </a:cubicBezTo>
                <a:cubicBezTo>
                  <a:pt x="690796" y="-7283"/>
                  <a:pt x="1015904" y="-42547"/>
                  <a:pt x="1227377" y="0"/>
                </a:cubicBezTo>
                <a:cubicBezTo>
                  <a:pt x="1355269" y="-10495"/>
                  <a:pt x="1456508" y="107356"/>
                  <a:pt x="1472858" y="245481"/>
                </a:cubicBezTo>
                <a:cubicBezTo>
                  <a:pt x="1478763" y="269334"/>
                  <a:pt x="1477515" y="372543"/>
                  <a:pt x="1472858" y="404804"/>
                </a:cubicBezTo>
                <a:lnTo>
                  <a:pt x="1472858" y="404804"/>
                </a:lnTo>
                <a:cubicBezTo>
                  <a:pt x="1488631" y="681924"/>
                  <a:pt x="1504634" y="743270"/>
                  <a:pt x="1472858" y="1012011"/>
                </a:cubicBezTo>
                <a:cubicBezTo>
                  <a:pt x="1437445" y="1365307"/>
                  <a:pt x="1525026" y="1942944"/>
                  <a:pt x="1472858" y="2183345"/>
                </a:cubicBezTo>
                <a:cubicBezTo>
                  <a:pt x="1475069" y="2332111"/>
                  <a:pt x="1347235" y="2416442"/>
                  <a:pt x="1227377" y="2428826"/>
                </a:cubicBezTo>
                <a:cubicBezTo>
                  <a:pt x="1116613" y="2418660"/>
                  <a:pt x="771599" y="2415425"/>
                  <a:pt x="613691" y="2428826"/>
                </a:cubicBezTo>
                <a:cubicBezTo>
                  <a:pt x="474951" y="2444177"/>
                  <a:pt x="309956" y="2447136"/>
                  <a:pt x="245476" y="2428826"/>
                </a:cubicBezTo>
                <a:lnTo>
                  <a:pt x="245476" y="2428826"/>
                </a:lnTo>
                <a:lnTo>
                  <a:pt x="245481" y="2428826"/>
                </a:lnTo>
                <a:cubicBezTo>
                  <a:pt x="109122" y="2433084"/>
                  <a:pt x="12028" y="2297882"/>
                  <a:pt x="0" y="2183345"/>
                </a:cubicBezTo>
                <a:cubicBezTo>
                  <a:pt x="-103493" y="1900430"/>
                  <a:pt x="70930" y="1475867"/>
                  <a:pt x="0" y="1012011"/>
                </a:cubicBezTo>
                <a:cubicBezTo>
                  <a:pt x="-10035" y="757976"/>
                  <a:pt x="-39048" y="514220"/>
                  <a:pt x="0" y="404804"/>
                </a:cubicBezTo>
                <a:lnTo>
                  <a:pt x="0" y="404804"/>
                </a:lnTo>
                <a:cubicBezTo>
                  <a:pt x="5944" y="356506"/>
                  <a:pt x="9298" y="292706"/>
                  <a:pt x="0" y="245481"/>
                </a:cubicBezTo>
                <a:close/>
              </a:path>
              <a:path w="1472858" h="2428826" stroke="0" extrusionOk="0">
                <a:moveTo>
                  <a:pt x="0" y="245481"/>
                </a:moveTo>
                <a:cubicBezTo>
                  <a:pt x="413" y="111658"/>
                  <a:pt x="117733" y="6780"/>
                  <a:pt x="245481" y="0"/>
                </a:cubicBezTo>
                <a:lnTo>
                  <a:pt x="245476" y="0"/>
                </a:lnTo>
                <a:cubicBezTo>
                  <a:pt x="302906" y="-45363"/>
                  <a:pt x="315291" y="-68730"/>
                  <a:pt x="358891" y="-132711"/>
                </a:cubicBezTo>
                <a:cubicBezTo>
                  <a:pt x="398402" y="-116369"/>
                  <a:pt x="590655" y="-21335"/>
                  <a:pt x="613691" y="0"/>
                </a:cubicBezTo>
                <a:cubicBezTo>
                  <a:pt x="807514" y="-54118"/>
                  <a:pt x="1017120" y="7676"/>
                  <a:pt x="1227377" y="0"/>
                </a:cubicBezTo>
                <a:cubicBezTo>
                  <a:pt x="1365994" y="11378"/>
                  <a:pt x="1481014" y="101143"/>
                  <a:pt x="1472858" y="245481"/>
                </a:cubicBezTo>
                <a:cubicBezTo>
                  <a:pt x="1477076" y="291457"/>
                  <a:pt x="1466920" y="357562"/>
                  <a:pt x="1472858" y="404804"/>
                </a:cubicBezTo>
                <a:lnTo>
                  <a:pt x="1472858" y="404804"/>
                </a:lnTo>
                <a:cubicBezTo>
                  <a:pt x="1488846" y="612723"/>
                  <a:pt x="1435466" y="732451"/>
                  <a:pt x="1472858" y="1012011"/>
                </a:cubicBezTo>
                <a:cubicBezTo>
                  <a:pt x="1562432" y="1492004"/>
                  <a:pt x="1413356" y="1779628"/>
                  <a:pt x="1472858" y="2183345"/>
                </a:cubicBezTo>
                <a:cubicBezTo>
                  <a:pt x="1485686" y="2299789"/>
                  <a:pt x="1371083" y="2431695"/>
                  <a:pt x="1227377" y="2428826"/>
                </a:cubicBezTo>
                <a:cubicBezTo>
                  <a:pt x="939285" y="2450433"/>
                  <a:pt x="803549" y="2465791"/>
                  <a:pt x="613691" y="2428826"/>
                </a:cubicBezTo>
                <a:cubicBezTo>
                  <a:pt x="492614" y="2414813"/>
                  <a:pt x="315150" y="2439841"/>
                  <a:pt x="245476" y="2428826"/>
                </a:cubicBezTo>
                <a:lnTo>
                  <a:pt x="245476" y="2428826"/>
                </a:lnTo>
                <a:lnTo>
                  <a:pt x="245481" y="2428826"/>
                </a:lnTo>
                <a:cubicBezTo>
                  <a:pt x="106908" y="2428385"/>
                  <a:pt x="13" y="2323047"/>
                  <a:pt x="0" y="2183345"/>
                </a:cubicBezTo>
                <a:cubicBezTo>
                  <a:pt x="87091" y="1920729"/>
                  <a:pt x="12780" y="1192601"/>
                  <a:pt x="0" y="1012011"/>
                </a:cubicBezTo>
                <a:cubicBezTo>
                  <a:pt x="17653" y="840887"/>
                  <a:pt x="12659" y="646628"/>
                  <a:pt x="0" y="404804"/>
                </a:cubicBezTo>
                <a:lnTo>
                  <a:pt x="0" y="404804"/>
                </a:lnTo>
                <a:cubicBezTo>
                  <a:pt x="14262" y="364202"/>
                  <a:pt x="3514" y="286112"/>
                  <a:pt x="0" y="245481"/>
                </a:cubicBezTo>
                <a:close/>
              </a:path>
            </a:pathLst>
          </a:custGeom>
          <a:solidFill>
            <a:srgbClr val="E2D6F8"/>
          </a:solidFill>
          <a:ln w="12700">
            <a:solidFill>
              <a:srgbClr val="521B93"/>
            </a:solidFill>
            <a:extLst>
              <a:ext uri="{C807C97D-BFC1-408E-A445-0C87EB9F89A2}">
                <ask:lineSketchStyleProps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sk="http://schemas.microsoft.com/office/drawing/2018/sketchyshapes" xmlns:lc="http://schemas.openxmlformats.org/drawingml/2006/lockedCanvas" sd="2339883922">
                  <a:prstGeom prst="wedgeRoundRectCallout">
                    <a:avLst>
                      <a:gd name="adj1" fmla="val -25633"/>
                      <a:gd name="adj2" fmla="val -5546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sym typeface="Arial"/>
            </a:endParaRPr>
          </a:p>
        </p:txBody>
      </p:sp>
      <p:sp>
        <p:nvSpPr>
          <p:cNvPr id="6" name="Google Shape;10396;p47"/>
          <p:cNvSpPr txBox="1">
            <a:spLocks/>
          </p:cNvSpPr>
          <p:nvPr/>
        </p:nvSpPr>
        <p:spPr>
          <a:xfrm>
            <a:off x="272960" y="302588"/>
            <a:ext cx="8556298" cy="771932"/>
          </a:xfrm>
          <a:prstGeom prst="rect">
            <a:avLst/>
          </a:prstGeom>
        </p:spPr>
        <p:txBody>
          <a:bodyPr spcFirstLastPara="1" vert="horz" wrap="square" lIns="91425" tIns="91425" rIns="91425" bIns="91425" rtlCol="0" anchor="t" anchorCtr="0">
            <a:noAutofit/>
          </a:bodyPr>
          <a:lstStyle>
            <a:lvl1pPr lvl="0" algn="ctr" defTabSz="685800" rtl="0" eaLnBrk="1" latinLnBrk="0" hangingPunct="1">
              <a:lnSpc>
                <a:spcPct val="90000"/>
              </a:lnSpc>
              <a:spcBef>
                <a:spcPts val="0"/>
              </a:spcBef>
              <a:spcAft>
                <a:spcPts val="0"/>
              </a:spcAft>
              <a:buSzPts val="4000"/>
              <a:buNone/>
              <a:defRPr sz="4000" kern="1200">
                <a:solidFill>
                  <a:schemeClr val="tx1"/>
                </a:solidFill>
                <a:latin typeface="+mj-lt"/>
                <a:ea typeface="+mj-ea"/>
                <a:cs typeface="+mj-cs"/>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pPr algn="l">
              <a:buClrTx/>
              <a:buFontTx/>
            </a:pPr>
            <a:r>
              <a:rPr lang="en-GB" sz="2800" dirty="0" smtClean="0">
                <a:solidFill>
                  <a:schemeClr val="dk1"/>
                </a:solidFill>
                <a:latin typeface="Slackey" panose="020B0604020202020204" charset="0"/>
              </a:rPr>
              <a:t>Task 2: History of computing</a:t>
            </a:r>
            <a:endParaRPr lang="en-GB" sz="2800" dirty="0">
              <a:solidFill>
                <a:schemeClr val="dk1"/>
              </a:solidFill>
              <a:latin typeface="Slackey" panose="020B0604020202020204" charset="0"/>
            </a:endParaRPr>
          </a:p>
        </p:txBody>
      </p:sp>
      <p:sp>
        <p:nvSpPr>
          <p:cNvPr id="7" name="Success criteria.…"/>
          <p:cNvSpPr txBox="1"/>
          <p:nvPr/>
        </p:nvSpPr>
        <p:spPr>
          <a:xfrm>
            <a:off x="4339513" y="1296141"/>
            <a:ext cx="4518409" cy="334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fontScale="70000" lnSpcReduction="20000"/>
          </a:bodyPr>
          <a:lstStyle/>
          <a:p>
            <a:r>
              <a:rPr lang="en-GB" sz="2000" kern="1200" dirty="0" smtClean="0">
                <a:solidFill>
                  <a:schemeClr val="tx1"/>
                </a:solidFill>
                <a:latin typeface="Architects Daughter" panose="020B0604020202020204" charset="0"/>
              </a:rPr>
              <a:t>Charles </a:t>
            </a:r>
            <a:r>
              <a:rPr lang="en-GB" sz="2000" kern="1200" dirty="0">
                <a:solidFill>
                  <a:schemeClr val="tx1"/>
                </a:solidFill>
                <a:latin typeface="Architects Daughter" panose="020B0604020202020204" charset="0"/>
              </a:rPr>
              <a:t>Babbage is considered to be the father of the concept of the programmable computer, as long ago as 1820.  However, it has taken many years for computers to be as commonplace as they are today.</a:t>
            </a:r>
          </a:p>
          <a:p>
            <a:r>
              <a:rPr lang="en-GB" sz="2000" kern="1200" dirty="0">
                <a:solidFill>
                  <a:schemeClr val="tx1"/>
                </a:solidFill>
                <a:latin typeface="Architects Daughter" panose="020B0604020202020204" charset="0"/>
              </a:rPr>
              <a:t> </a:t>
            </a:r>
          </a:p>
          <a:p>
            <a:r>
              <a:rPr lang="en-GB" sz="2000" kern="1200" dirty="0">
                <a:solidFill>
                  <a:schemeClr val="tx1"/>
                </a:solidFill>
                <a:latin typeface="Architects Daughter" panose="020B0604020202020204" charset="0"/>
              </a:rPr>
              <a:t>Investigate Charles Babbage and other important figures in the history of commuting:</a:t>
            </a:r>
          </a:p>
          <a:p>
            <a:pPr marL="342900" lvl="0" indent="-342900">
              <a:buFont typeface="Wingdings" panose="05000000000000000000" pitchFamily="2" charset="2"/>
              <a:buChar char="q"/>
            </a:pPr>
            <a:r>
              <a:rPr lang="en-GB" sz="2000" kern="1200" dirty="0">
                <a:solidFill>
                  <a:schemeClr val="tx1"/>
                </a:solidFill>
                <a:latin typeface="Architects Daughter" panose="020B0604020202020204" charset="0"/>
              </a:rPr>
              <a:t>Ada Lovelace</a:t>
            </a:r>
          </a:p>
          <a:p>
            <a:pPr marL="342900" lvl="0" indent="-342900">
              <a:buFont typeface="Wingdings" panose="05000000000000000000" pitchFamily="2" charset="2"/>
              <a:buChar char="q"/>
            </a:pPr>
            <a:r>
              <a:rPr lang="en-GB" sz="2000" kern="1200" dirty="0">
                <a:solidFill>
                  <a:schemeClr val="tx1"/>
                </a:solidFill>
                <a:latin typeface="Architects Daughter" panose="020B0604020202020204" charset="0"/>
              </a:rPr>
              <a:t>Alan Turing</a:t>
            </a:r>
          </a:p>
          <a:p>
            <a:pPr marL="342900" lvl="0" indent="-342900">
              <a:buFont typeface="Wingdings" panose="05000000000000000000" pitchFamily="2" charset="2"/>
              <a:buChar char="q"/>
            </a:pPr>
            <a:r>
              <a:rPr lang="en-GB" sz="2000" kern="1200" dirty="0">
                <a:solidFill>
                  <a:schemeClr val="tx1"/>
                </a:solidFill>
                <a:latin typeface="Architects Daughter" panose="020B0604020202020204" charset="0"/>
              </a:rPr>
              <a:t>Tim Berners-Lee</a:t>
            </a:r>
          </a:p>
          <a:p>
            <a:pPr marL="342900" lvl="0" indent="-342900">
              <a:buFont typeface="Wingdings" panose="05000000000000000000" pitchFamily="2" charset="2"/>
              <a:buChar char="q"/>
            </a:pPr>
            <a:r>
              <a:rPr lang="en-GB" sz="2000" kern="1200" dirty="0">
                <a:solidFill>
                  <a:schemeClr val="tx1"/>
                </a:solidFill>
                <a:latin typeface="Architects Daughter" panose="020B0604020202020204" charset="0"/>
              </a:rPr>
              <a:t>Alan Sugar</a:t>
            </a:r>
          </a:p>
          <a:p>
            <a:r>
              <a:rPr lang="en-GB" sz="2000" kern="1200" dirty="0">
                <a:solidFill>
                  <a:schemeClr val="tx1"/>
                </a:solidFill>
                <a:latin typeface="Architects Daughter" panose="020B0604020202020204" charset="0"/>
              </a:rPr>
              <a:t> </a:t>
            </a:r>
          </a:p>
          <a:p>
            <a:r>
              <a:rPr lang="en-GB" sz="2000" kern="1200" dirty="0">
                <a:solidFill>
                  <a:schemeClr val="tx1"/>
                </a:solidFill>
                <a:latin typeface="Architects Daughter" panose="020B0604020202020204" charset="0"/>
              </a:rPr>
              <a:t>Present your work as a word-processed document to include background information on each person, an image, what they did that is so significant in the history of computing.  Remember to include a bibliography</a:t>
            </a:r>
          </a:p>
          <a:p>
            <a:pPr>
              <a:lnSpc>
                <a:spcPct val="107000"/>
              </a:lnSpc>
            </a:pPr>
            <a:r>
              <a:rPr lang="en-GB" sz="1600" dirty="0">
                <a:latin typeface="Tahoma" panose="020B060403050404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p:cNvPicPr>
            <a:picLocks noChangeAspect="1"/>
          </p:cNvPicPr>
          <p:nvPr/>
        </p:nvPicPr>
        <p:blipFill>
          <a:blip r:embed="rId3"/>
          <a:stretch>
            <a:fillRect/>
          </a:stretch>
        </p:blipFill>
        <p:spPr>
          <a:xfrm>
            <a:off x="173012" y="1707859"/>
            <a:ext cx="3815621" cy="21438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890"/>
        <p:cNvGrpSpPr/>
        <p:nvPr/>
      </p:nvGrpSpPr>
      <p:grpSpPr>
        <a:xfrm>
          <a:off x="0" y="0"/>
          <a:ext cx="0" cy="0"/>
          <a:chOff x="0" y="0"/>
          <a:chExt cx="0" cy="0"/>
        </a:xfrm>
      </p:grpSpPr>
      <p:sp>
        <p:nvSpPr>
          <p:cNvPr id="10891" name="Google Shape;10891;p69"/>
          <p:cNvSpPr/>
          <p:nvPr/>
        </p:nvSpPr>
        <p:spPr>
          <a:xfrm>
            <a:off x="181279" y="853229"/>
            <a:ext cx="6539894" cy="4177425"/>
          </a:xfrm>
          <a:custGeom>
            <a:avLst/>
            <a:gdLst/>
            <a:ahLst/>
            <a:cxnLst/>
            <a:rect l="l" t="t" r="r" b="b"/>
            <a:pathLst>
              <a:path w="200786" h="102112" extrusionOk="0">
                <a:moveTo>
                  <a:pt x="0" y="2191"/>
                </a:moveTo>
                <a:lnTo>
                  <a:pt x="8506" y="102112"/>
                </a:lnTo>
                <a:lnTo>
                  <a:pt x="200786" y="97704"/>
                </a:lnTo>
                <a:lnTo>
                  <a:pt x="195453" y="0"/>
                </a:lnTo>
                <a:close/>
              </a:path>
            </a:pathLst>
          </a:custGeom>
          <a:solidFill>
            <a:schemeClr val="lt1"/>
          </a:solidFill>
          <a:ln w="38100" cap="flat" cmpd="sng">
            <a:solidFill>
              <a:schemeClr val="dk1"/>
            </a:solidFill>
            <a:prstDash val="solid"/>
            <a:round/>
            <a:headEnd type="none" w="med" len="med"/>
            <a:tailEnd type="none" w="med" len="med"/>
          </a:ln>
        </p:spPr>
        <p:txBody>
          <a:bodyPr/>
          <a:lstStyle/>
          <a:p>
            <a:endParaRPr lang="en-GB" dirty="0"/>
          </a:p>
        </p:txBody>
      </p:sp>
      <p:sp>
        <p:nvSpPr>
          <p:cNvPr id="10892" name="Google Shape;10892;p69"/>
          <p:cNvSpPr txBox="1">
            <a:spLocks noGrp="1"/>
          </p:cNvSpPr>
          <p:nvPr>
            <p:ph type="title"/>
          </p:nvPr>
        </p:nvSpPr>
        <p:spPr>
          <a:xfrm>
            <a:off x="347966" y="256867"/>
            <a:ext cx="6904889" cy="737700"/>
          </a:xfrm>
          <a:prstGeom prst="rect">
            <a:avLst/>
          </a:prstGeom>
        </p:spPr>
        <p:txBody>
          <a:bodyPr spcFirstLastPara="1" wrap="square" lIns="91425" tIns="91425" rIns="91425" bIns="91425" anchor="t" anchorCtr="0">
            <a:noAutofit/>
          </a:bodyPr>
          <a:lstStyle/>
          <a:p>
            <a:pPr lvl="0" algn="l"/>
            <a:r>
              <a:rPr lang="en-GB" sz="2800" dirty="0" smtClean="0">
                <a:solidFill>
                  <a:schemeClr val="dk1"/>
                </a:solidFill>
                <a:latin typeface="Slackey" panose="020B0604020202020204" charset="0"/>
              </a:rPr>
              <a:t>Task 3: Social Media </a:t>
            </a:r>
            <a:endParaRPr sz="2800" dirty="0">
              <a:solidFill>
                <a:schemeClr val="dk1"/>
              </a:solidFill>
              <a:latin typeface="Slackey" panose="020B0604020202020204" charset="0"/>
            </a:endParaRPr>
          </a:p>
        </p:txBody>
      </p:sp>
      <p:grpSp>
        <p:nvGrpSpPr>
          <p:cNvPr id="10894" name="Google Shape;10894;p69"/>
          <p:cNvGrpSpPr/>
          <p:nvPr/>
        </p:nvGrpSpPr>
        <p:grpSpPr>
          <a:xfrm>
            <a:off x="7423140" y="256867"/>
            <a:ext cx="1612936" cy="1275484"/>
            <a:chOff x="7317151" y="256871"/>
            <a:chExt cx="1719181" cy="1359501"/>
          </a:xfrm>
        </p:grpSpPr>
        <p:sp>
          <p:nvSpPr>
            <p:cNvPr id="10895" name="Google Shape;10895;p69"/>
            <p:cNvSpPr/>
            <p:nvPr/>
          </p:nvSpPr>
          <p:spPr>
            <a:xfrm flipH="1">
              <a:off x="7317151" y="266325"/>
              <a:ext cx="1443569" cy="1309196"/>
            </a:xfrm>
            <a:custGeom>
              <a:avLst/>
              <a:gdLst/>
              <a:ahLst/>
              <a:cxnLst/>
              <a:rect l="l" t="t" r="r" b="b"/>
              <a:pathLst>
                <a:path w="14170" h="12851" extrusionOk="0">
                  <a:moveTo>
                    <a:pt x="6276" y="3386"/>
                  </a:moveTo>
                  <a:lnTo>
                    <a:pt x="6323" y="3625"/>
                  </a:lnTo>
                  <a:cubicBezTo>
                    <a:pt x="6395" y="4041"/>
                    <a:pt x="6597" y="4446"/>
                    <a:pt x="6895" y="4756"/>
                  </a:cubicBezTo>
                  <a:cubicBezTo>
                    <a:pt x="7350" y="5241"/>
                    <a:pt x="7994" y="5520"/>
                    <a:pt x="8674" y="5520"/>
                  </a:cubicBezTo>
                  <a:cubicBezTo>
                    <a:pt x="8795" y="5520"/>
                    <a:pt x="8916" y="5512"/>
                    <a:pt x="9038" y="5494"/>
                  </a:cubicBezTo>
                  <a:lnTo>
                    <a:pt x="9240" y="5470"/>
                  </a:lnTo>
                  <a:lnTo>
                    <a:pt x="9193" y="5660"/>
                  </a:lnTo>
                  <a:cubicBezTo>
                    <a:pt x="9073" y="6125"/>
                    <a:pt x="9121" y="6625"/>
                    <a:pt x="9312" y="7077"/>
                  </a:cubicBezTo>
                  <a:lnTo>
                    <a:pt x="9383" y="7244"/>
                  </a:lnTo>
                  <a:lnTo>
                    <a:pt x="9193" y="7256"/>
                  </a:lnTo>
                  <a:cubicBezTo>
                    <a:pt x="8704" y="7304"/>
                    <a:pt x="8240" y="7494"/>
                    <a:pt x="7871" y="7816"/>
                  </a:cubicBezTo>
                  <a:cubicBezTo>
                    <a:pt x="7561" y="8089"/>
                    <a:pt x="7323" y="8435"/>
                    <a:pt x="7192" y="8816"/>
                  </a:cubicBezTo>
                  <a:lnTo>
                    <a:pt x="7145" y="8923"/>
                  </a:lnTo>
                  <a:lnTo>
                    <a:pt x="7026" y="8911"/>
                  </a:lnTo>
                  <a:cubicBezTo>
                    <a:pt x="6922" y="8898"/>
                    <a:pt x="6819" y="8891"/>
                    <a:pt x="6716" y="8891"/>
                  </a:cubicBezTo>
                  <a:cubicBezTo>
                    <a:pt x="6358" y="8891"/>
                    <a:pt x="6009" y="8973"/>
                    <a:pt x="5704" y="9149"/>
                  </a:cubicBezTo>
                  <a:lnTo>
                    <a:pt x="5549" y="9220"/>
                  </a:lnTo>
                  <a:lnTo>
                    <a:pt x="5490" y="9066"/>
                  </a:lnTo>
                  <a:cubicBezTo>
                    <a:pt x="5406" y="8816"/>
                    <a:pt x="5252" y="8578"/>
                    <a:pt x="5073" y="8387"/>
                  </a:cubicBezTo>
                  <a:cubicBezTo>
                    <a:pt x="4752" y="8030"/>
                    <a:pt x="4335" y="7792"/>
                    <a:pt x="3859" y="7696"/>
                  </a:cubicBezTo>
                  <a:lnTo>
                    <a:pt x="3692" y="7673"/>
                  </a:lnTo>
                  <a:lnTo>
                    <a:pt x="3751" y="7518"/>
                  </a:lnTo>
                  <a:cubicBezTo>
                    <a:pt x="4013" y="6887"/>
                    <a:pt x="3894" y="6184"/>
                    <a:pt x="3418" y="5660"/>
                  </a:cubicBezTo>
                  <a:lnTo>
                    <a:pt x="3406" y="5649"/>
                  </a:lnTo>
                  <a:lnTo>
                    <a:pt x="3394" y="5625"/>
                  </a:lnTo>
                  <a:lnTo>
                    <a:pt x="3251" y="5494"/>
                  </a:lnTo>
                  <a:lnTo>
                    <a:pt x="3418" y="5422"/>
                  </a:lnTo>
                  <a:cubicBezTo>
                    <a:pt x="3549" y="5363"/>
                    <a:pt x="3680" y="5291"/>
                    <a:pt x="3775" y="5196"/>
                  </a:cubicBezTo>
                  <a:cubicBezTo>
                    <a:pt x="4097" y="4934"/>
                    <a:pt x="4287" y="4565"/>
                    <a:pt x="4323" y="4160"/>
                  </a:cubicBezTo>
                  <a:lnTo>
                    <a:pt x="4347" y="4029"/>
                  </a:lnTo>
                  <a:lnTo>
                    <a:pt x="4490" y="4041"/>
                  </a:lnTo>
                  <a:cubicBezTo>
                    <a:pt x="4563" y="4049"/>
                    <a:pt x="4637" y="4053"/>
                    <a:pt x="4711" y="4053"/>
                  </a:cubicBezTo>
                  <a:cubicBezTo>
                    <a:pt x="5218" y="4053"/>
                    <a:pt x="5711" y="3875"/>
                    <a:pt x="6085" y="3553"/>
                  </a:cubicBezTo>
                  <a:lnTo>
                    <a:pt x="6276" y="3386"/>
                  </a:lnTo>
                  <a:close/>
                  <a:moveTo>
                    <a:pt x="4740" y="1"/>
                  </a:moveTo>
                  <a:cubicBezTo>
                    <a:pt x="4247" y="1"/>
                    <a:pt x="3750" y="167"/>
                    <a:pt x="3347" y="505"/>
                  </a:cubicBezTo>
                  <a:cubicBezTo>
                    <a:pt x="2811" y="958"/>
                    <a:pt x="2561" y="1636"/>
                    <a:pt x="2668" y="2315"/>
                  </a:cubicBezTo>
                  <a:lnTo>
                    <a:pt x="2680" y="2446"/>
                  </a:lnTo>
                  <a:lnTo>
                    <a:pt x="2525" y="2458"/>
                  </a:lnTo>
                  <a:cubicBezTo>
                    <a:pt x="2204" y="2505"/>
                    <a:pt x="1906" y="2624"/>
                    <a:pt x="1668" y="2839"/>
                  </a:cubicBezTo>
                  <a:cubicBezTo>
                    <a:pt x="1025" y="3374"/>
                    <a:pt x="942" y="4303"/>
                    <a:pt x="1453" y="4958"/>
                  </a:cubicBezTo>
                  <a:lnTo>
                    <a:pt x="1573" y="5113"/>
                  </a:lnTo>
                  <a:lnTo>
                    <a:pt x="1394" y="5172"/>
                  </a:lnTo>
                  <a:cubicBezTo>
                    <a:pt x="1192" y="5244"/>
                    <a:pt x="1001" y="5363"/>
                    <a:pt x="846" y="5494"/>
                  </a:cubicBezTo>
                  <a:cubicBezTo>
                    <a:pt x="72" y="6149"/>
                    <a:pt x="1" y="7280"/>
                    <a:pt x="680" y="8030"/>
                  </a:cubicBezTo>
                  <a:cubicBezTo>
                    <a:pt x="894" y="8256"/>
                    <a:pt x="1144" y="8435"/>
                    <a:pt x="1442" y="8518"/>
                  </a:cubicBezTo>
                  <a:lnTo>
                    <a:pt x="1608" y="8578"/>
                  </a:lnTo>
                  <a:lnTo>
                    <a:pt x="1513" y="8720"/>
                  </a:lnTo>
                  <a:cubicBezTo>
                    <a:pt x="1025" y="9530"/>
                    <a:pt x="1120" y="10542"/>
                    <a:pt x="1751" y="11245"/>
                  </a:cubicBezTo>
                  <a:cubicBezTo>
                    <a:pt x="2191" y="11719"/>
                    <a:pt x="2816" y="11971"/>
                    <a:pt x="3443" y="11971"/>
                  </a:cubicBezTo>
                  <a:cubicBezTo>
                    <a:pt x="3870" y="11971"/>
                    <a:pt x="4297" y="11855"/>
                    <a:pt x="4668" y="11614"/>
                  </a:cubicBezTo>
                  <a:lnTo>
                    <a:pt x="4811" y="11530"/>
                  </a:lnTo>
                  <a:lnTo>
                    <a:pt x="4882" y="11673"/>
                  </a:lnTo>
                  <a:cubicBezTo>
                    <a:pt x="4966" y="11852"/>
                    <a:pt x="5073" y="12018"/>
                    <a:pt x="5204" y="12185"/>
                  </a:cubicBezTo>
                  <a:cubicBezTo>
                    <a:pt x="5611" y="12625"/>
                    <a:pt x="6180" y="12850"/>
                    <a:pt x="6750" y="12850"/>
                  </a:cubicBezTo>
                  <a:cubicBezTo>
                    <a:pt x="7230" y="12850"/>
                    <a:pt x="7711" y="12690"/>
                    <a:pt x="8097" y="12364"/>
                  </a:cubicBezTo>
                  <a:cubicBezTo>
                    <a:pt x="8276" y="12209"/>
                    <a:pt x="8442" y="12018"/>
                    <a:pt x="8538" y="11804"/>
                  </a:cubicBezTo>
                  <a:lnTo>
                    <a:pt x="8597" y="11709"/>
                  </a:lnTo>
                  <a:lnTo>
                    <a:pt x="8716" y="11733"/>
                  </a:lnTo>
                  <a:cubicBezTo>
                    <a:pt x="8955" y="11807"/>
                    <a:pt x="9202" y="11844"/>
                    <a:pt x="9448" y="11844"/>
                  </a:cubicBezTo>
                  <a:cubicBezTo>
                    <a:pt x="10024" y="11844"/>
                    <a:pt x="10592" y="11644"/>
                    <a:pt x="11026" y="11268"/>
                  </a:cubicBezTo>
                  <a:cubicBezTo>
                    <a:pt x="11788" y="10602"/>
                    <a:pt x="12038" y="9542"/>
                    <a:pt x="11633" y="8637"/>
                  </a:cubicBezTo>
                  <a:lnTo>
                    <a:pt x="11562" y="8470"/>
                  </a:lnTo>
                  <a:lnTo>
                    <a:pt x="11752" y="8458"/>
                  </a:lnTo>
                  <a:cubicBezTo>
                    <a:pt x="12252" y="8411"/>
                    <a:pt x="12705" y="8220"/>
                    <a:pt x="13074" y="7899"/>
                  </a:cubicBezTo>
                  <a:cubicBezTo>
                    <a:pt x="14062" y="7065"/>
                    <a:pt x="14169" y="5601"/>
                    <a:pt x="13300" y="4660"/>
                  </a:cubicBezTo>
                  <a:cubicBezTo>
                    <a:pt x="12845" y="4175"/>
                    <a:pt x="12201" y="3896"/>
                    <a:pt x="11521" y="3896"/>
                  </a:cubicBezTo>
                  <a:cubicBezTo>
                    <a:pt x="11400" y="3896"/>
                    <a:pt x="11279" y="3904"/>
                    <a:pt x="11157" y="3922"/>
                  </a:cubicBezTo>
                  <a:lnTo>
                    <a:pt x="10955" y="3946"/>
                  </a:lnTo>
                  <a:lnTo>
                    <a:pt x="11002" y="3755"/>
                  </a:lnTo>
                  <a:cubicBezTo>
                    <a:pt x="11181" y="3041"/>
                    <a:pt x="10967" y="2279"/>
                    <a:pt x="10467" y="1731"/>
                  </a:cubicBezTo>
                  <a:cubicBezTo>
                    <a:pt x="9994" y="1214"/>
                    <a:pt x="9336" y="950"/>
                    <a:pt x="8675" y="950"/>
                  </a:cubicBezTo>
                  <a:cubicBezTo>
                    <a:pt x="8118" y="950"/>
                    <a:pt x="7560" y="1136"/>
                    <a:pt x="7109" y="1517"/>
                  </a:cubicBezTo>
                  <a:cubicBezTo>
                    <a:pt x="7073" y="1553"/>
                    <a:pt x="7038" y="1577"/>
                    <a:pt x="7014" y="1624"/>
                  </a:cubicBezTo>
                  <a:lnTo>
                    <a:pt x="6835" y="1803"/>
                  </a:lnTo>
                  <a:lnTo>
                    <a:pt x="6776" y="1565"/>
                  </a:lnTo>
                  <a:cubicBezTo>
                    <a:pt x="6692" y="1243"/>
                    <a:pt x="6537" y="946"/>
                    <a:pt x="6311" y="684"/>
                  </a:cubicBezTo>
                  <a:cubicBezTo>
                    <a:pt x="5899" y="232"/>
                    <a:pt x="5322" y="1"/>
                    <a:pt x="4740" y="1"/>
                  </a:cubicBezTo>
                  <a:close/>
                </a:path>
              </a:pathLst>
            </a:cu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6" name="Google Shape;10896;p69"/>
            <p:cNvSpPr/>
            <p:nvPr/>
          </p:nvSpPr>
          <p:spPr>
            <a:xfrm rot="5400000">
              <a:off x="7744614" y="1238388"/>
              <a:ext cx="185449" cy="108982"/>
            </a:xfrm>
            <a:custGeom>
              <a:avLst/>
              <a:gdLst/>
              <a:ahLst/>
              <a:cxnLst/>
              <a:rect l="l" t="t" r="r" b="b"/>
              <a:pathLst>
                <a:path w="2680" h="1575" extrusionOk="0">
                  <a:moveTo>
                    <a:pt x="2679" y="0"/>
                  </a:moveTo>
                  <a:lnTo>
                    <a:pt x="2679" y="0"/>
                  </a:lnTo>
                  <a:cubicBezTo>
                    <a:pt x="2667" y="0"/>
                    <a:pt x="2667" y="24"/>
                    <a:pt x="2644" y="36"/>
                  </a:cubicBezTo>
                  <a:cubicBezTo>
                    <a:pt x="2632" y="48"/>
                    <a:pt x="2608" y="84"/>
                    <a:pt x="2608" y="108"/>
                  </a:cubicBezTo>
                  <a:cubicBezTo>
                    <a:pt x="2572" y="143"/>
                    <a:pt x="2548" y="179"/>
                    <a:pt x="2501" y="227"/>
                  </a:cubicBezTo>
                  <a:cubicBezTo>
                    <a:pt x="2453" y="274"/>
                    <a:pt x="2417" y="334"/>
                    <a:pt x="2346" y="381"/>
                  </a:cubicBezTo>
                  <a:cubicBezTo>
                    <a:pt x="2298" y="441"/>
                    <a:pt x="2239" y="477"/>
                    <a:pt x="2179" y="536"/>
                  </a:cubicBezTo>
                  <a:cubicBezTo>
                    <a:pt x="2096" y="596"/>
                    <a:pt x="2036" y="643"/>
                    <a:pt x="1965" y="703"/>
                  </a:cubicBezTo>
                  <a:cubicBezTo>
                    <a:pt x="1893" y="751"/>
                    <a:pt x="1822" y="810"/>
                    <a:pt x="1739" y="858"/>
                  </a:cubicBezTo>
                  <a:cubicBezTo>
                    <a:pt x="1691" y="882"/>
                    <a:pt x="1667" y="893"/>
                    <a:pt x="1620" y="929"/>
                  </a:cubicBezTo>
                  <a:lnTo>
                    <a:pt x="1501" y="989"/>
                  </a:lnTo>
                  <a:cubicBezTo>
                    <a:pt x="1429" y="1036"/>
                    <a:pt x="1334" y="1060"/>
                    <a:pt x="1251" y="1108"/>
                  </a:cubicBezTo>
                  <a:cubicBezTo>
                    <a:pt x="1155" y="1132"/>
                    <a:pt x="1084" y="1167"/>
                    <a:pt x="1000" y="1191"/>
                  </a:cubicBezTo>
                  <a:cubicBezTo>
                    <a:pt x="905" y="1227"/>
                    <a:pt x="822" y="1239"/>
                    <a:pt x="750" y="1274"/>
                  </a:cubicBezTo>
                  <a:cubicBezTo>
                    <a:pt x="727" y="1274"/>
                    <a:pt x="703" y="1286"/>
                    <a:pt x="691" y="1286"/>
                  </a:cubicBezTo>
                  <a:cubicBezTo>
                    <a:pt x="667" y="1298"/>
                    <a:pt x="643" y="1298"/>
                    <a:pt x="631" y="1298"/>
                  </a:cubicBezTo>
                  <a:cubicBezTo>
                    <a:pt x="584" y="1310"/>
                    <a:pt x="536" y="1334"/>
                    <a:pt x="500" y="1334"/>
                  </a:cubicBezTo>
                  <a:cubicBezTo>
                    <a:pt x="441" y="1346"/>
                    <a:pt x="369" y="1370"/>
                    <a:pt x="310" y="1370"/>
                  </a:cubicBezTo>
                  <a:cubicBezTo>
                    <a:pt x="250" y="1394"/>
                    <a:pt x="191" y="1405"/>
                    <a:pt x="143" y="1405"/>
                  </a:cubicBezTo>
                  <a:cubicBezTo>
                    <a:pt x="60" y="1417"/>
                    <a:pt x="0" y="1429"/>
                    <a:pt x="0" y="1429"/>
                  </a:cubicBezTo>
                  <a:lnTo>
                    <a:pt x="131" y="1477"/>
                  </a:lnTo>
                  <a:cubicBezTo>
                    <a:pt x="179" y="1489"/>
                    <a:pt x="238" y="1513"/>
                    <a:pt x="298" y="1524"/>
                  </a:cubicBezTo>
                  <a:cubicBezTo>
                    <a:pt x="358" y="1536"/>
                    <a:pt x="429" y="1536"/>
                    <a:pt x="500" y="1548"/>
                  </a:cubicBezTo>
                  <a:cubicBezTo>
                    <a:pt x="572" y="1548"/>
                    <a:pt x="643" y="1575"/>
                    <a:pt x="722" y="1575"/>
                  </a:cubicBezTo>
                  <a:cubicBezTo>
                    <a:pt x="735" y="1575"/>
                    <a:pt x="749" y="1574"/>
                    <a:pt x="762" y="1572"/>
                  </a:cubicBezTo>
                  <a:cubicBezTo>
                    <a:pt x="858" y="1548"/>
                    <a:pt x="953" y="1548"/>
                    <a:pt x="1060" y="1536"/>
                  </a:cubicBezTo>
                  <a:cubicBezTo>
                    <a:pt x="1096" y="1536"/>
                    <a:pt x="1143" y="1524"/>
                    <a:pt x="1203" y="1513"/>
                  </a:cubicBezTo>
                  <a:cubicBezTo>
                    <a:pt x="1251" y="1489"/>
                    <a:pt x="1310" y="1477"/>
                    <a:pt x="1358" y="1465"/>
                  </a:cubicBezTo>
                  <a:cubicBezTo>
                    <a:pt x="1441" y="1417"/>
                    <a:pt x="1560" y="1394"/>
                    <a:pt x="1655" y="1322"/>
                  </a:cubicBezTo>
                  <a:lnTo>
                    <a:pt x="1798" y="1251"/>
                  </a:lnTo>
                  <a:lnTo>
                    <a:pt x="1929" y="1167"/>
                  </a:lnTo>
                  <a:cubicBezTo>
                    <a:pt x="2024" y="1108"/>
                    <a:pt x="2096" y="1024"/>
                    <a:pt x="2167" y="953"/>
                  </a:cubicBezTo>
                  <a:cubicBezTo>
                    <a:pt x="2251" y="882"/>
                    <a:pt x="2310" y="810"/>
                    <a:pt x="2370" y="727"/>
                  </a:cubicBezTo>
                  <a:lnTo>
                    <a:pt x="2501" y="512"/>
                  </a:lnTo>
                  <a:cubicBezTo>
                    <a:pt x="2548" y="453"/>
                    <a:pt x="2560" y="381"/>
                    <a:pt x="2584" y="322"/>
                  </a:cubicBezTo>
                  <a:cubicBezTo>
                    <a:pt x="2620" y="262"/>
                    <a:pt x="2632" y="203"/>
                    <a:pt x="2644" y="155"/>
                  </a:cubicBezTo>
                  <a:cubicBezTo>
                    <a:pt x="2679" y="60"/>
                    <a:pt x="2679" y="24"/>
                    <a:pt x="2679" y="0"/>
                  </a:cubicBezTo>
                  <a:close/>
                </a:path>
              </a:pathLst>
            </a:custGeom>
            <a:solidFill>
              <a:schemeClr val="dk1"/>
            </a:solidFill>
            <a:ln w="3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7" name="Google Shape;10897;p69"/>
            <p:cNvSpPr/>
            <p:nvPr/>
          </p:nvSpPr>
          <p:spPr>
            <a:xfrm rot="-5400000" flipH="1">
              <a:off x="8806393" y="1386432"/>
              <a:ext cx="230774" cy="229105"/>
            </a:xfrm>
            <a:custGeom>
              <a:avLst/>
              <a:gdLst/>
              <a:ahLst/>
              <a:cxnLst/>
              <a:rect l="l" t="t" r="r" b="b"/>
              <a:pathLst>
                <a:path w="3335" h="3311" extrusionOk="0">
                  <a:moveTo>
                    <a:pt x="1525" y="1"/>
                  </a:moveTo>
                  <a:lnTo>
                    <a:pt x="1132" y="1108"/>
                  </a:lnTo>
                  <a:lnTo>
                    <a:pt x="1" y="1429"/>
                  </a:lnTo>
                  <a:lnTo>
                    <a:pt x="941" y="2144"/>
                  </a:lnTo>
                  <a:lnTo>
                    <a:pt x="882" y="3310"/>
                  </a:lnTo>
                  <a:lnTo>
                    <a:pt x="882" y="3310"/>
                  </a:lnTo>
                  <a:lnTo>
                    <a:pt x="1846" y="2632"/>
                  </a:lnTo>
                  <a:lnTo>
                    <a:pt x="2953" y="3049"/>
                  </a:lnTo>
                  <a:lnTo>
                    <a:pt x="2953" y="3049"/>
                  </a:lnTo>
                  <a:lnTo>
                    <a:pt x="2608" y="1917"/>
                  </a:lnTo>
                  <a:lnTo>
                    <a:pt x="3334" y="989"/>
                  </a:lnTo>
                  <a:lnTo>
                    <a:pt x="2156" y="977"/>
                  </a:lnTo>
                  <a:lnTo>
                    <a:pt x="1525" y="1"/>
                  </a:lnTo>
                  <a:close/>
                </a:path>
              </a:pathLst>
            </a:custGeom>
            <a:solidFill>
              <a:schemeClr val="accent1"/>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8" name="Google Shape;10898;p69"/>
            <p:cNvSpPr/>
            <p:nvPr/>
          </p:nvSpPr>
          <p:spPr>
            <a:xfrm rot="-5400000" flipH="1">
              <a:off x="8757780" y="259814"/>
              <a:ext cx="131129" cy="125243"/>
            </a:xfrm>
            <a:custGeom>
              <a:avLst/>
              <a:gdLst/>
              <a:ahLst/>
              <a:cxnLst/>
              <a:rect l="l" t="t" r="r" b="b"/>
              <a:pathLst>
                <a:path w="1895" h="1810" extrusionOk="0">
                  <a:moveTo>
                    <a:pt x="930" y="0"/>
                  </a:moveTo>
                  <a:lnTo>
                    <a:pt x="656" y="595"/>
                  </a:lnTo>
                  <a:lnTo>
                    <a:pt x="1" y="715"/>
                  </a:lnTo>
                  <a:lnTo>
                    <a:pt x="489" y="1155"/>
                  </a:lnTo>
                  <a:lnTo>
                    <a:pt x="418" y="1810"/>
                  </a:lnTo>
                  <a:lnTo>
                    <a:pt x="989" y="1488"/>
                  </a:lnTo>
                  <a:lnTo>
                    <a:pt x="1585" y="1762"/>
                  </a:lnTo>
                  <a:lnTo>
                    <a:pt x="1430" y="1131"/>
                  </a:lnTo>
                  <a:lnTo>
                    <a:pt x="1894" y="655"/>
                  </a:lnTo>
                  <a:lnTo>
                    <a:pt x="1239" y="572"/>
                  </a:lnTo>
                  <a:lnTo>
                    <a:pt x="930" y="0"/>
                  </a:lnTo>
                  <a:close/>
                </a:path>
              </a:pathLst>
            </a:custGeom>
            <a:solidFill>
              <a:schemeClr val="accent3"/>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481015" y="1051681"/>
            <a:ext cx="6049546" cy="3780522"/>
          </a:xfrm>
          <a:prstGeom prst="rect">
            <a:avLst/>
          </a:prstGeom>
          <a:noFill/>
        </p:spPr>
        <p:txBody>
          <a:bodyPr wrap="square" rtlCol="0">
            <a:spAutoFit/>
          </a:bodyPr>
          <a:lstStyle/>
          <a:p>
            <a:pPr>
              <a:lnSpc>
                <a:spcPct val="107000"/>
              </a:lnSpc>
            </a:pPr>
            <a:r>
              <a:rPr lang="en-GB" dirty="0" smtClean="0">
                <a:latin typeface="Architects Daughter" panose="020B0604020202020204" charset="0"/>
                <a:ea typeface="Calibri" panose="020F0502020204030204" pitchFamily="34" charset="0"/>
                <a:cs typeface="Times New Roman" panose="02020603050405020304" pitchFamily="18" charset="0"/>
              </a:rPr>
              <a:t>Facebook </a:t>
            </a:r>
            <a:r>
              <a:rPr lang="en-GB" dirty="0">
                <a:latin typeface="Architects Daughter" panose="020B0604020202020204" charset="0"/>
                <a:ea typeface="Calibri" panose="020F0502020204030204" pitchFamily="34" charset="0"/>
                <a:cs typeface="Times New Roman" panose="02020603050405020304" pitchFamily="18" charset="0"/>
              </a:rPr>
              <a:t>is now the most widely used social media platform, but it was not the first, nor was it invented for the purpose that it is used for today.</a:t>
            </a:r>
          </a:p>
          <a:p>
            <a:pPr>
              <a:lnSpc>
                <a:spcPct val="107000"/>
              </a:lnSpc>
            </a:pPr>
            <a:r>
              <a:rPr lang="en-GB" dirty="0">
                <a:latin typeface="Architects Daughter" panose="020B0604020202020204" charset="0"/>
                <a:ea typeface="Calibri" panose="020F0502020204030204" pitchFamily="34" charset="0"/>
                <a:cs typeface="Times New Roman" panose="02020603050405020304" pitchFamily="18" charset="0"/>
              </a:rPr>
              <a:t> </a:t>
            </a:r>
          </a:p>
          <a:p>
            <a:pPr>
              <a:lnSpc>
                <a:spcPct val="107000"/>
              </a:lnSpc>
            </a:pPr>
            <a:r>
              <a:rPr lang="en-GB" dirty="0">
                <a:latin typeface="Architects Daughter" panose="020B0604020202020204" charset="0"/>
                <a:ea typeface="Calibri" panose="020F0502020204030204" pitchFamily="34" charset="0"/>
                <a:cs typeface="Times New Roman" panose="02020603050405020304" pitchFamily="18" charset="0"/>
              </a:rPr>
              <a:t>Produce a word processed report about social media use that includes:</a:t>
            </a:r>
          </a:p>
          <a:p>
            <a:pPr marL="342900" lvl="0" indent="-342900">
              <a:lnSpc>
                <a:spcPct val="107000"/>
              </a:lnSpc>
              <a:buFont typeface="Wingdings" panose="05000000000000000000" pitchFamily="2" charset="2"/>
              <a:buChar char="q"/>
            </a:pPr>
            <a:r>
              <a:rPr lang="en-GB" dirty="0">
                <a:latin typeface="Architects Daughter" panose="020B0604020202020204" charset="0"/>
                <a:ea typeface="Calibri" panose="020F0502020204030204" pitchFamily="34" charset="0"/>
                <a:cs typeface="Times New Roman" panose="02020603050405020304" pitchFamily="18" charset="0"/>
              </a:rPr>
              <a:t>The names of a range of social media platforms with information about when, where, why they were launched</a:t>
            </a:r>
          </a:p>
          <a:p>
            <a:pPr marL="342900" lvl="0" indent="-342900">
              <a:lnSpc>
                <a:spcPct val="107000"/>
              </a:lnSpc>
              <a:buFont typeface="Wingdings" panose="05000000000000000000" pitchFamily="2" charset="2"/>
              <a:buChar char="q"/>
            </a:pPr>
            <a:r>
              <a:rPr lang="en-GB" dirty="0">
                <a:latin typeface="Architects Daughter" panose="020B0604020202020204" charset="0"/>
                <a:ea typeface="Calibri" panose="020F0502020204030204" pitchFamily="34" charset="0"/>
                <a:cs typeface="Times New Roman" panose="02020603050405020304" pitchFamily="18" charset="0"/>
              </a:rPr>
              <a:t>Data and analysis about the use of social media – which are the most used platforms, is this different across different countries, continents, or age groups</a:t>
            </a:r>
          </a:p>
          <a:p>
            <a:pPr marL="342900" lvl="0" indent="-342900">
              <a:lnSpc>
                <a:spcPct val="107000"/>
              </a:lnSpc>
              <a:buFont typeface="Wingdings" panose="05000000000000000000" pitchFamily="2" charset="2"/>
              <a:buChar char="q"/>
            </a:pPr>
            <a:r>
              <a:rPr lang="en-GB" dirty="0">
                <a:latin typeface="Architects Daughter" panose="020B0604020202020204" charset="0"/>
                <a:ea typeface="Calibri" panose="020F0502020204030204" pitchFamily="34" charset="0"/>
                <a:cs typeface="Times New Roman" panose="02020603050405020304" pitchFamily="18" charset="0"/>
              </a:rPr>
              <a:t>Benefits and limitations of social media use for (a) individuals and (b) business organisations</a:t>
            </a:r>
          </a:p>
          <a:p>
            <a:pPr marL="342900" lvl="0" indent="-342900">
              <a:lnSpc>
                <a:spcPct val="107000"/>
              </a:lnSpc>
              <a:buFont typeface="Wingdings" panose="05000000000000000000" pitchFamily="2" charset="2"/>
              <a:buChar char="q"/>
            </a:pPr>
            <a:r>
              <a:rPr lang="en-GB" dirty="0">
                <a:latin typeface="Architects Daughter" panose="020B0604020202020204" charset="0"/>
                <a:ea typeface="Calibri" panose="020F0502020204030204" pitchFamily="34" charset="0"/>
                <a:cs typeface="Times New Roman" panose="02020603050405020304" pitchFamily="18" charset="0"/>
              </a:rPr>
              <a:t>At least one example of where an individual has had their career impacted due to improper social media use</a:t>
            </a:r>
          </a:p>
          <a:p>
            <a:pPr marL="342900" lvl="0" indent="-342900">
              <a:lnSpc>
                <a:spcPct val="107000"/>
              </a:lnSpc>
              <a:buFont typeface="Wingdings" panose="05000000000000000000" pitchFamily="2" charset="2"/>
              <a:buChar char="q"/>
            </a:pPr>
            <a:r>
              <a:rPr lang="en-GB" dirty="0">
                <a:latin typeface="Architects Daughter" panose="020B0604020202020204" charset="0"/>
                <a:ea typeface="Calibri" panose="020F0502020204030204" pitchFamily="34" charset="0"/>
                <a:cs typeface="Times New Roman" panose="02020603050405020304" pitchFamily="18" charset="0"/>
              </a:rPr>
              <a:t>A bibliography </a:t>
            </a:r>
          </a:p>
        </p:txBody>
      </p:sp>
      <p:pic>
        <p:nvPicPr>
          <p:cNvPr id="19" name="Picture 18"/>
          <p:cNvPicPr>
            <a:picLocks noChangeAspect="1"/>
          </p:cNvPicPr>
          <p:nvPr/>
        </p:nvPicPr>
        <p:blipFill>
          <a:blip r:embed="rId3"/>
          <a:stretch>
            <a:fillRect/>
          </a:stretch>
        </p:blipFill>
        <p:spPr>
          <a:xfrm>
            <a:off x="6952736" y="2772036"/>
            <a:ext cx="2019136" cy="134364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41"/>
        <p:cNvGrpSpPr/>
        <p:nvPr/>
      </p:nvGrpSpPr>
      <p:grpSpPr>
        <a:xfrm>
          <a:off x="0" y="0"/>
          <a:ext cx="0" cy="0"/>
          <a:chOff x="0" y="0"/>
          <a:chExt cx="0" cy="0"/>
        </a:xfrm>
      </p:grpSpPr>
      <p:sp>
        <p:nvSpPr>
          <p:cNvPr id="12" name="Rounded Rectangular Callout 10"/>
          <p:cNvSpPr/>
          <p:nvPr/>
        </p:nvSpPr>
        <p:spPr>
          <a:xfrm>
            <a:off x="272960" y="1074520"/>
            <a:ext cx="4792393" cy="3817935"/>
          </a:xfrm>
          <a:custGeom>
            <a:avLst/>
            <a:gdLst>
              <a:gd name="connsiteX0" fmla="*/ 0 w 1472858"/>
              <a:gd name="connsiteY0" fmla="*/ 245481 h 2428826"/>
              <a:gd name="connsiteX1" fmla="*/ 245481 w 1472858"/>
              <a:gd name="connsiteY1" fmla="*/ 0 h 2428826"/>
              <a:gd name="connsiteX2" fmla="*/ 245476 w 1472858"/>
              <a:gd name="connsiteY2" fmla="*/ 0 h 2428826"/>
              <a:gd name="connsiteX3" fmla="*/ 358891 w 1472858"/>
              <a:gd name="connsiteY3" fmla="*/ -132711 h 2428826"/>
              <a:gd name="connsiteX4" fmla="*/ 613691 w 1472858"/>
              <a:gd name="connsiteY4" fmla="*/ 0 h 2428826"/>
              <a:gd name="connsiteX5" fmla="*/ 1227377 w 1472858"/>
              <a:gd name="connsiteY5" fmla="*/ 0 h 2428826"/>
              <a:gd name="connsiteX6" fmla="*/ 1472858 w 1472858"/>
              <a:gd name="connsiteY6" fmla="*/ 245481 h 2428826"/>
              <a:gd name="connsiteX7" fmla="*/ 1472858 w 1472858"/>
              <a:gd name="connsiteY7" fmla="*/ 404804 h 2428826"/>
              <a:gd name="connsiteX8" fmla="*/ 1472858 w 1472858"/>
              <a:gd name="connsiteY8" fmla="*/ 404804 h 2428826"/>
              <a:gd name="connsiteX9" fmla="*/ 1472858 w 1472858"/>
              <a:gd name="connsiteY9" fmla="*/ 1012011 h 2428826"/>
              <a:gd name="connsiteX10" fmla="*/ 1472858 w 1472858"/>
              <a:gd name="connsiteY10" fmla="*/ 2183345 h 2428826"/>
              <a:gd name="connsiteX11" fmla="*/ 1227377 w 1472858"/>
              <a:gd name="connsiteY11" fmla="*/ 2428826 h 2428826"/>
              <a:gd name="connsiteX12" fmla="*/ 613691 w 1472858"/>
              <a:gd name="connsiteY12" fmla="*/ 2428826 h 2428826"/>
              <a:gd name="connsiteX13" fmla="*/ 245476 w 1472858"/>
              <a:gd name="connsiteY13" fmla="*/ 2428826 h 2428826"/>
              <a:gd name="connsiteX14" fmla="*/ 245476 w 1472858"/>
              <a:gd name="connsiteY14" fmla="*/ 2428826 h 2428826"/>
              <a:gd name="connsiteX15" fmla="*/ 245481 w 1472858"/>
              <a:gd name="connsiteY15" fmla="*/ 2428826 h 2428826"/>
              <a:gd name="connsiteX16" fmla="*/ 0 w 1472858"/>
              <a:gd name="connsiteY16" fmla="*/ 2183345 h 2428826"/>
              <a:gd name="connsiteX17" fmla="*/ 0 w 1472858"/>
              <a:gd name="connsiteY17" fmla="*/ 1012011 h 2428826"/>
              <a:gd name="connsiteX18" fmla="*/ 0 w 1472858"/>
              <a:gd name="connsiteY18" fmla="*/ 404804 h 2428826"/>
              <a:gd name="connsiteX19" fmla="*/ 0 w 1472858"/>
              <a:gd name="connsiteY19" fmla="*/ 404804 h 2428826"/>
              <a:gd name="connsiteX20" fmla="*/ 0 w 1472858"/>
              <a:gd name="connsiteY20" fmla="*/ 245481 h 242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2858" h="2428826" fill="none" extrusionOk="0">
                <a:moveTo>
                  <a:pt x="0" y="245481"/>
                </a:moveTo>
                <a:cubicBezTo>
                  <a:pt x="4080" y="92281"/>
                  <a:pt x="106995" y="3692"/>
                  <a:pt x="245481" y="0"/>
                </a:cubicBezTo>
                <a:lnTo>
                  <a:pt x="245476" y="0"/>
                </a:lnTo>
                <a:cubicBezTo>
                  <a:pt x="287864" y="-68587"/>
                  <a:pt x="320028" y="-71484"/>
                  <a:pt x="358891" y="-132711"/>
                </a:cubicBezTo>
                <a:cubicBezTo>
                  <a:pt x="436607" y="-95119"/>
                  <a:pt x="539585" y="-16288"/>
                  <a:pt x="613691" y="0"/>
                </a:cubicBezTo>
                <a:cubicBezTo>
                  <a:pt x="690796" y="-7283"/>
                  <a:pt x="1015904" y="-42547"/>
                  <a:pt x="1227377" y="0"/>
                </a:cubicBezTo>
                <a:cubicBezTo>
                  <a:pt x="1355269" y="-10495"/>
                  <a:pt x="1456508" y="107356"/>
                  <a:pt x="1472858" y="245481"/>
                </a:cubicBezTo>
                <a:cubicBezTo>
                  <a:pt x="1478763" y="269334"/>
                  <a:pt x="1477515" y="372543"/>
                  <a:pt x="1472858" y="404804"/>
                </a:cubicBezTo>
                <a:lnTo>
                  <a:pt x="1472858" y="404804"/>
                </a:lnTo>
                <a:cubicBezTo>
                  <a:pt x="1488631" y="681924"/>
                  <a:pt x="1504634" y="743270"/>
                  <a:pt x="1472858" y="1012011"/>
                </a:cubicBezTo>
                <a:cubicBezTo>
                  <a:pt x="1437445" y="1365307"/>
                  <a:pt x="1525026" y="1942944"/>
                  <a:pt x="1472858" y="2183345"/>
                </a:cubicBezTo>
                <a:cubicBezTo>
                  <a:pt x="1475069" y="2332111"/>
                  <a:pt x="1347235" y="2416442"/>
                  <a:pt x="1227377" y="2428826"/>
                </a:cubicBezTo>
                <a:cubicBezTo>
                  <a:pt x="1116613" y="2418660"/>
                  <a:pt x="771599" y="2415425"/>
                  <a:pt x="613691" y="2428826"/>
                </a:cubicBezTo>
                <a:cubicBezTo>
                  <a:pt x="474951" y="2444177"/>
                  <a:pt x="309956" y="2447136"/>
                  <a:pt x="245476" y="2428826"/>
                </a:cubicBezTo>
                <a:lnTo>
                  <a:pt x="245476" y="2428826"/>
                </a:lnTo>
                <a:lnTo>
                  <a:pt x="245481" y="2428826"/>
                </a:lnTo>
                <a:cubicBezTo>
                  <a:pt x="109122" y="2433084"/>
                  <a:pt x="12028" y="2297882"/>
                  <a:pt x="0" y="2183345"/>
                </a:cubicBezTo>
                <a:cubicBezTo>
                  <a:pt x="-103493" y="1900430"/>
                  <a:pt x="70930" y="1475867"/>
                  <a:pt x="0" y="1012011"/>
                </a:cubicBezTo>
                <a:cubicBezTo>
                  <a:pt x="-10035" y="757976"/>
                  <a:pt x="-39048" y="514220"/>
                  <a:pt x="0" y="404804"/>
                </a:cubicBezTo>
                <a:lnTo>
                  <a:pt x="0" y="404804"/>
                </a:lnTo>
                <a:cubicBezTo>
                  <a:pt x="5944" y="356506"/>
                  <a:pt x="9298" y="292706"/>
                  <a:pt x="0" y="245481"/>
                </a:cubicBezTo>
                <a:close/>
              </a:path>
              <a:path w="1472858" h="2428826" stroke="0" extrusionOk="0">
                <a:moveTo>
                  <a:pt x="0" y="245481"/>
                </a:moveTo>
                <a:cubicBezTo>
                  <a:pt x="413" y="111658"/>
                  <a:pt x="117733" y="6780"/>
                  <a:pt x="245481" y="0"/>
                </a:cubicBezTo>
                <a:lnTo>
                  <a:pt x="245476" y="0"/>
                </a:lnTo>
                <a:cubicBezTo>
                  <a:pt x="302906" y="-45363"/>
                  <a:pt x="315291" y="-68730"/>
                  <a:pt x="358891" y="-132711"/>
                </a:cubicBezTo>
                <a:cubicBezTo>
                  <a:pt x="398402" y="-116369"/>
                  <a:pt x="590655" y="-21335"/>
                  <a:pt x="613691" y="0"/>
                </a:cubicBezTo>
                <a:cubicBezTo>
                  <a:pt x="807514" y="-54118"/>
                  <a:pt x="1017120" y="7676"/>
                  <a:pt x="1227377" y="0"/>
                </a:cubicBezTo>
                <a:cubicBezTo>
                  <a:pt x="1365994" y="11378"/>
                  <a:pt x="1481014" y="101143"/>
                  <a:pt x="1472858" y="245481"/>
                </a:cubicBezTo>
                <a:cubicBezTo>
                  <a:pt x="1477076" y="291457"/>
                  <a:pt x="1466920" y="357562"/>
                  <a:pt x="1472858" y="404804"/>
                </a:cubicBezTo>
                <a:lnTo>
                  <a:pt x="1472858" y="404804"/>
                </a:lnTo>
                <a:cubicBezTo>
                  <a:pt x="1488846" y="612723"/>
                  <a:pt x="1435466" y="732451"/>
                  <a:pt x="1472858" y="1012011"/>
                </a:cubicBezTo>
                <a:cubicBezTo>
                  <a:pt x="1562432" y="1492004"/>
                  <a:pt x="1413356" y="1779628"/>
                  <a:pt x="1472858" y="2183345"/>
                </a:cubicBezTo>
                <a:cubicBezTo>
                  <a:pt x="1485686" y="2299789"/>
                  <a:pt x="1371083" y="2431695"/>
                  <a:pt x="1227377" y="2428826"/>
                </a:cubicBezTo>
                <a:cubicBezTo>
                  <a:pt x="939285" y="2450433"/>
                  <a:pt x="803549" y="2465791"/>
                  <a:pt x="613691" y="2428826"/>
                </a:cubicBezTo>
                <a:cubicBezTo>
                  <a:pt x="492614" y="2414813"/>
                  <a:pt x="315150" y="2439841"/>
                  <a:pt x="245476" y="2428826"/>
                </a:cubicBezTo>
                <a:lnTo>
                  <a:pt x="245476" y="2428826"/>
                </a:lnTo>
                <a:lnTo>
                  <a:pt x="245481" y="2428826"/>
                </a:lnTo>
                <a:cubicBezTo>
                  <a:pt x="106908" y="2428385"/>
                  <a:pt x="13" y="2323047"/>
                  <a:pt x="0" y="2183345"/>
                </a:cubicBezTo>
                <a:cubicBezTo>
                  <a:pt x="87091" y="1920729"/>
                  <a:pt x="12780" y="1192601"/>
                  <a:pt x="0" y="1012011"/>
                </a:cubicBezTo>
                <a:cubicBezTo>
                  <a:pt x="17653" y="840887"/>
                  <a:pt x="12659" y="646628"/>
                  <a:pt x="0" y="404804"/>
                </a:cubicBezTo>
                <a:lnTo>
                  <a:pt x="0" y="404804"/>
                </a:lnTo>
                <a:cubicBezTo>
                  <a:pt x="14262" y="364202"/>
                  <a:pt x="3514" y="286112"/>
                  <a:pt x="0" y="245481"/>
                </a:cubicBezTo>
                <a:close/>
              </a:path>
            </a:pathLst>
          </a:custGeom>
          <a:solidFill>
            <a:srgbClr val="E2D6F8"/>
          </a:solidFill>
          <a:ln w="12700">
            <a:solidFill>
              <a:srgbClr val="521B93"/>
            </a:solidFill>
            <a:extLst>
              <a:ext uri="{C807C97D-BFC1-408E-A445-0C87EB9F89A2}">
                <ask:lineSketchStyleProps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sk="http://schemas.microsoft.com/office/drawing/2018/sketchyshapes" xmlns:lc="http://schemas.openxmlformats.org/drawingml/2006/lockedCanvas" sd="2339883922">
                  <a:prstGeom prst="wedgeRoundRectCallout">
                    <a:avLst>
                      <a:gd name="adj1" fmla="val -25633"/>
                      <a:gd name="adj2" fmla="val -5546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kern="1200" dirty="0">
                <a:solidFill>
                  <a:schemeClr val="tx1"/>
                </a:solidFill>
                <a:latin typeface="Architects Daughter" panose="020B0604020202020204" charset="0"/>
              </a:rPr>
              <a:t>Read this article from the </a:t>
            </a:r>
            <a:r>
              <a:rPr lang="en-GB" kern="1200" dirty="0" err="1">
                <a:solidFill>
                  <a:schemeClr val="tx1"/>
                </a:solidFill>
                <a:latin typeface="Architects Daughter" panose="020B0604020202020204" charset="0"/>
              </a:rPr>
              <a:t>bbc</a:t>
            </a:r>
            <a:r>
              <a:rPr lang="en-GB" kern="1200" dirty="0">
                <a:solidFill>
                  <a:schemeClr val="tx1"/>
                </a:solidFill>
                <a:latin typeface="Architects Daughter" panose="020B0604020202020204" charset="0"/>
              </a:rPr>
              <a:t>: </a:t>
            </a:r>
            <a:r>
              <a:rPr lang="en-GB" u="sng" kern="1200" dirty="0">
                <a:solidFill>
                  <a:schemeClr val="tx1"/>
                </a:solidFill>
                <a:latin typeface="Architects Daughter" panose="020B0604020202020204" charset="0"/>
                <a:hlinkClick r:id="rId3"/>
              </a:rPr>
              <a:t>https://www.bbc.co.uk/news/technology-52414280</a:t>
            </a:r>
            <a:r>
              <a:rPr lang="en-GB" kern="1200" dirty="0">
                <a:solidFill>
                  <a:schemeClr val="tx1"/>
                </a:solidFill>
                <a:latin typeface="Architects Daughter" panose="020B0604020202020204" charset="0"/>
              </a:rPr>
              <a:t> </a:t>
            </a:r>
          </a:p>
          <a:p>
            <a:r>
              <a:rPr lang="en-GB" kern="1200" dirty="0">
                <a:solidFill>
                  <a:schemeClr val="tx1"/>
                </a:solidFill>
                <a:latin typeface="Architects Daughter" panose="020B0604020202020204" charset="0"/>
              </a:rPr>
              <a:t> </a:t>
            </a:r>
          </a:p>
          <a:p>
            <a:pPr marL="285750" lvl="0" indent="-285750">
              <a:buFont typeface="Wingdings" panose="05000000000000000000" pitchFamily="2" charset="2"/>
              <a:buChar char="q"/>
            </a:pPr>
            <a:r>
              <a:rPr lang="en-GB" kern="1200" dirty="0">
                <a:solidFill>
                  <a:schemeClr val="tx1"/>
                </a:solidFill>
                <a:latin typeface="Architects Daughter" panose="020B0604020202020204" charset="0"/>
              </a:rPr>
              <a:t>What is an Ethernet cable?</a:t>
            </a:r>
          </a:p>
          <a:p>
            <a:pPr marL="285750" lvl="0" indent="-285750">
              <a:buFont typeface="Wingdings" panose="05000000000000000000" pitchFamily="2" charset="2"/>
              <a:buChar char="q"/>
            </a:pPr>
            <a:r>
              <a:rPr lang="en-GB" kern="1200" dirty="0">
                <a:solidFill>
                  <a:schemeClr val="tx1"/>
                </a:solidFill>
                <a:latin typeface="Architects Daughter" panose="020B0604020202020204" charset="0"/>
              </a:rPr>
              <a:t>What is bandwidth?</a:t>
            </a:r>
          </a:p>
          <a:p>
            <a:pPr marL="285750" lvl="0" indent="-285750">
              <a:buFont typeface="Wingdings" panose="05000000000000000000" pitchFamily="2" charset="2"/>
              <a:buChar char="q"/>
            </a:pPr>
            <a:r>
              <a:rPr lang="en-GB" kern="1200" dirty="0">
                <a:solidFill>
                  <a:schemeClr val="tx1"/>
                </a:solidFill>
                <a:latin typeface="Architects Daughter" panose="020B0604020202020204" charset="0"/>
              </a:rPr>
              <a:t>Why does more people using the internet affect the speed?</a:t>
            </a:r>
          </a:p>
          <a:p>
            <a:pPr marL="285750" lvl="0" indent="-285750">
              <a:buFont typeface="Wingdings" panose="05000000000000000000" pitchFamily="2" charset="2"/>
              <a:buChar char="q"/>
            </a:pPr>
            <a:r>
              <a:rPr lang="en-GB" kern="1200" dirty="0">
                <a:solidFill>
                  <a:schemeClr val="tx1"/>
                </a:solidFill>
                <a:latin typeface="Architects Daughter" panose="020B0604020202020204" charset="0"/>
              </a:rPr>
              <a:t>Why would gaming need a faster speed than general browsing?</a:t>
            </a:r>
          </a:p>
          <a:p>
            <a:pPr marL="285750" lvl="0" indent="-285750">
              <a:buFont typeface="Wingdings" panose="05000000000000000000" pitchFamily="2" charset="2"/>
              <a:buChar char="q"/>
            </a:pPr>
            <a:endParaRPr lang="en-GB" kern="1200" dirty="0">
              <a:solidFill>
                <a:schemeClr val="tx1"/>
              </a:solidFill>
              <a:latin typeface="Architects Daughter" panose="020B0604020202020204" charset="0"/>
            </a:endParaRPr>
          </a:p>
          <a:p>
            <a:pPr marL="285750" lvl="0" indent="-285750">
              <a:buFont typeface="Wingdings" panose="05000000000000000000" pitchFamily="2" charset="2"/>
              <a:buChar char="q"/>
            </a:pPr>
            <a:r>
              <a:rPr lang="en-GB" kern="1200" dirty="0">
                <a:solidFill>
                  <a:schemeClr val="tx1"/>
                </a:solidFill>
                <a:latin typeface="Architects Daughter" panose="020B0604020202020204" charset="0"/>
              </a:rPr>
              <a:t>What are drawbacks of using wired and wireless methods for big organisations? </a:t>
            </a:r>
          </a:p>
          <a:p>
            <a:pPr lvl="0"/>
            <a:r>
              <a:rPr lang="en-GB" kern="1200" dirty="0">
                <a:solidFill>
                  <a:schemeClr val="tx1"/>
                </a:solidFill>
                <a:latin typeface="Architects Daughter" panose="020B0604020202020204" charset="0"/>
              </a:rPr>
              <a:t> </a:t>
            </a:r>
          </a:p>
          <a:p>
            <a:r>
              <a:rPr lang="en-GB" kern="1200" dirty="0">
                <a:solidFill>
                  <a:schemeClr val="tx1"/>
                </a:solidFill>
                <a:latin typeface="Architects Daughter" panose="020B0604020202020204" charset="0"/>
              </a:rPr>
              <a:t>Present your answers as two word-processed files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sym typeface="Arial"/>
            </a:endParaRPr>
          </a:p>
        </p:txBody>
      </p:sp>
      <p:sp>
        <p:nvSpPr>
          <p:cNvPr id="6" name="Google Shape;10396;p47"/>
          <p:cNvSpPr txBox="1">
            <a:spLocks/>
          </p:cNvSpPr>
          <p:nvPr/>
        </p:nvSpPr>
        <p:spPr>
          <a:xfrm>
            <a:off x="272960" y="302588"/>
            <a:ext cx="8556298" cy="771932"/>
          </a:xfrm>
          <a:prstGeom prst="rect">
            <a:avLst/>
          </a:prstGeom>
        </p:spPr>
        <p:txBody>
          <a:bodyPr spcFirstLastPara="1" vert="horz" wrap="square" lIns="91425" tIns="91425" rIns="91425" bIns="91425" rtlCol="0" anchor="t" anchorCtr="0">
            <a:noAutofit/>
          </a:bodyPr>
          <a:lstStyle>
            <a:lvl1pPr lvl="0" algn="ctr" defTabSz="685800" rtl="0" eaLnBrk="1" latinLnBrk="0" hangingPunct="1">
              <a:lnSpc>
                <a:spcPct val="90000"/>
              </a:lnSpc>
              <a:spcBef>
                <a:spcPts val="0"/>
              </a:spcBef>
              <a:spcAft>
                <a:spcPts val="0"/>
              </a:spcAft>
              <a:buSzPts val="4000"/>
              <a:buNone/>
              <a:defRPr sz="4000" kern="1200">
                <a:solidFill>
                  <a:schemeClr val="tx1"/>
                </a:solidFill>
                <a:latin typeface="+mj-lt"/>
                <a:ea typeface="+mj-ea"/>
                <a:cs typeface="+mj-cs"/>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pPr marL="0" marR="0" lvl="0" indent="0" algn="l" defTabSz="685800" rtl="0" eaLnBrk="1" fontAlgn="auto" latinLnBrk="0" hangingPunct="1">
              <a:lnSpc>
                <a:spcPct val="90000"/>
              </a:lnSpc>
              <a:spcBef>
                <a:spcPts val="0"/>
              </a:spcBef>
              <a:spcAft>
                <a:spcPts val="0"/>
              </a:spcAft>
              <a:buClrTx/>
              <a:buSzPts val="4000"/>
              <a:buFontTx/>
              <a:buNone/>
              <a:tabLst/>
              <a:defRPr/>
            </a:pPr>
            <a:r>
              <a:rPr kumimoji="0" lang="en-GB" sz="2800" b="0" i="0" u="none" strike="noStrike" kern="1200" cap="none" spc="0" normalizeH="0" baseline="0" noProof="0" dirty="0" smtClean="0">
                <a:ln>
                  <a:noFill/>
                </a:ln>
                <a:solidFill>
                  <a:prstClr val="black"/>
                </a:solidFill>
                <a:effectLst/>
                <a:uLnTx/>
                <a:uFillTx/>
                <a:latin typeface="Slackey" panose="020B0604020202020204" charset="0"/>
                <a:ea typeface="+mj-ea"/>
                <a:cs typeface="+mj-cs"/>
                <a:sym typeface="Arial"/>
              </a:rPr>
              <a:t>Task 4: Connectivity</a:t>
            </a:r>
            <a:endParaRPr kumimoji="0" lang="en-GB" sz="2800" b="0" i="0" u="none" strike="noStrike" kern="1200" cap="none" spc="0" normalizeH="0" baseline="0" noProof="0" dirty="0">
              <a:ln>
                <a:noFill/>
              </a:ln>
              <a:solidFill>
                <a:prstClr val="black"/>
              </a:solidFill>
              <a:effectLst/>
              <a:uLnTx/>
              <a:uFillTx/>
              <a:latin typeface="Slackey" panose="020B0604020202020204" charset="0"/>
              <a:ea typeface="+mj-ea"/>
              <a:cs typeface="+mj-cs"/>
              <a:sym typeface="Arial"/>
            </a:endParaRPr>
          </a:p>
        </p:txBody>
      </p:sp>
      <p:sp>
        <p:nvSpPr>
          <p:cNvPr id="7" name="Success criteria.…"/>
          <p:cNvSpPr txBox="1"/>
          <p:nvPr/>
        </p:nvSpPr>
        <p:spPr>
          <a:xfrm>
            <a:off x="424284" y="1276539"/>
            <a:ext cx="4518409" cy="334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Tahoma" panose="020B0604030504040204" pitchFamily="34" charset="0"/>
                <a:ea typeface="Calibri" panose="020F0502020204030204" pitchFamily="34" charset="0"/>
                <a:cs typeface="Times New Roman" panose="02020603050405020304" pitchFamily="18" charset="0"/>
                <a:sym typeface="Arial"/>
              </a:rPr>
              <a:t> </a:t>
            </a:r>
            <a:endParaRPr kumimoji="0" lang="en-GB"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8" name="Picture 7"/>
          <p:cNvPicPr>
            <a:picLocks noChangeAspect="1"/>
          </p:cNvPicPr>
          <p:nvPr/>
        </p:nvPicPr>
        <p:blipFill>
          <a:blip r:embed="rId4"/>
          <a:stretch>
            <a:fillRect/>
          </a:stretch>
        </p:blipFill>
        <p:spPr>
          <a:xfrm>
            <a:off x="5512372" y="1539354"/>
            <a:ext cx="3231825" cy="2267101"/>
          </a:xfrm>
          <a:prstGeom prst="rect">
            <a:avLst/>
          </a:prstGeom>
        </p:spPr>
      </p:pic>
    </p:spTree>
    <p:extLst>
      <p:ext uri="{BB962C8B-B14F-4D97-AF65-F5344CB8AC3E}">
        <p14:creationId xmlns:p14="http://schemas.microsoft.com/office/powerpoint/2010/main" val="3966110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20"/>
        <p:cNvGrpSpPr/>
        <p:nvPr/>
      </p:nvGrpSpPr>
      <p:grpSpPr>
        <a:xfrm>
          <a:off x="0" y="0"/>
          <a:ext cx="0" cy="0"/>
          <a:chOff x="0" y="0"/>
          <a:chExt cx="0" cy="0"/>
        </a:xfrm>
      </p:grpSpPr>
      <p:sp>
        <p:nvSpPr>
          <p:cNvPr id="10396" name="Google Shape;10396;p47"/>
          <p:cNvSpPr txBox="1">
            <a:spLocks noGrp="1"/>
          </p:cNvSpPr>
          <p:nvPr>
            <p:ph type="title"/>
          </p:nvPr>
        </p:nvSpPr>
        <p:spPr>
          <a:xfrm>
            <a:off x="272960" y="302588"/>
            <a:ext cx="8556298"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800" dirty="0" smtClean="0">
                <a:solidFill>
                  <a:schemeClr val="dk1"/>
                </a:solidFill>
                <a:latin typeface="Slackey" panose="020B0604020202020204" charset="0"/>
              </a:rPr>
              <a:t>Task 5: Emerging Technology</a:t>
            </a:r>
            <a:endParaRPr sz="2800" dirty="0">
              <a:solidFill>
                <a:schemeClr val="dk1"/>
              </a:solidFill>
              <a:latin typeface="Slackey" panose="020B0604020202020204" charset="0"/>
            </a:endParaRPr>
          </a:p>
        </p:txBody>
      </p:sp>
      <p:sp>
        <p:nvSpPr>
          <p:cNvPr id="8" name="Rectangle 5"/>
          <p:cNvSpPr/>
          <p:nvPr/>
        </p:nvSpPr>
        <p:spPr>
          <a:xfrm>
            <a:off x="272960" y="1142294"/>
            <a:ext cx="6042780" cy="3695520"/>
          </a:xfrm>
          <a:custGeom>
            <a:avLst/>
            <a:gdLst>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 name="connsiteX0" fmla="*/ 0 w 5019040"/>
              <a:gd name="connsiteY0" fmla="*/ 0 h 1273175"/>
              <a:gd name="connsiteX1" fmla="*/ 717005 w 5019040"/>
              <a:gd name="connsiteY1" fmla="*/ 0 h 1273175"/>
              <a:gd name="connsiteX2" fmla="*/ 1434011 w 5019040"/>
              <a:gd name="connsiteY2" fmla="*/ 0 h 1273175"/>
              <a:gd name="connsiteX3" fmla="*/ 2251397 w 5019040"/>
              <a:gd name="connsiteY3" fmla="*/ 0 h 1273175"/>
              <a:gd name="connsiteX4" fmla="*/ 2817832 w 5019040"/>
              <a:gd name="connsiteY4" fmla="*/ 0 h 1273175"/>
              <a:gd name="connsiteX5" fmla="*/ 3434457 w 5019040"/>
              <a:gd name="connsiteY5" fmla="*/ 0 h 1273175"/>
              <a:gd name="connsiteX6" fmla="*/ 4251843 w 5019040"/>
              <a:gd name="connsiteY6" fmla="*/ 0 h 1273175"/>
              <a:gd name="connsiteX7" fmla="*/ 5019040 w 5019040"/>
              <a:gd name="connsiteY7" fmla="*/ 0 h 1273175"/>
              <a:gd name="connsiteX8" fmla="*/ 5019040 w 5019040"/>
              <a:gd name="connsiteY8" fmla="*/ 636588 h 1273175"/>
              <a:gd name="connsiteX9" fmla="*/ 5019040 w 5019040"/>
              <a:gd name="connsiteY9" fmla="*/ 1273175 h 1273175"/>
              <a:gd name="connsiteX10" fmla="*/ 4402414 w 5019040"/>
              <a:gd name="connsiteY10" fmla="*/ 1273175 h 1273175"/>
              <a:gd name="connsiteX11" fmla="*/ 3585028 w 5019040"/>
              <a:gd name="connsiteY11" fmla="*/ 1273175 h 1273175"/>
              <a:gd name="connsiteX12" fmla="*/ 2918213 w 5019040"/>
              <a:gd name="connsiteY12" fmla="*/ 1273175 h 1273175"/>
              <a:gd name="connsiteX13" fmla="*/ 2201207 w 5019040"/>
              <a:gd name="connsiteY13" fmla="*/ 1273175 h 1273175"/>
              <a:gd name="connsiteX14" fmla="*/ 1484202 w 5019040"/>
              <a:gd name="connsiteY14" fmla="*/ 1273175 h 1273175"/>
              <a:gd name="connsiteX15" fmla="*/ 767196 w 5019040"/>
              <a:gd name="connsiteY15" fmla="*/ 1273175 h 1273175"/>
              <a:gd name="connsiteX16" fmla="*/ 0 w 5019040"/>
              <a:gd name="connsiteY16" fmla="*/ 1273175 h 1273175"/>
              <a:gd name="connsiteX17" fmla="*/ 0 w 5019040"/>
              <a:gd name="connsiteY17" fmla="*/ 674782 h 1273175"/>
              <a:gd name="connsiteX18" fmla="*/ 0 w 5019040"/>
              <a:gd name="connsiteY18" fmla="*/ 0 h 1273175"/>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9040" h="1273175" fill="none" extrusionOk="0">
                <a:moveTo>
                  <a:pt x="0" y="0"/>
                </a:moveTo>
                <a:cubicBezTo>
                  <a:pt x="280998" y="2926"/>
                  <a:pt x="365191" y="44642"/>
                  <a:pt x="666814" y="0"/>
                </a:cubicBezTo>
                <a:cubicBezTo>
                  <a:pt x="971504" y="-2650"/>
                  <a:pt x="1137977" y="1081"/>
                  <a:pt x="1233250" y="0"/>
                </a:cubicBezTo>
                <a:cubicBezTo>
                  <a:pt x="1332656" y="85032"/>
                  <a:pt x="1697228" y="-16315"/>
                  <a:pt x="1950256" y="0"/>
                </a:cubicBezTo>
                <a:cubicBezTo>
                  <a:pt x="2286259" y="-27352"/>
                  <a:pt x="2243287" y="-10387"/>
                  <a:pt x="2516690" y="0"/>
                </a:cubicBezTo>
                <a:cubicBezTo>
                  <a:pt x="2807281" y="42540"/>
                  <a:pt x="2878111" y="-30009"/>
                  <a:pt x="3183505" y="0"/>
                </a:cubicBezTo>
                <a:cubicBezTo>
                  <a:pt x="3538531" y="-18127"/>
                  <a:pt x="3663612" y="-77379"/>
                  <a:pt x="3950701" y="0"/>
                </a:cubicBezTo>
                <a:cubicBezTo>
                  <a:pt x="4218215" y="-28327"/>
                  <a:pt x="4760815" y="88120"/>
                  <a:pt x="5019040" y="0"/>
                </a:cubicBezTo>
                <a:cubicBezTo>
                  <a:pt x="5009513" y="239864"/>
                  <a:pt x="4955529" y="420832"/>
                  <a:pt x="5019040" y="611123"/>
                </a:cubicBezTo>
                <a:cubicBezTo>
                  <a:pt x="5011831" y="775000"/>
                  <a:pt x="5060856" y="1132039"/>
                  <a:pt x="5019040" y="1273175"/>
                </a:cubicBezTo>
                <a:cubicBezTo>
                  <a:pt x="4774235" y="1274006"/>
                  <a:pt x="4612310" y="1225170"/>
                  <a:pt x="4352225" y="1273175"/>
                </a:cubicBezTo>
                <a:cubicBezTo>
                  <a:pt x="4110186" y="1268868"/>
                  <a:pt x="3905887" y="1280470"/>
                  <a:pt x="3785789" y="1273175"/>
                </a:cubicBezTo>
                <a:cubicBezTo>
                  <a:pt x="3667782" y="1242928"/>
                  <a:pt x="3353755" y="1251391"/>
                  <a:pt x="3118974" y="1273175"/>
                </a:cubicBezTo>
                <a:cubicBezTo>
                  <a:pt x="2969229" y="1223256"/>
                  <a:pt x="2795077" y="1226221"/>
                  <a:pt x="2502349" y="1273175"/>
                </a:cubicBezTo>
                <a:cubicBezTo>
                  <a:pt x="2250410" y="1290640"/>
                  <a:pt x="1925415" y="1204301"/>
                  <a:pt x="1785343" y="1273175"/>
                </a:cubicBezTo>
                <a:cubicBezTo>
                  <a:pt x="1610002" y="1389619"/>
                  <a:pt x="1425446" y="1302488"/>
                  <a:pt x="1118528" y="1273175"/>
                </a:cubicBezTo>
                <a:cubicBezTo>
                  <a:pt x="878746" y="1302447"/>
                  <a:pt x="254057" y="1233260"/>
                  <a:pt x="0" y="1273175"/>
                </a:cubicBezTo>
                <a:cubicBezTo>
                  <a:pt x="-3033" y="1059370"/>
                  <a:pt x="9508" y="906141"/>
                  <a:pt x="0" y="636588"/>
                </a:cubicBezTo>
                <a:cubicBezTo>
                  <a:pt x="33930" y="388685"/>
                  <a:pt x="4350" y="286581"/>
                  <a:pt x="0" y="0"/>
                </a:cubicBezTo>
                <a:close/>
              </a:path>
              <a:path w="5019040" h="1273175" stroke="0" extrusionOk="0">
                <a:moveTo>
                  <a:pt x="0" y="0"/>
                </a:moveTo>
                <a:cubicBezTo>
                  <a:pt x="355405" y="-1559"/>
                  <a:pt x="533834" y="-59942"/>
                  <a:pt x="717005" y="0"/>
                </a:cubicBezTo>
                <a:cubicBezTo>
                  <a:pt x="977897" y="23778"/>
                  <a:pt x="1185463" y="84850"/>
                  <a:pt x="1434011" y="0"/>
                </a:cubicBezTo>
                <a:cubicBezTo>
                  <a:pt x="1773278" y="-74092"/>
                  <a:pt x="1997508" y="96262"/>
                  <a:pt x="2251397" y="0"/>
                </a:cubicBezTo>
                <a:cubicBezTo>
                  <a:pt x="2471920" y="-44647"/>
                  <a:pt x="2685077" y="1200"/>
                  <a:pt x="2817832" y="0"/>
                </a:cubicBezTo>
                <a:cubicBezTo>
                  <a:pt x="3043382" y="12241"/>
                  <a:pt x="3250834" y="-6807"/>
                  <a:pt x="3434457" y="0"/>
                </a:cubicBezTo>
                <a:cubicBezTo>
                  <a:pt x="3613985" y="-58563"/>
                  <a:pt x="4000019" y="21096"/>
                  <a:pt x="4251843" y="0"/>
                </a:cubicBezTo>
                <a:cubicBezTo>
                  <a:pt x="4427110" y="39855"/>
                  <a:pt x="4780332" y="38088"/>
                  <a:pt x="5019040" y="0"/>
                </a:cubicBezTo>
                <a:cubicBezTo>
                  <a:pt x="5025905" y="295513"/>
                  <a:pt x="4977327" y="366363"/>
                  <a:pt x="5019040" y="636588"/>
                </a:cubicBezTo>
                <a:cubicBezTo>
                  <a:pt x="5054953" y="931932"/>
                  <a:pt x="5041664" y="995589"/>
                  <a:pt x="5019040" y="1273175"/>
                </a:cubicBezTo>
                <a:cubicBezTo>
                  <a:pt x="4837836" y="1221327"/>
                  <a:pt x="4618535" y="1299972"/>
                  <a:pt x="4402414" y="1273175"/>
                </a:cubicBezTo>
                <a:cubicBezTo>
                  <a:pt x="4167615" y="1145091"/>
                  <a:pt x="3844468" y="1221423"/>
                  <a:pt x="3585028" y="1273175"/>
                </a:cubicBezTo>
                <a:cubicBezTo>
                  <a:pt x="3355795" y="1368789"/>
                  <a:pt x="3073700" y="1221248"/>
                  <a:pt x="2918213" y="1273175"/>
                </a:cubicBezTo>
                <a:cubicBezTo>
                  <a:pt x="2725538" y="1341484"/>
                  <a:pt x="2608489" y="1244198"/>
                  <a:pt x="2201207" y="1273175"/>
                </a:cubicBezTo>
                <a:cubicBezTo>
                  <a:pt x="1870504" y="1295203"/>
                  <a:pt x="1727493" y="1258486"/>
                  <a:pt x="1484202" y="1273175"/>
                </a:cubicBezTo>
                <a:cubicBezTo>
                  <a:pt x="1231517" y="1286470"/>
                  <a:pt x="962586" y="1348684"/>
                  <a:pt x="767196" y="1273175"/>
                </a:cubicBezTo>
                <a:cubicBezTo>
                  <a:pt x="589025" y="1236729"/>
                  <a:pt x="159018" y="1213443"/>
                  <a:pt x="0" y="1273175"/>
                </a:cubicBezTo>
                <a:cubicBezTo>
                  <a:pt x="60401" y="1112902"/>
                  <a:pt x="77561" y="902581"/>
                  <a:pt x="0" y="674782"/>
                </a:cubicBezTo>
                <a:cubicBezTo>
                  <a:pt x="-39957" y="508267"/>
                  <a:pt x="62822" y="252518"/>
                  <a:pt x="0" y="0"/>
                </a:cubicBezTo>
                <a:close/>
              </a:path>
              <a:path w="5019040" h="1273175" fill="none" stroke="0" extrusionOk="0">
                <a:moveTo>
                  <a:pt x="0" y="0"/>
                </a:moveTo>
                <a:cubicBezTo>
                  <a:pt x="248275" y="-11157"/>
                  <a:pt x="405199" y="45792"/>
                  <a:pt x="666814" y="0"/>
                </a:cubicBezTo>
                <a:cubicBezTo>
                  <a:pt x="930949" y="3566"/>
                  <a:pt x="1114056" y="-21458"/>
                  <a:pt x="1233250" y="0"/>
                </a:cubicBezTo>
                <a:cubicBezTo>
                  <a:pt x="1315884" y="-74391"/>
                  <a:pt x="1621814" y="13620"/>
                  <a:pt x="1950256" y="0"/>
                </a:cubicBezTo>
                <a:cubicBezTo>
                  <a:pt x="2287467" y="-16563"/>
                  <a:pt x="2244404" y="-7375"/>
                  <a:pt x="2516690" y="0"/>
                </a:cubicBezTo>
                <a:cubicBezTo>
                  <a:pt x="2829990" y="23390"/>
                  <a:pt x="2858664" y="-60846"/>
                  <a:pt x="3183505" y="0"/>
                </a:cubicBezTo>
                <a:cubicBezTo>
                  <a:pt x="3476716" y="49632"/>
                  <a:pt x="3723793" y="4512"/>
                  <a:pt x="3950701" y="0"/>
                </a:cubicBezTo>
                <a:cubicBezTo>
                  <a:pt x="4150631" y="-50874"/>
                  <a:pt x="4727819" y="122617"/>
                  <a:pt x="5019040" y="0"/>
                </a:cubicBezTo>
                <a:cubicBezTo>
                  <a:pt x="4955789" y="187246"/>
                  <a:pt x="5015817" y="381889"/>
                  <a:pt x="5019040" y="611123"/>
                </a:cubicBezTo>
                <a:cubicBezTo>
                  <a:pt x="5034921" y="796909"/>
                  <a:pt x="5012016" y="1141128"/>
                  <a:pt x="5019040" y="1273175"/>
                </a:cubicBezTo>
                <a:cubicBezTo>
                  <a:pt x="4750463" y="1273078"/>
                  <a:pt x="4566267" y="1288814"/>
                  <a:pt x="4352225" y="1273175"/>
                </a:cubicBezTo>
                <a:cubicBezTo>
                  <a:pt x="4149318" y="1287661"/>
                  <a:pt x="3974001" y="1234155"/>
                  <a:pt x="3785789" y="1273175"/>
                </a:cubicBezTo>
                <a:cubicBezTo>
                  <a:pt x="3587707" y="1306451"/>
                  <a:pt x="3355714" y="1327621"/>
                  <a:pt x="3118974" y="1273175"/>
                </a:cubicBezTo>
                <a:cubicBezTo>
                  <a:pt x="2923893" y="1226045"/>
                  <a:pt x="2805440" y="1300253"/>
                  <a:pt x="2502349" y="1273175"/>
                </a:cubicBezTo>
                <a:cubicBezTo>
                  <a:pt x="2201737" y="1290464"/>
                  <a:pt x="1952788" y="1220510"/>
                  <a:pt x="1785343" y="1273175"/>
                </a:cubicBezTo>
                <a:cubicBezTo>
                  <a:pt x="1647948" y="1261988"/>
                  <a:pt x="1458485" y="1262087"/>
                  <a:pt x="1118528" y="1273175"/>
                </a:cubicBezTo>
                <a:cubicBezTo>
                  <a:pt x="825351" y="1182944"/>
                  <a:pt x="306143" y="1224351"/>
                  <a:pt x="0" y="1273175"/>
                </a:cubicBezTo>
                <a:cubicBezTo>
                  <a:pt x="29163" y="997066"/>
                  <a:pt x="-3862" y="906317"/>
                  <a:pt x="0" y="636588"/>
                </a:cubicBezTo>
                <a:cubicBezTo>
                  <a:pt x="-4350" y="382844"/>
                  <a:pt x="-9262" y="283682"/>
                  <a:pt x="0" y="0"/>
                </a:cubicBezTo>
                <a:close/>
              </a:path>
              <a:path w="5019040" h="1273175" fill="none" stroke="0" extrusionOk="0">
                <a:moveTo>
                  <a:pt x="0" y="0"/>
                </a:moveTo>
                <a:cubicBezTo>
                  <a:pt x="247850" y="-26114"/>
                  <a:pt x="398230" y="28183"/>
                  <a:pt x="666814" y="0"/>
                </a:cubicBezTo>
                <a:cubicBezTo>
                  <a:pt x="953382" y="-5798"/>
                  <a:pt x="1094464" y="-4989"/>
                  <a:pt x="1233250" y="0"/>
                </a:cubicBezTo>
                <a:cubicBezTo>
                  <a:pt x="1318241" y="-9008"/>
                  <a:pt x="1703678" y="-22810"/>
                  <a:pt x="1950256" y="0"/>
                </a:cubicBezTo>
                <a:cubicBezTo>
                  <a:pt x="2286893" y="-20378"/>
                  <a:pt x="2240586" y="-8932"/>
                  <a:pt x="2516690" y="0"/>
                </a:cubicBezTo>
                <a:cubicBezTo>
                  <a:pt x="2814281" y="32040"/>
                  <a:pt x="2867441" y="-39927"/>
                  <a:pt x="3183505" y="0"/>
                </a:cubicBezTo>
                <a:cubicBezTo>
                  <a:pt x="3499640" y="6566"/>
                  <a:pt x="3670483" y="-13228"/>
                  <a:pt x="3950701" y="0"/>
                </a:cubicBezTo>
                <a:cubicBezTo>
                  <a:pt x="4214564" y="-67443"/>
                  <a:pt x="4708701" y="98657"/>
                  <a:pt x="5019040" y="0"/>
                </a:cubicBezTo>
                <a:cubicBezTo>
                  <a:pt x="5011468" y="200495"/>
                  <a:pt x="4993069" y="419820"/>
                  <a:pt x="5019040" y="611123"/>
                </a:cubicBezTo>
                <a:cubicBezTo>
                  <a:pt x="5014437" y="771410"/>
                  <a:pt x="5043995" y="1116080"/>
                  <a:pt x="5019040" y="1273175"/>
                </a:cubicBezTo>
                <a:cubicBezTo>
                  <a:pt x="4762950" y="1267794"/>
                  <a:pt x="4576776" y="1273126"/>
                  <a:pt x="4352225" y="1273175"/>
                </a:cubicBezTo>
                <a:cubicBezTo>
                  <a:pt x="4127802" y="1297046"/>
                  <a:pt x="3917601" y="1249164"/>
                  <a:pt x="3785789" y="1273175"/>
                </a:cubicBezTo>
                <a:cubicBezTo>
                  <a:pt x="3614985" y="1306153"/>
                  <a:pt x="3347350" y="1282594"/>
                  <a:pt x="3118974" y="1273175"/>
                </a:cubicBezTo>
                <a:cubicBezTo>
                  <a:pt x="2925828" y="1224134"/>
                  <a:pt x="2793946" y="1244735"/>
                  <a:pt x="2502349" y="1273175"/>
                </a:cubicBezTo>
                <a:cubicBezTo>
                  <a:pt x="2234953" y="1301348"/>
                  <a:pt x="1952953" y="1190835"/>
                  <a:pt x="1785343" y="1273175"/>
                </a:cubicBezTo>
                <a:cubicBezTo>
                  <a:pt x="1633486" y="1340300"/>
                  <a:pt x="1440839" y="1295958"/>
                  <a:pt x="1118528" y="1273175"/>
                </a:cubicBezTo>
                <a:cubicBezTo>
                  <a:pt x="876172" y="1283954"/>
                  <a:pt x="281276" y="1251743"/>
                  <a:pt x="0" y="1273175"/>
                </a:cubicBezTo>
                <a:cubicBezTo>
                  <a:pt x="8955" y="1052868"/>
                  <a:pt x="5262" y="921341"/>
                  <a:pt x="0" y="636588"/>
                </a:cubicBezTo>
                <a:cubicBezTo>
                  <a:pt x="23712" y="386462"/>
                  <a:pt x="15030" y="291957"/>
                  <a:pt x="0" y="0"/>
                </a:cubicBezTo>
                <a:close/>
              </a:path>
            </a:pathLst>
          </a:custGeom>
          <a:solidFill>
            <a:schemeClr val="bg1"/>
          </a:solidFill>
          <a:ln w="19050">
            <a:solidFill>
              <a:srgbClr val="9787AA"/>
            </a:solidFill>
            <a:extLst>
              <a:ext uri="{C807C97D-BFC1-408E-A445-0C87EB9F89A2}">
                <ask:lineSketchStyleProps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sk="http://schemas.microsoft.com/office/drawing/2018/sketchyshapes" xmlns:lc="http://schemas.openxmlformats.org/drawingml/2006/lockedCanvas" sd="3978248048">
                  <a:custGeom>
                    <a:avLst/>
                    <a:gdLst>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 name="connsiteX0" fmla="*/ 0 w 5019040"/>
                      <a:gd name="connsiteY0" fmla="*/ 0 h 1273175"/>
                      <a:gd name="connsiteX1" fmla="*/ 717005 w 5019040"/>
                      <a:gd name="connsiteY1" fmla="*/ 0 h 1273175"/>
                      <a:gd name="connsiteX2" fmla="*/ 1434011 w 5019040"/>
                      <a:gd name="connsiteY2" fmla="*/ 0 h 1273175"/>
                      <a:gd name="connsiteX3" fmla="*/ 2251397 w 5019040"/>
                      <a:gd name="connsiteY3" fmla="*/ 0 h 1273175"/>
                      <a:gd name="connsiteX4" fmla="*/ 2817832 w 5019040"/>
                      <a:gd name="connsiteY4" fmla="*/ 0 h 1273175"/>
                      <a:gd name="connsiteX5" fmla="*/ 3434457 w 5019040"/>
                      <a:gd name="connsiteY5" fmla="*/ 0 h 1273175"/>
                      <a:gd name="connsiteX6" fmla="*/ 4251843 w 5019040"/>
                      <a:gd name="connsiteY6" fmla="*/ 0 h 1273175"/>
                      <a:gd name="connsiteX7" fmla="*/ 5019040 w 5019040"/>
                      <a:gd name="connsiteY7" fmla="*/ 0 h 1273175"/>
                      <a:gd name="connsiteX8" fmla="*/ 5019040 w 5019040"/>
                      <a:gd name="connsiteY8" fmla="*/ 636588 h 1273175"/>
                      <a:gd name="connsiteX9" fmla="*/ 5019040 w 5019040"/>
                      <a:gd name="connsiteY9" fmla="*/ 1273175 h 1273175"/>
                      <a:gd name="connsiteX10" fmla="*/ 4402414 w 5019040"/>
                      <a:gd name="connsiteY10" fmla="*/ 1273175 h 1273175"/>
                      <a:gd name="connsiteX11" fmla="*/ 3585028 w 5019040"/>
                      <a:gd name="connsiteY11" fmla="*/ 1273175 h 1273175"/>
                      <a:gd name="connsiteX12" fmla="*/ 2918213 w 5019040"/>
                      <a:gd name="connsiteY12" fmla="*/ 1273175 h 1273175"/>
                      <a:gd name="connsiteX13" fmla="*/ 2201207 w 5019040"/>
                      <a:gd name="connsiteY13" fmla="*/ 1273175 h 1273175"/>
                      <a:gd name="connsiteX14" fmla="*/ 1484202 w 5019040"/>
                      <a:gd name="connsiteY14" fmla="*/ 1273175 h 1273175"/>
                      <a:gd name="connsiteX15" fmla="*/ 767196 w 5019040"/>
                      <a:gd name="connsiteY15" fmla="*/ 1273175 h 1273175"/>
                      <a:gd name="connsiteX16" fmla="*/ 0 w 5019040"/>
                      <a:gd name="connsiteY16" fmla="*/ 1273175 h 1273175"/>
                      <a:gd name="connsiteX17" fmla="*/ 0 w 5019040"/>
                      <a:gd name="connsiteY17" fmla="*/ 674782 h 1273175"/>
                      <a:gd name="connsiteX18" fmla="*/ 0 w 5019040"/>
                      <a:gd name="connsiteY18"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9040" h="1273175" fill="none" extrusionOk="0">
                        <a:moveTo>
                          <a:pt x="0" y="0"/>
                        </a:moveTo>
                        <a:cubicBezTo>
                          <a:pt x="262530" y="957"/>
                          <a:pt x="386000" y="33637"/>
                          <a:pt x="666814" y="0"/>
                        </a:cubicBezTo>
                        <a:cubicBezTo>
                          <a:pt x="950413" y="-12093"/>
                          <a:pt x="1114950" y="-14540"/>
                          <a:pt x="1233250" y="0"/>
                        </a:cubicBezTo>
                        <a:cubicBezTo>
                          <a:pt x="1358625" y="26036"/>
                          <a:pt x="1646618" y="-1603"/>
                          <a:pt x="1950256" y="0"/>
                        </a:cubicBezTo>
                        <a:cubicBezTo>
                          <a:pt x="2288356" y="-18853"/>
                          <a:pt x="2235759" y="-12590"/>
                          <a:pt x="2516690" y="0"/>
                        </a:cubicBezTo>
                        <a:cubicBezTo>
                          <a:pt x="2801466" y="21331"/>
                          <a:pt x="2874623" y="-30921"/>
                          <a:pt x="3183505" y="0"/>
                        </a:cubicBezTo>
                        <a:cubicBezTo>
                          <a:pt x="3523369" y="5076"/>
                          <a:pt x="3678474" y="-45520"/>
                          <a:pt x="3950701" y="0"/>
                        </a:cubicBezTo>
                        <a:cubicBezTo>
                          <a:pt x="4214362" y="-7281"/>
                          <a:pt x="4769054" y="78003"/>
                          <a:pt x="5019040" y="0"/>
                        </a:cubicBezTo>
                        <a:cubicBezTo>
                          <a:pt x="5017681" y="208533"/>
                          <a:pt x="4981126" y="426519"/>
                          <a:pt x="5019040" y="611123"/>
                        </a:cubicBezTo>
                        <a:cubicBezTo>
                          <a:pt x="5038998" y="790584"/>
                          <a:pt x="5035464" y="1132331"/>
                          <a:pt x="5019040" y="1273175"/>
                        </a:cubicBezTo>
                        <a:cubicBezTo>
                          <a:pt x="4766795" y="1260716"/>
                          <a:pt x="4579959" y="1241991"/>
                          <a:pt x="4352225" y="1273175"/>
                        </a:cubicBezTo>
                        <a:cubicBezTo>
                          <a:pt x="4129116" y="1288566"/>
                          <a:pt x="3923996" y="1264499"/>
                          <a:pt x="3785789" y="1273175"/>
                        </a:cubicBezTo>
                        <a:cubicBezTo>
                          <a:pt x="3640215" y="1282456"/>
                          <a:pt x="3328787" y="1271877"/>
                          <a:pt x="3118974" y="1273175"/>
                        </a:cubicBezTo>
                        <a:cubicBezTo>
                          <a:pt x="2958425" y="1232749"/>
                          <a:pt x="2801463" y="1249210"/>
                          <a:pt x="2502349" y="1273175"/>
                        </a:cubicBezTo>
                        <a:cubicBezTo>
                          <a:pt x="2231459" y="1284443"/>
                          <a:pt x="1928624" y="1209708"/>
                          <a:pt x="1785343" y="1273175"/>
                        </a:cubicBezTo>
                        <a:cubicBezTo>
                          <a:pt x="1615579" y="1350918"/>
                          <a:pt x="1398195" y="1292546"/>
                          <a:pt x="1118528" y="1273175"/>
                        </a:cubicBezTo>
                        <a:cubicBezTo>
                          <a:pt x="869973" y="1290082"/>
                          <a:pt x="265856" y="1251074"/>
                          <a:pt x="0" y="1273175"/>
                        </a:cubicBezTo>
                        <a:cubicBezTo>
                          <a:pt x="9805" y="1031625"/>
                          <a:pt x="13209" y="890592"/>
                          <a:pt x="0" y="636588"/>
                        </a:cubicBezTo>
                        <a:cubicBezTo>
                          <a:pt x="10499" y="389739"/>
                          <a:pt x="1455" y="286757"/>
                          <a:pt x="0" y="0"/>
                        </a:cubicBezTo>
                        <a:close/>
                      </a:path>
                      <a:path w="5019040" h="1273175" stroke="0" extrusionOk="0">
                        <a:moveTo>
                          <a:pt x="0" y="0"/>
                        </a:moveTo>
                        <a:cubicBezTo>
                          <a:pt x="341535" y="-8730"/>
                          <a:pt x="514164" y="-47349"/>
                          <a:pt x="717005" y="0"/>
                        </a:cubicBezTo>
                        <a:cubicBezTo>
                          <a:pt x="970561" y="25227"/>
                          <a:pt x="1163708" y="50781"/>
                          <a:pt x="1434011" y="0"/>
                        </a:cubicBezTo>
                        <a:cubicBezTo>
                          <a:pt x="1747278" y="-41198"/>
                          <a:pt x="2002171" y="44627"/>
                          <a:pt x="2251397" y="0"/>
                        </a:cubicBezTo>
                        <a:cubicBezTo>
                          <a:pt x="2482048" y="-29209"/>
                          <a:pt x="2681763" y="-3353"/>
                          <a:pt x="2817832" y="0"/>
                        </a:cubicBezTo>
                        <a:cubicBezTo>
                          <a:pt x="3001911" y="13970"/>
                          <a:pt x="3236091" y="9812"/>
                          <a:pt x="3434457" y="0"/>
                        </a:cubicBezTo>
                        <a:cubicBezTo>
                          <a:pt x="3625087" y="-44827"/>
                          <a:pt x="4026500" y="670"/>
                          <a:pt x="4251843" y="0"/>
                        </a:cubicBezTo>
                        <a:cubicBezTo>
                          <a:pt x="4434472" y="33471"/>
                          <a:pt x="4777266" y="19550"/>
                          <a:pt x="5019040" y="0"/>
                        </a:cubicBezTo>
                        <a:cubicBezTo>
                          <a:pt x="5023309" y="293535"/>
                          <a:pt x="4985193" y="354844"/>
                          <a:pt x="5019040" y="636588"/>
                        </a:cubicBezTo>
                        <a:cubicBezTo>
                          <a:pt x="5051166" y="928487"/>
                          <a:pt x="5027652" y="988445"/>
                          <a:pt x="5019040" y="1273175"/>
                        </a:cubicBezTo>
                        <a:cubicBezTo>
                          <a:pt x="4810513" y="1237715"/>
                          <a:pt x="4587699" y="1299959"/>
                          <a:pt x="4402414" y="1273175"/>
                        </a:cubicBezTo>
                        <a:cubicBezTo>
                          <a:pt x="4199365" y="1199296"/>
                          <a:pt x="3834056" y="1231803"/>
                          <a:pt x="3585028" y="1273175"/>
                        </a:cubicBezTo>
                        <a:cubicBezTo>
                          <a:pt x="3354303" y="1333059"/>
                          <a:pt x="3074049" y="1228587"/>
                          <a:pt x="2918213" y="1273175"/>
                        </a:cubicBezTo>
                        <a:cubicBezTo>
                          <a:pt x="2736810" y="1329654"/>
                          <a:pt x="2597193" y="1251298"/>
                          <a:pt x="2201207" y="1273175"/>
                        </a:cubicBezTo>
                        <a:cubicBezTo>
                          <a:pt x="1848378" y="1276146"/>
                          <a:pt x="1716052" y="1252690"/>
                          <a:pt x="1484202" y="1273175"/>
                        </a:cubicBezTo>
                        <a:cubicBezTo>
                          <a:pt x="1237244" y="1288572"/>
                          <a:pt x="950126" y="1330856"/>
                          <a:pt x="767196" y="1273175"/>
                        </a:cubicBezTo>
                        <a:cubicBezTo>
                          <a:pt x="592853" y="1237164"/>
                          <a:pt x="157619" y="1248629"/>
                          <a:pt x="0" y="1273175"/>
                        </a:cubicBezTo>
                        <a:cubicBezTo>
                          <a:pt x="30088" y="1109769"/>
                          <a:pt x="55073" y="905966"/>
                          <a:pt x="0" y="674782"/>
                        </a:cubicBezTo>
                        <a:cubicBezTo>
                          <a:pt x="-32958" y="474586"/>
                          <a:pt x="46021" y="260433"/>
                          <a:pt x="0" y="0"/>
                        </a:cubicBezTo>
                        <a:close/>
                      </a:path>
                      <a:path w="5019040" h="1273175" fill="none" stroke="0" extrusionOk="0">
                        <a:moveTo>
                          <a:pt x="0" y="0"/>
                        </a:moveTo>
                        <a:cubicBezTo>
                          <a:pt x="252360" y="-3282"/>
                          <a:pt x="415729" y="18655"/>
                          <a:pt x="666814" y="0"/>
                        </a:cubicBezTo>
                        <a:cubicBezTo>
                          <a:pt x="937757" y="491"/>
                          <a:pt x="1097236" y="-16978"/>
                          <a:pt x="1233250" y="0"/>
                        </a:cubicBezTo>
                        <a:cubicBezTo>
                          <a:pt x="1330530" y="-5471"/>
                          <a:pt x="1619434" y="5515"/>
                          <a:pt x="1950256" y="0"/>
                        </a:cubicBezTo>
                        <a:cubicBezTo>
                          <a:pt x="2288788" y="-11168"/>
                          <a:pt x="2244119" y="-5523"/>
                          <a:pt x="2516690" y="0"/>
                        </a:cubicBezTo>
                        <a:cubicBezTo>
                          <a:pt x="2810696" y="22661"/>
                          <a:pt x="2852403" y="-46838"/>
                          <a:pt x="3183505" y="0"/>
                        </a:cubicBezTo>
                        <a:cubicBezTo>
                          <a:pt x="3466702" y="36437"/>
                          <a:pt x="3688910" y="-6710"/>
                          <a:pt x="3950701" y="0"/>
                        </a:cubicBezTo>
                        <a:cubicBezTo>
                          <a:pt x="4209954" y="-17962"/>
                          <a:pt x="4745128" y="67959"/>
                          <a:pt x="5019040" y="0"/>
                        </a:cubicBezTo>
                        <a:cubicBezTo>
                          <a:pt x="4993843" y="158207"/>
                          <a:pt x="5028105" y="411653"/>
                          <a:pt x="5019040" y="611123"/>
                        </a:cubicBezTo>
                        <a:cubicBezTo>
                          <a:pt x="5019066" y="774343"/>
                          <a:pt x="5030449" y="1113732"/>
                          <a:pt x="5019040" y="1273175"/>
                        </a:cubicBezTo>
                        <a:cubicBezTo>
                          <a:pt x="4740511" y="1269877"/>
                          <a:pt x="4564053" y="1275292"/>
                          <a:pt x="4352225" y="1273175"/>
                        </a:cubicBezTo>
                        <a:cubicBezTo>
                          <a:pt x="4135763" y="1309960"/>
                          <a:pt x="3937972" y="1238839"/>
                          <a:pt x="3785789" y="1273175"/>
                        </a:cubicBezTo>
                        <a:cubicBezTo>
                          <a:pt x="3606876" y="1319049"/>
                          <a:pt x="3339377" y="1315592"/>
                          <a:pt x="3118974" y="1273175"/>
                        </a:cubicBezTo>
                        <a:cubicBezTo>
                          <a:pt x="2926912" y="1249982"/>
                          <a:pt x="2802001" y="1269658"/>
                          <a:pt x="2502349" y="1273175"/>
                        </a:cubicBezTo>
                        <a:cubicBezTo>
                          <a:pt x="2203001" y="1304299"/>
                          <a:pt x="1972673" y="1223901"/>
                          <a:pt x="1785343" y="1273175"/>
                        </a:cubicBezTo>
                        <a:cubicBezTo>
                          <a:pt x="1635397" y="1295824"/>
                          <a:pt x="1417138" y="1291998"/>
                          <a:pt x="1118528" y="1273175"/>
                        </a:cubicBezTo>
                        <a:cubicBezTo>
                          <a:pt x="856071" y="1246596"/>
                          <a:pt x="307238" y="1273451"/>
                          <a:pt x="0" y="1273175"/>
                        </a:cubicBezTo>
                        <a:cubicBezTo>
                          <a:pt x="19705" y="1014822"/>
                          <a:pt x="14303" y="885701"/>
                          <a:pt x="0" y="636588"/>
                        </a:cubicBezTo>
                        <a:cubicBezTo>
                          <a:pt x="-4341" y="388205"/>
                          <a:pt x="-1909" y="29652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sym typeface="Arial"/>
              </a:rPr>
              <a:t> </a:t>
            </a:r>
          </a:p>
        </p:txBody>
      </p:sp>
      <p:sp>
        <p:nvSpPr>
          <p:cNvPr id="3" name="TextBox 2"/>
          <p:cNvSpPr txBox="1"/>
          <p:nvPr/>
        </p:nvSpPr>
        <p:spPr>
          <a:xfrm>
            <a:off x="416422" y="1264521"/>
            <a:ext cx="5755855" cy="3600986"/>
          </a:xfrm>
          <a:prstGeom prst="rect">
            <a:avLst/>
          </a:prstGeom>
          <a:noFill/>
        </p:spPr>
        <p:txBody>
          <a:bodyPr wrap="square" rtlCol="0">
            <a:spAutoFit/>
          </a:bodyPr>
          <a:lstStyle/>
          <a:p>
            <a:r>
              <a:rPr lang="en-GB" sz="1200" kern="1200" dirty="0" smtClean="0">
                <a:solidFill>
                  <a:schemeClr val="tx1"/>
                </a:solidFill>
                <a:latin typeface="Architects Daughter" panose="020B0604020202020204" charset="0"/>
              </a:rPr>
              <a:t>Emerging </a:t>
            </a:r>
            <a:r>
              <a:rPr lang="en-GB" sz="1200" kern="1200" dirty="0">
                <a:solidFill>
                  <a:schemeClr val="tx1"/>
                </a:solidFill>
                <a:latin typeface="Architects Daughter" panose="020B0604020202020204" charset="0"/>
              </a:rPr>
              <a:t>technology is new technology.  Select FOUR from the following:</a:t>
            </a:r>
          </a:p>
          <a:p>
            <a:pPr marL="171450" lvl="0" indent="-171450">
              <a:buFont typeface="Wingdings" panose="05000000000000000000" pitchFamily="2" charset="2"/>
              <a:buChar char="q"/>
            </a:pPr>
            <a:r>
              <a:rPr lang="en-GB" sz="1200" kern="1200" dirty="0">
                <a:solidFill>
                  <a:schemeClr val="tx1"/>
                </a:solidFill>
                <a:latin typeface="Architects Daughter" panose="020B0604020202020204" charset="0"/>
              </a:rPr>
              <a:t>Artificial intelligence</a:t>
            </a:r>
          </a:p>
          <a:p>
            <a:pPr marL="171450" lvl="0" indent="-171450">
              <a:buFont typeface="Wingdings" panose="05000000000000000000" pitchFamily="2" charset="2"/>
              <a:buChar char="q"/>
            </a:pPr>
            <a:r>
              <a:rPr lang="en-GB" sz="1200" kern="1200" dirty="0">
                <a:solidFill>
                  <a:schemeClr val="tx1"/>
                </a:solidFill>
                <a:latin typeface="Architects Daughter" panose="020B0604020202020204" charset="0"/>
              </a:rPr>
              <a:t>Biometrics</a:t>
            </a:r>
          </a:p>
          <a:p>
            <a:pPr marL="171450" lvl="0" indent="-171450">
              <a:buFont typeface="Wingdings" panose="05000000000000000000" pitchFamily="2" charset="2"/>
              <a:buChar char="q"/>
            </a:pPr>
            <a:r>
              <a:rPr lang="en-GB" sz="1200" kern="1200" dirty="0">
                <a:solidFill>
                  <a:schemeClr val="tx1"/>
                </a:solidFill>
                <a:latin typeface="Architects Daughter" panose="020B0604020202020204" charset="0"/>
              </a:rPr>
              <a:t>Robotics</a:t>
            </a:r>
          </a:p>
          <a:p>
            <a:pPr marL="171450" lvl="0" indent="-171450">
              <a:buFont typeface="Wingdings" panose="05000000000000000000" pitchFamily="2" charset="2"/>
              <a:buChar char="q"/>
            </a:pPr>
            <a:r>
              <a:rPr lang="en-GB" sz="1200" kern="1200" dirty="0">
                <a:solidFill>
                  <a:schemeClr val="tx1"/>
                </a:solidFill>
                <a:latin typeface="Architects Daughter" panose="020B0604020202020204" charset="0"/>
              </a:rPr>
              <a:t>Virtual reality</a:t>
            </a:r>
          </a:p>
          <a:p>
            <a:pPr marL="171450" lvl="0" indent="-171450">
              <a:buFont typeface="Wingdings" panose="05000000000000000000" pitchFamily="2" charset="2"/>
              <a:buChar char="q"/>
            </a:pPr>
            <a:r>
              <a:rPr lang="en-GB" sz="1200" kern="1200" dirty="0">
                <a:solidFill>
                  <a:schemeClr val="tx1"/>
                </a:solidFill>
                <a:latin typeface="Architects Daughter" panose="020B0604020202020204" charset="0"/>
              </a:rPr>
              <a:t>Drones</a:t>
            </a:r>
          </a:p>
          <a:p>
            <a:pPr marL="171450" lvl="0" indent="-171450">
              <a:buFont typeface="Wingdings" panose="05000000000000000000" pitchFamily="2" charset="2"/>
              <a:buChar char="q"/>
            </a:pPr>
            <a:r>
              <a:rPr lang="en-GB" sz="1200" kern="1200" dirty="0">
                <a:solidFill>
                  <a:schemeClr val="tx1"/>
                </a:solidFill>
                <a:latin typeface="Architects Daughter" panose="020B0604020202020204" charset="0"/>
              </a:rPr>
              <a:t>Augmented reality</a:t>
            </a:r>
          </a:p>
          <a:p>
            <a:pPr marL="171450" lvl="0" indent="-171450">
              <a:buFont typeface="Wingdings" panose="05000000000000000000" pitchFamily="2" charset="2"/>
              <a:buChar char="q"/>
            </a:pPr>
            <a:r>
              <a:rPr lang="en-GB" sz="1200" kern="1200" dirty="0">
                <a:solidFill>
                  <a:schemeClr val="tx1"/>
                </a:solidFill>
                <a:latin typeface="Architects Daughter" panose="020B0604020202020204" charset="0"/>
              </a:rPr>
              <a:t>3D printing</a:t>
            </a:r>
          </a:p>
          <a:p>
            <a:pPr marL="171450" lvl="0" indent="-171450">
              <a:buFont typeface="Wingdings" panose="05000000000000000000" pitchFamily="2" charset="2"/>
              <a:buChar char="q"/>
            </a:pPr>
            <a:r>
              <a:rPr lang="en-GB" sz="1200" kern="1200" dirty="0">
                <a:solidFill>
                  <a:schemeClr val="tx1"/>
                </a:solidFill>
                <a:latin typeface="Architects Daughter" panose="020B0604020202020204" charset="0"/>
              </a:rPr>
              <a:t>Internet of things</a:t>
            </a:r>
          </a:p>
          <a:p>
            <a:r>
              <a:rPr lang="en-GB" sz="1200" kern="1200" dirty="0">
                <a:solidFill>
                  <a:schemeClr val="tx1"/>
                </a:solidFill>
                <a:latin typeface="Architects Daughter" panose="020B0604020202020204" charset="0"/>
              </a:rPr>
              <a:t> </a:t>
            </a:r>
          </a:p>
          <a:p>
            <a:r>
              <a:rPr lang="en-GB" sz="1200" kern="1200" dirty="0">
                <a:solidFill>
                  <a:schemeClr val="tx1"/>
                </a:solidFill>
                <a:latin typeface="Architects Daughter" panose="020B0604020202020204" charset="0"/>
              </a:rPr>
              <a:t>For each one you select do the following</a:t>
            </a:r>
          </a:p>
          <a:p>
            <a:pPr marL="171450" lvl="0" indent="-171450">
              <a:buFont typeface="Wingdings" panose="05000000000000000000" pitchFamily="2" charset="2"/>
              <a:buChar char="q"/>
            </a:pPr>
            <a:r>
              <a:rPr lang="en-GB" sz="1200" kern="1200" dirty="0">
                <a:solidFill>
                  <a:schemeClr val="tx1"/>
                </a:solidFill>
                <a:latin typeface="Architects Daughter" panose="020B0604020202020204" charset="0"/>
              </a:rPr>
              <a:t>Explain what this technology is</a:t>
            </a:r>
          </a:p>
          <a:p>
            <a:pPr marL="171450" lvl="0" indent="-171450">
              <a:buFont typeface="Wingdings" panose="05000000000000000000" pitchFamily="2" charset="2"/>
              <a:buChar char="q"/>
            </a:pPr>
            <a:r>
              <a:rPr lang="en-GB" sz="1200" kern="1200" dirty="0">
                <a:solidFill>
                  <a:schemeClr val="tx1"/>
                </a:solidFill>
                <a:latin typeface="Architects Daughter" panose="020B0604020202020204" charset="0"/>
              </a:rPr>
              <a:t>Explain how it could be used by individuals at home</a:t>
            </a:r>
          </a:p>
          <a:p>
            <a:pPr marL="171450" lvl="0" indent="-171450">
              <a:buFont typeface="Wingdings" panose="05000000000000000000" pitchFamily="2" charset="2"/>
              <a:buChar char="q"/>
            </a:pPr>
            <a:r>
              <a:rPr lang="en-GB" sz="1200" kern="1200" dirty="0">
                <a:solidFill>
                  <a:schemeClr val="tx1"/>
                </a:solidFill>
                <a:latin typeface="Architects Daughter" panose="020B0604020202020204" charset="0"/>
              </a:rPr>
              <a:t>Explain how it could be used within the workplace</a:t>
            </a:r>
          </a:p>
          <a:p>
            <a:pPr marL="171450" lvl="0" indent="-171450">
              <a:buFont typeface="Wingdings" panose="05000000000000000000" pitchFamily="2" charset="2"/>
              <a:buChar char="q"/>
            </a:pPr>
            <a:r>
              <a:rPr lang="en-GB" sz="1200" kern="1200" dirty="0">
                <a:solidFill>
                  <a:schemeClr val="tx1"/>
                </a:solidFill>
                <a:latin typeface="Architects Daughter" panose="020B0604020202020204" charset="0"/>
              </a:rPr>
              <a:t>Implications of these emerging technologies -both positive and negative</a:t>
            </a:r>
          </a:p>
          <a:p>
            <a:r>
              <a:rPr lang="en-GB" sz="1200" kern="1200" dirty="0">
                <a:solidFill>
                  <a:schemeClr val="tx1"/>
                </a:solidFill>
                <a:latin typeface="Architects Daughter" panose="020B0604020202020204" charset="0"/>
              </a:rPr>
              <a:t> </a:t>
            </a:r>
          </a:p>
          <a:p>
            <a:r>
              <a:rPr lang="en-GB" sz="1200" kern="1200" dirty="0">
                <a:solidFill>
                  <a:schemeClr val="tx1"/>
                </a:solidFill>
                <a:latin typeface="Architects Daughter" panose="020B0604020202020204" charset="0"/>
              </a:rPr>
              <a:t>Present the tasks as a word-processed document </a:t>
            </a:r>
            <a:r>
              <a:rPr lang="en-GB" sz="1200" kern="1200" dirty="0" smtClean="0">
                <a:solidFill>
                  <a:schemeClr val="tx1"/>
                </a:solidFill>
                <a:latin typeface="Architects Daughter" panose="020B0604020202020204" charset="0"/>
              </a:rPr>
              <a:t>or </a:t>
            </a:r>
            <a:r>
              <a:rPr lang="en-GB" sz="1200" dirty="0" smtClean="0">
                <a:latin typeface="Architects Daughter" panose="020B0604020202020204" charset="0"/>
                <a:ea typeface="Calibri" panose="020F0502020204030204" pitchFamily="34" charset="0"/>
                <a:cs typeface="Times New Roman" panose="02020603050405020304" pitchFamily="18" charset="0"/>
              </a:rPr>
              <a:t>a </a:t>
            </a:r>
            <a:r>
              <a:rPr lang="en-GB" sz="1200" dirty="0">
                <a:latin typeface="Architects Daughter" panose="020B0604020202020204" charset="0"/>
                <a:ea typeface="Calibri" panose="020F0502020204030204" pitchFamily="34" charset="0"/>
                <a:cs typeface="Times New Roman" panose="02020603050405020304" pitchFamily="18" charset="0"/>
              </a:rPr>
              <a:t>PowerPoint presentation </a:t>
            </a:r>
            <a:endParaRPr lang="en-GB" sz="1200" kern="1200" dirty="0">
              <a:solidFill>
                <a:schemeClr val="tx1"/>
              </a:solidFill>
              <a:latin typeface="Architects Daughter" panose="020B060402020202020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dirty="0">
              <a:ln>
                <a:noFill/>
              </a:ln>
              <a:solidFill>
                <a:srgbClr val="000000"/>
              </a:solidFill>
              <a:effectLst/>
              <a:uLnTx/>
              <a:uFillTx/>
              <a:latin typeface="Architects Daughter" panose="020B0604020202020204" charset="0"/>
              <a:sym typeface="Arial"/>
            </a:endParaRPr>
          </a:p>
        </p:txBody>
      </p:sp>
      <p:pic>
        <p:nvPicPr>
          <p:cNvPr id="10" name="Picture 9"/>
          <p:cNvPicPr>
            <a:picLocks noChangeAspect="1"/>
          </p:cNvPicPr>
          <p:nvPr/>
        </p:nvPicPr>
        <p:blipFill>
          <a:blip r:embed="rId3"/>
          <a:stretch>
            <a:fillRect/>
          </a:stretch>
        </p:blipFill>
        <p:spPr>
          <a:xfrm>
            <a:off x="6459202" y="1837066"/>
            <a:ext cx="2466975" cy="1847850"/>
          </a:xfrm>
          <a:prstGeom prst="rect">
            <a:avLst/>
          </a:prstGeom>
        </p:spPr>
      </p:pic>
    </p:spTree>
    <p:extLst>
      <p:ext uri="{BB962C8B-B14F-4D97-AF65-F5344CB8AC3E}">
        <p14:creationId xmlns:p14="http://schemas.microsoft.com/office/powerpoint/2010/main" val="3949182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454"/>
        <p:cNvGrpSpPr/>
        <p:nvPr/>
      </p:nvGrpSpPr>
      <p:grpSpPr>
        <a:xfrm>
          <a:off x="0" y="0"/>
          <a:ext cx="0" cy="0"/>
          <a:chOff x="0" y="0"/>
          <a:chExt cx="0" cy="0"/>
        </a:xfrm>
      </p:grpSpPr>
      <p:sp>
        <p:nvSpPr>
          <p:cNvPr id="8" name="Rectangle 5"/>
          <p:cNvSpPr/>
          <p:nvPr/>
        </p:nvSpPr>
        <p:spPr>
          <a:xfrm>
            <a:off x="167213" y="967563"/>
            <a:ext cx="8662045" cy="3763925"/>
          </a:xfrm>
          <a:custGeom>
            <a:avLst/>
            <a:gdLst>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 name="connsiteX0" fmla="*/ 0 w 5019040"/>
              <a:gd name="connsiteY0" fmla="*/ 0 h 1273175"/>
              <a:gd name="connsiteX1" fmla="*/ 717005 w 5019040"/>
              <a:gd name="connsiteY1" fmla="*/ 0 h 1273175"/>
              <a:gd name="connsiteX2" fmla="*/ 1434011 w 5019040"/>
              <a:gd name="connsiteY2" fmla="*/ 0 h 1273175"/>
              <a:gd name="connsiteX3" fmla="*/ 2251397 w 5019040"/>
              <a:gd name="connsiteY3" fmla="*/ 0 h 1273175"/>
              <a:gd name="connsiteX4" fmla="*/ 2817832 w 5019040"/>
              <a:gd name="connsiteY4" fmla="*/ 0 h 1273175"/>
              <a:gd name="connsiteX5" fmla="*/ 3434457 w 5019040"/>
              <a:gd name="connsiteY5" fmla="*/ 0 h 1273175"/>
              <a:gd name="connsiteX6" fmla="*/ 4251843 w 5019040"/>
              <a:gd name="connsiteY6" fmla="*/ 0 h 1273175"/>
              <a:gd name="connsiteX7" fmla="*/ 5019040 w 5019040"/>
              <a:gd name="connsiteY7" fmla="*/ 0 h 1273175"/>
              <a:gd name="connsiteX8" fmla="*/ 5019040 w 5019040"/>
              <a:gd name="connsiteY8" fmla="*/ 636588 h 1273175"/>
              <a:gd name="connsiteX9" fmla="*/ 5019040 w 5019040"/>
              <a:gd name="connsiteY9" fmla="*/ 1273175 h 1273175"/>
              <a:gd name="connsiteX10" fmla="*/ 4402414 w 5019040"/>
              <a:gd name="connsiteY10" fmla="*/ 1273175 h 1273175"/>
              <a:gd name="connsiteX11" fmla="*/ 3585028 w 5019040"/>
              <a:gd name="connsiteY11" fmla="*/ 1273175 h 1273175"/>
              <a:gd name="connsiteX12" fmla="*/ 2918213 w 5019040"/>
              <a:gd name="connsiteY12" fmla="*/ 1273175 h 1273175"/>
              <a:gd name="connsiteX13" fmla="*/ 2201207 w 5019040"/>
              <a:gd name="connsiteY13" fmla="*/ 1273175 h 1273175"/>
              <a:gd name="connsiteX14" fmla="*/ 1484202 w 5019040"/>
              <a:gd name="connsiteY14" fmla="*/ 1273175 h 1273175"/>
              <a:gd name="connsiteX15" fmla="*/ 767196 w 5019040"/>
              <a:gd name="connsiteY15" fmla="*/ 1273175 h 1273175"/>
              <a:gd name="connsiteX16" fmla="*/ 0 w 5019040"/>
              <a:gd name="connsiteY16" fmla="*/ 1273175 h 1273175"/>
              <a:gd name="connsiteX17" fmla="*/ 0 w 5019040"/>
              <a:gd name="connsiteY17" fmla="*/ 674782 h 1273175"/>
              <a:gd name="connsiteX18" fmla="*/ 0 w 5019040"/>
              <a:gd name="connsiteY18" fmla="*/ 0 h 1273175"/>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9040" h="1273175" fill="none" extrusionOk="0">
                <a:moveTo>
                  <a:pt x="0" y="0"/>
                </a:moveTo>
                <a:cubicBezTo>
                  <a:pt x="280998" y="2926"/>
                  <a:pt x="365191" y="44642"/>
                  <a:pt x="666814" y="0"/>
                </a:cubicBezTo>
                <a:cubicBezTo>
                  <a:pt x="971504" y="-2650"/>
                  <a:pt x="1137977" y="1081"/>
                  <a:pt x="1233250" y="0"/>
                </a:cubicBezTo>
                <a:cubicBezTo>
                  <a:pt x="1332656" y="85032"/>
                  <a:pt x="1697228" y="-16315"/>
                  <a:pt x="1950256" y="0"/>
                </a:cubicBezTo>
                <a:cubicBezTo>
                  <a:pt x="2286259" y="-27352"/>
                  <a:pt x="2243287" y="-10387"/>
                  <a:pt x="2516690" y="0"/>
                </a:cubicBezTo>
                <a:cubicBezTo>
                  <a:pt x="2807281" y="42540"/>
                  <a:pt x="2878111" y="-30009"/>
                  <a:pt x="3183505" y="0"/>
                </a:cubicBezTo>
                <a:cubicBezTo>
                  <a:pt x="3538531" y="-18127"/>
                  <a:pt x="3663612" y="-77379"/>
                  <a:pt x="3950701" y="0"/>
                </a:cubicBezTo>
                <a:cubicBezTo>
                  <a:pt x="4218215" y="-28327"/>
                  <a:pt x="4760815" y="88120"/>
                  <a:pt x="5019040" y="0"/>
                </a:cubicBezTo>
                <a:cubicBezTo>
                  <a:pt x="5009513" y="239864"/>
                  <a:pt x="4955529" y="420832"/>
                  <a:pt x="5019040" y="611123"/>
                </a:cubicBezTo>
                <a:cubicBezTo>
                  <a:pt x="5011831" y="775000"/>
                  <a:pt x="5060856" y="1132039"/>
                  <a:pt x="5019040" y="1273175"/>
                </a:cubicBezTo>
                <a:cubicBezTo>
                  <a:pt x="4774235" y="1274006"/>
                  <a:pt x="4612310" y="1225170"/>
                  <a:pt x="4352225" y="1273175"/>
                </a:cubicBezTo>
                <a:cubicBezTo>
                  <a:pt x="4110186" y="1268868"/>
                  <a:pt x="3905887" y="1280470"/>
                  <a:pt x="3785789" y="1273175"/>
                </a:cubicBezTo>
                <a:cubicBezTo>
                  <a:pt x="3667782" y="1242928"/>
                  <a:pt x="3353755" y="1251391"/>
                  <a:pt x="3118974" y="1273175"/>
                </a:cubicBezTo>
                <a:cubicBezTo>
                  <a:pt x="2969229" y="1223256"/>
                  <a:pt x="2795077" y="1226221"/>
                  <a:pt x="2502349" y="1273175"/>
                </a:cubicBezTo>
                <a:cubicBezTo>
                  <a:pt x="2250410" y="1290640"/>
                  <a:pt x="1925415" y="1204301"/>
                  <a:pt x="1785343" y="1273175"/>
                </a:cubicBezTo>
                <a:cubicBezTo>
                  <a:pt x="1610002" y="1389619"/>
                  <a:pt x="1425446" y="1302488"/>
                  <a:pt x="1118528" y="1273175"/>
                </a:cubicBezTo>
                <a:cubicBezTo>
                  <a:pt x="878746" y="1302447"/>
                  <a:pt x="254057" y="1233260"/>
                  <a:pt x="0" y="1273175"/>
                </a:cubicBezTo>
                <a:cubicBezTo>
                  <a:pt x="-3033" y="1059370"/>
                  <a:pt x="9508" y="906141"/>
                  <a:pt x="0" y="636588"/>
                </a:cubicBezTo>
                <a:cubicBezTo>
                  <a:pt x="33930" y="388685"/>
                  <a:pt x="4350" y="286581"/>
                  <a:pt x="0" y="0"/>
                </a:cubicBezTo>
                <a:close/>
              </a:path>
              <a:path w="5019040" h="1273175" stroke="0" extrusionOk="0">
                <a:moveTo>
                  <a:pt x="0" y="0"/>
                </a:moveTo>
                <a:cubicBezTo>
                  <a:pt x="355405" y="-1559"/>
                  <a:pt x="533834" y="-59942"/>
                  <a:pt x="717005" y="0"/>
                </a:cubicBezTo>
                <a:cubicBezTo>
                  <a:pt x="977897" y="23778"/>
                  <a:pt x="1185463" y="84850"/>
                  <a:pt x="1434011" y="0"/>
                </a:cubicBezTo>
                <a:cubicBezTo>
                  <a:pt x="1773278" y="-74092"/>
                  <a:pt x="1997508" y="96262"/>
                  <a:pt x="2251397" y="0"/>
                </a:cubicBezTo>
                <a:cubicBezTo>
                  <a:pt x="2471920" y="-44647"/>
                  <a:pt x="2685077" y="1200"/>
                  <a:pt x="2817832" y="0"/>
                </a:cubicBezTo>
                <a:cubicBezTo>
                  <a:pt x="3043382" y="12241"/>
                  <a:pt x="3250834" y="-6807"/>
                  <a:pt x="3434457" y="0"/>
                </a:cubicBezTo>
                <a:cubicBezTo>
                  <a:pt x="3613985" y="-58563"/>
                  <a:pt x="4000019" y="21096"/>
                  <a:pt x="4251843" y="0"/>
                </a:cubicBezTo>
                <a:cubicBezTo>
                  <a:pt x="4427110" y="39855"/>
                  <a:pt x="4780332" y="38088"/>
                  <a:pt x="5019040" y="0"/>
                </a:cubicBezTo>
                <a:cubicBezTo>
                  <a:pt x="5025905" y="295513"/>
                  <a:pt x="4977327" y="366363"/>
                  <a:pt x="5019040" y="636588"/>
                </a:cubicBezTo>
                <a:cubicBezTo>
                  <a:pt x="5054953" y="931932"/>
                  <a:pt x="5041664" y="995589"/>
                  <a:pt x="5019040" y="1273175"/>
                </a:cubicBezTo>
                <a:cubicBezTo>
                  <a:pt x="4837836" y="1221327"/>
                  <a:pt x="4618535" y="1299972"/>
                  <a:pt x="4402414" y="1273175"/>
                </a:cubicBezTo>
                <a:cubicBezTo>
                  <a:pt x="4167615" y="1145091"/>
                  <a:pt x="3844468" y="1221423"/>
                  <a:pt x="3585028" y="1273175"/>
                </a:cubicBezTo>
                <a:cubicBezTo>
                  <a:pt x="3355795" y="1368789"/>
                  <a:pt x="3073700" y="1221248"/>
                  <a:pt x="2918213" y="1273175"/>
                </a:cubicBezTo>
                <a:cubicBezTo>
                  <a:pt x="2725538" y="1341484"/>
                  <a:pt x="2608489" y="1244198"/>
                  <a:pt x="2201207" y="1273175"/>
                </a:cubicBezTo>
                <a:cubicBezTo>
                  <a:pt x="1870504" y="1295203"/>
                  <a:pt x="1727493" y="1258486"/>
                  <a:pt x="1484202" y="1273175"/>
                </a:cubicBezTo>
                <a:cubicBezTo>
                  <a:pt x="1231517" y="1286470"/>
                  <a:pt x="962586" y="1348684"/>
                  <a:pt x="767196" y="1273175"/>
                </a:cubicBezTo>
                <a:cubicBezTo>
                  <a:pt x="589025" y="1236729"/>
                  <a:pt x="159018" y="1213443"/>
                  <a:pt x="0" y="1273175"/>
                </a:cubicBezTo>
                <a:cubicBezTo>
                  <a:pt x="60401" y="1112902"/>
                  <a:pt x="77561" y="902581"/>
                  <a:pt x="0" y="674782"/>
                </a:cubicBezTo>
                <a:cubicBezTo>
                  <a:pt x="-39957" y="508267"/>
                  <a:pt x="62822" y="252518"/>
                  <a:pt x="0" y="0"/>
                </a:cubicBezTo>
                <a:close/>
              </a:path>
              <a:path w="5019040" h="1273175" fill="none" stroke="0" extrusionOk="0">
                <a:moveTo>
                  <a:pt x="0" y="0"/>
                </a:moveTo>
                <a:cubicBezTo>
                  <a:pt x="248275" y="-11157"/>
                  <a:pt x="405199" y="45792"/>
                  <a:pt x="666814" y="0"/>
                </a:cubicBezTo>
                <a:cubicBezTo>
                  <a:pt x="930949" y="3566"/>
                  <a:pt x="1114056" y="-21458"/>
                  <a:pt x="1233250" y="0"/>
                </a:cubicBezTo>
                <a:cubicBezTo>
                  <a:pt x="1315884" y="-74391"/>
                  <a:pt x="1621814" y="13620"/>
                  <a:pt x="1950256" y="0"/>
                </a:cubicBezTo>
                <a:cubicBezTo>
                  <a:pt x="2287467" y="-16563"/>
                  <a:pt x="2244404" y="-7375"/>
                  <a:pt x="2516690" y="0"/>
                </a:cubicBezTo>
                <a:cubicBezTo>
                  <a:pt x="2829990" y="23390"/>
                  <a:pt x="2858664" y="-60846"/>
                  <a:pt x="3183505" y="0"/>
                </a:cubicBezTo>
                <a:cubicBezTo>
                  <a:pt x="3476716" y="49632"/>
                  <a:pt x="3723793" y="4512"/>
                  <a:pt x="3950701" y="0"/>
                </a:cubicBezTo>
                <a:cubicBezTo>
                  <a:pt x="4150631" y="-50874"/>
                  <a:pt x="4727819" y="122617"/>
                  <a:pt x="5019040" y="0"/>
                </a:cubicBezTo>
                <a:cubicBezTo>
                  <a:pt x="4955789" y="187246"/>
                  <a:pt x="5015817" y="381889"/>
                  <a:pt x="5019040" y="611123"/>
                </a:cubicBezTo>
                <a:cubicBezTo>
                  <a:pt x="5034921" y="796909"/>
                  <a:pt x="5012016" y="1141128"/>
                  <a:pt x="5019040" y="1273175"/>
                </a:cubicBezTo>
                <a:cubicBezTo>
                  <a:pt x="4750463" y="1273078"/>
                  <a:pt x="4566267" y="1288814"/>
                  <a:pt x="4352225" y="1273175"/>
                </a:cubicBezTo>
                <a:cubicBezTo>
                  <a:pt x="4149318" y="1287661"/>
                  <a:pt x="3974001" y="1234155"/>
                  <a:pt x="3785789" y="1273175"/>
                </a:cubicBezTo>
                <a:cubicBezTo>
                  <a:pt x="3587707" y="1306451"/>
                  <a:pt x="3355714" y="1327621"/>
                  <a:pt x="3118974" y="1273175"/>
                </a:cubicBezTo>
                <a:cubicBezTo>
                  <a:pt x="2923893" y="1226045"/>
                  <a:pt x="2805440" y="1300253"/>
                  <a:pt x="2502349" y="1273175"/>
                </a:cubicBezTo>
                <a:cubicBezTo>
                  <a:pt x="2201737" y="1290464"/>
                  <a:pt x="1952788" y="1220510"/>
                  <a:pt x="1785343" y="1273175"/>
                </a:cubicBezTo>
                <a:cubicBezTo>
                  <a:pt x="1647948" y="1261988"/>
                  <a:pt x="1458485" y="1262087"/>
                  <a:pt x="1118528" y="1273175"/>
                </a:cubicBezTo>
                <a:cubicBezTo>
                  <a:pt x="825351" y="1182944"/>
                  <a:pt x="306143" y="1224351"/>
                  <a:pt x="0" y="1273175"/>
                </a:cubicBezTo>
                <a:cubicBezTo>
                  <a:pt x="29163" y="997066"/>
                  <a:pt x="-3862" y="906317"/>
                  <a:pt x="0" y="636588"/>
                </a:cubicBezTo>
                <a:cubicBezTo>
                  <a:pt x="-4350" y="382844"/>
                  <a:pt x="-9262" y="283682"/>
                  <a:pt x="0" y="0"/>
                </a:cubicBezTo>
                <a:close/>
              </a:path>
              <a:path w="5019040" h="1273175" fill="none" stroke="0" extrusionOk="0">
                <a:moveTo>
                  <a:pt x="0" y="0"/>
                </a:moveTo>
                <a:cubicBezTo>
                  <a:pt x="247850" y="-26114"/>
                  <a:pt x="398230" y="28183"/>
                  <a:pt x="666814" y="0"/>
                </a:cubicBezTo>
                <a:cubicBezTo>
                  <a:pt x="953382" y="-5798"/>
                  <a:pt x="1094464" y="-4989"/>
                  <a:pt x="1233250" y="0"/>
                </a:cubicBezTo>
                <a:cubicBezTo>
                  <a:pt x="1318241" y="-9008"/>
                  <a:pt x="1703678" y="-22810"/>
                  <a:pt x="1950256" y="0"/>
                </a:cubicBezTo>
                <a:cubicBezTo>
                  <a:pt x="2286893" y="-20378"/>
                  <a:pt x="2240586" y="-8932"/>
                  <a:pt x="2516690" y="0"/>
                </a:cubicBezTo>
                <a:cubicBezTo>
                  <a:pt x="2814281" y="32040"/>
                  <a:pt x="2867441" y="-39927"/>
                  <a:pt x="3183505" y="0"/>
                </a:cubicBezTo>
                <a:cubicBezTo>
                  <a:pt x="3499640" y="6566"/>
                  <a:pt x="3670483" y="-13228"/>
                  <a:pt x="3950701" y="0"/>
                </a:cubicBezTo>
                <a:cubicBezTo>
                  <a:pt x="4214564" y="-67443"/>
                  <a:pt x="4708701" y="98657"/>
                  <a:pt x="5019040" y="0"/>
                </a:cubicBezTo>
                <a:cubicBezTo>
                  <a:pt x="5011468" y="200495"/>
                  <a:pt x="4993069" y="419820"/>
                  <a:pt x="5019040" y="611123"/>
                </a:cubicBezTo>
                <a:cubicBezTo>
                  <a:pt x="5014437" y="771410"/>
                  <a:pt x="5043995" y="1116080"/>
                  <a:pt x="5019040" y="1273175"/>
                </a:cubicBezTo>
                <a:cubicBezTo>
                  <a:pt x="4762950" y="1267794"/>
                  <a:pt x="4576776" y="1273126"/>
                  <a:pt x="4352225" y="1273175"/>
                </a:cubicBezTo>
                <a:cubicBezTo>
                  <a:pt x="4127802" y="1297046"/>
                  <a:pt x="3917601" y="1249164"/>
                  <a:pt x="3785789" y="1273175"/>
                </a:cubicBezTo>
                <a:cubicBezTo>
                  <a:pt x="3614985" y="1306153"/>
                  <a:pt x="3347350" y="1282594"/>
                  <a:pt x="3118974" y="1273175"/>
                </a:cubicBezTo>
                <a:cubicBezTo>
                  <a:pt x="2925828" y="1224134"/>
                  <a:pt x="2793946" y="1244735"/>
                  <a:pt x="2502349" y="1273175"/>
                </a:cubicBezTo>
                <a:cubicBezTo>
                  <a:pt x="2234953" y="1301348"/>
                  <a:pt x="1952953" y="1190835"/>
                  <a:pt x="1785343" y="1273175"/>
                </a:cubicBezTo>
                <a:cubicBezTo>
                  <a:pt x="1633486" y="1340300"/>
                  <a:pt x="1440839" y="1295958"/>
                  <a:pt x="1118528" y="1273175"/>
                </a:cubicBezTo>
                <a:cubicBezTo>
                  <a:pt x="876172" y="1283954"/>
                  <a:pt x="281276" y="1251743"/>
                  <a:pt x="0" y="1273175"/>
                </a:cubicBezTo>
                <a:cubicBezTo>
                  <a:pt x="8955" y="1052868"/>
                  <a:pt x="5262" y="921341"/>
                  <a:pt x="0" y="636588"/>
                </a:cubicBezTo>
                <a:cubicBezTo>
                  <a:pt x="23712" y="386462"/>
                  <a:pt x="15030" y="291957"/>
                  <a:pt x="0" y="0"/>
                </a:cubicBezTo>
                <a:close/>
              </a:path>
            </a:pathLst>
          </a:custGeom>
          <a:solidFill>
            <a:schemeClr val="bg1"/>
          </a:solidFill>
          <a:ln w="19050">
            <a:solidFill>
              <a:srgbClr val="9787AA"/>
            </a:solidFill>
            <a:extLst>
              <a:ext uri="{C807C97D-BFC1-408E-A445-0C87EB9F89A2}">
                <ask:lineSketchStyleProps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sk="http://schemas.microsoft.com/office/drawing/2018/sketchyshapes" xmlns:lc="http://schemas.openxmlformats.org/drawingml/2006/lockedCanvas" sd="3978248048">
                  <a:custGeom>
                    <a:avLst/>
                    <a:gdLst>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 name="connsiteX0" fmla="*/ 0 w 5019040"/>
                      <a:gd name="connsiteY0" fmla="*/ 0 h 1273175"/>
                      <a:gd name="connsiteX1" fmla="*/ 717005 w 5019040"/>
                      <a:gd name="connsiteY1" fmla="*/ 0 h 1273175"/>
                      <a:gd name="connsiteX2" fmla="*/ 1434011 w 5019040"/>
                      <a:gd name="connsiteY2" fmla="*/ 0 h 1273175"/>
                      <a:gd name="connsiteX3" fmla="*/ 2251397 w 5019040"/>
                      <a:gd name="connsiteY3" fmla="*/ 0 h 1273175"/>
                      <a:gd name="connsiteX4" fmla="*/ 2817832 w 5019040"/>
                      <a:gd name="connsiteY4" fmla="*/ 0 h 1273175"/>
                      <a:gd name="connsiteX5" fmla="*/ 3434457 w 5019040"/>
                      <a:gd name="connsiteY5" fmla="*/ 0 h 1273175"/>
                      <a:gd name="connsiteX6" fmla="*/ 4251843 w 5019040"/>
                      <a:gd name="connsiteY6" fmla="*/ 0 h 1273175"/>
                      <a:gd name="connsiteX7" fmla="*/ 5019040 w 5019040"/>
                      <a:gd name="connsiteY7" fmla="*/ 0 h 1273175"/>
                      <a:gd name="connsiteX8" fmla="*/ 5019040 w 5019040"/>
                      <a:gd name="connsiteY8" fmla="*/ 636588 h 1273175"/>
                      <a:gd name="connsiteX9" fmla="*/ 5019040 w 5019040"/>
                      <a:gd name="connsiteY9" fmla="*/ 1273175 h 1273175"/>
                      <a:gd name="connsiteX10" fmla="*/ 4402414 w 5019040"/>
                      <a:gd name="connsiteY10" fmla="*/ 1273175 h 1273175"/>
                      <a:gd name="connsiteX11" fmla="*/ 3585028 w 5019040"/>
                      <a:gd name="connsiteY11" fmla="*/ 1273175 h 1273175"/>
                      <a:gd name="connsiteX12" fmla="*/ 2918213 w 5019040"/>
                      <a:gd name="connsiteY12" fmla="*/ 1273175 h 1273175"/>
                      <a:gd name="connsiteX13" fmla="*/ 2201207 w 5019040"/>
                      <a:gd name="connsiteY13" fmla="*/ 1273175 h 1273175"/>
                      <a:gd name="connsiteX14" fmla="*/ 1484202 w 5019040"/>
                      <a:gd name="connsiteY14" fmla="*/ 1273175 h 1273175"/>
                      <a:gd name="connsiteX15" fmla="*/ 767196 w 5019040"/>
                      <a:gd name="connsiteY15" fmla="*/ 1273175 h 1273175"/>
                      <a:gd name="connsiteX16" fmla="*/ 0 w 5019040"/>
                      <a:gd name="connsiteY16" fmla="*/ 1273175 h 1273175"/>
                      <a:gd name="connsiteX17" fmla="*/ 0 w 5019040"/>
                      <a:gd name="connsiteY17" fmla="*/ 674782 h 1273175"/>
                      <a:gd name="connsiteX18" fmla="*/ 0 w 5019040"/>
                      <a:gd name="connsiteY18"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9040" h="1273175" fill="none" extrusionOk="0">
                        <a:moveTo>
                          <a:pt x="0" y="0"/>
                        </a:moveTo>
                        <a:cubicBezTo>
                          <a:pt x="262530" y="957"/>
                          <a:pt x="386000" y="33637"/>
                          <a:pt x="666814" y="0"/>
                        </a:cubicBezTo>
                        <a:cubicBezTo>
                          <a:pt x="950413" y="-12093"/>
                          <a:pt x="1114950" y="-14540"/>
                          <a:pt x="1233250" y="0"/>
                        </a:cubicBezTo>
                        <a:cubicBezTo>
                          <a:pt x="1358625" y="26036"/>
                          <a:pt x="1646618" y="-1603"/>
                          <a:pt x="1950256" y="0"/>
                        </a:cubicBezTo>
                        <a:cubicBezTo>
                          <a:pt x="2288356" y="-18853"/>
                          <a:pt x="2235759" y="-12590"/>
                          <a:pt x="2516690" y="0"/>
                        </a:cubicBezTo>
                        <a:cubicBezTo>
                          <a:pt x="2801466" y="21331"/>
                          <a:pt x="2874623" y="-30921"/>
                          <a:pt x="3183505" y="0"/>
                        </a:cubicBezTo>
                        <a:cubicBezTo>
                          <a:pt x="3523369" y="5076"/>
                          <a:pt x="3678474" y="-45520"/>
                          <a:pt x="3950701" y="0"/>
                        </a:cubicBezTo>
                        <a:cubicBezTo>
                          <a:pt x="4214362" y="-7281"/>
                          <a:pt x="4769054" y="78003"/>
                          <a:pt x="5019040" y="0"/>
                        </a:cubicBezTo>
                        <a:cubicBezTo>
                          <a:pt x="5017681" y="208533"/>
                          <a:pt x="4981126" y="426519"/>
                          <a:pt x="5019040" y="611123"/>
                        </a:cubicBezTo>
                        <a:cubicBezTo>
                          <a:pt x="5038998" y="790584"/>
                          <a:pt x="5035464" y="1132331"/>
                          <a:pt x="5019040" y="1273175"/>
                        </a:cubicBezTo>
                        <a:cubicBezTo>
                          <a:pt x="4766795" y="1260716"/>
                          <a:pt x="4579959" y="1241991"/>
                          <a:pt x="4352225" y="1273175"/>
                        </a:cubicBezTo>
                        <a:cubicBezTo>
                          <a:pt x="4129116" y="1288566"/>
                          <a:pt x="3923996" y="1264499"/>
                          <a:pt x="3785789" y="1273175"/>
                        </a:cubicBezTo>
                        <a:cubicBezTo>
                          <a:pt x="3640215" y="1282456"/>
                          <a:pt x="3328787" y="1271877"/>
                          <a:pt x="3118974" y="1273175"/>
                        </a:cubicBezTo>
                        <a:cubicBezTo>
                          <a:pt x="2958425" y="1232749"/>
                          <a:pt x="2801463" y="1249210"/>
                          <a:pt x="2502349" y="1273175"/>
                        </a:cubicBezTo>
                        <a:cubicBezTo>
                          <a:pt x="2231459" y="1284443"/>
                          <a:pt x="1928624" y="1209708"/>
                          <a:pt x="1785343" y="1273175"/>
                        </a:cubicBezTo>
                        <a:cubicBezTo>
                          <a:pt x="1615579" y="1350918"/>
                          <a:pt x="1398195" y="1292546"/>
                          <a:pt x="1118528" y="1273175"/>
                        </a:cubicBezTo>
                        <a:cubicBezTo>
                          <a:pt x="869973" y="1290082"/>
                          <a:pt x="265856" y="1251074"/>
                          <a:pt x="0" y="1273175"/>
                        </a:cubicBezTo>
                        <a:cubicBezTo>
                          <a:pt x="9805" y="1031625"/>
                          <a:pt x="13209" y="890592"/>
                          <a:pt x="0" y="636588"/>
                        </a:cubicBezTo>
                        <a:cubicBezTo>
                          <a:pt x="10499" y="389739"/>
                          <a:pt x="1455" y="286757"/>
                          <a:pt x="0" y="0"/>
                        </a:cubicBezTo>
                        <a:close/>
                      </a:path>
                      <a:path w="5019040" h="1273175" stroke="0" extrusionOk="0">
                        <a:moveTo>
                          <a:pt x="0" y="0"/>
                        </a:moveTo>
                        <a:cubicBezTo>
                          <a:pt x="341535" y="-8730"/>
                          <a:pt x="514164" y="-47349"/>
                          <a:pt x="717005" y="0"/>
                        </a:cubicBezTo>
                        <a:cubicBezTo>
                          <a:pt x="970561" y="25227"/>
                          <a:pt x="1163708" y="50781"/>
                          <a:pt x="1434011" y="0"/>
                        </a:cubicBezTo>
                        <a:cubicBezTo>
                          <a:pt x="1747278" y="-41198"/>
                          <a:pt x="2002171" y="44627"/>
                          <a:pt x="2251397" y="0"/>
                        </a:cubicBezTo>
                        <a:cubicBezTo>
                          <a:pt x="2482048" y="-29209"/>
                          <a:pt x="2681763" y="-3353"/>
                          <a:pt x="2817832" y="0"/>
                        </a:cubicBezTo>
                        <a:cubicBezTo>
                          <a:pt x="3001911" y="13970"/>
                          <a:pt x="3236091" y="9812"/>
                          <a:pt x="3434457" y="0"/>
                        </a:cubicBezTo>
                        <a:cubicBezTo>
                          <a:pt x="3625087" y="-44827"/>
                          <a:pt x="4026500" y="670"/>
                          <a:pt x="4251843" y="0"/>
                        </a:cubicBezTo>
                        <a:cubicBezTo>
                          <a:pt x="4434472" y="33471"/>
                          <a:pt x="4777266" y="19550"/>
                          <a:pt x="5019040" y="0"/>
                        </a:cubicBezTo>
                        <a:cubicBezTo>
                          <a:pt x="5023309" y="293535"/>
                          <a:pt x="4985193" y="354844"/>
                          <a:pt x="5019040" y="636588"/>
                        </a:cubicBezTo>
                        <a:cubicBezTo>
                          <a:pt x="5051166" y="928487"/>
                          <a:pt x="5027652" y="988445"/>
                          <a:pt x="5019040" y="1273175"/>
                        </a:cubicBezTo>
                        <a:cubicBezTo>
                          <a:pt x="4810513" y="1237715"/>
                          <a:pt x="4587699" y="1299959"/>
                          <a:pt x="4402414" y="1273175"/>
                        </a:cubicBezTo>
                        <a:cubicBezTo>
                          <a:pt x="4199365" y="1199296"/>
                          <a:pt x="3834056" y="1231803"/>
                          <a:pt x="3585028" y="1273175"/>
                        </a:cubicBezTo>
                        <a:cubicBezTo>
                          <a:pt x="3354303" y="1333059"/>
                          <a:pt x="3074049" y="1228587"/>
                          <a:pt x="2918213" y="1273175"/>
                        </a:cubicBezTo>
                        <a:cubicBezTo>
                          <a:pt x="2736810" y="1329654"/>
                          <a:pt x="2597193" y="1251298"/>
                          <a:pt x="2201207" y="1273175"/>
                        </a:cubicBezTo>
                        <a:cubicBezTo>
                          <a:pt x="1848378" y="1276146"/>
                          <a:pt x="1716052" y="1252690"/>
                          <a:pt x="1484202" y="1273175"/>
                        </a:cubicBezTo>
                        <a:cubicBezTo>
                          <a:pt x="1237244" y="1288572"/>
                          <a:pt x="950126" y="1330856"/>
                          <a:pt x="767196" y="1273175"/>
                        </a:cubicBezTo>
                        <a:cubicBezTo>
                          <a:pt x="592853" y="1237164"/>
                          <a:pt x="157619" y="1248629"/>
                          <a:pt x="0" y="1273175"/>
                        </a:cubicBezTo>
                        <a:cubicBezTo>
                          <a:pt x="30088" y="1109769"/>
                          <a:pt x="55073" y="905966"/>
                          <a:pt x="0" y="674782"/>
                        </a:cubicBezTo>
                        <a:cubicBezTo>
                          <a:pt x="-32958" y="474586"/>
                          <a:pt x="46021" y="260433"/>
                          <a:pt x="0" y="0"/>
                        </a:cubicBezTo>
                        <a:close/>
                      </a:path>
                      <a:path w="5019040" h="1273175" fill="none" stroke="0" extrusionOk="0">
                        <a:moveTo>
                          <a:pt x="0" y="0"/>
                        </a:moveTo>
                        <a:cubicBezTo>
                          <a:pt x="252360" y="-3282"/>
                          <a:pt x="415729" y="18655"/>
                          <a:pt x="666814" y="0"/>
                        </a:cubicBezTo>
                        <a:cubicBezTo>
                          <a:pt x="937757" y="491"/>
                          <a:pt x="1097236" y="-16978"/>
                          <a:pt x="1233250" y="0"/>
                        </a:cubicBezTo>
                        <a:cubicBezTo>
                          <a:pt x="1330530" y="-5471"/>
                          <a:pt x="1619434" y="5515"/>
                          <a:pt x="1950256" y="0"/>
                        </a:cubicBezTo>
                        <a:cubicBezTo>
                          <a:pt x="2288788" y="-11168"/>
                          <a:pt x="2244119" y="-5523"/>
                          <a:pt x="2516690" y="0"/>
                        </a:cubicBezTo>
                        <a:cubicBezTo>
                          <a:pt x="2810696" y="22661"/>
                          <a:pt x="2852403" y="-46838"/>
                          <a:pt x="3183505" y="0"/>
                        </a:cubicBezTo>
                        <a:cubicBezTo>
                          <a:pt x="3466702" y="36437"/>
                          <a:pt x="3688910" y="-6710"/>
                          <a:pt x="3950701" y="0"/>
                        </a:cubicBezTo>
                        <a:cubicBezTo>
                          <a:pt x="4209954" y="-17962"/>
                          <a:pt x="4745128" y="67959"/>
                          <a:pt x="5019040" y="0"/>
                        </a:cubicBezTo>
                        <a:cubicBezTo>
                          <a:pt x="4993843" y="158207"/>
                          <a:pt x="5028105" y="411653"/>
                          <a:pt x="5019040" y="611123"/>
                        </a:cubicBezTo>
                        <a:cubicBezTo>
                          <a:pt x="5019066" y="774343"/>
                          <a:pt x="5030449" y="1113732"/>
                          <a:pt x="5019040" y="1273175"/>
                        </a:cubicBezTo>
                        <a:cubicBezTo>
                          <a:pt x="4740511" y="1269877"/>
                          <a:pt x="4564053" y="1275292"/>
                          <a:pt x="4352225" y="1273175"/>
                        </a:cubicBezTo>
                        <a:cubicBezTo>
                          <a:pt x="4135763" y="1309960"/>
                          <a:pt x="3937972" y="1238839"/>
                          <a:pt x="3785789" y="1273175"/>
                        </a:cubicBezTo>
                        <a:cubicBezTo>
                          <a:pt x="3606876" y="1319049"/>
                          <a:pt x="3339377" y="1315592"/>
                          <a:pt x="3118974" y="1273175"/>
                        </a:cubicBezTo>
                        <a:cubicBezTo>
                          <a:pt x="2926912" y="1249982"/>
                          <a:pt x="2802001" y="1269658"/>
                          <a:pt x="2502349" y="1273175"/>
                        </a:cubicBezTo>
                        <a:cubicBezTo>
                          <a:pt x="2203001" y="1304299"/>
                          <a:pt x="1972673" y="1223901"/>
                          <a:pt x="1785343" y="1273175"/>
                        </a:cubicBezTo>
                        <a:cubicBezTo>
                          <a:pt x="1635397" y="1295824"/>
                          <a:pt x="1417138" y="1291998"/>
                          <a:pt x="1118528" y="1273175"/>
                        </a:cubicBezTo>
                        <a:cubicBezTo>
                          <a:pt x="856071" y="1246596"/>
                          <a:pt x="307238" y="1273451"/>
                          <a:pt x="0" y="1273175"/>
                        </a:cubicBezTo>
                        <a:cubicBezTo>
                          <a:pt x="19705" y="1014822"/>
                          <a:pt x="14303" y="885701"/>
                          <a:pt x="0" y="636588"/>
                        </a:cubicBezTo>
                        <a:cubicBezTo>
                          <a:pt x="-4341" y="388205"/>
                          <a:pt x="-1909" y="29652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sym typeface="Arial"/>
              </a:rPr>
              <a:t> </a:t>
            </a:r>
          </a:p>
        </p:txBody>
      </p:sp>
      <p:sp>
        <p:nvSpPr>
          <p:cNvPr id="10458" name="Google Shape;10458;p50"/>
          <p:cNvSpPr txBox="1">
            <a:spLocks noGrp="1"/>
          </p:cNvSpPr>
          <p:nvPr>
            <p:ph type="subTitle" idx="1"/>
          </p:nvPr>
        </p:nvSpPr>
        <p:spPr>
          <a:xfrm>
            <a:off x="257300" y="1061252"/>
            <a:ext cx="8571958" cy="4097115"/>
          </a:xfrm>
          <a:prstGeom prst="rect">
            <a:avLst/>
          </a:prstGeom>
        </p:spPr>
        <p:txBody>
          <a:bodyPr spcFirstLastPara="1" wrap="square" lIns="91425" tIns="91425" rIns="91425" bIns="91425" anchor="t" anchorCtr="0">
            <a:noAutofit/>
          </a:bodyPr>
          <a:lstStyle/>
          <a:p>
            <a:pPr lvl="0" algn="l"/>
            <a:r>
              <a:rPr lang="en-GB" sz="1200" dirty="0" smtClean="0">
                <a:solidFill>
                  <a:schemeClr val="tx1"/>
                </a:solidFill>
                <a:latin typeface="Architects Daughter" panose="020B0604020202020204" charset="0"/>
              </a:rPr>
              <a:t>Use </a:t>
            </a:r>
            <a:r>
              <a:rPr lang="en-GB" sz="1200" dirty="0">
                <a:solidFill>
                  <a:schemeClr val="tx1"/>
                </a:solidFill>
                <a:latin typeface="Architects Daughter" panose="020B0604020202020204" charset="0"/>
              </a:rPr>
              <a:t>the suggested resources to define the following terms which are used in </a:t>
            </a:r>
            <a:r>
              <a:rPr lang="en-GB" sz="1200" dirty="0" smtClean="0">
                <a:solidFill>
                  <a:schemeClr val="tx1"/>
                </a:solidFill>
                <a:latin typeface="Architects Daughter" panose="020B0604020202020204" charset="0"/>
              </a:rPr>
              <a:t>databases:</a:t>
            </a:r>
            <a:endParaRPr lang="en-GB" sz="1200" dirty="0">
              <a:solidFill>
                <a:schemeClr val="tx1"/>
              </a:solidFill>
              <a:latin typeface="Architects Daughter" panose="020B0604020202020204" charset="0"/>
            </a:endParaRPr>
          </a:p>
          <a:p>
            <a:pPr lvl="0" algn="l">
              <a:buFont typeface="Wingdings" panose="05000000000000000000" pitchFamily="2" charset="2"/>
              <a:buChar char="q"/>
            </a:pPr>
            <a:r>
              <a:rPr lang="en-GB" sz="1200" dirty="0">
                <a:solidFill>
                  <a:schemeClr val="tx1"/>
                </a:solidFill>
                <a:latin typeface="Architects Daughter" panose="020B0604020202020204" charset="0"/>
              </a:rPr>
              <a:t>Database</a:t>
            </a:r>
          </a:p>
          <a:p>
            <a:pPr lvl="0" algn="l">
              <a:buFont typeface="Wingdings" panose="05000000000000000000" pitchFamily="2" charset="2"/>
              <a:buChar char="q"/>
            </a:pPr>
            <a:r>
              <a:rPr lang="en-GB" sz="1200" dirty="0">
                <a:solidFill>
                  <a:schemeClr val="tx1"/>
                </a:solidFill>
                <a:latin typeface="Architects Daughter" panose="020B0604020202020204" charset="0"/>
              </a:rPr>
              <a:t>Table</a:t>
            </a:r>
          </a:p>
          <a:p>
            <a:pPr lvl="0" algn="l">
              <a:buFont typeface="Wingdings" panose="05000000000000000000" pitchFamily="2" charset="2"/>
              <a:buChar char="q"/>
            </a:pPr>
            <a:r>
              <a:rPr lang="en-GB" sz="1200" dirty="0">
                <a:solidFill>
                  <a:schemeClr val="tx1"/>
                </a:solidFill>
                <a:latin typeface="Architects Daughter" panose="020B0604020202020204" charset="0"/>
              </a:rPr>
              <a:t>Field</a:t>
            </a:r>
          </a:p>
          <a:p>
            <a:pPr lvl="0" algn="l">
              <a:buFont typeface="Wingdings" panose="05000000000000000000" pitchFamily="2" charset="2"/>
              <a:buChar char="q"/>
            </a:pPr>
            <a:r>
              <a:rPr lang="en-GB" sz="1200" dirty="0">
                <a:solidFill>
                  <a:schemeClr val="tx1"/>
                </a:solidFill>
                <a:latin typeface="Architects Daughter" panose="020B0604020202020204" charset="0"/>
              </a:rPr>
              <a:t>Record</a:t>
            </a:r>
          </a:p>
          <a:p>
            <a:pPr lvl="0" algn="l">
              <a:buFont typeface="Wingdings" panose="05000000000000000000" pitchFamily="2" charset="2"/>
              <a:buChar char="q"/>
            </a:pPr>
            <a:r>
              <a:rPr lang="en-GB" sz="1200" dirty="0">
                <a:solidFill>
                  <a:schemeClr val="tx1"/>
                </a:solidFill>
                <a:latin typeface="Architects Daughter" panose="020B0604020202020204" charset="0"/>
              </a:rPr>
              <a:t>Data type</a:t>
            </a:r>
          </a:p>
          <a:p>
            <a:pPr lvl="0" algn="l">
              <a:buFont typeface="Wingdings" panose="05000000000000000000" pitchFamily="2" charset="2"/>
              <a:buChar char="q"/>
            </a:pPr>
            <a:r>
              <a:rPr lang="en-GB" sz="1200" dirty="0">
                <a:solidFill>
                  <a:schemeClr val="tx1"/>
                </a:solidFill>
                <a:latin typeface="Architects Daughter" panose="020B0604020202020204" charset="0"/>
              </a:rPr>
              <a:t>Validation</a:t>
            </a:r>
          </a:p>
          <a:p>
            <a:pPr lvl="0" algn="l">
              <a:buFont typeface="Wingdings" panose="05000000000000000000" pitchFamily="2" charset="2"/>
              <a:buChar char="q"/>
            </a:pPr>
            <a:r>
              <a:rPr lang="en-GB" sz="1200" dirty="0">
                <a:solidFill>
                  <a:schemeClr val="tx1"/>
                </a:solidFill>
                <a:latin typeface="Architects Daughter" panose="020B0604020202020204" charset="0"/>
              </a:rPr>
              <a:t>Verification</a:t>
            </a:r>
          </a:p>
          <a:p>
            <a:pPr lvl="0" algn="l">
              <a:buFont typeface="Wingdings" panose="05000000000000000000" pitchFamily="2" charset="2"/>
              <a:buChar char="q"/>
            </a:pPr>
            <a:r>
              <a:rPr lang="en-GB" sz="1200" dirty="0">
                <a:solidFill>
                  <a:schemeClr val="tx1"/>
                </a:solidFill>
                <a:latin typeface="Architects Daughter" panose="020B0604020202020204" charset="0"/>
              </a:rPr>
              <a:t>Flat file database</a:t>
            </a:r>
          </a:p>
          <a:p>
            <a:pPr lvl="0" algn="l">
              <a:buFont typeface="Wingdings" panose="05000000000000000000" pitchFamily="2" charset="2"/>
              <a:buChar char="q"/>
            </a:pPr>
            <a:r>
              <a:rPr lang="en-GB" sz="1200" dirty="0">
                <a:solidFill>
                  <a:schemeClr val="tx1"/>
                </a:solidFill>
                <a:latin typeface="Architects Daughter" panose="020B0604020202020204" charset="0"/>
              </a:rPr>
              <a:t>Relational database</a:t>
            </a:r>
          </a:p>
          <a:p>
            <a:pPr lvl="0" algn="l">
              <a:buFont typeface="Wingdings" panose="05000000000000000000" pitchFamily="2" charset="2"/>
              <a:buChar char="q"/>
            </a:pPr>
            <a:r>
              <a:rPr lang="en-GB" sz="1200" dirty="0">
                <a:solidFill>
                  <a:schemeClr val="tx1"/>
                </a:solidFill>
                <a:latin typeface="Architects Daughter" panose="020B0604020202020204" charset="0"/>
              </a:rPr>
              <a:t>Primary key</a:t>
            </a:r>
          </a:p>
          <a:p>
            <a:pPr lvl="0" algn="l">
              <a:buFont typeface="Wingdings" panose="05000000000000000000" pitchFamily="2" charset="2"/>
              <a:buChar char="q"/>
            </a:pPr>
            <a:r>
              <a:rPr lang="en-GB" sz="1200" dirty="0">
                <a:solidFill>
                  <a:schemeClr val="tx1"/>
                </a:solidFill>
                <a:latin typeface="Architects Daughter" panose="020B0604020202020204" charset="0"/>
              </a:rPr>
              <a:t>Query</a:t>
            </a:r>
          </a:p>
          <a:p>
            <a:pPr lvl="0" algn="l">
              <a:buFont typeface="Wingdings" panose="05000000000000000000" pitchFamily="2" charset="2"/>
              <a:buChar char="q"/>
            </a:pPr>
            <a:r>
              <a:rPr lang="en-GB" sz="1200" dirty="0">
                <a:solidFill>
                  <a:schemeClr val="tx1"/>
                </a:solidFill>
                <a:latin typeface="Architects Daughter" panose="020B0604020202020204" charset="0"/>
              </a:rPr>
              <a:t>Form</a:t>
            </a:r>
          </a:p>
          <a:p>
            <a:pPr algn="l"/>
            <a:r>
              <a:rPr lang="en-GB" sz="1200" dirty="0">
                <a:solidFill>
                  <a:schemeClr val="tx1"/>
                </a:solidFill>
                <a:latin typeface="Architects Daughter" panose="020B0604020202020204" charset="0"/>
              </a:rPr>
              <a:t> </a:t>
            </a:r>
          </a:p>
          <a:p>
            <a:pPr lvl="0" algn="l"/>
            <a:r>
              <a:rPr lang="en-GB" sz="1200" dirty="0">
                <a:solidFill>
                  <a:schemeClr val="tx1"/>
                </a:solidFill>
                <a:latin typeface="Architects Daughter" panose="020B0604020202020204" charset="0"/>
              </a:rPr>
              <a:t>Explain who might use a database and what </a:t>
            </a:r>
            <a:r>
              <a:rPr lang="en-GB" sz="1200" dirty="0" smtClean="0">
                <a:solidFill>
                  <a:schemeClr val="tx1"/>
                </a:solidFill>
                <a:latin typeface="Architects Daughter" panose="020B0604020202020204" charset="0"/>
              </a:rPr>
              <a:t>for?</a:t>
            </a:r>
            <a:endParaRPr lang="en-GB" sz="1200" dirty="0">
              <a:solidFill>
                <a:schemeClr val="tx1"/>
              </a:solidFill>
              <a:latin typeface="Architects Daughter" panose="020B0604020202020204" charset="0"/>
            </a:endParaRPr>
          </a:p>
          <a:p>
            <a:pPr lvl="0" algn="l"/>
            <a:r>
              <a:rPr lang="en-GB" sz="1200" dirty="0">
                <a:solidFill>
                  <a:schemeClr val="tx1"/>
                </a:solidFill>
                <a:latin typeface="Architects Daughter" panose="020B0604020202020204" charset="0"/>
              </a:rPr>
              <a:t>Analyse the benefits and limitations of using a database rather than paper records</a:t>
            </a:r>
          </a:p>
          <a:p>
            <a:pPr algn="l"/>
            <a:r>
              <a:rPr lang="en-GB" sz="1200" dirty="0">
                <a:solidFill>
                  <a:schemeClr val="tx1"/>
                </a:solidFill>
                <a:latin typeface="Architects Daughter" panose="020B0604020202020204" charset="0"/>
              </a:rPr>
              <a:t> </a:t>
            </a:r>
          </a:p>
          <a:p>
            <a:pPr marL="0" indent="0" algn="l" defTabSz="914400">
              <a:defRPr/>
            </a:pPr>
            <a:r>
              <a:rPr lang="en-GB" sz="1200" dirty="0">
                <a:solidFill>
                  <a:schemeClr val="tx1"/>
                </a:solidFill>
                <a:latin typeface="Architects Daughter" panose="020B0604020202020204" charset="0"/>
              </a:rPr>
              <a:t>Present the tasks as a word-processed document or </a:t>
            </a:r>
            <a:r>
              <a:rPr lang="en-GB" sz="1200" dirty="0">
                <a:latin typeface="Architects Daughter" panose="020B0604020202020204" charset="0"/>
                <a:ea typeface="Calibri" panose="020F0502020204030204" pitchFamily="34" charset="0"/>
                <a:cs typeface="Times New Roman" panose="02020603050405020304" pitchFamily="18" charset="0"/>
              </a:rPr>
              <a:t>either a PowerPoint presentation </a:t>
            </a:r>
            <a:r>
              <a:rPr lang="en-GB" sz="1200" dirty="0">
                <a:solidFill>
                  <a:schemeClr val="tx1"/>
                </a:solidFill>
                <a:latin typeface="Architects Daughter" panose="020B0604020202020204" charset="0"/>
              </a:rPr>
              <a:t>with images if you think this will help.</a:t>
            </a:r>
          </a:p>
          <a:p>
            <a:pPr marL="0" lvl="0" indent="0" algn="l" rtl="0">
              <a:spcBef>
                <a:spcPts val="0"/>
              </a:spcBef>
              <a:spcAft>
                <a:spcPts val="1600"/>
              </a:spcAft>
              <a:buNone/>
            </a:pPr>
            <a:endParaRPr sz="1200" b="1" dirty="0">
              <a:solidFill>
                <a:schemeClr val="dk1"/>
              </a:solidFill>
              <a:latin typeface="Architects Daughter" panose="020B0604020202020204" charset="0"/>
            </a:endParaRPr>
          </a:p>
        </p:txBody>
      </p:sp>
      <p:sp>
        <p:nvSpPr>
          <p:cNvPr id="11" name="Google Shape;10396;p47"/>
          <p:cNvSpPr txBox="1">
            <a:spLocks/>
          </p:cNvSpPr>
          <p:nvPr/>
        </p:nvSpPr>
        <p:spPr>
          <a:xfrm>
            <a:off x="272960" y="302588"/>
            <a:ext cx="8556298" cy="477600"/>
          </a:xfrm>
          <a:prstGeom prst="rect">
            <a:avLst/>
          </a:prstGeom>
        </p:spPr>
        <p:txBody>
          <a:bodyPr spcFirstLastPara="1" vert="horz" wrap="square" lIns="91425" tIns="91425" rIns="91425" bIns="91425" rtlCol="0" anchor="t" anchorCtr="0">
            <a:noAutofit/>
          </a:bodyPr>
          <a:lstStyle>
            <a:lvl1pPr lvl="0" algn="ctr" defTabSz="685800" rtl="0" eaLnBrk="1" latinLnBrk="0" hangingPunct="1">
              <a:lnSpc>
                <a:spcPct val="90000"/>
              </a:lnSpc>
              <a:spcBef>
                <a:spcPts val="0"/>
              </a:spcBef>
              <a:spcAft>
                <a:spcPts val="0"/>
              </a:spcAft>
              <a:buSzPts val="2800"/>
              <a:buNone/>
              <a:defRPr sz="3300" kern="1200">
                <a:solidFill>
                  <a:schemeClr val="tx1"/>
                </a:solidFill>
                <a:latin typeface="+mj-lt"/>
                <a:ea typeface="+mj-ea"/>
                <a:cs typeface="+mj-cs"/>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pPr algn="l">
              <a:buClrTx/>
              <a:buFontTx/>
            </a:pPr>
            <a:r>
              <a:rPr lang="en-GB" sz="2800" dirty="0" smtClean="0">
                <a:solidFill>
                  <a:schemeClr val="dk1"/>
                </a:solidFill>
                <a:latin typeface="Slackey" panose="020B0604020202020204" charset="0"/>
              </a:rPr>
              <a:t>Task </a:t>
            </a:r>
            <a:r>
              <a:rPr lang="en-GB" sz="2800" dirty="0">
                <a:solidFill>
                  <a:schemeClr val="dk1"/>
                </a:solidFill>
                <a:latin typeface="Slackey" panose="020B0604020202020204" charset="0"/>
              </a:rPr>
              <a:t>6</a:t>
            </a:r>
            <a:r>
              <a:rPr lang="en-GB" sz="2800" dirty="0" smtClean="0">
                <a:solidFill>
                  <a:schemeClr val="dk1"/>
                </a:solidFill>
                <a:latin typeface="Slackey" panose="020B0604020202020204" charset="0"/>
              </a:rPr>
              <a:t>: Database Key Terms</a:t>
            </a:r>
            <a:endParaRPr lang="en-GB" sz="2800" dirty="0">
              <a:solidFill>
                <a:schemeClr val="dk1"/>
              </a:solidFill>
              <a:latin typeface="Slackey" panose="020B0604020202020204" charset="0"/>
            </a:endParaRPr>
          </a:p>
        </p:txBody>
      </p:sp>
      <p:pic>
        <p:nvPicPr>
          <p:cNvPr id="12" name="Picture 11"/>
          <p:cNvPicPr>
            <a:picLocks noChangeAspect="1"/>
          </p:cNvPicPr>
          <p:nvPr/>
        </p:nvPicPr>
        <p:blipFill>
          <a:blip r:embed="rId3"/>
          <a:stretch>
            <a:fillRect/>
          </a:stretch>
        </p:blipFill>
        <p:spPr>
          <a:xfrm>
            <a:off x="4433777" y="1565244"/>
            <a:ext cx="3891517" cy="1850261"/>
          </a:xfrm>
          <a:prstGeom prst="rect">
            <a:avLst/>
          </a:prstGeom>
        </p:spPr>
      </p:pic>
    </p:spTree>
    <p:extLst>
      <p:ext uri="{BB962C8B-B14F-4D97-AF65-F5344CB8AC3E}">
        <p14:creationId xmlns:p14="http://schemas.microsoft.com/office/powerpoint/2010/main" val="3659809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890"/>
        <p:cNvGrpSpPr/>
        <p:nvPr/>
      </p:nvGrpSpPr>
      <p:grpSpPr>
        <a:xfrm>
          <a:off x="0" y="0"/>
          <a:ext cx="0" cy="0"/>
          <a:chOff x="0" y="0"/>
          <a:chExt cx="0" cy="0"/>
        </a:xfrm>
      </p:grpSpPr>
      <p:sp>
        <p:nvSpPr>
          <p:cNvPr id="10891" name="Google Shape;10891;p69"/>
          <p:cNvSpPr/>
          <p:nvPr/>
        </p:nvSpPr>
        <p:spPr>
          <a:xfrm>
            <a:off x="304333" y="994567"/>
            <a:ext cx="6426668" cy="3676241"/>
          </a:xfrm>
          <a:custGeom>
            <a:avLst/>
            <a:gdLst/>
            <a:ahLst/>
            <a:cxnLst/>
            <a:rect l="l" t="t" r="r" b="b"/>
            <a:pathLst>
              <a:path w="200786" h="102112" extrusionOk="0">
                <a:moveTo>
                  <a:pt x="0" y="2191"/>
                </a:moveTo>
                <a:lnTo>
                  <a:pt x="8506" y="102112"/>
                </a:lnTo>
                <a:lnTo>
                  <a:pt x="200786" y="97704"/>
                </a:lnTo>
                <a:lnTo>
                  <a:pt x="195453" y="0"/>
                </a:lnTo>
                <a:close/>
              </a:path>
            </a:pathLst>
          </a:custGeom>
          <a:solidFill>
            <a:schemeClr val="lt1"/>
          </a:solidFill>
          <a:ln w="38100" cap="flat" cmpd="sng">
            <a:solidFill>
              <a:schemeClr val="dk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892" name="Google Shape;10892;p69"/>
          <p:cNvSpPr txBox="1">
            <a:spLocks noGrp="1"/>
          </p:cNvSpPr>
          <p:nvPr>
            <p:ph type="title"/>
          </p:nvPr>
        </p:nvSpPr>
        <p:spPr>
          <a:xfrm>
            <a:off x="347966" y="256867"/>
            <a:ext cx="6904889" cy="737700"/>
          </a:xfrm>
          <a:prstGeom prst="rect">
            <a:avLst/>
          </a:prstGeom>
        </p:spPr>
        <p:txBody>
          <a:bodyPr spcFirstLastPara="1" wrap="square" lIns="91425" tIns="91425" rIns="91425" bIns="91425" anchor="t" anchorCtr="0">
            <a:noAutofit/>
          </a:bodyPr>
          <a:lstStyle/>
          <a:p>
            <a:pPr lvl="0" algn="l"/>
            <a:r>
              <a:rPr lang="en-GB" sz="2800" dirty="0" smtClean="0">
                <a:solidFill>
                  <a:schemeClr val="dk1"/>
                </a:solidFill>
                <a:latin typeface="Slackey" panose="020B0604020202020204" charset="0"/>
              </a:rPr>
              <a:t>Task 7: Legal Issues</a:t>
            </a:r>
            <a:endParaRPr sz="2800" dirty="0">
              <a:solidFill>
                <a:schemeClr val="dk1"/>
              </a:solidFill>
              <a:latin typeface="Slackey" panose="020B0604020202020204" charset="0"/>
            </a:endParaRPr>
          </a:p>
        </p:txBody>
      </p:sp>
      <p:grpSp>
        <p:nvGrpSpPr>
          <p:cNvPr id="10894" name="Google Shape;10894;p69"/>
          <p:cNvGrpSpPr/>
          <p:nvPr/>
        </p:nvGrpSpPr>
        <p:grpSpPr>
          <a:xfrm>
            <a:off x="7423140" y="256867"/>
            <a:ext cx="1612936" cy="1275484"/>
            <a:chOff x="7317151" y="256871"/>
            <a:chExt cx="1719181" cy="1359501"/>
          </a:xfrm>
        </p:grpSpPr>
        <p:sp>
          <p:nvSpPr>
            <p:cNvPr id="10895" name="Google Shape;10895;p69"/>
            <p:cNvSpPr/>
            <p:nvPr/>
          </p:nvSpPr>
          <p:spPr>
            <a:xfrm flipH="1">
              <a:off x="7317151" y="266325"/>
              <a:ext cx="1443569" cy="1309196"/>
            </a:xfrm>
            <a:custGeom>
              <a:avLst/>
              <a:gdLst/>
              <a:ahLst/>
              <a:cxnLst/>
              <a:rect l="l" t="t" r="r" b="b"/>
              <a:pathLst>
                <a:path w="14170" h="12851" extrusionOk="0">
                  <a:moveTo>
                    <a:pt x="6276" y="3386"/>
                  </a:moveTo>
                  <a:lnTo>
                    <a:pt x="6323" y="3625"/>
                  </a:lnTo>
                  <a:cubicBezTo>
                    <a:pt x="6395" y="4041"/>
                    <a:pt x="6597" y="4446"/>
                    <a:pt x="6895" y="4756"/>
                  </a:cubicBezTo>
                  <a:cubicBezTo>
                    <a:pt x="7350" y="5241"/>
                    <a:pt x="7994" y="5520"/>
                    <a:pt x="8674" y="5520"/>
                  </a:cubicBezTo>
                  <a:cubicBezTo>
                    <a:pt x="8795" y="5520"/>
                    <a:pt x="8916" y="5512"/>
                    <a:pt x="9038" y="5494"/>
                  </a:cubicBezTo>
                  <a:lnTo>
                    <a:pt x="9240" y="5470"/>
                  </a:lnTo>
                  <a:lnTo>
                    <a:pt x="9193" y="5660"/>
                  </a:lnTo>
                  <a:cubicBezTo>
                    <a:pt x="9073" y="6125"/>
                    <a:pt x="9121" y="6625"/>
                    <a:pt x="9312" y="7077"/>
                  </a:cubicBezTo>
                  <a:lnTo>
                    <a:pt x="9383" y="7244"/>
                  </a:lnTo>
                  <a:lnTo>
                    <a:pt x="9193" y="7256"/>
                  </a:lnTo>
                  <a:cubicBezTo>
                    <a:pt x="8704" y="7304"/>
                    <a:pt x="8240" y="7494"/>
                    <a:pt x="7871" y="7816"/>
                  </a:cubicBezTo>
                  <a:cubicBezTo>
                    <a:pt x="7561" y="8089"/>
                    <a:pt x="7323" y="8435"/>
                    <a:pt x="7192" y="8816"/>
                  </a:cubicBezTo>
                  <a:lnTo>
                    <a:pt x="7145" y="8923"/>
                  </a:lnTo>
                  <a:lnTo>
                    <a:pt x="7026" y="8911"/>
                  </a:lnTo>
                  <a:cubicBezTo>
                    <a:pt x="6922" y="8898"/>
                    <a:pt x="6819" y="8891"/>
                    <a:pt x="6716" y="8891"/>
                  </a:cubicBezTo>
                  <a:cubicBezTo>
                    <a:pt x="6358" y="8891"/>
                    <a:pt x="6009" y="8973"/>
                    <a:pt x="5704" y="9149"/>
                  </a:cubicBezTo>
                  <a:lnTo>
                    <a:pt x="5549" y="9220"/>
                  </a:lnTo>
                  <a:lnTo>
                    <a:pt x="5490" y="9066"/>
                  </a:lnTo>
                  <a:cubicBezTo>
                    <a:pt x="5406" y="8816"/>
                    <a:pt x="5252" y="8578"/>
                    <a:pt x="5073" y="8387"/>
                  </a:cubicBezTo>
                  <a:cubicBezTo>
                    <a:pt x="4752" y="8030"/>
                    <a:pt x="4335" y="7792"/>
                    <a:pt x="3859" y="7696"/>
                  </a:cubicBezTo>
                  <a:lnTo>
                    <a:pt x="3692" y="7673"/>
                  </a:lnTo>
                  <a:lnTo>
                    <a:pt x="3751" y="7518"/>
                  </a:lnTo>
                  <a:cubicBezTo>
                    <a:pt x="4013" y="6887"/>
                    <a:pt x="3894" y="6184"/>
                    <a:pt x="3418" y="5660"/>
                  </a:cubicBezTo>
                  <a:lnTo>
                    <a:pt x="3406" y="5649"/>
                  </a:lnTo>
                  <a:lnTo>
                    <a:pt x="3394" y="5625"/>
                  </a:lnTo>
                  <a:lnTo>
                    <a:pt x="3251" y="5494"/>
                  </a:lnTo>
                  <a:lnTo>
                    <a:pt x="3418" y="5422"/>
                  </a:lnTo>
                  <a:cubicBezTo>
                    <a:pt x="3549" y="5363"/>
                    <a:pt x="3680" y="5291"/>
                    <a:pt x="3775" y="5196"/>
                  </a:cubicBezTo>
                  <a:cubicBezTo>
                    <a:pt x="4097" y="4934"/>
                    <a:pt x="4287" y="4565"/>
                    <a:pt x="4323" y="4160"/>
                  </a:cubicBezTo>
                  <a:lnTo>
                    <a:pt x="4347" y="4029"/>
                  </a:lnTo>
                  <a:lnTo>
                    <a:pt x="4490" y="4041"/>
                  </a:lnTo>
                  <a:cubicBezTo>
                    <a:pt x="4563" y="4049"/>
                    <a:pt x="4637" y="4053"/>
                    <a:pt x="4711" y="4053"/>
                  </a:cubicBezTo>
                  <a:cubicBezTo>
                    <a:pt x="5218" y="4053"/>
                    <a:pt x="5711" y="3875"/>
                    <a:pt x="6085" y="3553"/>
                  </a:cubicBezTo>
                  <a:lnTo>
                    <a:pt x="6276" y="3386"/>
                  </a:lnTo>
                  <a:close/>
                  <a:moveTo>
                    <a:pt x="4740" y="1"/>
                  </a:moveTo>
                  <a:cubicBezTo>
                    <a:pt x="4247" y="1"/>
                    <a:pt x="3750" y="167"/>
                    <a:pt x="3347" y="505"/>
                  </a:cubicBezTo>
                  <a:cubicBezTo>
                    <a:pt x="2811" y="958"/>
                    <a:pt x="2561" y="1636"/>
                    <a:pt x="2668" y="2315"/>
                  </a:cubicBezTo>
                  <a:lnTo>
                    <a:pt x="2680" y="2446"/>
                  </a:lnTo>
                  <a:lnTo>
                    <a:pt x="2525" y="2458"/>
                  </a:lnTo>
                  <a:cubicBezTo>
                    <a:pt x="2204" y="2505"/>
                    <a:pt x="1906" y="2624"/>
                    <a:pt x="1668" y="2839"/>
                  </a:cubicBezTo>
                  <a:cubicBezTo>
                    <a:pt x="1025" y="3374"/>
                    <a:pt x="942" y="4303"/>
                    <a:pt x="1453" y="4958"/>
                  </a:cubicBezTo>
                  <a:lnTo>
                    <a:pt x="1573" y="5113"/>
                  </a:lnTo>
                  <a:lnTo>
                    <a:pt x="1394" y="5172"/>
                  </a:lnTo>
                  <a:cubicBezTo>
                    <a:pt x="1192" y="5244"/>
                    <a:pt x="1001" y="5363"/>
                    <a:pt x="846" y="5494"/>
                  </a:cubicBezTo>
                  <a:cubicBezTo>
                    <a:pt x="72" y="6149"/>
                    <a:pt x="1" y="7280"/>
                    <a:pt x="680" y="8030"/>
                  </a:cubicBezTo>
                  <a:cubicBezTo>
                    <a:pt x="894" y="8256"/>
                    <a:pt x="1144" y="8435"/>
                    <a:pt x="1442" y="8518"/>
                  </a:cubicBezTo>
                  <a:lnTo>
                    <a:pt x="1608" y="8578"/>
                  </a:lnTo>
                  <a:lnTo>
                    <a:pt x="1513" y="8720"/>
                  </a:lnTo>
                  <a:cubicBezTo>
                    <a:pt x="1025" y="9530"/>
                    <a:pt x="1120" y="10542"/>
                    <a:pt x="1751" y="11245"/>
                  </a:cubicBezTo>
                  <a:cubicBezTo>
                    <a:pt x="2191" y="11719"/>
                    <a:pt x="2816" y="11971"/>
                    <a:pt x="3443" y="11971"/>
                  </a:cubicBezTo>
                  <a:cubicBezTo>
                    <a:pt x="3870" y="11971"/>
                    <a:pt x="4297" y="11855"/>
                    <a:pt x="4668" y="11614"/>
                  </a:cubicBezTo>
                  <a:lnTo>
                    <a:pt x="4811" y="11530"/>
                  </a:lnTo>
                  <a:lnTo>
                    <a:pt x="4882" y="11673"/>
                  </a:lnTo>
                  <a:cubicBezTo>
                    <a:pt x="4966" y="11852"/>
                    <a:pt x="5073" y="12018"/>
                    <a:pt x="5204" y="12185"/>
                  </a:cubicBezTo>
                  <a:cubicBezTo>
                    <a:pt x="5611" y="12625"/>
                    <a:pt x="6180" y="12850"/>
                    <a:pt x="6750" y="12850"/>
                  </a:cubicBezTo>
                  <a:cubicBezTo>
                    <a:pt x="7230" y="12850"/>
                    <a:pt x="7711" y="12690"/>
                    <a:pt x="8097" y="12364"/>
                  </a:cubicBezTo>
                  <a:cubicBezTo>
                    <a:pt x="8276" y="12209"/>
                    <a:pt x="8442" y="12018"/>
                    <a:pt x="8538" y="11804"/>
                  </a:cubicBezTo>
                  <a:lnTo>
                    <a:pt x="8597" y="11709"/>
                  </a:lnTo>
                  <a:lnTo>
                    <a:pt x="8716" y="11733"/>
                  </a:lnTo>
                  <a:cubicBezTo>
                    <a:pt x="8955" y="11807"/>
                    <a:pt x="9202" y="11844"/>
                    <a:pt x="9448" y="11844"/>
                  </a:cubicBezTo>
                  <a:cubicBezTo>
                    <a:pt x="10024" y="11844"/>
                    <a:pt x="10592" y="11644"/>
                    <a:pt x="11026" y="11268"/>
                  </a:cubicBezTo>
                  <a:cubicBezTo>
                    <a:pt x="11788" y="10602"/>
                    <a:pt x="12038" y="9542"/>
                    <a:pt x="11633" y="8637"/>
                  </a:cubicBezTo>
                  <a:lnTo>
                    <a:pt x="11562" y="8470"/>
                  </a:lnTo>
                  <a:lnTo>
                    <a:pt x="11752" y="8458"/>
                  </a:lnTo>
                  <a:cubicBezTo>
                    <a:pt x="12252" y="8411"/>
                    <a:pt x="12705" y="8220"/>
                    <a:pt x="13074" y="7899"/>
                  </a:cubicBezTo>
                  <a:cubicBezTo>
                    <a:pt x="14062" y="7065"/>
                    <a:pt x="14169" y="5601"/>
                    <a:pt x="13300" y="4660"/>
                  </a:cubicBezTo>
                  <a:cubicBezTo>
                    <a:pt x="12845" y="4175"/>
                    <a:pt x="12201" y="3896"/>
                    <a:pt x="11521" y="3896"/>
                  </a:cubicBezTo>
                  <a:cubicBezTo>
                    <a:pt x="11400" y="3896"/>
                    <a:pt x="11279" y="3904"/>
                    <a:pt x="11157" y="3922"/>
                  </a:cubicBezTo>
                  <a:lnTo>
                    <a:pt x="10955" y="3946"/>
                  </a:lnTo>
                  <a:lnTo>
                    <a:pt x="11002" y="3755"/>
                  </a:lnTo>
                  <a:cubicBezTo>
                    <a:pt x="11181" y="3041"/>
                    <a:pt x="10967" y="2279"/>
                    <a:pt x="10467" y="1731"/>
                  </a:cubicBezTo>
                  <a:cubicBezTo>
                    <a:pt x="9994" y="1214"/>
                    <a:pt x="9336" y="950"/>
                    <a:pt x="8675" y="950"/>
                  </a:cubicBezTo>
                  <a:cubicBezTo>
                    <a:pt x="8118" y="950"/>
                    <a:pt x="7560" y="1136"/>
                    <a:pt x="7109" y="1517"/>
                  </a:cubicBezTo>
                  <a:cubicBezTo>
                    <a:pt x="7073" y="1553"/>
                    <a:pt x="7038" y="1577"/>
                    <a:pt x="7014" y="1624"/>
                  </a:cubicBezTo>
                  <a:lnTo>
                    <a:pt x="6835" y="1803"/>
                  </a:lnTo>
                  <a:lnTo>
                    <a:pt x="6776" y="1565"/>
                  </a:lnTo>
                  <a:cubicBezTo>
                    <a:pt x="6692" y="1243"/>
                    <a:pt x="6537" y="946"/>
                    <a:pt x="6311" y="684"/>
                  </a:cubicBezTo>
                  <a:cubicBezTo>
                    <a:pt x="5899" y="232"/>
                    <a:pt x="5322" y="1"/>
                    <a:pt x="4740" y="1"/>
                  </a:cubicBezTo>
                  <a:close/>
                </a:path>
              </a:pathLst>
            </a:cu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96" name="Google Shape;10896;p69"/>
            <p:cNvSpPr/>
            <p:nvPr/>
          </p:nvSpPr>
          <p:spPr>
            <a:xfrm rot="5400000">
              <a:off x="7744614" y="1238388"/>
              <a:ext cx="185449" cy="108982"/>
            </a:xfrm>
            <a:custGeom>
              <a:avLst/>
              <a:gdLst/>
              <a:ahLst/>
              <a:cxnLst/>
              <a:rect l="l" t="t" r="r" b="b"/>
              <a:pathLst>
                <a:path w="2680" h="1575" extrusionOk="0">
                  <a:moveTo>
                    <a:pt x="2679" y="0"/>
                  </a:moveTo>
                  <a:lnTo>
                    <a:pt x="2679" y="0"/>
                  </a:lnTo>
                  <a:cubicBezTo>
                    <a:pt x="2667" y="0"/>
                    <a:pt x="2667" y="24"/>
                    <a:pt x="2644" y="36"/>
                  </a:cubicBezTo>
                  <a:cubicBezTo>
                    <a:pt x="2632" y="48"/>
                    <a:pt x="2608" y="84"/>
                    <a:pt x="2608" y="108"/>
                  </a:cubicBezTo>
                  <a:cubicBezTo>
                    <a:pt x="2572" y="143"/>
                    <a:pt x="2548" y="179"/>
                    <a:pt x="2501" y="227"/>
                  </a:cubicBezTo>
                  <a:cubicBezTo>
                    <a:pt x="2453" y="274"/>
                    <a:pt x="2417" y="334"/>
                    <a:pt x="2346" y="381"/>
                  </a:cubicBezTo>
                  <a:cubicBezTo>
                    <a:pt x="2298" y="441"/>
                    <a:pt x="2239" y="477"/>
                    <a:pt x="2179" y="536"/>
                  </a:cubicBezTo>
                  <a:cubicBezTo>
                    <a:pt x="2096" y="596"/>
                    <a:pt x="2036" y="643"/>
                    <a:pt x="1965" y="703"/>
                  </a:cubicBezTo>
                  <a:cubicBezTo>
                    <a:pt x="1893" y="751"/>
                    <a:pt x="1822" y="810"/>
                    <a:pt x="1739" y="858"/>
                  </a:cubicBezTo>
                  <a:cubicBezTo>
                    <a:pt x="1691" y="882"/>
                    <a:pt x="1667" y="893"/>
                    <a:pt x="1620" y="929"/>
                  </a:cubicBezTo>
                  <a:lnTo>
                    <a:pt x="1501" y="989"/>
                  </a:lnTo>
                  <a:cubicBezTo>
                    <a:pt x="1429" y="1036"/>
                    <a:pt x="1334" y="1060"/>
                    <a:pt x="1251" y="1108"/>
                  </a:cubicBezTo>
                  <a:cubicBezTo>
                    <a:pt x="1155" y="1132"/>
                    <a:pt x="1084" y="1167"/>
                    <a:pt x="1000" y="1191"/>
                  </a:cubicBezTo>
                  <a:cubicBezTo>
                    <a:pt x="905" y="1227"/>
                    <a:pt x="822" y="1239"/>
                    <a:pt x="750" y="1274"/>
                  </a:cubicBezTo>
                  <a:cubicBezTo>
                    <a:pt x="727" y="1274"/>
                    <a:pt x="703" y="1286"/>
                    <a:pt x="691" y="1286"/>
                  </a:cubicBezTo>
                  <a:cubicBezTo>
                    <a:pt x="667" y="1298"/>
                    <a:pt x="643" y="1298"/>
                    <a:pt x="631" y="1298"/>
                  </a:cubicBezTo>
                  <a:cubicBezTo>
                    <a:pt x="584" y="1310"/>
                    <a:pt x="536" y="1334"/>
                    <a:pt x="500" y="1334"/>
                  </a:cubicBezTo>
                  <a:cubicBezTo>
                    <a:pt x="441" y="1346"/>
                    <a:pt x="369" y="1370"/>
                    <a:pt x="310" y="1370"/>
                  </a:cubicBezTo>
                  <a:cubicBezTo>
                    <a:pt x="250" y="1394"/>
                    <a:pt x="191" y="1405"/>
                    <a:pt x="143" y="1405"/>
                  </a:cubicBezTo>
                  <a:cubicBezTo>
                    <a:pt x="60" y="1417"/>
                    <a:pt x="0" y="1429"/>
                    <a:pt x="0" y="1429"/>
                  </a:cubicBezTo>
                  <a:lnTo>
                    <a:pt x="131" y="1477"/>
                  </a:lnTo>
                  <a:cubicBezTo>
                    <a:pt x="179" y="1489"/>
                    <a:pt x="238" y="1513"/>
                    <a:pt x="298" y="1524"/>
                  </a:cubicBezTo>
                  <a:cubicBezTo>
                    <a:pt x="358" y="1536"/>
                    <a:pt x="429" y="1536"/>
                    <a:pt x="500" y="1548"/>
                  </a:cubicBezTo>
                  <a:cubicBezTo>
                    <a:pt x="572" y="1548"/>
                    <a:pt x="643" y="1575"/>
                    <a:pt x="722" y="1575"/>
                  </a:cubicBezTo>
                  <a:cubicBezTo>
                    <a:pt x="735" y="1575"/>
                    <a:pt x="749" y="1574"/>
                    <a:pt x="762" y="1572"/>
                  </a:cubicBezTo>
                  <a:cubicBezTo>
                    <a:pt x="858" y="1548"/>
                    <a:pt x="953" y="1548"/>
                    <a:pt x="1060" y="1536"/>
                  </a:cubicBezTo>
                  <a:cubicBezTo>
                    <a:pt x="1096" y="1536"/>
                    <a:pt x="1143" y="1524"/>
                    <a:pt x="1203" y="1513"/>
                  </a:cubicBezTo>
                  <a:cubicBezTo>
                    <a:pt x="1251" y="1489"/>
                    <a:pt x="1310" y="1477"/>
                    <a:pt x="1358" y="1465"/>
                  </a:cubicBezTo>
                  <a:cubicBezTo>
                    <a:pt x="1441" y="1417"/>
                    <a:pt x="1560" y="1394"/>
                    <a:pt x="1655" y="1322"/>
                  </a:cubicBezTo>
                  <a:lnTo>
                    <a:pt x="1798" y="1251"/>
                  </a:lnTo>
                  <a:lnTo>
                    <a:pt x="1929" y="1167"/>
                  </a:lnTo>
                  <a:cubicBezTo>
                    <a:pt x="2024" y="1108"/>
                    <a:pt x="2096" y="1024"/>
                    <a:pt x="2167" y="953"/>
                  </a:cubicBezTo>
                  <a:cubicBezTo>
                    <a:pt x="2251" y="882"/>
                    <a:pt x="2310" y="810"/>
                    <a:pt x="2370" y="727"/>
                  </a:cubicBezTo>
                  <a:lnTo>
                    <a:pt x="2501" y="512"/>
                  </a:lnTo>
                  <a:cubicBezTo>
                    <a:pt x="2548" y="453"/>
                    <a:pt x="2560" y="381"/>
                    <a:pt x="2584" y="322"/>
                  </a:cubicBezTo>
                  <a:cubicBezTo>
                    <a:pt x="2620" y="262"/>
                    <a:pt x="2632" y="203"/>
                    <a:pt x="2644" y="155"/>
                  </a:cubicBezTo>
                  <a:cubicBezTo>
                    <a:pt x="2679" y="60"/>
                    <a:pt x="2679" y="24"/>
                    <a:pt x="2679" y="0"/>
                  </a:cubicBezTo>
                  <a:close/>
                </a:path>
              </a:pathLst>
            </a:custGeom>
            <a:solidFill>
              <a:schemeClr val="dk1"/>
            </a:solidFill>
            <a:ln w="3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97" name="Google Shape;10897;p69"/>
            <p:cNvSpPr/>
            <p:nvPr/>
          </p:nvSpPr>
          <p:spPr>
            <a:xfrm rot="-5400000" flipH="1">
              <a:off x="8806393" y="1386432"/>
              <a:ext cx="230774" cy="229105"/>
            </a:xfrm>
            <a:custGeom>
              <a:avLst/>
              <a:gdLst/>
              <a:ahLst/>
              <a:cxnLst/>
              <a:rect l="l" t="t" r="r" b="b"/>
              <a:pathLst>
                <a:path w="3335" h="3311" extrusionOk="0">
                  <a:moveTo>
                    <a:pt x="1525" y="1"/>
                  </a:moveTo>
                  <a:lnTo>
                    <a:pt x="1132" y="1108"/>
                  </a:lnTo>
                  <a:lnTo>
                    <a:pt x="1" y="1429"/>
                  </a:lnTo>
                  <a:lnTo>
                    <a:pt x="941" y="2144"/>
                  </a:lnTo>
                  <a:lnTo>
                    <a:pt x="882" y="3310"/>
                  </a:lnTo>
                  <a:lnTo>
                    <a:pt x="882" y="3310"/>
                  </a:lnTo>
                  <a:lnTo>
                    <a:pt x="1846" y="2632"/>
                  </a:lnTo>
                  <a:lnTo>
                    <a:pt x="2953" y="3049"/>
                  </a:lnTo>
                  <a:lnTo>
                    <a:pt x="2953" y="3049"/>
                  </a:lnTo>
                  <a:lnTo>
                    <a:pt x="2608" y="1917"/>
                  </a:lnTo>
                  <a:lnTo>
                    <a:pt x="3334" y="989"/>
                  </a:lnTo>
                  <a:lnTo>
                    <a:pt x="2156" y="977"/>
                  </a:lnTo>
                  <a:lnTo>
                    <a:pt x="1525" y="1"/>
                  </a:lnTo>
                  <a:close/>
                </a:path>
              </a:pathLst>
            </a:custGeom>
            <a:solidFill>
              <a:schemeClr val="accent1"/>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98" name="Google Shape;10898;p69"/>
            <p:cNvSpPr/>
            <p:nvPr/>
          </p:nvSpPr>
          <p:spPr>
            <a:xfrm rot="-5400000" flipH="1">
              <a:off x="8757780" y="259814"/>
              <a:ext cx="131129" cy="125243"/>
            </a:xfrm>
            <a:custGeom>
              <a:avLst/>
              <a:gdLst/>
              <a:ahLst/>
              <a:cxnLst/>
              <a:rect l="l" t="t" r="r" b="b"/>
              <a:pathLst>
                <a:path w="1895" h="1810" extrusionOk="0">
                  <a:moveTo>
                    <a:pt x="930" y="0"/>
                  </a:moveTo>
                  <a:lnTo>
                    <a:pt x="656" y="595"/>
                  </a:lnTo>
                  <a:lnTo>
                    <a:pt x="1" y="715"/>
                  </a:lnTo>
                  <a:lnTo>
                    <a:pt x="489" y="1155"/>
                  </a:lnTo>
                  <a:lnTo>
                    <a:pt x="418" y="1810"/>
                  </a:lnTo>
                  <a:lnTo>
                    <a:pt x="989" y="1488"/>
                  </a:lnTo>
                  <a:lnTo>
                    <a:pt x="1585" y="1762"/>
                  </a:lnTo>
                  <a:lnTo>
                    <a:pt x="1430" y="1131"/>
                  </a:lnTo>
                  <a:lnTo>
                    <a:pt x="1894" y="655"/>
                  </a:lnTo>
                  <a:lnTo>
                    <a:pt x="1239" y="572"/>
                  </a:lnTo>
                  <a:lnTo>
                    <a:pt x="930" y="0"/>
                  </a:lnTo>
                  <a:close/>
                </a:path>
              </a:pathLst>
            </a:custGeom>
            <a:solidFill>
              <a:schemeClr val="accent3"/>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TextBox 1"/>
          <p:cNvSpPr txBox="1"/>
          <p:nvPr/>
        </p:nvSpPr>
        <p:spPr>
          <a:xfrm>
            <a:off x="567028" y="1283193"/>
            <a:ext cx="5827413" cy="2893100"/>
          </a:xfrm>
          <a:prstGeom prst="rect">
            <a:avLst/>
          </a:prstGeom>
          <a:noFill/>
        </p:spPr>
        <p:txBody>
          <a:bodyPr wrap="square" rtlCol="0">
            <a:spAutoFit/>
          </a:bodyPr>
          <a:lstStyle/>
          <a:p>
            <a:r>
              <a:rPr lang="en-GB" kern="1200" dirty="0" smtClean="0">
                <a:solidFill>
                  <a:schemeClr val="tx1"/>
                </a:solidFill>
                <a:latin typeface="Architects Daughter" panose="020B0604020202020204" charset="0"/>
              </a:rPr>
              <a:t>The </a:t>
            </a:r>
            <a:r>
              <a:rPr lang="en-GB" kern="1200" dirty="0">
                <a:solidFill>
                  <a:schemeClr val="tx1"/>
                </a:solidFill>
                <a:latin typeface="Architects Daughter" panose="020B0604020202020204" charset="0"/>
              </a:rPr>
              <a:t>Computer Misuse Act is one of the laws that relate to ICT use.</a:t>
            </a:r>
          </a:p>
          <a:p>
            <a:r>
              <a:rPr lang="en-GB" kern="1200" dirty="0">
                <a:solidFill>
                  <a:schemeClr val="tx1"/>
                </a:solidFill>
                <a:latin typeface="Architects Daughter" panose="020B0604020202020204" charset="0"/>
              </a:rPr>
              <a:t> </a:t>
            </a:r>
          </a:p>
          <a:p>
            <a:r>
              <a:rPr lang="en-GB" kern="1200" dirty="0">
                <a:solidFill>
                  <a:schemeClr val="tx1"/>
                </a:solidFill>
                <a:latin typeface="Architects Daughter" panose="020B0604020202020204" charset="0"/>
              </a:rPr>
              <a:t>Research the following and present in a word-processed document:</a:t>
            </a:r>
          </a:p>
          <a:p>
            <a:pPr marL="285750" lvl="0" indent="-285750">
              <a:buFont typeface="Wingdings" panose="05000000000000000000" pitchFamily="2" charset="2"/>
              <a:buChar char="q"/>
            </a:pPr>
            <a:r>
              <a:rPr lang="en-GB" kern="1200" dirty="0">
                <a:solidFill>
                  <a:schemeClr val="tx1"/>
                </a:solidFill>
                <a:latin typeface="Architects Daughter" panose="020B0604020202020204" charset="0"/>
              </a:rPr>
              <a:t>The main role of the law, i.e. what does it say is illegal</a:t>
            </a:r>
          </a:p>
          <a:p>
            <a:pPr marL="285750" lvl="0" indent="-285750">
              <a:buFont typeface="Wingdings" panose="05000000000000000000" pitchFamily="2" charset="2"/>
              <a:buChar char="q"/>
            </a:pPr>
            <a:r>
              <a:rPr lang="en-GB" kern="1200" dirty="0">
                <a:solidFill>
                  <a:schemeClr val="tx1"/>
                </a:solidFill>
                <a:latin typeface="Architects Daughter" panose="020B0604020202020204" charset="0"/>
              </a:rPr>
              <a:t>The impact on organisations of the law</a:t>
            </a:r>
          </a:p>
          <a:p>
            <a:pPr marL="285750" lvl="0" indent="-285750">
              <a:buFont typeface="Wingdings" panose="05000000000000000000" pitchFamily="2" charset="2"/>
              <a:buChar char="q"/>
            </a:pPr>
            <a:r>
              <a:rPr lang="en-GB" kern="1200" dirty="0">
                <a:solidFill>
                  <a:schemeClr val="tx1"/>
                </a:solidFill>
                <a:latin typeface="Architects Daughter" panose="020B0604020202020204" charset="0"/>
              </a:rPr>
              <a:t>The impact on individuals of the law</a:t>
            </a:r>
          </a:p>
          <a:p>
            <a:pPr marL="285750" lvl="0" indent="-285750">
              <a:buFont typeface="Wingdings" panose="05000000000000000000" pitchFamily="2" charset="2"/>
              <a:buChar char="q"/>
            </a:pPr>
            <a:r>
              <a:rPr lang="en-GB" kern="1200" dirty="0">
                <a:solidFill>
                  <a:schemeClr val="tx1"/>
                </a:solidFill>
                <a:latin typeface="Architects Daughter" panose="020B0604020202020204" charset="0"/>
              </a:rPr>
              <a:t>The consequences of not following the law on (a) an individual and (b) a business</a:t>
            </a:r>
          </a:p>
          <a:p>
            <a:pPr marL="285750" lvl="0" indent="-285750">
              <a:buFont typeface="Wingdings" panose="05000000000000000000" pitchFamily="2" charset="2"/>
              <a:buChar char="q"/>
            </a:pPr>
            <a:r>
              <a:rPr lang="en-GB" kern="1200" dirty="0">
                <a:solidFill>
                  <a:schemeClr val="tx1"/>
                </a:solidFill>
                <a:latin typeface="Architects Daughter" panose="020B0604020202020204" charset="0"/>
              </a:rPr>
              <a:t>A news story where an organisation has failed to comply with this law, and the outcome of the incident </a:t>
            </a:r>
          </a:p>
          <a:p>
            <a:r>
              <a:rPr lang="en-GB" kern="1200" dirty="0">
                <a:solidFill>
                  <a:schemeClr val="tx1"/>
                </a:solidFill>
                <a:latin typeface="Architects Daughter" panose="020B0604020202020204" charset="0"/>
              </a:rPr>
              <a:t> </a:t>
            </a:r>
          </a:p>
          <a:p>
            <a:r>
              <a:rPr lang="en-GB" kern="1200" dirty="0">
                <a:solidFill>
                  <a:schemeClr val="tx1"/>
                </a:solidFill>
                <a:latin typeface="Architects Daughter" panose="020B0604020202020204" charset="0"/>
              </a:rPr>
              <a:t>Present the tasks as a word-processed document or </a:t>
            </a:r>
            <a:r>
              <a:rPr lang="en-GB" dirty="0">
                <a:latin typeface="Architects Daughter" panose="020B0604020202020204" charset="0"/>
                <a:ea typeface="Calibri" panose="020F0502020204030204" pitchFamily="34" charset="0"/>
                <a:cs typeface="Times New Roman" panose="02020603050405020304" pitchFamily="18" charset="0"/>
              </a:rPr>
              <a:t>either a PowerPoint presentation </a:t>
            </a:r>
            <a:r>
              <a:rPr lang="en-GB" kern="1200" dirty="0">
                <a:solidFill>
                  <a:schemeClr val="tx1"/>
                </a:solidFill>
                <a:latin typeface="Architects Daughter" panose="020B0604020202020204" charset="0"/>
              </a:rPr>
              <a:t>with images if you think this will help.</a:t>
            </a:r>
          </a:p>
        </p:txBody>
      </p:sp>
      <p:pic>
        <p:nvPicPr>
          <p:cNvPr id="11" name="Picture 10"/>
          <p:cNvPicPr>
            <a:picLocks noChangeAspect="1"/>
          </p:cNvPicPr>
          <p:nvPr/>
        </p:nvPicPr>
        <p:blipFill>
          <a:blip r:embed="rId3"/>
          <a:stretch>
            <a:fillRect/>
          </a:stretch>
        </p:blipFill>
        <p:spPr>
          <a:xfrm>
            <a:off x="6968725" y="2191962"/>
            <a:ext cx="1935428" cy="1612857"/>
          </a:xfrm>
          <a:prstGeom prst="rect">
            <a:avLst/>
          </a:prstGeom>
        </p:spPr>
      </p:pic>
    </p:spTree>
    <p:extLst>
      <p:ext uri="{BB962C8B-B14F-4D97-AF65-F5344CB8AC3E}">
        <p14:creationId xmlns:p14="http://schemas.microsoft.com/office/powerpoint/2010/main" val="3055309278"/>
      </p:ext>
    </p:extLst>
  </p:cSld>
  <p:clrMapOvr>
    <a:masterClrMapping/>
  </p:clrMapOvr>
</p:sld>
</file>

<file path=ppt/theme/theme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354</TotalTime>
  <Words>868</Words>
  <Application>Microsoft Office PowerPoint</Application>
  <PresentationFormat>On-screen Show (16:9)</PresentationFormat>
  <Paragraphs>114</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Calibri</vt:lpstr>
      <vt:lpstr>Architects Daughter</vt:lpstr>
      <vt:lpstr>Wingdings</vt:lpstr>
      <vt:lpstr>Slackey</vt:lpstr>
      <vt:lpstr>Tahoma</vt:lpstr>
      <vt:lpstr>Times New Roman</vt:lpstr>
      <vt:lpstr>Arial</vt:lpstr>
      <vt:lpstr>Calibri Light</vt:lpstr>
      <vt:lpstr>Office Theme</vt:lpstr>
      <vt:lpstr>Transition Tasks</vt:lpstr>
      <vt:lpstr>Recommended Resources </vt:lpstr>
      <vt:lpstr>Task 1: Digital Divide</vt:lpstr>
      <vt:lpstr>PowerPoint Presentation</vt:lpstr>
      <vt:lpstr>Task 3: Social Media </vt:lpstr>
      <vt:lpstr>PowerPoint Presentation</vt:lpstr>
      <vt:lpstr>Task 5: Emerging Technology</vt:lpstr>
      <vt:lpstr>PowerPoint Presentation</vt:lpstr>
      <vt:lpstr>Task 7: Legal Issues</vt:lpstr>
      <vt:lpstr>Please email your completed work to: Mr Aslam  ZAslam@thekings.staffs.sch.uk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ATTITUDE:</dc:title>
  <dc:creator>Stephanie Degg</dc:creator>
  <cp:lastModifiedBy>Stephanie Degg</cp:lastModifiedBy>
  <cp:revision>28</cp:revision>
  <dcterms:modified xsi:type="dcterms:W3CDTF">2022-06-14T10:09:11Z</dcterms:modified>
</cp:coreProperties>
</file>