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9"/>
  </p:notesMasterIdLst>
  <p:sldIdLst>
    <p:sldId id="256" r:id="rId2"/>
    <p:sldId id="317" r:id="rId3"/>
    <p:sldId id="262" r:id="rId4"/>
    <p:sldId id="318" r:id="rId5"/>
    <p:sldId id="319" r:id="rId6"/>
    <p:sldId id="320" r:id="rId7"/>
    <p:sldId id="321" r:id="rId8"/>
  </p:sldIdLst>
  <p:sldSz cx="6858000" cy="9906000" type="A4"/>
  <p:notesSz cx="6858000" cy="9144000"/>
  <p:embeddedFontLst>
    <p:embeddedFont>
      <p:font typeface="Architects Daughter" pitchFamily="2" charset="0"/>
      <p:regular r:id="rId10"/>
    </p:embeddedFont>
    <p:embeddedFont>
      <p:font typeface="Slackey" panose="02000000000000000000" pitchFamily="2" charset="0"/>
      <p:regular r:id="rId11"/>
    </p:embeddedFont>
    <p:embeddedFont>
      <p:font typeface="Tw Cen MT" panose="020B0602020104020603" pitchFamily="34"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illiams" initials="a" lastIdx="2" clrIdx="0">
    <p:extLst>
      <p:ext uri="{19B8F6BF-5375-455C-9EA6-DF929625EA0E}">
        <p15:presenceInfo xmlns:p15="http://schemas.microsoft.com/office/powerpoint/2012/main" userId="S::awilliams@thekings.staffs.sch.uk::3a699d6d-6f2f-40d1-aa37-16fd20223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FFE0"/>
    <a:srgbClr val="D2F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02CF1-F788-41F4-B274-9BAF031DBB52}">
  <a:tblStyle styleId="{03D02CF1-F788-41F4-B274-9BAF031DBB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3"/>
    <p:restoredTop sz="85987"/>
  </p:normalViewPr>
  <p:slideViewPr>
    <p:cSldViewPr snapToGrid="0" snapToObjects="1">
      <p:cViewPr varScale="1">
        <p:scale>
          <a:sx n="64" d="100"/>
          <a:sy n="64" d="100"/>
        </p:scale>
        <p:origin x="19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Target are calculated grades from your GCSE/ BTEC results in Y11. Each term, we will analyse data taken from mini assessments, mocks, teacher feedback and coursework – this will allow us to see who is making at least expected steps of progress and those who need additional help.</a:t>
            </a:r>
            <a:endParaRPr dirty="0"/>
          </a:p>
        </p:txBody>
      </p:sp>
    </p:spTree>
    <p:extLst>
      <p:ext uri="{BB962C8B-B14F-4D97-AF65-F5344CB8AC3E}">
        <p14:creationId xmlns:p14="http://schemas.microsoft.com/office/powerpoint/2010/main" val="394591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5"/>
        <p:cNvGrpSpPr/>
        <p:nvPr/>
      </p:nvGrpSpPr>
      <p:grpSpPr>
        <a:xfrm>
          <a:off x="0" y="0"/>
          <a:ext cx="0" cy="0"/>
          <a:chOff x="0" y="0"/>
          <a:chExt cx="0" cy="0"/>
        </a:xfrm>
      </p:grpSpPr>
      <p:sp>
        <p:nvSpPr>
          <p:cNvPr id="10876" name="Google Shape;10876;g8ab2e9a2a8_0_7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7" name="Google Shape;10877;g8ab2e9a2a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176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Target are calculated grades from your GCSE/ BTEC results in Y11. Each term, we will analyse data taken from mini assessments, mocks, teacher feedback and coursework – this will allow us to see who is making at least expected steps of progress and those who need additional help.</a:t>
            </a:r>
            <a:endParaRPr dirty="0"/>
          </a:p>
        </p:txBody>
      </p:sp>
    </p:spTree>
    <p:extLst>
      <p:ext uri="{BB962C8B-B14F-4D97-AF65-F5344CB8AC3E}">
        <p14:creationId xmlns:p14="http://schemas.microsoft.com/office/powerpoint/2010/main" val="165263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82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5"/>
        <p:cNvGrpSpPr/>
        <p:nvPr/>
      </p:nvGrpSpPr>
      <p:grpSpPr>
        <a:xfrm>
          <a:off x="0" y="0"/>
          <a:ext cx="0" cy="0"/>
          <a:chOff x="0" y="0"/>
          <a:chExt cx="0" cy="0"/>
        </a:xfrm>
      </p:grpSpPr>
      <p:sp>
        <p:nvSpPr>
          <p:cNvPr id="10876" name="Google Shape;10876;g8ab2e9a2a8_0_7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7" name="Google Shape;10877;g8ab2e9a2a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55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374987" y="-64969"/>
            <a:ext cx="3590996" cy="10035911"/>
            <a:chOff x="4499983" y="-33734"/>
            <a:chExt cx="4787994" cy="5210954"/>
          </a:xfrm>
        </p:grpSpPr>
        <p:sp>
          <p:nvSpPr>
            <p:cNvPr id="10" name="Google Shape;10;p2"/>
            <p:cNvSpPr/>
            <p:nvPr/>
          </p:nvSpPr>
          <p:spPr>
            <a:xfrm>
              <a:off x="4533900" y="-19050"/>
              <a:ext cx="4724400" cy="5162550"/>
            </a:xfrm>
            <a:custGeom>
              <a:avLst/>
              <a:gdLst/>
              <a:ahLst/>
              <a:cxnLst/>
              <a:rect l="l" t="t" r="r" b="b"/>
              <a:pathLst>
                <a:path w="188976" h="206502" extrusionOk="0">
                  <a:moveTo>
                    <a:pt x="0" y="1143"/>
                  </a:moveTo>
                  <a:lnTo>
                    <a:pt x="188595" y="0"/>
                  </a:lnTo>
                  <a:lnTo>
                    <a:pt x="188976" y="206121"/>
                  </a:lnTo>
                  <a:lnTo>
                    <a:pt x="97917" y="206502"/>
                  </a:lnTo>
                  <a:close/>
                </a:path>
              </a:pathLst>
            </a:custGeom>
            <a:solidFill>
              <a:schemeClr val="accent1"/>
            </a:solidFill>
            <a:ln>
              <a:noFill/>
            </a:ln>
          </p:spPr>
        </p:sp>
        <p:grpSp>
          <p:nvGrpSpPr>
            <p:cNvPr id="11" name="Google Shape;11;p2"/>
            <p:cNvGrpSpPr/>
            <p:nvPr/>
          </p:nvGrpSpPr>
          <p:grpSpPr>
            <a:xfrm>
              <a:off x="4499983" y="-33734"/>
              <a:ext cx="4787994" cy="5210954"/>
              <a:chOff x="4499983" y="-33734"/>
              <a:chExt cx="4787994" cy="5210954"/>
            </a:xfrm>
          </p:grpSpPr>
          <p:sp>
            <p:nvSpPr>
              <p:cNvPr id="12" name="Google Shape;12;p2"/>
              <p:cNvSpPr/>
              <p:nvPr/>
            </p:nvSpPr>
            <p:spPr>
              <a:xfrm>
                <a:off x="4499983" y="-33734"/>
                <a:ext cx="4787994" cy="5210954"/>
              </a:xfrm>
              <a:custGeom>
                <a:avLst/>
                <a:gdLst/>
                <a:ahLst/>
                <a:cxnLst/>
                <a:rect l="l" t="t" r="r" b="b"/>
                <a:pathLst>
                  <a:path w="139352" h="151662" extrusionOk="0">
                    <a:moveTo>
                      <a:pt x="138613" y="596"/>
                    </a:moveTo>
                    <a:lnTo>
                      <a:pt x="138613" y="10835"/>
                    </a:lnTo>
                    <a:lnTo>
                      <a:pt x="96858" y="97310"/>
                    </a:lnTo>
                    <a:lnTo>
                      <a:pt x="138315" y="151067"/>
                    </a:lnTo>
                    <a:lnTo>
                      <a:pt x="94203" y="102799"/>
                    </a:lnTo>
                    <a:lnTo>
                      <a:pt x="71045" y="150769"/>
                    </a:lnTo>
                    <a:lnTo>
                      <a:pt x="89166" y="97286"/>
                    </a:lnTo>
                    <a:lnTo>
                      <a:pt x="1096" y="893"/>
                    </a:lnTo>
                    <a:lnTo>
                      <a:pt x="22527" y="893"/>
                    </a:lnTo>
                    <a:lnTo>
                      <a:pt x="91524" y="90345"/>
                    </a:lnTo>
                    <a:lnTo>
                      <a:pt x="121944" y="596"/>
                    </a:lnTo>
                    <a:close/>
                    <a:moveTo>
                      <a:pt x="139304" y="0"/>
                    </a:moveTo>
                    <a:lnTo>
                      <a:pt x="0" y="298"/>
                    </a:lnTo>
                    <a:lnTo>
                      <a:pt x="70450" y="151662"/>
                    </a:lnTo>
                    <a:lnTo>
                      <a:pt x="139351" y="151662"/>
                    </a:lnTo>
                    <a:lnTo>
                      <a:pt x="139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 name="Google Shape;13;p2"/>
              <p:cNvSpPr/>
              <p:nvPr/>
            </p:nvSpPr>
            <p:spPr>
              <a:xfrm>
                <a:off x="4537607" y="-13290"/>
                <a:ext cx="4724980" cy="5170066"/>
              </a:xfrm>
              <a:custGeom>
                <a:avLst/>
                <a:gdLst/>
                <a:ahLst/>
                <a:cxnLst/>
                <a:rect l="l" t="t" r="r" b="b"/>
                <a:pathLst>
                  <a:path w="137518" h="150472" extrusionOk="0">
                    <a:moveTo>
                      <a:pt x="120849" y="1"/>
                    </a:moveTo>
                    <a:lnTo>
                      <a:pt x="90429" y="89750"/>
                    </a:lnTo>
                    <a:lnTo>
                      <a:pt x="21432" y="298"/>
                    </a:lnTo>
                    <a:lnTo>
                      <a:pt x="1" y="298"/>
                    </a:lnTo>
                    <a:lnTo>
                      <a:pt x="88071" y="96691"/>
                    </a:lnTo>
                    <a:lnTo>
                      <a:pt x="69950" y="150174"/>
                    </a:lnTo>
                    <a:lnTo>
                      <a:pt x="93108" y="102204"/>
                    </a:lnTo>
                    <a:lnTo>
                      <a:pt x="137220" y="150472"/>
                    </a:lnTo>
                    <a:lnTo>
                      <a:pt x="95763" y="96715"/>
                    </a:lnTo>
                    <a:lnTo>
                      <a:pt x="137518" y="10240"/>
                    </a:lnTo>
                    <a:lnTo>
                      <a:pt x="137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 name="Google Shape;14;p2"/>
              <p:cNvSpPr/>
              <p:nvPr/>
            </p:nvSpPr>
            <p:spPr>
              <a:xfrm>
                <a:off x="4499983" y="-33734"/>
                <a:ext cx="4787994" cy="5210954"/>
              </a:xfrm>
              <a:custGeom>
                <a:avLst/>
                <a:gdLst/>
                <a:ahLst/>
                <a:cxnLst/>
                <a:rect l="l" t="t" r="r" b="b"/>
                <a:pathLst>
                  <a:path w="139352" h="151662" fill="none" extrusionOk="0">
                    <a:moveTo>
                      <a:pt x="139304" y="0"/>
                    </a:moveTo>
                    <a:lnTo>
                      <a:pt x="139351" y="151662"/>
                    </a:lnTo>
                    <a:lnTo>
                      <a:pt x="70450" y="151662"/>
                    </a:lnTo>
                    <a:lnTo>
                      <a:pt x="0" y="298"/>
                    </a:lnTo>
                    <a:close/>
                  </a:path>
                </a:pathLst>
              </a:custGeom>
              <a:noFill/>
              <a:ln w="297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grpSp>
      <p:grpSp>
        <p:nvGrpSpPr>
          <p:cNvPr id="15" name="Google Shape;15;p2"/>
          <p:cNvGrpSpPr/>
          <p:nvPr/>
        </p:nvGrpSpPr>
        <p:grpSpPr>
          <a:xfrm>
            <a:off x="-107979" y="-64969"/>
            <a:ext cx="4209226" cy="4860398"/>
            <a:chOff x="-143972" y="-33734"/>
            <a:chExt cx="5612301" cy="2523668"/>
          </a:xfrm>
        </p:grpSpPr>
        <p:sp>
          <p:nvSpPr>
            <p:cNvPr id="16" name="Google Shape;16;p2"/>
            <p:cNvSpPr/>
            <p:nvPr/>
          </p:nvSpPr>
          <p:spPr>
            <a:xfrm>
              <a:off x="-136173" y="-23495"/>
              <a:ext cx="5604501" cy="2510165"/>
            </a:xfrm>
            <a:custGeom>
              <a:avLst/>
              <a:gdLst/>
              <a:ahLst/>
              <a:cxnLst/>
              <a:rect l="l" t="t" r="r" b="b"/>
              <a:pathLst>
                <a:path w="163116" h="73057" extrusionOk="0">
                  <a:moveTo>
                    <a:pt x="3405" y="524"/>
                  </a:moveTo>
                  <a:cubicBezTo>
                    <a:pt x="3703" y="524"/>
                    <a:pt x="3977" y="774"/>
                    <a:pt x="3977" y="1084"/>
                  </a:cubicBezTo>
                  <a:cubicBezTo>
                    <a:pt x="3977" y="1381"/>
                    <a:pt x="3727" y="1655"/>
                    <a:pt x="3405" y="1655"/>
                  </a:cubicBezTo>
                  <a:cubicBezTo>
                    <a:pt x="3096" y="1655"/>
                    <a:pt x="2846" y="1393"/>
                    <a:pt x="2846" y="1084"/>
                  </a:cubicBezTo>
                  <a:cubicBezTo>
                    <a:pt x="2858" y="774"/>
                    <a:pt x="3096" y="524"/>
                    <a:pt x="3405" y="524"/>
                  </a:cubicBezTo>
                  <a:close/>
                  <a:moveTo>
                    <a:pt x="7132" y="524"/>
                  </a:moveTo>
                  <a:cubicBezTo>
                    <a:pt x="7430" y="524"/>
                    <a:pt x="7692" y="774"/>
                    <a:pt x="7692" y="1084"/>
                  </a:cubicBezTo>
                  <a:cubicBezTo>
                    <a:pt x="7692" y="1381"/>
                    <a:pt x="7442" y="1655"/>
                    <a:pt x="7132" y="1655"/>
                  </a:cubicBezTo>
                  <a:cubicBezTo>
                    <a:pt x="6834" y="1655"/>
                    <a:pt x="6560" y="1393"/>
                    <a:pt x="6560" y="1084"/>
                  </a:cubicBezTo>
                  <a:cubicBezTo>
                    <a:pt x="6560" y="774"/>
                    <a:pt x="6822" y="524"/>
                    <a:pt x="7132" y="524"/>
                  </a:cubicBezTo>
                  <a:close/>
                  <a:moveTo>
                    <a:pt x="10871" y="524"/>
                  </a:moveTo>
                  <a:cubicBezTo>
                    <a:pt x="11168" y="524"/>
                    <a:pt x="11430" y="774"/>
                    <a:pt x="11430" y="1084"/>
                  </a:cubicBezTo>
                  <a:cubicBezTo>
                    <a:pt x="11430" y="1381"/>
                    <a:pt x="11180" y="1655"/>
                    <a:pt x="10871" y="1655"/>
                  </a:cubicBezTo>
                  <a:cubicBezTo>
                    <a:pt x="10573" y="1655"/>
                    <a:pt x="10299" y="1393"/>
                    <a:pt x="10299" y="1084"/>
                  </a:cubicBezTo>
                  <a:cubicBezTo>
                    <a:pt x="10299" y="774"/>
                    <a:pt x="10549" y="524"/>
                    <a:pt x="10871" y="524"/>
                  </a:cubicBezTo>
                  <a:close/>
                  <a:moveTo>
                    <a:pt x="14585" y="524"/>
                  </a:moveTo>
                  <a:cubicBezTo>
                    <a:pt x="14883" y="524"/>
                    <a:pt x="15157" y="774"/>
                    <a:pt x="15157" y="1084"/>
                  </a:cubicBezTo>
                  <a:cubicBezTo>
                    <a:pt x="15157" y="1381"/>
                    <a:pt x="14895" y="1655"/>
                    <a:pt x="14585" y="1655"/>
                  </a:cubicBezTo>
                  <a:cubicBezTo>
                    <a:pt x="14288" y="1655"/>
                    <a:pt x="14014" y="1393"/>
                    <a:pt x="14014" y="1084"/>
                  </a:cubicBezTo>
                  <a:cubicBezTo>
                    <a:pt x="14014" y="774"/>
                    <a:pt x="14276" y="524"/>
                    <a:pt x="14585" y="524"/>
                  </a:cubicBezTo>
                  <a:close/>
                  <a:moveTo>
                    <a:pt x="18324" y="524"/>
                  </a:moveTo>
                  <a:cubicBezTo>
                    <a:pt x="18622" y="524"/>
                    <a:pt x="18883" y="774"/>
                    <a:pt x="18883" y="1084"/>
                  </a:cubicBezTo>
                  <a:cubicBezTo>
                    <a:pt x="18883" y="1381"/>
                    <a:pt x="18633" y="1655"/>
                    <a:pt x="18324" y="1655"/>
                  </a:cubicBezTo>
                  <a:cubicBezTo>
                    <a:pt x="18026" y="1655"/>
                    <a:pt x="17752" y="1393"/>
                    <a:pt x="17752" y="1084"/>
                  </a:cubicBezTo>
                  <a:cubicBezTo>
                    <a:pt x="17752" y="774"/>
                    <a:pt x="18014" y="524"/>
                    <a:pt x="18324" y="524"/>
                  </a:cubicBezTo>
                  <a:close/>
                  <a:moveTo>
                    <a:pt x="22039" y="524"/>
                  </a:moveTo>
                  <a:cubicBezTo>
                    <a:pt x="22336" y="524"/>
                    <a:pt x="22610" y="774"/>
                    <a:pt x="22610" y="1084"/>
                  </a:cubicBezTo>
                  <a:cubicBezTo>
                    <a:pt x="22610" y="1381"/>
                    <a:pt x="22360" y="1655"/>
                    <a:pt x="22039" y="1655"/>
                  </a:cubicBezTo>
                  <a:cubicBezTo>
                    <a:pt x="21729" y="1655"/>
                    <a:pt x="21479" y="1393"/>
                    <a:pt x="21479" y="1084"/>
                  </a:cubicBezTo>
                  <a:cubicBezTo>
                    <a:pt x="21479" y="774"/>
                    <a:pt x="21729" y="524"/>
                    <a:pt x="22039" y="524"/>
                  </a:cubicBezTo>
                  <a:close/>
                  <a:moveTo>
                    <a:pt x="25777" y="524"/>
                  </a:moveTo>
                  <a:cubicBezTo>
                    <a:pt x="26075" y="524"/>
                    <a:pt x="26349" y="774"/>
                    <a:pt x="26349" y="1084"/>
                  </a:cubicBezTo>
                  <a:cubicBezTo>
                    <a:pt x="26349" y="1381"/>
                    <a:pt x="26087" y="1655"/>
                    <a:pt x="25777" y="1655"/>
                  </a:cubicBezTo>
                  <a:cubicBezTo>
                    <a:pt x="25468" y="1655"/>
                    <a:pt x="25206" y="1393"/>
                    <a:pt x="25206" y="1084"/>
                  </a:cubicBezTo>
                  <a:cubicBezTo>
                    <a:pt x="25206" y="774"/>
                    <a:pt x="25468" y="524"/>
                    <a:pt x="25777" y="524"/>
                  </a:cubicBezTo>
                  <a:close/>
                  <a:moveTo>
                    <a:pt x="29504" y="524"/>
                  </a:moveTo>
                  <a:cubicBezTo>
                    <a:pt x="29801" y="524"/>
                    <a:pt x="30063" y="774"/>
                    <a:pt x="30063" y="1084"/>
                  </a:cubicBezTo>
                  <a:cubicBezTo>
                    <a:pt x="30063" y="1381"/>
                    <a:pt x="29813" y="1655"/>
                    <a:pt x="29504" y="1655"/>
                  </a:cubicBezTo>
                  <a:cubicBezTo>
                    <a:pt x="29182" y="1655"/>
                    <a:pt x="28932" y="1393"/>
                    <a:pt x="28932" y="1084"/>
                  </a:cubicBezTo>
                  <a:cubicBezTo>
                    <a:pt x="28932" y="774"/>
                    <a:pt x="29182" y="524"/>
                    <a:pt x="29504" y="524"/>
                  </a:cubicBezTo>
                  <a:close/>
                  <a:moveTo>
                    <a:pt x="33230" y="524"/>
                  </a:moveTo>
                  <a:cubicBezTo>
                    <a:pt x="33528" y="524"/>
                    <a:pt x="33802" y="774"/>
                    <a:pt x="33802" y="1084"/>
                  </a:cubicBezTo>
                  <a:cubicBezTo>
                    <a:pt x="33802" y="1381"/>
                    <a:pt x="33552" y="1655"/>
                    <a:pt x="33230" y="1655"/>
                  </a:cubicBezTo>
                  <a:cubicBezTo>
                    <a:pt x="32921" y="1655"/>
                    <a:pt x="32671" y="1393"/>
                    <a:pt x="32671" y="1084"/>
                  </a:cubicBezTo>
                  <a:cubicBezTo>
                    <a:pt x="32671" y="774"/>
                    <a:pt x="32921" y="524"/>
                    <a:pt x="33230" y="524"/>
                  </a:cubicBezTo>
                  <a:close/>
                  <a:moveTo>
                    <a:pt x="36957" y="524"/>
                  </a:moveTo>
                  <a:cubicBezTo>
                    <a:pt x="37255" y="524"/>
                    <a:pt x="37517" y="774"/>
                    <a:pt x="37517" y="1084"/>
                  </a:cubicBezTo>
                  <a:cubicBezTo>
                    <a:pt x="37517" y="1381"/>
                    <a:pt x="37267" y="1655"/>
                    <a:pt x="36957" y="1655"/>
                  </a:cubicBezTo>
                  <a:cubicBezTo>
                    <a:pt x="36648" y="1655"/>
                    <a:pt x="36386" y="1393"/>
                    <a:pt x="36386" y="1084"/>
                  </a:cubicBezTo>
                  <a:cubicBezTo>
                    <a:pt x="36409" y="774"/>
                    <a:pt x="36648" y="524"/>
                    <a:pt x="36957" y="524"/>
                  </a:cubicBezTo>
                  <a:close/>
                  <a:moveTo>
                    <a:pt x="40672" y="524"/>
                  </a:moveTo>
                  <a:cubicBezTo>
                    <a:pt x="40970" y="524"/>
                    <a:pt x="41243" y="774"/>
                    <a:pt x="41243" y="1084"/>
                  </a:cubicBezTo>
                  <a:cubicBezTo>
                    <a:pt x="41243" y="1381"/>
                    <a:pt x="40993" y="1655"/>
                    <a:pt x="40672" y="1655"/>
                  </a:cubicBezTo>
                  <a:cubicBezTo>
                    <a:pt x="40374" y="1655"/>
                    <a:pt x="40112" y="1393"/>
                    <a:pt x="40112" y="1084"/>
                  </a:cubicBezTo>
                  <a:cubicBezTo>
                    <a:pt x="40112" y="774"/>
                    <a:pt x="40362" y="524"/>
                    <a:pt x="40672" y="524"/>
                  </a:cubicBezTo>
                  <a:close/>
                  <a:moveTo>
                    <a:pt x="44410" y="524"/>
                  </a:moveTo>
                  <a:cubicBezTo>
                    <a:pt x="44708" y="524"/>
                    <a:pt x="44982" y="774"/>
                    <a:pt x="44982" y="1084"/>
                  </a:cubicBezTo>
                  <a:cubicBezTo>
                    <a:pt x="44982" y="1381"/>
                    <a:pt x="44720" y="1655"/>
                    <a:pt x="44410" y="1655"/>
                  </a:cubicBezTo>
                  <a:cubicBezTo>
                    <a:pt x="44113" y="1655"/>
                    <a:pt x="43851" y="1393"/>
                    <a:pt x="43851" y="1084"/>
                  </a:cubicBezTo>
                  <a:cubicBezTo>
                    <a:pt x="43851" y="774"/>
                    <a:pt x="44101" y="524"/>
                    <a:pt x="44410" y="524"/>
                  </a:cubicBezTo>
                  <a:close/>
                  <a:moveTo>
                    <a:pt x="48137" y="524"/>
                  </a:moveTo>
                  <a:cubicBezTo>
                    <a:pt x="48435" y="524"/>
                    <a:pt x="48697" y="774"/>
                    <a:pt x="48697" y="1084"/>
                  </a:cubicBezTo>
                  <a:cubicBezTo>
                    <a:pt x="48697" y="1381"/>
                    <a:pt x="48447" y="1655"/>
                    <a:pt x="48137" y="1655"/>
                  </a:cubicBezTo>
                  <a:cubicBezTo>
                    <a:pt x="47839" y="1655"/>
                    <a:pt x="47566" y="1393"/>
                    <a:pt x="47566" y="1084"/>
                  </a:cubicBezTo>
                  <a:cubicBezTo>
                    <a:pt x="47566" y="774"/>
                    <a:pt x="47839" y="524"/>
                    <a:pt x="48137" y="524"/>
                  </a:cubicBezTo>
                  <a:close/>
                  <a:moveTo>
                    <a:pt x="51864" y="524"/>
                  </a:moveTo>
                  <a:cubicBezTo>
                    <a:pt x="52161" y="524"/>
                    <a:pt x="52435" y="774"/>
                    <a:pt x="52435" y="1084"/>
                  </a:cubicBezTo>
                  <a:cubicBezTo>
                    <a:pt x="52435" y="1381"/>
                    <a:pt x="52185" y="1655"/>
                    <a:pt x="51864" y="1655"/>
                  </a:cubicBezTo>
                  <a:cubicBezTo>
                    <a:pt x="51566" y="1655"/>
                    <a:pt x="51304" y="1393"/>
                    <a:pt x="51304" y="1084"/>
                  </a:cubicBezTo>
                  <a:cubicBezTo>
                    <a:pt x="51304" y="774"/>
                    <a:pt x="51554" y="524"/>
                    <a:pt x="51864" y="524"/>
                  </a:cubicBezTo>
                  <a:close/>
                  <a:moveTo>
                    <a:pt x="55602" y="524"/>
                  </a:moveTo>
                  <a:cubicBezTo>
                    <a:pt x="55900" y="524"/>
                    <a:pt x="56174" y="774"/>
                    <a:pt x="56174" y="1084"/>
                  </a:cubicBezTo>
                  <a:cubicBezTo>
                    <a:pt x="56174" y="1381"/>
                    <a:pt x="55912" y="1655"/>
                    <a:pt x="55602" y="1655"/>
                  </a:cubicBezTo>
                  <a:cubicBezTo>
                    <a:pt x="55293" y="1655"/>
                    <a:pt x="55043" y="1393"/>
                    <a:pt x="55043" y="1084"/>
                  </a:cubicBezTo>
                  <a:cubicBezTo>
                    <a:pt x="55043" y="774"/>
                    <a:pt x="55293" y="524"/>
                    <a:pt x="55602" y="524"/>
                  </a:cubicBezTo>
                  <a:close/>
                  <a:moveTo>
                    <a:pt x="59329" y="524"/>
                  </a:moveTo>
                  <a:cubicBezTo>
                    <a:pt x="59627" y="524"/>
                    <a:pt x="59889" y="774"/>
                    <a:pt x="59889" y="1084"/>
                  </a:cubicBezTo>
                  <a:cubicBezTo>
                    <a:pt x="59889" y="1381"/>
                    <a:pt x="59639" y="1655"/>
                    <a:pt x="59329" y="1655"/>
                  </a:cubicBezTo>
                  <a:cubicBezTo>
                    <a:pt x="59008" y="1655"/>
                    <a:pt x="58757" y="1393"/>
                    <a:pt x="58757" y="1084"/>
                  </a:cubicBezTo>
                  <a:cubicBezTo>
                    <a:pt x="58757" y="774"/>
                    <a:pt x="59008" y="524"/>
                    <a:pt x="59329" y="524"/>
                  </a:cubicBezTo>
                  <a:close/>
                  <a:moveTo>
                    <a:pt x="63056" y="524"/>
                  </a:moveTo>
                  <a:cubicBezTo>
                    <a:pt x="63353" y="524"/>
                    <a:pt x="63627" y="774"/>
                    <a:pt x="63627" y="1084"/>
                  </a:cubicBezTo>
                  <a:cubicBezTo>
                    <a:pt x="63627" y="1381"/>
                    <a:pt x="63377" y="1655"/>
                    <a:pt x="63056" y="1655"/>
                  </a:cubicBezTo>
                  <a:cubicBezTo>
                    <a:pt x="62746" y="1655"/>
                    <a:pt x="62496" y="1393"/>
                    <a:pt x="62496" y="1084"/>
                  </a:cubicBezTo>
                  <a:cubicBezTo>
                    <a:pt x="62496" y="774"/>
                    <a:pt x="62746" y="524"/>
                    <a:pt x="63056" y="524"/>
                  </a:cubicBezTo>
                  <a:close/>
                  <a:moveTo>
                    <a:pt x="66782" y="524"/>
                  </a:moveTo>
                  <a:cubicBezTo>
                    <a:pt x="67080" y="524"/>
                    <a:pt x="67342" y="774"/>
                    <a:pt x="67342" y="1084"/>
                  </a:cubicBezTo>
                  <a:cubicBezTo>
                    <a:pt x="67342" y="1381"/>
                    <a:pt x="67092" y="1655"/>
                    <a:pt x="66782" y="1655"/>
                  </a:cubicBezTo>
                  <a:cubicBezTo>
                    <a:pt x="66473" y="1655"/>
                    <a:pt x="66211" y="1393"/>
                    <a:pt x="66211" y="1084"/>
                  </a:cubicBezTo>
                  <a:cubicBezTo>
                    <a:pt x="66211" y="774"/>
                    <a:pt x="66473" y="524"/>
                    <a:pt x="66782" y="524"/>
                  </a:cubicBezTo>
                  <a:close/>
                  <a:moveTo>
                    <a:pt x="70509" y="524"/>
                  </a:moveTo>
                  <a:cubicBezTo>
                    <a:pt x="70807" y="524"/>
                    <a:pt x="71080" y="774"/>
                    <a:pt x="71080" y="1084"/>
                  </a:cubicBezTo>
                  <a:cubicBezTo>
                    <a:pt x="71080" y="1381"/>
                    <a:pt x="70830" y="1655"/>
                    <a:pt x="70509" y="1655"/>
                  </a:cubicBezTo>
                  <a:cubicBezTo>
                    <a:pt x="70199" y="1655"/>
                    <a:pt x="69949" y="1393"/>
                    <a:pt x="69949" y="1084"/>
                  </a:cubicBezTo>
                  <a:cubicBezTo>
                    <a:pt x="69949" y="774"/>
                    <a:pt x="70199" y="524"/>
                    <a:pt x="70509" y="524"/>
                  </a:cubicBezTo>
                  <a:close/>
                  <a:moveTo>
                    <a:pt x="74236" y="524"/>
                  </a:moveTo>
                  <a:cubicBezTo>
                    <a:pt x="74533" y="524"/>
                    <a:pt x="74795" y="774"/>
                    <a:pt x="74795" y="1084"/>
                  </a:cubicBezTo>
                  <a:cubicBezTo>
                    <a:pt x="74795" y="1381"/>
                    <a:pt x="74545" y="1655"/>
                    <a:pt x="74236" y="1655"/>
                  </a:cubicBezTo>
                  <a:cubicBezTo>
                    <a:pt x="73938" y="1655"/>
                    <a:pt x="73676" y="1393"/>
                    <a:pt x="73676" y="1084"/>
                  </a:cubicBezTo>
                  <a:cubicBezTo>
                    <a:pt x="73676" y="774"/>
                    <a:pt x="73926" y="524"/>
                    <a:pt x="74236" y="524"/>
                  </a:cubicBezTo>
                  <a:close/>
                  <a:moveTo>
                    <a:pt x="77855" y="524"/>
                  </a:moveTo>
                  <a:cubicBezTo>
                    <a:pt x="78153" y="524"/>
                    <a:pt x="78415" y="774"/>
                    <a:pt x="78415" y="1084"/>
                  </a:cubicBezTo>
                  <a:cubicBezTo>
                    <a:pt x="78415" y="1381"/>
                    <a:pt x="78165" y="1655"/>
                    <a:pt x="77855" y="1655"/>
                  </a:cubicBezTo>
                  <a:cubicBezTo>
                    <a:pt x="77546" y="1655"/>
                    <a:pt x="77284" y="1393"/>
                    <a:pt x="77284" y="1084"/>
                  </a:cubicBezTo>
                  <a:cubicBezTo>
                    <a:pt x="77284" y="774"/>
                    <a:pt x="77546" y="524"/>
                    <a:pt x="77855" y="524"/>
                  </a:cubicBezTo>
                  <a:close/>
                  <a:moveTo>
                    <a:pt x="81570" y="524"/>
                  </a:moveTo>
                  <a:cubicBezTo>
                    <a:pt x="81868" y="524"/>
                    <a:pt x="82141" y="774"/>
                    <a:pt x="82141" y="1084"/>
                  </a:cubicBezTo>
                  <a:cubicBezTo>
                    <a:pt x="82141" y="1381"/>
                    <a:pt x="81879" y="1655"/>
                    <a:pt x="81570" y="1655"/>
                  </a:cubicBezTo>
                  <a:cubicBezTo>
                    <a:pt x="81260" y="1655"/>
                    <a:pt x="81010" y="1393"/>
                    <a:pt x="81010" y="1084"/>
                  </a:cubicBezTo>
                  <a:cubicBezTo>
                    <a:pt x="81010" y="774"/>
                    <a:pt x="81260" y="524"/>
                    <a:pt x="81570" y="524"/>
                  </a:cubicBezTo>
                  <a:close/>
                  <a:moveTo>
                    <a:pt x="85308" y="524"/>
                  </a:moveTo>
                  <a:cubicBezTo>
                    <a:pt x="85606" y="524"/>
                    <a:pt x="85880" y="774"/>
                    <a:pt x="85880" y="1084"/>
                  </a:cubicBezTo>
                  <a:cubicBezTo>
                    <a:pt x="85880" y="1381"/>
                    <a:pt x="85618" y="1655"/>
                    <a:pt x="85308" y="1655"/>
                  </a:cubicBezTo>
                  <a:cubicBezTo>
                    <a:pt x="84999" y="1655"/>
                    <a:pt x="84749" y="1393"/>
                    <a:pt x="84749" y="1084"/>
                  </a:cubicBezTo>
                  <a:cubicBezTo>
                    <a:pt x="84749" y="774"/>
                    <a:pt x="84999" y="524"/>
                    <a:pt x="85308" y="524"/>
                  </a:cubicBezTo>
                  <a:close/>
                  <a:moveTo>
                    <a:pt x="89035" y="524"/>
                  </a:moveTo>
                  <a:cubicBezTo>
                    <a:pt x="89333" y="524"/>
                    <a:pt x="89595" y="774"/>
                    <a:pt x="89595" y="1084"/>
                  </a:cubicBezTo>
                  <a:cubicBezTo>
                    <a:pt x="89595" y="1381"/>
                    <a:pt x="89345" y="1655"/>
                    <a:pt x="89035" y="1655"/>
                  </a:cubicBezTo>
                  <a:cubicBezTo>
                    <a:pt x="88714" y="1655"/>
                    <a:pt x="88464" y="1393"/>
                    <a:pt x="88464" y="1084"/>
                  </a:cubicBezTo>
                  <a:cubicBezTo>
                    <a:pt x="88464" y="774"/>
                    <a:pt x="88714" y="524"/>
                    <a:pt x="89035" y="524"/>
                  </a:cubicBezTo>
                  <a:close/>
                  <a:moveTo>
                    <a:pt x="92762" y="524"/>
                  </a:moveTo>
                  <a:cubicBezTo>
                    <a:pt x="93059" y="524"/>
                    <a:pt x="93333" y="774"/>
                    <a:pt x="93333" y="1084"/>
                  </a:cubicBezTo>
                  <a:cubicBezTo>
                    <a:pt x="93333" y="1381"/>
                    <a:pt x="93071" y="1655"/>
                    <a:pt x="92762" y="1655"/>
                  </a:cubicBezTo>
                  <a:cubicBezTo>
                    <a:pt x="92452" y="1655"/>
                    <a:pt x="92202" y="1393"/>
                    <a:pt x="92202" y="1084"/>
                  </a:cubicBezTo>
                  <a:cubicBezTo>
                    <a:pt x="92202" y="774"/>
                    <a:pt x="92452" y="524"/>
                    <a:pt x="92762" y="524"/>
                  </a:cubicBezTo>
                  <a:close/>
                  <a:moveTo>
                    <a:pt x="96488" y="524"/>
                  </a:moveTo>
                  <a:cubicBezTo>
                    <a:pt x="96786" y="524"/>
                    <a:pt x="97048" y="774"/>
                    <a:pt x="97048" y="1084"/>
                  </a:cubicBezTo>
                  <a:cubicBezTo>
                    <a:pt x="97048" y="1381"/>
                    <a:pt x="96798" y="1655"/>
                    <a:pt x="96488" y="1655"/>
                  </a:cubicBezTo>
                  <a:cubicBezTo>
                    <a:pt x="96191" y="1655"/>
                    <a:pt x="95917" y="1393"/>
                    <a:pt x="95917" y="1084"/>
                  </a:cubicBezTo>
                  <a:cubicBezTo>
                    <a:pt x="95917" y="774"/>
                    <a:pt x="96179" y="524"/>
                    <a:pt x="96488" y="524"/>
                  </a:cubicBezTo>
                  <a:close/>
                  <a:moveTo>
                    <a:pt x="100203" y="524"/>
                  </a:moveTo>
                  <a:cubicBezTo>
                    <a:pt x="100501" y="524"/>
                    <a:pt x="100775" y="774"/>
                    <a:pt x="100775" y="1084"/>
                  </a:cubicBezTo>
                  <a:cubicBezTo>
                    <a:pt x="100775" y="1381"/>
                    <a:pt x="100513" y="1655"/>
                    <a:pt x="100203" y="1655"/>
                  </a:cubicBezTo>
                  <a:cubicBezTo>
                    <a:pt x="99905" y="1655"/>
                    <a:pt x="99644" y="1393"/>
                    <a:pt x="99644" y="1084"/>
                  </a:cubicBezTo>
                  <a:cubicBezTo>
                    <a:pt x="99644" y="774"/>
                    <a:pt x="99894" y="524"/>
                    <a:pt x="100203" y="524"/>
                  </a:cubicBezTo>
                  <a:close/>
                  <a:moveTo>
                    <a:pt x="103942" y="524"/>
                  </a:moveTo>
                  <a:cubicBezTo>
                    <a:pt x="104239" y="524"/>
                    <a:pt x="104513" y="774"/>
                    <a:pt x="104513" y="1084"/>
                  </a:cubicBezTo>
                  <a:cubicBezTo>
                    <a:pt x="104513" y="1381"/>
                    <a:pt x="104251" y="1655"/>
                    <a:pt x="103942" y="1655"/>
                  </a:cubicBezTo>
                  <a:cubicBezTo>
                    <a:pt x="103644" y="1655"/>
                    <a:pt x="103382" y="1393"/>
                    <a:pt x="103382" y="1084"/>
                  </a:cubicBezTo>
                  <a:cubicBezTo>
                    <a:pt x="103382" y="774"/>
                    <a:pt x="103632" y="524"/>
                    <a:pt x="103942" y="524"/>
                  </a:cubicBezTo>
                  <a:close/>
                  <a:moveTo>
                    <a:pt x="107668" y="524"/>
                  </a:moveTo>
                  <a:cubicBezTo>
                    <a:pt x="107966" y="524"/>
                    <a:pt x="108228" y="774"/>
                    <a:pt x="108228" y="1084"/>
                  </a:cubicBezTo>
                  <a:cubicBezTo>
                    <a:pt x="108228" y="1381"/>
                    <a:pt x="107978" y="1655"/>
                    <a:pt x="107668" y="1655"/>
                  </a:cubicBezTo>
                  <a:cubicBezTo>
                    <a:pt x="107371" y="1655"/>
                    <a:pt x="107097" y="1393"/>
                    <a:pt x="107097" y="1084"/>
                  </a:cubicBezTo>
                  <a:cubicBezTo>
                    <a:pt x="107097" y="774"/>
                    <a:pt x="107347" y="524"/>
                    <a:pt x="107668" y="524"/>
                  </a:cubicBezTo>
                  <a:close/>
                  <a:moveTo>
                    <a:pt x="111395" y="524"/>
                  </a:moveTo>
                  <a:cubicBezTo>
                    <a:pt x="111693" y="524"/>
                    <a:pt x="111967" y="774"/>
                    <a:pt x="111967" y="1084"/>
                  </a:cubicBezTo>
                  <a:cubicBezTo>
                    <a:pt x="111967" y="1381"/>
                    <a:pt x="111705" y="1655"/>
                    <a:pt x="111395" y="1655"/>
                  </a:cubicBezTo>
                  <a:cubicBezTo>
                    <a:pt x="111085" y="1655"/>
                    <a:pt x="110835" y="1393"/>
                    <a:pt x="110835" y="1084"/>
                  </a:cubicBezTo>
                  <a:cubicBezTo>
                    <a:pt x="110835" y="774"/>
                    <a:pt x="111085" y="524"/>
                    <a:pt x="111395" y="524"/>
                  </a:cubicBezTo>
                  <a:close/>
                  <a:moveTo>
                    <a:pt x="115122" y="524"/>
                  </a:moveTo>
                  <a:cubicBezTo>
                    <a:pt x="115419" y="524"/>
                    <a:pt x="115681" y="774"/>
                    <a:pt x="115681" y="1084"/>
                  </a:cubicBezTo>
                  <a:cubicBezTo>
                    <a:pt x="115681" y="1381"/>
                    <a:pt x="115431" y="1655"/>
                    <a:pt x="115122" y="1655"/>
                  </a:cubicBezTo>
                  <a:cubicBezTo>
                    <a:pt x="114812" y="1655"/>
                    <a:pt x="114550" y="1393"/>
                    <a:pt x="114550" y="1084"/>
                  </a:cubicBezTo>
                  <a:cubicBezTo>
                    <a:pt x="114550" y="774"/>
                    <a:pt x="114812" y="524"/>
                    <a:pt x="115122" y="524"/>
                  </a:cubicBezTo>
                  <a:close/>
                  <a:moveTo>
                    <a:pt x="118860" y="524"/>
                  </a:moveTo>
                  <a:cubicBezTo>
                    <a:pt x="119158" y="524"/>
                    <a:pt x="119420" y="774"/>
                    <a:pt x="119420" y="1084"/>
                  </a:cubicBezTo>
                  <a:cubicBezTo>
                    <a:pt x="119420" y="1381"/>
                    <a:pt x="119170" y="1655"/>
                    <a:pt x="118860" y="1655"/>
                  </a:cubicBezTo>
                  <a:cubicBezTo>
                    <a:pt x="118539" y="1655"/>
                    <a:pt x="118289" y="1393"/>
                    <a:pt x="118289" y="1084"/>
                  </a:cubicBezTo>
                  <a:cubicBezTo>
                    <a:pt x="118289" y="774"/>
                    <a:pt x="118539" y="524"/>
                    <a:pt x="118860" y="524"/>
                  </a:cubicBezTo>
                  <a:close/>
                  <a:moveTo>
                    <a:pt x="122575" y="524"/>
                  </a:moveTo>
                  <a:cubicBezTo>
                    <a:pt x="122873" y="524"/>
                    <a:pt x="123146" y="774"/>
                    <a:pt x="123146" y="1084"/>
                  </a:cubicBezTo>
                  <a:cubicBezTo>
                    <a:pt x="123146" y="1381"/>
                    <a:pt x="122885" y="1655"/>
                    <a:pt x="122575" y="1655"/>
                  </a:cubicBezTo>
                  <a:cubicBezTo>
                    <a:pt x="122265" y="1655"/>
                    <a:pt x="122015" y="1393"/>
                    <a:pt x="122015" y="1084"/>
                  </a:cubicBezTo>
                  <a:cubicBezTo>
                    <a:pt x="122027" y="774"/>
                    <a:pt x="122277" y="524"/>
                    <a:pt x="122575" y="524"/>
                  </a:cubicBezTo>
                  <a:close/>
                  <a:moveTo>
                    <a:pt x="126314" y="524"/>
                  </a:moveTo>
                  <a:cubicBezTo>
                    <a:pt x="126611" y="524"/>
                    <a:pt x="126873" y="774"/>
                    <a:pt x="126873" y="1084"/>
                  </a:cubicBezTo>
                  <a:cubicBezTo>
                    <a:pt x="126873" y="1381"/>
                    <a:pt x="126623" y="1655"/>
                    <a:pt x="126314" y="1655"/>
                  </a:cubicBezTo>
                  <a:cubicBezTo>
                    <a:pt x="126004" y="1655"/>
                    <a:pt x="125742" y="1393"/>
                    <a:pt x="125742" y="1084"/>
                  </a:cubicBezTo>
                  <a:cubicBezTo>
                    <a:pt x="125742" y="774"/>
                    <a:pt x="126004" y="524"/>
                    <a:pt x="126314" y="524"/>
                  </a:cubicBezTo>
                  <a:close/>
                  <a:moveTo>
                    <a:pt x="5287" y="2381"/>
                  </a:moveTo>
                  <a:cubicBezTo>
                    <a:pt x="5596" y="2381"/>
                    <a:pt x="5846" y="2631"/>
                    <a:pt x="5846" y="2953"/>
                  </a:cubicBezTo>
                  <a:cubicBezTo>
                    <a:pt x="5846" y="3262"/>
                    <a:pt x="5596" y="3512"/>
                    <a:pt x="5287" y="3512"/>
                  </a:cubicBezTo>
                  <a:cubicBezTo>
                    <a:pt x="4977" y="3512"/>
                    <a:pt x="4715" y="3262"/>
                    <a:pt x="4715" y="2953"/>
                  </a:cubicBezTo>
                  <a:cubicBezTo>
                    <a:pt x="4715" y="2631"/>
                    <a:pt x="4977" y="2381"/>
                    <a:pt x="5287" y="2381"/>
                  </a:cubicBezTo>
                  <a:close/>
                  <a:moveTo>
                    <a:pt x="12728" y="2381"/>
                  </a:moveTo>
                  <a:cubicBezTo>
                    <a:pt x="13037" y="2381"/>
                    <a:pt x="13288" y="2631"/>
                    <a:pt x="13288" y="2953"/>
                  </a:cubicBezTo>
                  <a:cubicBezTo>
                    <a:pt x="13288" y="3262"/>
                    <a:pt x="13037" y="3512"/>
                    <a:pt x="12728" y="3512"/>
                  </a:cubicBezTo>
                  <a:cubicBezTo>
                    <a:pt x="12418" y="3512"/>
                    <a:pt x="12156" y="3262"/>
                    <a:pt x="12156" y="2953"/>
                  </a:cubicBezTo>
                  <a:cubicBezTo>
                    <a:pt x="12180" y="2631"/>
                    <a:pt x="12418" y="2381"/>
                    <a:pt x="12728" y="2381"/>
                  </a:cubicBezTo>
                  <a:close/>
                  <a:moveTo>
                    <a:pt x="20181" y="2381"/>
                  </a:moveTo>
                  <a:cubicBezTo>
                    <a:pt x="20491" y="2381"/>
                    <a:pt x="20753" y="2631"/>
                    <a:pt x="20753" y="2953"/>
                  </a:cubicBezTo>
                  <a:cubicBezTo>
                    <a:pt x="20753" y="3262"/>
                    <a:pt x="20491" y="3512"/>
                    <a:pt x="20181" y="3512"/>
                  </a:cubicBezTo>
                  <a:cubicBezTo>
                    <a:pt x="19872" y="3512"/>
                    <a:pt x="19622" y="3262"/>
                    <a:pt x="19622" y="2953"/>
                  </a:cubicBezTo>
                  <a:cubicBezTo>
                    <a:pt x="19634" y="2631"/>
                    <a:pt x="19872" y="2381"/>
                    <a:pt x="20181" y="2381"/>
                  </a:cubicBezTo>
                  <a:close/>
                  <a:moveTo>
                    <a:pt x="27635" y="2381"/>
                  </a:moveTo>
                  <a:cubicBezTo>
                    <a:pt x="27956" y="2381"/>
                    <a:pt x="28206" y="2631"/>
                    <a:pt x="28206" y="2953"/>
                  </a:cubicBezTo>
                  <a:cubicBezTo>
                    <a:pt x="28206" y="3262"/>
                    <a:pt x="27956" y="3512"/>
                    <a:pt x="27635" y="3512"/>
                  </a:cubicBezTo>
                  <a:cubicBezTo>
                    <a:pt x="27325" y="3512"/>
                    <a:pt x="27075" y="3262"/>
                    <a:pt x="27075" y="2953"/>
                  </a:cubicBezTo>
                  <a:cubicBezTo>
                    <a:pt x="27087" y="2631"/>
                    <a:pt x="27325" y="2381"/>
                    <a:pt x="27635" y="2381"/>
                  </a:cubicBezTo>
                  <a:close/>
                  <a:moveTo>
                    <a:pt x="35100" y="2381"/>
                  </a:moveTo>
                  <a:cubicBezTo>
                    <a:pt x="35409" y="2381"/>
                    <a:pt x="35659" y="2631"/>
                    <a:pt x="35659" y="2953"/>
                  </a:cubicBezTo>
                  <a:cubicBezTo>
                    <a:pt x="35659" y="3262"/>
                    <a:pt x="35409" y="3512"/>
                    <a:pt x="35100" y="3512"/>
                  </a:cubicBezTo>
                  <a:cubicBezTo>
                    <a:pt x="34778" y="3512"/>
                    <a:pt x="34528" y="3262"/>
                    <a:pt x="34528" y="2953"/>
                  </a:cubicBezTo>
                  <a:cubicBezTo>
                    <a:pt x="34540" y="2631"/>
                    <a:pt x="34778" y="2381"/>
                    <a:pt x="35100" y="2381"/>
                  </a:cubicBezTo>
                  <a:close/>
                  <a:moveTo>
                    <a:pt x="42553" y="2381"/>
                  </a:moveTo>
                  <a:cubicBezTo>
                    <a:pt x="42863" y="2381"/>
                    <a:pt x="43113" y="2631"/>
                    <a:pt x="43113" y="2953"/>
                  </a:cubicBezTo>
                  <a:cubicBezTo>
                    <a:pt x="43113" y="3262"/>
                    <a:pt x="42863" y="3512"/>
                    <a:pt x="42553" y="3512"/>
                  </a:cubicBezTo>
                  <a:cubicBezTo>
                    <a:pt x="42232" y="3512"/>
                    <a:pt x="41982" y="3262"/>
                    <a:pt x="41982" y="2953"/>
                  </a:cubicBezTo>
                  <a:cubicBezTo>
                    <a:pt x="41982" y="2631"/>
                    <a:pt x="42244" y="2381"/>
                    <a:pt x="42553" y="2381"/>
                  </a:cubicBezTo>
                  <a:close/>
                  <a:moveTo>
                    <a:pt x="50006" y="2381"/>
                  </a:moveTo>
                  <a:cubicBezTo>
                    <a:pt x="50316" y="2381"/>
                    <a:pt x="50578" y="2631"/>
                    <a:pt x="50578" y="2953"/>
                  </a:cubicBezTo>
                  <a:cubicBezTo>
                    <a:pt x="50578" y="3262"/>
                    <a:pt x="50316" y="3512"/>
                    <a:pt x="50006" y="3512"/>
                  </a:cubicBezTo>
                  <a:cubicBezTo>
                    <a:pt x="49697" y="3512"/>
                    <a:pt x="49447" y="3262"/>
                    <a:pt x="49447" y="2953"/>
                  </a:cubicBezTo>
                  <a:cubicBezTo>
                    <a:pt x="49447" y="2631"/>
                    <a:pt x="49697" y="2381"/>
                    <a:pt x="50006" y="2381"/>
                  </a:cubicBezTo>
                  <a:close/>
                  <a:moveTo>
                    <a:pt x="57460" y="2381"/>
                  </a:moveTo>
                  <a:cubicBezTo>
                    <a:pt x="57781" y="2381"/>
                    <a:pt x="58031" y="2631"/>
                    <a:pt x="58031" y="2953"/>
                  </a:cubicBezTo>
                  <a:cubicBezTo>
                    <a:pt x="58031" y="3262"/>
                    <a:pt x="57781" y="3512"/>
                    <a:pt x="57460" y="3512"/>
                  </a:cubicBezTo>
                  <a:cubicBezTo>
                    <a:pt x="57150" y="3512"/>
                    <a:pt x="56900" y="3262"/>
                    <a:pt x="56900" y="2953"/>
                  </a:cubicBezTo>
                  <a:cubicBezTo>
                    <a:pt x="56900" y="2631"/>
                    <a:pt x="57150" y="2381"/>
                    <a:pt x="57460" y="2381"/>
                  </a:cubicBezTo>
                  <a:close/>
                  <a:moveTo>
                    <a:pt x="64925" y="2381"/>
                  </a:moveTo>
                  <a:cubicBezTo>
                    <a:pt x="65234" y="2381"/>
                    <a:pt x="65485" y="2631"/>
                    <a:pt x="65485" y="2953"/>
                  </a:cubicBezTo>
                  <a:cubicBezTo>
                    <a:pt x="65485" y="3262"/>
                    <a:pt x="65234" y="3512"/>
                    <a:pt x="64925" y="3512"/>
                  </a:cubicBezTo>
                  <a:cubicBezTo>
                    <a:pt x="64603" y="3512"/>
                    <a:pt x="64353" y="3262"/>
                    <a:pt x="64353" y="2953"/>
                  </a:cubicBezTo>
                  <a:cubicBezTo>
                    <a:pt x="64353" y="2631"/>
                    <a:pt x="64603" y="2381"/>
                    <a:pt x="64925" y="2381"/>
                  </a:cubicBezTo>
                  <a:close/>
                  <a:moveTo>
                    <a:pt x="72366" y="2381"/>
                  </a:moveTo>
                  <a:cubicBezTo>
                    <a:pt x="72676" y="2381"/>
                    <a:pt x="72926" y="2631"/>
                    <a:pt x="72926" y="2953"/>
                  </a:cubicBezTo>
                  <a:cubicBezTo>
                    <a:pt x="72926" y="3262"/>
                    <a:pt x="72676" y="3512"/>
                    <a:pt x="72366" y="3512"/>
                  </a:cubicBezTo>
                  <a:cubicBezTo>
                    <a:pt x="72045" y="3512"/>
                    <a:pt x="71795" y="3262"/>
                    <a:pt x="71795" y="2953"/>
                  </a:cubicBezTo>
                  <a:cubicBezTo>
                    <a:pt x="71807" y="2631"/>
                    <a:pt x="72069" y="2381"/>
                    <a:pt x="72366" y="2381"/>
                  </a:cubicBezTo>
                  <a:close/>
                  <a:moveTo>
                    <a:pt x="83451" y="2381"/>
                  </a:moveTo>
                  <a:cubicBezTo>
                    <a:pt x="83761" y="2381"/>
                    <a:pt x="84011" y="2631"/>
                    <a:pt x="84011" y="2953"/>
                  </a:cubicBezTo>
                  <a:cubicBezTo>
                    <a:pt x="84011" y="3262"/>
                    <a:pt x="83761" y="3512"/>
                    <a:pt x="83451" y="3512"/>
                  </a:cubicBezTo>
                  <a:cubicBezTo>
                    <a:pt x="83141" y="3512"/>
                    <a:pt x="82880" y="3262"/>
                    <a:pt x="82880" y="2953"/>
                  </a:cubicBezTo>
                  <a:cubicBezTo>
                    <a:pt x="82880" y="2631"/>
                    <a:pt x="83141" y="2381"/>
                    <a:pt x="83451" y="2381"/>
                  </a:cubicBezTo>
                  <a:close/>
                  <a:moveTo>
                    <a:pt x="90904" y="2381"/>
                  </a:moveTo>
                  <a:cubicBezTo>
                    <a:pt x="91214" y="2381"/>
                    <a:pt x="91464" y="2631"/>
                    <a:pt x="91464" y="2953"/>
                  </a:cubicBezTo>
                  <a:cubicBezTo>
                    <a:pt x="91464" y="3262"/>
                    <a:pt x="91214" y="3512"/>
                    <a:pt x="90904" y="3512"/>
                  </a:cubicBezTo>
                  <a:cubicBezTo>
                    <a:pt x="90595" y="3512"/>
                    <a:pt x="90345" y="3262"/>
                    <a:pt x="90345" y="2953"/>
                  </a:cubicBezTo>
                  <a:cubicBezTo>
                    <a:pt x="90345" y="2631"/>
                    <a:pt x="90595" y="2381"/>
                    <a:pt x="90904" y="2381"/>
                  </a:cubicBezTo>
                  <a:close/>
                  <a:moveTo>
                    <a:pt x="98346" y="2381"/>
                  </a:moveTo>
                  <a:cubicBezTo>
                    <a:pt x="98655" y="2381"/>
                    <a:pt x="98905" y="2631"/>
                    <a:pt x="98905" y="2953"/>
                  </a:cubicBezTo>
                  <a:cubicBezTo>
                    <a:pt x="98905" y="3262"/>
                    <a:pt x="98655" y="3512"/>
                    <a:pt x="98346" y="3512"/>
                  </a:cubicBezTo>
                  <a:cubicBezTo>
                    <a:pt x="98036" y="3512"/>
                    <a:pt x="97786" y="3262"/>
                    <a:pt x="97786" y="2953"/>
                  </a:cubicBezTo>
                  <a:cubicBezTo>
                    <a:pt x="97798" y="2631"/>
                    <a:pt x="98036" y="2381"/>
                    <a:pt x="98346" y="2381"/>
                  </a:cubicBezTo>
                  <a:close/>
                  <a:moveTo>
                    <a:pt x="105799" y="2381"/>
                  </a:moveTo>
                  <a:cubicBezTo>
                    <a:pt x="106121" y="2381"/>
                    <a:pt x="106371" y="2631"/>
                    <a:pt x="106371" y="2953"/>
                  </a:cubicBezTo>
                  <a:cubicBezTo>
                    <a:pt x="106371" y="3262"/>
                    <a:pt x="106109" y="3512"/>
                    <a:pt x="105799" y="3512"/>
                  </a:cubicBezTo>
                  <a:cubicBezTo>
                    <a:pt x="105490" y="3512"/>
                    <a:pt x="105239" y="3262"/>
                    <a:pt x="105239" y="2953"/>
                  </a:cubicBezTo>
                  <a:cubicBezTo>
                    <a:pt x="105251" y="2631"/>
                    <a:pt x="105490" y="2381"/>
                    <a:pt x="105799" y="2381"/>
                  </a:cubicBezTo>
                  <a:close/>
                  <a:moveTo>
                    <a:pt x="113264" y="2381"/>
                  </a:moveTo>
                  <a:cubicBezTo>
                    <a:pt x="113574" y="2381"/>
                    <a:pt x="113824" y="2631"/>
                    <a:pt x="113824" y="2953"/>
                  </a:cubicBezTo>
                  <a:cubicBezTo>
                    <a:pt x="113824" y="3262"/>
                    <a:pt x="113574" y="3512"/>
                    <a:pt x="113264" y="3512"/>
                  </a:cubicBezTo>
                  <a:cubicBezTo>
                    <a:pt x="112943" y="3512"/>
                    <a:pt x="112693" y="3262"/>
                    <a:pt x="112693" y="2953"/>
                  </a:cubicBezTo>
                  <a:cubicBezTo>
                    <a:pt x="112705" y="2631"/>
                    <a:pt x="112943" y="2381"/>
                    <a:pt x="113264" y="2381"/>
                  </a:cubicBezTo>
                  <a:close/>
                  <a:moveTo>
                    <a:pt x="120718" y="2381"/>
                  </a:moveTo>
                  <a:cubicBezTo>
                    <a:pt x="121027" y="2381"/>
                    <a:pt x="121277" y="2631"/>
                    <a:pt x="121277" y="2953"/>
                  </a:cubicBezTo>
                  <a:cubicBezTo>
                    <a:pt x="121277" y="3262"/>
                    <a:pt x="121027" y="3512"/>
                    <a:pt x="120718" y="3512"/>
                  </a:cubicBezTo>
                  <a:cubicBezTo>
                    <a:pt x="120408" y="3512"/>
                    <a:pt x="120146" y="3262"/>
                    <a:pt x="120146" y="2953"/>
                  </a:cubicBezTo>
                  <a:cubicBezTo>
                    <a:pt x="120170" y="2631"/>
                    <a:pt x="120420" y="2381"/>
                    <a:pt x="120718" y="2381"/>
                  </a:cubicBezTo>
                  <a:close/>
                  <a:moveTo>
                    <a:pt x="128171" y="2381"/>
                  </a:moveTo>
                  <a:cubicBezTo>
                    <a:pt x="128480" y="2381"/>
                    <a:pt x="128742" y="2631"/>
                    <a:pt x="128742" y="2953"/>
                  </a:cubicBezTo>
                  <a:cubicBezTo>
                    <a:pt x="128742" y="3262"/>
                    <a:pt x="128480" y="3512"/>
                    <a:pt x="128171" y="3512"/>
                  </a:cubicBezTo>
                  <a:cubicBezTo>
                    <a:pt x="127861" y="3512"/>
                    <a:pt x="127611" y="3262"/>
                    <a:pt x="127611" y="2953"/>
                  </a:cubicBezTo>
                  <a:cubicBezTo>
                    <a:pt x="127611" y="2631"/>
                    <a:pt x="127861" y="2381"/>
                    <a:pt x="128171" y="2381"/>
                  </a:cubicBezTo>
                  <a:close/>
                  <a:moveTo>
                    <a:pt x="1548" y="2393"/>
                  </a:moveTo>
                  <a:cubicBezTo>
                    <a:pt x="1846" y="2393"/>
                    <a:pt x="2119" y="2655"/>
                    <a:pt x="2119" y="2965"/>
                  </a:cubicBezTo>
                  <a:cubicBezTo>
                    <a:pt x="2119" y="3262"/>
                    <a:pt x="1858" y="3524"/>
                    <a:pt x="1548" y="3524"/>
                  </a:cubicBezTo>
                  <a:cubicBezTo>
                    <a:pt x="1238" y="3524"/>
                    <a:pt x="988" y="3274"/>
                    <a:pt x="988" y="2965"/>
                  </a:cubicBezTo>
                  <a:cubicBezTo>
                    <a:pt x="988" y="2655"/>
                    <a:pt x="1238" y="2393"/>
                    <a:pt x="1548" y="2393"/>
                  </a:cubicBezTo>
                  <a:close/>
                  <a:moveTo>
                    <a:pt x="9001" y="2393"/>
                  </a:moveTo>
                  <a:cubicBezTo>
                    <a:pt x="9299" y="2393"/>
                    <a:pt x="9573" y="2655"/>
                    <a:pt x="9573" y="2965"/>
                  </a:cubicBezTo>
                  <a:cubicBezTo>
                    <a:pt x="9573" y="3262"/>
                    <a:pt x="9323" y="3524"/>
                    <a:pt x="9001" y="3524"/>
                  </a:cubicBezTo>
                  <a:cubicBezTo>
                    <a:pt x="8704" y="3524"/>
                    <a:pt x="8442" y="3274"/>
                    <a:pt x="8442" y="2965"/>
                  </a:cubicBezTo>
                  <a:cubicBezTo>
                    <a:pt x="8442" y="2655"/>
                    <a:pt x="8692" y="2393"/>
                    <a:pt x="9001" y="2393"/>
                  </a:cubicBezTo>
                  <a:close/>
                  <a:moveTo>
                    <a:pt x="16466" y="2393"/>
                  </a:moveTo>
                  <a:cubicBezTo>
                    <a:pt x="16764" y="2393"/>
                    <a:pt x="17026" y="2655"/>
                    <a:pt x="17026" y="2965"/>
                  </a:cubicBezTo>
                  <a:cubicBezTo>
                    <a:pt x="17026" y="3262"/>
                    <a:pt x="16776" y="3524"/>
                    <a:pt x="16466" y="3524"/>
                  </a:cubicBezTo>
                  <a:cubicBezTo>
                    <a:pt x="16169" y="3524"/>
                    <a:pt x="15895" y="3274"/>
                    <a:pt x="15895" y="2965"/>
                  </a:cubicBezTo>
                  <a:cubicBezTo>
                    <a:pt x="15895" y="2655"/>
                    <a:pt x="16145" y="2393"/>
                    <a:pt x="16466" y="2393"/>
                  </a:cubicBezTo>
                  <a:close/>
                  <a:moveTo>
                    <a:pt x="23920" y="2393"/>
                  </a:moveTo>
                  <a:cubicBezTo>
                    <a:pt x="24217" y="2393"/>
                    <a:pt x="24479" y="2655"/>
                    <a:pt x="24479" y="2965"/>
                  </a:cubicBezTo>
                  <a:cubicBezTo>
                    <a:pt x="24479" y="3262"/>
                    <a:pt x="24229" y="3524"/>
                    <a:pt x="23920" y="3524"/>
                  </a:cubicBezTo>
                  <a:cubicBezTo>
                    <a:pt x="23610" y="3524"/>
                    <a:pt x="23348" y="3274"/>
                    <a:pt x="23348" y="2965"/>
                  </a:cubicBezTo>
                  <a:cubicBezTo>
                    <a:pt x="23348" y="2655"/>
                    <a:pt x="23610" y="2393"/>
                    <a:pt x="23920" y="2393"/>
                  </a:cubicBezTo>
                  <a:close/>
                  <a:moveTo>
                    <a:pt x="31373" y="2393"/>
                  </a:moveTo>
                  <a:cubicBezTo>
                    <a:pt x="31671" y="2393"/>
                    <a:pt x="31945" y="2655"/>
                    <a:pt x="31945" y="2965"/>
                  </a:cubicBezTo>
                  <a:cubicBezTo>
                    <a:pt x="31945" y="3262"/>
                    <a:pt x="31683" y="3524"/>
                    <a:pt x="31373" y="3524"/>
                  </a:cubicBezTo>
                  <a:cubicBezTo>
                    <a:pt x="31064" y="3524"/>
                    <a:pt x="30814" y="3274"/>
                    <a:pt x="30814" y="2965"/>
                  </a:cubicBezTo>
                  <a:cubicBezTo>
                    <a:pt x="30814" y="2655"/>
                    <a:pt x="31064" y="2393"/>
                    <a:pt x="31373" y="2393"/>
                  </a:cubicBezTo>
                  <a:close/>
                  <a:moveTo>
                    <a:pt x="38815" y="2393"/>
                  </a:moveTo>
                  <a:cubicBezTo>
                    <a:pt x="39112" y="2393"/>
                    <a:pt x="39386" y="2655"/>
                    <a:pt x="39386" y="2965"/>
                  </a:cubicBezTo>
                  <a:cubicBezTo>
                    <a:pt x="39386" y="3262"/>
                    <a:pt x="39124" y="3524"/>
                    <a:pt x="38815" y="3524"/>
                  </a:cubicBezTo>
                  <a:cubicBezTo>
                    <a:pt x="38517" y="3524"/>
                    <a:pt x="38255" y="3274"/>
                    <a:pt x="38255" y="2965"/>
                  </a:cubicBezTo>
                  <a:cubicBezTo>
                    <a:pt x="38267" y="2655"/>
                    <a:pt x="38505" y="2393"/>
                    <a:pt x="38815" y="2393"/>
                  </a:cubicBezTo>
                  <a:close/>
                  <a:moveTo>
                    <a:pt x="46268" y="2393"/>
                  </a:moveTo>
                  <a:cubicBezTo>
                    <a:pt x="46565" y="2393"/>
                    <a:pt x="46839" y="2655"/>
                    <a:pt x="46839" y="2965"/>
                  </a:cubicBezTo>
                  <a:cubicBezTo>
                    <a:pt x="46839" y="3262"/>
                    <a:pt x="46589" y="3524"/>
                    <a:pt x="46268" y="3524"/>
                  </a:cubicBezTo>
                  <a:cubicBezTo>
                    <a:pt x="45970" y="3524"/>
                    <a:pt x="45708" y="3274"/>
                    <a:pt x="45708" y="2965"/>
                  </a:cubicBezTo>
                  <a:cubicBezTo>
                    <a:pt x="45720" y="2655"/>
                    <a:pt x="45958" y="2393"/>
                    <a:pt x="46268" y="2393"/>
                  </a:cubicBezTo>
                  <a:close/>
                  <a:moveTo>
                    <a:pt x="53733" y="2393"/>
                  </a:moveTo>
                  <a:cubicBezTo>
                    <a:pt x="54031" y="2393"/>
                    <a:pt x="54293" y="2655"/>
                    <a:pt x="54293" y="2965"/>
                  </a:cubicBezTo>
                  <a:cubicBezTo>
                    <a:pt x="54293" y="3262"/>
                    <a:pt x="54043" y="3524"/>
                    <a:pt x="53733" y="3524"/>
                  </a:cubicBezTo>
                  <a:cubicBezTo>
                    <a:pt x="53412" y="3524"/>
                    <a:pt x="53162" y="3274"/>
                    <a:pt x="53162" y="2965"/>
                  </a:cubicBezTo>
                  <a:cubicBezTo>
                    <a:pt x="53173" y="2655"/>
                    <a:pt x="53412" y="2393"/>
                    <a:pt x="53733" y="2393"/>
                  </a:cubicBezTo>
                  <a:close/>
                  <a:moveTo>
                    <a:pt x="61186" y="2393"/>
                  </a:moveTo>
                  <a:cubicBezTo>
                    <a:pt x="61484" y="2393"/>
                    <a:pt x="61746" y="2655"/>
                    <a:pt x="61746" y="2965"/>
                  </a:cubicBezTo>
                  <a:cubicBezTo>
                    <a:pt x="61746" y="3262"/>
                    <a:pt x="61496" y="3524"/>
                    <a:pt x="61186" y="3524"/>
                  </a:cubicBezTo>
                  <a:cubicBezTo>
                    <a:pt x="60877" y="3524"/>
                    <a:pt x="60615" y="3274"/>
                    <a:pt x="60615" y="2965"/>
                  </a:cubicBezTo>
                  <a:cubicBezTo>
                    <a:pt x="60639" y="2655"/>
                    <a:pt x="60877" y="2393"/>
                    <a:pt x="61186" y="2393"/>
                  </a:cubicBezTo>
                  <a:close/>
                  <a:moveTo>
                    <a:pt x="68640" y="2393"/>
                  </a:moveTo>
                  <a:cubicBezTo>
                    <a:pt x="68937" y="2393"/>
                    <a:pt x="69211" y="2655"/>
                    <a:pt x="69211" y="2965"/>
                  </a:cubicBezTo>
                  <a:cubicBezTo>
                    <a:pt x="69211" y="3262"/>
                    <a:pt x="68949" y="3524"/>
                    <a:pt x="68640" y="3524"/>
                  </a:cubicBezTo>
                  <a:cubicBezTo>
                    <a:pt x="68330" y="3524"/>
                    <a:pt x="68080" y="3274"/>
                    <a:pt x="68080" y="2965"/>
                  </a:cubicBezTo>
                  <a:cubicBezTo>
                    <a:pt x="68092" y="2655"/>
                    <a:pt x="68330" y="2393"/>
                    <a:pt x="68640" y="2393"/>
                  </a:cubicBezTo>
                  <a:close/>
                  <a:moveTo>
                    <a:pt x="76093" y="2393"/>
                  </a:moveTo>
                  <a:cubicBezTo>
                    <a:pt x="76391" y="2393"/>
                    <a:pt x="76664" y="2655"/>
                    <a:pt x="76664" y="2965"/>
                  </a:cubicBezTo>
                  <a:cubicBezTo>
                    <a:pt x="76664" y="3262"/>
                    <a:pt x="76403" y="3524"/>
                    <a:pt x="76093" y="3524"/>
                  </a:cubicBezTo>
                  <a:cubicBezTo>
                    <a:pt x="75795" y="3524"/>
                    <a:pt x="75533" y="3274"/>
                    <a:pt x="75533" y="2965"/>
                  </a:cubicBezTo>
                  <a:cubicBezTo>
                    <a:pt x="75533" y="2655"/>
                    <a:pt x="75783" y="2393"/>
                    <a:pt x="76093" y="2393"/>
                  </a:cubicBezTo>
                  <a:close/>
                  <a:moveTo>
                    <a:pt x="79712" y="2393"/>
                  </a:moveTo>
                  <a:cubicBezTo>
                    <a:pt x="80010" y="2393"/>
                    <a:pt x="80284" y="2655"/>
                    <a:pt x="80284" y="2965"/>
                  </a:cubicBezTo>
                  <a:cubicBezTo>
                    <a:pt x="80284" y="3262"/>
                    <a:pt x="80022" y="3524"/>
                    <a:pt x="79712" y="3524"/>
                  </a:cubicBezTo>
                  <a:cubicBezTo>
                    <a:pt x="79403" y="3524"/>
                    <a:pt x="79153" y="3274"/>
                    <a:pt x="79153" y="2965"/>
                  </a:cubicBezTo>
                  <a:cubicBezTo>
                    <a:pt x="79165" y="2655"/>
                    <a:pt x="79403" y="2393"/>
                    <a:pt x="79712" y="2393"/>
                  </a:cubicBezTo>
                  <a:close/>
                  <a:moveTo>
                    <a:pt x="87166" y="2393"/>
                  </a:moveTo>
                  <a:cubicBezTo>
                    <a:pt x="87463" y="2393"/>
                    <a:pt x="87737" y="2655"/>
                    <a:pt x="87737" y="2965"/>
                  </a:cubicBezTo>
                  <a:cubicBezTo>
                    <a:pt x="87737" y="3262"/>
                    <a:pt x="87475" y="3524"/>
                    <a:pt x="87166" y="3524"/>
                  </a:cubicBezTo>
                  <a:cubicBezTo>
                    <a:pt x="86856" y="3524"/>
                    <a:pt x="86606" y="3274"/>
                    <a:pt x="86606" y="2965"/>
                  </a:cubicBezTo>
                  <a:cubicBezTo>
                    <a:pt x="86618" y="2655"/>
                    <a:pt x="86856" y="2393"/>
                    <a:pt x="87166" y="2393"/>
                  </a:cubicBezTo>
                  <a:close/>
                  <a:moveTo>
                    <a:pt x="94631" y="2393"/>
                  </a:moveTo>
                  <a:cubicBezTo>
                    <a:pt x="94929" y="2393"/>
                    <a:pt x="95191" y="2655"/>
                    <a:pt x="95191" y="2965"/>
                  </a:cubicBezTo>
                  <a:cubicBezTo>
                    <a:pt x="95191" y="3262"/>
                    <a:pt x="94941" y="3524"/>
                    <a:pt x="94631" y="3524"/>
                  </a:cubicBezTo>
                  <a:cubicBezTo>
                    <a:pt x="94310" y="3524"/>
                    <a:pt x="94060" y="3274"/>
                    <a:pt x="94060" y="2965"/>
                  </a:cubicBezTo>
                  <a:cubicBezTo>
                    <a:pt x="94071" y="2655"/>
                    <a:pt x="94310" y="2393"/>
                    <a:pt x="94631" y="2393"/>
                  </a:cubicBezTo>
                  <a:close/>
                  <a:moveTo>
                    <a:pt x="102084" y="2393"/>
                  </a:moveTo>
                  <a:cubicBezTo>
                    <a:pt x="102382" y="2393"/>
                    <a:pt x="102644" y="2655"/>
                    <a:pt x="102644" y="2965"/>
                  </a:cubicBezTo>
                  <a:cubicBezTo>
                    <a:pt x="102644" y="3262"/>
                    <a:pt x="102394" y="3524"/>
                    <a:pt x="102084" y="3524"/>
                  </a:cubicBezTo>
                  <a:cubicBezTo>
                    <a:pt x="101787" y="3524"/>
                    <a:pt x="101513" y="3274"/>
                    <a:pt x="101513" y="2965"/>
                  </a:cubicBezTo>
                  <a:cubicBezTo>
                    <a:pt x="101513" y="2655"/>
                    <a:pt x="101775" y="2393"/>
                    <a:pt x="102084" y="2393"/>
                  </a:cubicBezTo>
                  <a:close/>
                  <a:moveTo>
                    <a:pt x="109538" y="2393"/>
                  </a:moveTo>
                  <a:cubicBezTo>
                    <a:pt x="109835" y="2393"/>
                    <a:pt x="110109" y="2655"/>
                    <a:pt x="110109" y="2965"/>
                  </a:cubicBezTo>
                  <a:cubicBezTo>
                    <a:pt x="110109" y="3262"/>
                    <a:pt x="109847" y="3524"/>
                    <a:pt x="109538" y="3524"/>
                  </a:cubicBezTo>
                  <a:cubicBezTo>
                    <a:pt x="109228" y="3524"/>
                    <a:pt x="108978" y="3274"/>
                    <a:pt x="108978" y="2965"/>
                  </a:cubicBezTo>
                  <a:cubicBezTo>
                    <a:pt x="108978" y="2655"/>
                    <a:pt x="109228" y="2393"/>
                    <a:pt x="109538" y="2393"/>
                  </a:cubicBezTo>
                  <a:close/>
                  <a:moveTo>
                    <a:pt x="116991" y="2393"/>
                  </a:moveTo>
                  <a:cubicBezTo>
                    <a:pt x="117289" y="2393"/>
                    <a:pt x="117562" y="2655"/>
                    <a:pt x="117562" y="2965"/>
                  </a:cubicBezTo>
                  <a:cubicBezTo>
                    <a:pt x="117562" y="3262"/>
                    <a:pt x="117312" y="3524"/>
                    <a:pt x="116991" y="3524"/>
                  </a:cubicBezTo>
                  <a:cubicBezTo>
                    <a:pt x="116681" y="3524"/>
                    <a:pt x="116431" y="3274"/>
                    <a:pt x="116431" y="2965"/>
                  </a:cubicBezTo>
                  <a:cubicBezTo>
                    <a:pt x="116431" y="2655"/>
                    <a:pt x="116681" y="2393"/>
                    <a:pt x="116991" y="2393"/>
                  </a:cubicBezTo>
                  <a:close/>
                  <a:moveTo>
                    <a:pt x="124456" y="2393"/>
                  </a:moveTo>
                  <a:cubicBezTo>
                    <a:pt x="124754" y="2393"/>
                    <a:pt x="125016" y="2655"/>
                    <a:pt x="125016" y="2965"/>
                  </a:cubicBezTo>
                  <a:cubicBezTo>
                    <a:pt x="125016" y="3262"/>
                    <a:pt x="124766" y="3524"/>
                    <a:pt x="124456" y="3524"/>
                  </a:cubicBezTo>
                  <a:cubicBezTo>
                    <a:pt x="124135" y="3524"/>
                    <a:pt x="123885" y="3274"/>
                    <a:pt x="123885" y="2965"/>
                  </a:cubicBezTo>
                  <a:cubicBezTo>
                    <a:pt x="123885" y="2655"/>
                    <a:pt x="124135" y="2393"/>
                    <a:pt x="124456" y="2393"/>
                  </a:cubicBezTo>
                  <a:close/>
                  <a:moveTo>
                    <a:pt x="3405" y="4239"/>
                  </a:moveTo>
                  <a:cubicBezTo>
                    <a:pt x="3703" y="4239"/>
                    <a:pt x="3977" y="4501"/>
                    <a:pt x="3977" y="4810"/>
                  </a:cubicBezTo>
                  <a:cubicBezTo>
                    <a:pt x="3977" y="5108"/>
                    <a:pt x="3727" y="5370"/>
                    <a:pt x="3405" y="5370"/>
                  </a:cubicBezTo>
                  <a:cubicBezTo>
                    <a:pt x="3096" y="5370"/>
                    <a:pt x="2846" y="5120"/>
                    <a:pt x="2846" y="4810"/>
                  </a:cubicBezTo>
                  <a:cubicBezTo>
                    <a:pt x="2858" y="4501"/>
                    <a:pt x="3096" y="4239"/>
                    <a:pt x="3405" y="4239"/>
                  </a:cubicBezTo>
                  <a:close/>
                  <a:moveTo>
                    <a:pt x="7132" y="4239"/>
                  </a:moveTo>
                  <a:cubicBezTo>
                    <a:pt x="7430" y="4239"/>
                    <a:pt x="7692" y="4501"/>
                    <a:pt x="7692" y="4810"/>
                  </a:cubicBezTo>
                  <a:cubicBezTo>
                    <a:pt x="7692" y="5108"/>
                    <a:pt x="7442" y="5370"/>
                    <a:pt x="7132" y="5370"/>
                  </a:cubicBezTo>
                  <a:cubicBezTo>
                    <a:pt x="6834" y="5370"/>
                    <a:pt x="6560" y="5120"/>
                    <a:pt x="6560" y="4810"/>
                  </a:cubicBezTo>
                  <a:cubicBezTo>
                    <a:pt x="6584" y="4501"/>
                    <a:pt x="6822" y="4239"/>
                    <a:pt x="7132" y="4239"/>
                  </a:cubicBezTo>
                  <a:close/>
                  <a:moveTo>
                    <a:pt x="10871" y="4239"/>
                  </a:moveTo>
                  <a:cubicBezTo>
                    <a:pt x="11168" y="4239"/>
                    <a:pt x="11430" y="4501"/>
                    <a:pt x="11430" y="4810"/>
                  </a:cubicBezTo>
                  <a:cubicBezTo>
                    <a:pt x="11430" y="5108"/>
                    <a:pt x="11180" y="5370"/>
                    <a:pt x="10871" y="5370"/>
                  </a:cubicBezTo>
                  <a:cubicBezTo>
                    <a:pt x="10573" y="5370"/>
                    <a:pt x="10299" y="5120"/>
                    <a:pt x="10299" y="4810"/>
                  </a:cubicBezTo>
                  <a:cubicBezTo>
                    <a:pt x="10299" y="4501"/>
                    <a:pt x="10549" y="4239"/>
                    <a:pt x="10871" y="4239"/>
                  </a:cubicBezTo>
                  <a:close/>
                  <a:moveTo>
                    <a:pt x="14585" y="4239"/>
                  </a:moveTo>
                  <a:cubicBezTo>
                    <a:pt x="14883" y="4239"/>
                    <a:pt x="15157" y="4501"/>
                    <a:pt x="15157" y="4810"/>
                  </a:cubicBezTo>
                  <a:cubicBezTo>
                    <a:pt x="15157" y="5108"/>
                    <a:pt x="14895" y="5370"/>
                    <a:pt x="14585" y="5370"/>
                  </a:cubicBezTo>
                  <a:cubicBezTo>
                    <a:pt x="14288" y="5370"/>
                    <a:pt x="14014" y="5120"/>
                    <a:pt x="14014" y="4810"/>
                  </a:cubicBezTo>
                  <a:cubicBezTo>
                    <a:pt x="14038" y="4501"/>
                    <a:pt x="14276" y="4239"/>
                    <a:pt x="14585" y="4239"/>
                  </a:cubicBezTo>
                  <a:close/>
                  <a:moveTo>
                    <a:pt x="18324" y="4239"/>
                  </a:moveTo>
                  <a:cubicBezTo>
                    <a:pt x="18622" y="4239"/>
                    <a:pt x="18883" y="4501"/>
                    <a:pt x="18883" y="4810"/>
                  </a:cubicBezTo>
                  <a:cubicBezTo>
                    <a:pt x="18883" y="5108"/>
                    <a:pt x="18633" y="5370"/>
                    <a:pt x="18324" y="5370"/>
                  </a:cubicBezTo>
                  <a:cubicBezTo>
                    <a:pt x="18026" y="5370"/>
                    <a:pt x="17752" y="5120"/>
                    <a:pt x="17752" y="4810"/>
                  </a:cubicBezTo>
                  <a:cubicBezTo>
                    <a:pt x="17752" y="4501"/>
                    <a:pt x="18014" y="4239"/>
                    <a:pt x="18324" y="4239"/>
                  </a:cubicBezTo>
                  <a:close/>
                  <a:moveTo>
                    <a:pt x="22039" y="4239"/>
                  </a:moveTo>
                  <a:cubicBezTo>
                    <a:pt x="22336" y="4239"/>
                    <a:pt x="22610" y="4501"/>
                    <a:pt x="22610" y="4810"/>
                  </a:cubicBezTo>
                  <a:cubicBezTo>
                    <a:pt x="22610" y="5108"/>
                    <a:pt x="22360" y="5370"/>
                    <a:pt x="22039" y="5370"/>
                  </a:cubicBezTo>
                  <a:cubicBezTo>
                    <a:pt x="21729" y="5370"/>
                    <a:pt x="21479" y="5120"/>
                    <a:pt x="21479" y="4810"/>
                  </a:cubicBezTo>
                  <a:cubicBezTo>
                    <a:pt x="21491" y="4501"/>
                    <a:pt x="21729" y="4239"/>
                    <a:pt x="22039" y="4239"/>
                  </a:cubicBezTo>
                  <a:close/>
                  <a:moveTo>
                    <a:pt x="25777" y="4239"/>
                  </a:moveTo>
                  <a:cubicBezTo>
                    <a:pt x="26075" y="4239"/>
                    <a:pt x="26349" y="4501"/>
                    <a:pt x="26349" y="4810"/>
                  </a:cubicBezTo>
                  <a:cubicBezTo>
                    <a:pt x="26349" y="5108"/>
                    <a:pt x="26087" y="5370"/>
                    <a:pt x="25777" y="5370"/>
                  </a:cubicBezTo>
                  <a:cubicBezTo>
                    <a:pt x="25468" y="5370"/>
                    <a:pt x="25206" y="5120"/>
                    <a:pt x="25206" y="4810"/>
                  </a:cubicBezTo>
                  <a:cubicBezTo>
                    <a:pt x="25218" y="4501"/>
                    <a:pt x="25468" y="4239"/>
                    <a:pt x="25777" y="4239"/>
                  </a:cubicBezTo>
                  <a:close/>
                  <a:moveTo>
                    <a:pt x="29504" y="4239"/>
                  </a:moveTo>
                  <a:cubicBezTo>
                    <a:pt x="29801" y="4239"/>
                    <a:pt x="30063" y="4501"/>
                    <a:pt x="30063" y="4810"/>
                  </a:cubicBezTo>
                  <a:cubicBezTo>
                    <a:pt x="30063" y="5108"/>
                    <a:pt x="29813" y="5370"/>
                    <a:pt x="29504" y="5370"/>
                  </a:cubicBezTo>
                  <a:cubicBezTo>
                    <a:pt x="29182" y="5370"/>
                    <a:pt x="28932" y="5120"/>
                    <a:pt x="28932" y="4810"/>
                  </a:cubicBezTo>
                  <a:cubicBezTo>
                    <a:pt x="28944" y="4501"/>
                    <a:pt x="29182" y="4239"/>
                    <a:pt x="29504" y="4239"/>
                  </a:cubicBezTo>
                  <a:close/>
                  <a:moveTo>
                    <a:pt x="33230" y="4239"/>
                  </a:moveTo>
                  <a:cubicBezTo>
                    <a:pt x="33528" y="4239"/>
                    <a:pt x="33802" y="4501"/>
                    <a:pt x="33802" y="4810"/>
                  </a:cubicBezTo>
                  <a:cubicBezTo>
                    <a:pt x="33802" y="5108"/>
                    <a:pt x="33552" y="5370"/>
                    <a:pt x="33230" y="5370"/>
                  </a:cubicBezTo>
                  <a:cubicBezTo>
                    <a:pt x="32921" y="5370"/>
                    <a:pt x="32671" y="5120"/>
                    <a:pt x="32671" y="4810"/>
                  </a:cubicBezTo>
                  <a:cubicBezTo>
                    <a:pt x="32671" y="4501"/>
                    <a:pt x="32921" y="4239"/>
                    <a:pt x="33230" y="4239"/>
                  </a:cubicBezTo>
                  <a:close/>
                  <a:moveTo>
                    <a:pt x="36957" y="4239"/>
                  </a:moveTo>
                  <a:cubicBezTo>
                    <a:pt x="37255" y="4239"/>
                    <a:pt x="37517" y="4501"/>
                    <a:pt x="37517" y="4810"/>
                  </a:cubicBezTo>
                  <a:cubicBezTo>
                    <a:pt x="37517" y="5108"/>
                    <a:pt x="37267" y="5370"/>
                    <a:pt x="36957" y="5370"/>
                  </a:cubicBezTo>
                  <a:cubicBezTo>
                    <a:pt x="36648" y="5370"/>
                    <a:pt x="36386" y="5120"/>
                    <a:pt x="36386" y="4810"/>
                  </a:cubicBezTo>
                  <a:cubicBezTo>
                    <a:pt x="36409" y="4501"/>
                    <a:pt x="36648" y="4239"/>
                    <a:pt x="36957" y="4239"/>
                  </a:cubicBezTo>
                  <a:close/>
                  <a:moveTo>
                    <a:pt x="40672" y="4239"/>
                  </a:moveTo>
                  <a:cubicBezTo>
                    <a:pt x="40970" y="4239"/>
                    <a:pt x="41243" y="4501"/>
                    <a:pt x="41243" y="4810"/>
                  </a:cubicBezTo>
                  <a:cubicBezTo>
                    <a:pt x="41243" y="5108"/>
                    <a:pt x="40993" y="5370"/>
                    <a:pt x="40672" y="5370"/>
                  </a:cubicBezTo>
                  <a:cubicBezTo>
                    <a:pt x="40374" y="5370"/>
                    <a:pt x="40112" y="5120"/>
                    <a:pt x="40112" y="4810"/>
                  </a:cubicBezTo>
                  <a:cubicBezTo>
                    <a:pt x="40124" y="4501"/>
                    <a:pt x="40362" y="4239"/>
                    <a:pt x="40672" y="4239"/>
                  </a:cubicBezTo>
                  <a:close/>
                  <a:moveTo>
                    <a:pt x="44410" y="4239"/>
                  </a:moveTo>
                  <a:cubicBezTo>
                    <a:pt x="44708" y="4239"/>
                    <a:pt x="44982" y="4501"/>
                    <a:pt x="44982" y="4810"/>
                  </a:cubicBezTo>
                  <a:cubicBezTo>
                    <a:pt x="44982" y="5108"/>
                    <a:pt x="44720" y="5370"/>
                    <a:pt x="44410" y="5370"/>
                  </a:cubicBezTo>
                  <a:cubicBezTo>
                    <a:pt x="44113" y="5370"/>
                    <a:pt x="43851" y="5120"/>
                    <a:pt x="43851" y="4810"/>
                  </a:cubicBezTo>
                  <a:cubicBezTo>
                    <a:pt x="43851" y="4501"/>
                    <a:pt x="44101" y="4239"/>
                    <a:pt x="44410" y="4239"/>
                  </a:cubicBezTo>
                  <a:close/>
                  <a:moveTo>
                    <a:pt x="48137" y="4239"/>
                  </a:moveTo>
                  <a:cubicBezTo>
                    <a:pt x="48435" y="4239"/>
                    <a:pt x="48697" y="4501"/>
                    <a:pt x="48697" y="4810"/>
                  </a:cubicBezTo>
                  <a:cubicBezTo>
                    <a:pt x="48697" y="5108"/>
                    <a:pt x="48447" y="5370"/>
                    <a:pt x="48137" y="5370"/>
                  </a:cubicBezTo>
                  <a:cubicBezTo>
                    <a:pt x="47839" y="5370"/>
                    <a:pt x="47566" y="5120"/>
                    <a:pt x="47566" y="4810"/>
                  </a:cubicBezTo>
                  <a:cubicBezTo>
                    <a:pt x="47578" y="4501"/>
                    <a:pt x="47839" y="4239"/>
                    <a:pt x="48137" y="4239"/>
                  </a:cubicBezTo>
                  <a:close/>
                  <a:moveTo>
                    <a:pt x="51864" y="4239"/>
                  </a:moveTo>
                  <a:cubicBezTo>
                    <a:pt x="52161" y="4239"/>
                    <a:pt x="52435" y="4501"/>
                    <a:pt x="52435" y="4810"/>
                  </a:cubicBezTo>
                  <a:cubicBezTo>
                    <a:pt x="52435" y="5108"/>
                    <a:pt x="52185" y="5370"/>
                    <a:pt x="51864" y="5370"/>
                  </a:cubicBezTo>
                  <a:cubicBezTo>
                    <a:pt x="51566" y="5370"/>
                    <a:pt x="51304" y="5120"/>
                    <a:pt x="51304" y="4810"/>
                  </a:cubicBezTo>
                  <a:cubicBezTo>
                    <a:pt x="51304" y="4501"/>
                    <a:pt x="51554" y="4239"/>
                    <a:pt x="51864" y="4239"/>
                  </a:cubicBezTo>
                  <a:close/>
                  <a:moveTo>
                    <a:pt x="55602" y="4239"/>
                  </a:moveTo>
                  <a:cubicBezTo>
                    <a:pt x="55900" y="4239"/>
                    <a:pt x="56174" y="4501"/>
                    <a:pt x="56174" y="4810"/>
                  </a:cubicBezTo>
                  <a:cubicBezTo>
                    <a:pt x="56174" y="5108"/>
                    <a:pt x="55912" y="5370"/>
                    <a:pt x="55602" y="5370"/>
                  </a:cubicBezTo>
                  <a:cubicBezTo>
                    <a:pt x="55293" y="5370"/>
                    <a:pt x="55043" y="5120"/>
                    <a:pt x="55043" y="4810"/>
                  </a:cubicBezTo>
                  <a:cubicBezTo>
                    <a:pt x="55043" y="4501"/>
                    <a:pt x="55293" y="4239"/>
                    <a:pt x="55602" y="4239"/>
                  </a:cubicBezTo>
                  <a:close/>
                  <a:moveTo>
                    <a:pt x="59329" y="4239"/>
                  </a:moveTo>
                  <a:cubicBezTo>
                    <a:pt x="59627" y="4239"/>
                    <a:pt x="59889" y="4501"/>
                    <a:pt x="59889" y="4810"/>
                  </a:cubicBezTo>
                  <a:cubicBezTo>
                    <a:pt x="59889" y="5108"/>
                    <a:pt x="59639" y="5370"/>
                    <a:pt x="59329" y="5370"/>
                  </a:cubicBezTo>
                  <a:cubicBezTo>
                    <a:pt x="59008" y="5370"/>
                    <a:pt x="58757" y="5120"/>
                    <a:pt x="58757" y="4810"/>
                  </a:cubicBezTo>
                  <a:cubicBezTo>
                    <a:pt x="58757" y="4501"/>
                    <a:pt x="59008" y="4239"/>
                    <a:pt x="59329" y="4239"/>
                  </a:cubicBezTo>
                  <a:close/>
                  <a:moveTo>
                    <a:pt x="63056" y="4239"/>
                  </a:moveTo>
                  <a:cubicBezTo>
                    <a:pt x="63353" y="4239"/>
                    <a:pt x="63627" y="4501"/>
                    <a:pt x="63627" y="4810"/>
                  </a:cubicBezTo>
                  <a:cubicBezTo>
                    <a:pt x="63627" y="5108"/>
                    <a:pt x="63377" y="5370"/>
                    <a:pt x="63056" y="5370"/>
                  </a:cubicBezTo>
                  <a:cubicBezTo>
                    <a:pt x="62746" y="5370"/>
                    <a:pt x="62496" y="5120"/>
                    <a:pt x="62496" y="4810"/>
                  </a:cubicBezTo>
                  <a:cubicBezTo>
                    <a:pt x="62496" y="4501"/>
                    <a:pt x="62746" y="4239"/>
                    <a:pt x="63056" y="4239"/>
                  </a:cubicBezTo>
                  <a:close/>
                  <a:moveTo>
                    <a:pt x="66782" y="4239"/>
                  </a:moveTo>
                  <a:cubicBezTo>
                    <a:pt x="67080" y="4239"/>
                    <a:pt x="67342" y="4501"/>
                    <a:pt x="67342" y="4810"/>
                  </a:cubicBezTo>
                  <a:cubicBezTo>
                    <a:pt x="67342" y="5108"/>
                    <a:pt x="67092" y="5370"/>
                    <a:pt x="66782" y="5370"/>
                  </a:cubicBezTo>
                  <a:cubicBezTo>
                    <a:pt x="66473" y="5370"/>
                    <a:pt x="66211" y="5120"/>
                    <a:pt x="66211" y="4810"/>
                  </a:cubicBezTo>
                  <a:cubicBezTo>
                    <a:pt x="66235" y="4501"/>
                    <a:pt x="66473" y="4239"/>
                    <a:pt x="66782" y="4239"/>
                  </a:cubicBezTo>
                  <a:close/>
                  <a:moveTo>
                    <a:pt x="70509" y="4239"/>
                  </a:moveTo>
                  <a:cubicBezTo>
                    <a:pt x="70807" y="4239"/>
                    <a:pt x="71080" y="4501"/>
                    <a:pt x="71080" y="4810"/>
                  </a:cubicBezTo>
                  <a:cubicBezTo>
                    <a:pt x="71080" y="5108"/>
                    <a:pt x="70830" y="5370"/>
                    <a:pt x="70509" y="5370"/>
                  </a:cubicBezTo>
                  <a:cubicBezTo>
                    <a:pt x="70199" y="5370"/>
                    <a:pt x="69949" y="5120"/>
                    <a:pt x="69949" y="4810"/>
                  </a:cubicBezTo>
                  <a:cubicBezTo>
                    <a:pt x="69949" y="4501"/>
                    <a:pt x="70199" y="4239"/>
                    <a:pt x="70509" y="4239"/>
                  </a:cubicBezTo>
                  <a:close/>
                  <a:moveTo>
                    <a:pt x="74236" y="4239"/>
                  </a:moveTo>
                  <a:cubicBezTo>
                    <a:pt x="74533" y="4239"/>
                    <a:pt x="74795" y="4501"/>
                    <a:pt x="74795" y="4810"/>
                  </a:cubicBezTo>
                  <a:cubicBezTo>
                    <a:pt x="74795" y="5108"/>
                    <a:pt x="74545" y="5370"/>
                    <a:pt x="74236" y="5370"/>
                  </a:cubicBezTo>
                  <a:cubicBezTo>
                    <a:pt x="73938" y="5370"/>
                    <a:pt x="73676" y="5120"/>
                    <a:pt x="73676" y="4810"/>
                  </a:cubicBezTo>
                  <a:cubicBezTo>
                    <a:pt x="73676" y="4501"/>
                    <a:pt x="73926" y="4239"/>
                    <a:pt x="74236" y="4239"/>
                  </a:cubicBezTo>
                  <a:close/>
                  <a:moveTo>
                    <a:pt x="77855" y="4239"/>
                  </a:moveTo>
                  <a:cubicBezTo>
                    <a:pt x="78153" y="4239"/>
                    <a:pt x="78415" y="4501"/>
                    <a:pt x="78415" y="4810"/>
                  </a:cubicBezTo>
                  <a:cubicBezTo>
                    <a:pt x="78415" y="5108"/>
                    <a:pt x="78165" y="5370"/>
                    <a:pt x="77855" y="5370"/>
                  </a:cubicBezTo>
                  <a:cubicBezTo>
                    <a:pt x="77546" y="5370"/>
                    <a:pt x="77284" y="5120"/>
                    <a:pt x="77284" y="4810"/>
                  </a:cubicBezTo>
                  <a:cubicBezTo>
                    <a:pt x="77284" y="4501"/>
                    <a:pt x="77546" y="4239"/>
                    <a:pt x="77855" y="4239"/>
                  </a:cubicBezTo>
                  <a:close/>
                  <a:moveTo>
                    <a:pt x="81570" y="4239"/>
                  </a:moveTo>
                  <a:cubicBezTo>
                    <a:pt x="81868" y="4239"/>
                    <a:pt x="82141" y="4501"/>
                    <a:pt x="82141" y="4810"/>
                  </a:cubicBezTo>
                  <a:cubicBezTo>
                    <a:pt x="82141" y="5108"/>
                    <a:pt x="81879" y="5370"/>
                    <a:pt x="81570" y="5370"/>
                  </a:cubicBezTo>
                  <a:cubicBezTo>
                    <a:pt x="81260" y="5370"/>
                    <a:pt x="81010" y="5120"/>
                    <a:pt x="81010" y="4810"/>
                  </a:cubicBezTo>
                  <a:cubicBezTo>
                    <a:pt x="81022" y="4501"/>
                    <a:pt x="81260" y="4239"/>
                    <a:pt x="81570" y="4239"/>
                  </a:cubicBezTo>
                  <a:close/>
                  <a:moveTo>
                    <a:pt x="85308" y="4239"/>
                  </a:moveTo>
                  <a:cubicBezTo>
                    <a:pt x="85606" y="4239"/>
                    <a:pt x="85880" y="4501"/>
                    <a:pt x="85880" y="4810"/>
                  </a:cubicBezTo>
                  <a:cubicBezTo>
                    <a:pt x="85880" y="5108"/>
                    <a:pt x="85618" y="5370"/>
                    <a:pt x="85308" y="5370"/>
                  </a:cubicBezTo>
                  <a:cubicBezTo>
                    <a:pt x="84999" y="5370"/>
                    <a:pt x="84749" y="5120"/>
                    <a:pt x="84749" y="4810"/>
                  </a:cubicBezTo>
                  <a:cubicBezTo>
                    <a:pt x="84749" y="4501"/>
                    <a:pt x="84999" y="4239"/>
                    <a:pt x="85308" y="4239"/>
                  </a:cubicBezTo>
                  <a:close/>
                  <a:moveTo>
                    <a:pt x="89035" y="4239"/>
                  </a:moveTo>
                  <a:cubicBezTo>
                    <a:pt x="89333" y="4239"/>
                    <a:pt x="89595" y="4501"/>
                    <a:pt x="89595" y="4810"/>
                  </a:cubicBezTo>
                  <a:cubicBezTo>
                    <a:pt x="89595" y="5108"/>
                    <a:pt x="89345" y="5370"/>
                    <a:pt x="89035" y="5370"/>
                  </a:cubicBezTo>
                  <a:cubicBezTo>
                    <a:pt x="88714" y="5370"/>
                    <a:pt x="88464" y="5120"/>
                    <a:pt x="88464" y="4810"/>
                  </a:cubicBezTo>
                  <a:cubicBezTo>
                    <a:pt x="88475" y="4501"/>
                    <a:pt x="88714" y="4239"/>
                    <a:pt x="89035" y="4239"/>
                  </a:cubicBezTo>
                  <a:close/>
                  <a:moveTo>
                    <a:pt x="92762" y="4239"/>
                  </a:moveTo>
                  <a:cubicBezTo>
                    <a:pt x="93059" y="4239"/>
                    <a:pt x="93333" y="4501"/>
                    <a:pt x="93333" y="4810"/>
                  </a:cubicBezTo>
                  <a:cubicBezTo>
                    <a:pt x="93333" y="5108"/>
                    <a:pt x="93071" y="5370"/>
                    <a:pt x="92762" y="5370"/>
                  </a:cubicBezTo>
                  <a:cubicBezTo>
                    <a:pt x="92452" y="5370"/>
                    <a:pt x="92202" y="5120"/>
                    <a:pt x="92202" y="4810"/>
                  </a:cubicBezTo>
                  <a:cubicBezTo>
                    <a:pt x="92202" y="4501"/>
                    <a:pt x="92452" y="4239"/>
                    <a:pt x="92762" y="4239"/>
                  </a:cubicBezTo>
                  <a:close/>
                  <a:moveTo>
                    <a:pt x="96488" y="4239"/>
                  </a:moveTo>
                  <a:cubicBezTo>
                    <a:pt x="96786" y="4239"/>
                    <a:pt x="97048" y="4501"/>
                    <a:pt x="97048" y="4810"/>
                  </a:cubicBezTo>
                  <a:cubicBezTo>
                    <a:pt x="97048" y="5108"/>
                    <a:pt x="96798" y="5370"/>
                    <a:pt x="96488" y="5370"/>
                  </a:cubicBezTo>
                  <a:cubicBezTo>
                    <a:pt x="96191" y="5370"/>
                    <a:pt x="95917" y="5120"/>
                    <a:pt x="95917" y="4810"/>
                  </a:cubicBezTo>
                  <a:cubicBezTo>
                    <a:pt x="95917" y="4501"/>
                    <a:pt x="96179" y="4239"/>
                    <a:pt x="96488" y="4239"/>
                  </a:cubicBezTo>
                  <a:close/>
                  <a:moveTo>
                    <a:pt x="100203" y="4239"/>
                  </a:moveTo>
                  <a:cubicBezTo>
                    <a:pt x="100501" y="4239"/>
                    <a:pt x="100775" y="4501"/>
                    <a:pt x="100775" y="4810"/>
                  </a:cubicBezTo>
                  <a:cubicBezTo>
                    <a:pt x="100775" y="5108"/>
                    <a:pt x="100513" y="5370"/>
                    <a:pt x="100203" y="5370"/>
                  </a:cubicBezTo>
                  <a:cubicBezTo>
                    <a:pt x="99905" y="5370"/>
                    <a:pt x="99644" y="5120"/>
                    <a:pt x="99644" y="4810"/>
                  </a:cubicBezTo>
                  <a:cubicBezTo>
                    <a:pt x="99655" y="4501"/>
                    <a:pt x="99894" y="4239"/>
                    <a:pt x="100203" y="4239"/>
                  </a:cubicBezTo>
                  <a:close/>
                  <a:moveTo>
                    <a:pt x="103942" y="4239"/>
                  </a:moveTo>
                  <a:cubicBezTo>
                    <a:pt x="104239" y="4239"/>
                    <a:pt x="104513" y="4501"/>
                    <a:pt x="104513" y="4810"/>
                  </a:cubicBezTo>
                  <a:cubicBezTo>
                    <a:pt x="104513" y="5108"/>
                    <a:pt x="104251" y="5370"/>
                    <a:pt x="103942" y="5370"/>
                  </a:cubicBezTo>
                  <a:cubicBezTo>
                    <a:pt x="103644" y="5370"/>
                    <a:pt x="103382" y="5120"/>
                    <a:pt x="103382" y="4810"/>
                  </a:cubicBezTo>
                  <a:cubicBezTo>
                    <a:pt x="103382" y="4501"/>
                    <a:pt x="103632" y="4239"/>
                    <a:pt x="103942" y="4239"/>
                  </a:cubicBezTo>
                  <a:close/>
                  <a:moveTo>
                    <a:pt x="107668" y="4239"/>
                  </a:moveTo>
                  <a:cubicBezTo>
                    <a:pt x="107966" y="4239"/>
                    <a:pt x="108228" y="4501"/>
                    <a:pt x="108228" y="4810"/>
                  </a:cubicBezTo>
                  <a:cubicBezTo>
                    <a:pt x="108228" y="5108"/>
                    <a:pt x="107978" y="5370"/>
                    <a:pt x="107668" y="5370"/>
                  </a:cubicBezTo>
                  <a:cubicBezTo>
                    <a:pt x="107371" y="5370"/>
                    <a:pt x="107097" y="5120"/>
                    <a:pt x="107097" y="4810"/>
                  </a:cubicBezTo>
                  <a:cubicBezTo>
                    <a:pt x="107109" y="4501"/>
                    <a:pt x="107347" y="4239"/>
                    <a:pt x="107668" y="4239"/>
                  </a:cubicBezTo>
                  <a:close/>
                  <a:moveTo>
                    <a:pt x="111395" y="4239"/>
                  </a:moveTo>
                  <a:cubicBezTo>
                    <a:pt x="111693" y="4239"/>
                    <a:pt x="111967" y="4501"/>
                    <a:pt x="111967" y="4810"/>
                  </a:cubicBezTo>
                  <a:cubicBezTo>
                    <a:pt x="111967" y="5108"/>
                    <a:pt x="111705" y="5370"/>
                    <a:pt x="111395" y="5370"/>
                  </a:cubicBezTo>
                  <a:cubicBezTo>
                    <a:pt x="111085" y="5370"/>
                    <a:pt x="110835" y="5120"/>
                    <a:pt x="110835" y="4810"/>
                  </a:cubicBezTo>
                  <a:cubicBezTo>
                    <a:pt x="110835" y="4501"/>
                    <a:pt x="111085" y="4239"/>
                    <a:pt x="111395" y="4239"/>
                  </a:cubicBezTo>
                  <a:close/>
                  <a:moveTo>
                    <a:pt x="115122" y="4239"/>
                  </a:moveTo>
                  <a:cubicBezTo>
                    <a:pt x="115419" y="4239"/>
                    <a:pt x="115681" y="4501"/>
                    <a:pt x="115681" y="4810"/>
                  </a:cubicBezTo>
                  <a:cubicBezTo>
                    <a:pt x="115681" y="5108"/>
                    <a:pt x="115431" y="5370"/>
                    <a:pt x="115122" y="5370"/>
                  </a:cubicBezTo>
                  <a:cubicBezTo>
                    <a:pt x="114812" y="5370"/>
                    <a:pt x="114550" y="5120"/>
                    <a:pt x="114550" y="4810"/>
                  </a:cubicBezTo>
                  <a:cubicBezTo>
                    <a:pt x="114574" y="4501"/>
                    <a:pt x="114812" y="4239"/>
                    <a:pt x="115122" y="4239"/>
                  </a:cubicBezTo>
                  <a:close/>
                  <a:moveTo>
                    <a:pt x="118860" y="4239"/>
                  </a:moveTo>
                  <a:cubicBezTo>
                    <a:pt x="119158" y="4239"/>
                    <a:pt x="119420" y="4501"/>
                    <a:pt x="119420" y="4810"/>
                  </a:cubicBezTo>
                  <a:cubicBezTo>
                    <a:pt x="119420" y="5108"/>
                    <a:pt x="119170" y="5370"/>
                    <a:pt x="118860" y="5370"/>
                  </a:cubicBezTo>
                  <a:cubicBezTo>
                    <a:pt x="118539" y="5370"/>
                    <a:pt x="118289" y="5120"/>
                    <a:pt x="118289" y="4810"/>
                  </a:cubicBezTo>
                  <a:cubicBezTo>
                    <a:pt x="118289" y="4501"/>
                    <a:pt x="118539" y="4239"/>
                    <a:pt x="118860" y="4239"/>
                  </a:cubicBezTo>
                  <a:close/>
                  <a:moveTo>
                    <a:pt x="122575" y="4239"/>
                  </a:moveTo>
                  <a:cubicBezTo>
                    <a:pt x="122873" y="4239"/>
                    <a:pt x="123146" y="4501"/>
                    <a:pt x="123146" y="4810"/>
                  </a:cubicBezTo>
                  <a:cubicBezTo>
                    <a:pt x="123146" y="5108"/>
                    <a:pt x="122885" y="5370"/>
                    <a:pt x="122575" y="5370"/>
                  </a:cubicBezTo>
                  <a:cubicBezTo>
                    <a:pt x="122265" y="5370"/>
                    <a:pt x="122015" y="5120"/>
                    <a:pt x="122015" y="4810"/>
                  </a:cubicBezTo>
                  <a:cubicBezTo>
                    <a:pt x="122027" y="4501"/>
                    <a:pt x="122277" y="4239"/>
                    <a:pt x="122575" y="4239"/>
                  </a:cubicBezTo>
                  <a:close/>
                  <a:moveTo>
                    <a:pt x="126314" y="4239"/>
                  </a:moveTo>
                  <a:cubicBezTo>
                    <a:pt x="126611" y="4239"/>
                    <a:pt x="126873" y="4501"/>
                    <a:pt x="126873" y="4810"/>
                  </a:cubicBezTo>
                  <a:cubicBezTo>
                    <a:pt x="126873" y="5108"/>
                    <a:pt x="126623" y="5370"/>
                    <a:pt x="126314" y="5370"/>
                  </a:cubicBezTo>
                  <a:cubicBezTo>
                    <a:pt x="126004" y="5370"/>
                    <a:pt x="125742" y="5120"/>
                    <a:pt x="125742" y="4810"/>
                  </a:cubicBezTo>
                  <a:cubicBezTo>
                    <a:pt x="125742" y="4501"/>
                    <a:pt x="126004" y="4239"/>
                    <a:pt x="126314" y="4239"/>
                  </a:cubicBezTo>
                  <a:close/>
                  <a:moveTo>
                    <a:pt x="130028" y="4239"/>
                  </a:moveTo>
                  <a:cubicBezTo>
                    <a:pt x="130326" y="4239"/>
                    <a:pt x="130600" y="4501"/>
                    <a:pt x="130600" y="4810"/>
                  </a:cubicBezTo>
                  <a:cubicBezTo>
                    <a:pt x="130600" y="5108"/>
                    <a:pt x="130350" y="5370"/>
                    <a:pt x="130028" y="5370"/>
                  </a:cubicBezTo>
                  <a:cubicBezTo>
                    <a:pt x="129731" y="5370"/>
                    <a:pt x="129469" y="5120"/>
                    <a:pt x="129469" y="4810"/>
                  </a:cubicBezTo>
                  <a:cubicBezTo>
                    <a:pt x="129469" y="4501"/>
                    <a:pt x="129719" y="4239"/>
                    <a:pt x="130028" y="4239"/>
                  </a:cubicBezTo>
                  <a:close/>
                  <a:moveTo>
                    <a:pt x="1548" y="6120"/>
                  </a:moveTo>
                  <a:cubicBezTo>
                    <a:pt x="1846" y="6120"/>
                    <a:pt x="2119" y="6370"/>
                    <a:pt x="2119" y="6679"/>
                  </a:cubicBezTo>
                  <a:cubicBezTo>
                    <a:pt x="2119" y="6989"/>
                    <a:pt x="1858" y="7251"/>
                    <a:pt x="1548" y="7251"/>
                  </a:cubicBezTo>
                  <a:cubicBezTo>
                    <a:pt x="1238" y="7251"/>
                    <a:pt x="988" y="6989"/>
                    <a:pt x="988" y="6679"/>
                  </a:cubicBezTo>
                  <a:cubicBezTo>
                    <a:pt x="988" y="6370"/>
                    <a:pt x="1238" y="6120"/>
                    <a:pt x="1548" y="6120"/>
                  </a:cubicBezTo>
                  <a:close/>
                  <a:moveTo>
                    <a:pt x="5287" y="6120"/>
                  </a:moveTo>
                  <a:cubicBezTo>
                    <a:pt x="5596" y="6120"/>
                    <a:pt x="5846" y="6370"/>
                    <a:pt x="5846" y="6679"/>
                  </a:cubicBezTo>
                  <a:cubicBezTo>
                    <a:pt x="5846" y="6989"/>
                    <a:pt x="5596" y="7251"/>
                    <a:pt x="5287" y="7251"/>
                  </a:cubicBezTo>
                  <a:cubicBezTo>
                    <a:pt x="4977" y="7251"/>
                    <a:pt x="4715" y="6989"/>
                    <a:pt x="4715" y="6679"/>
                  </a:cubicBezTo>
                  <a:cubicBezTo>
                    <a:pt x="4715" y="6370"/>
                    <a:pt x="4977" y="6120"/>
                    <a:pt x="5287" y="6120"/>
                  </a:cubicBezTo>
                  <a:close/>
                  <a:moveTo>
                    <a:pt x="9001" y="6120"/>
                  </a:moveTo>
                  <a:cubicBezTo>
                    <a:pt x="9299" y="6120"/>
                    <a:pt x="9573" y="6370"/>
                    <a:pt x="9573" y="6679"/>
                  </a:cubicBezTo>
                  <a:cubicBezTo>
                    <a:pt x="9573" y="6989"/>
                    <a:pt x="9323" y="7251"/>
                    <a:pt x="9001" y="7251"/>
                  </a:cubicBezTo>
                  <a:cubicBezTo>
                    <a:pt x="8704" y="7251"/>
                    <a:pt x="8442" y="6989"/>
                    <a:pt x="8442" y="6679"/>
                  </a:cubicBezTo>
                  <a:cubicBezTo>
                    <a:pt x="8442" y="6370"/>
                    <a:pt x="8692" y="6120"/>
                    <a:pt x="9001" y="6120"/>
                  </a:cubicBezTo>
                  <a:close/>
                  <a:moveTo>
                    <a:pt x="12728" y="6120"/>
                  </a:moveTo>
                  <a:cubicBezTo>
                    <a:pt x="13037" y="6120"/>
                    <a:pt x="13288" y="6370"/>
                    <a:pt x="13288" y="6679"/>
                  </a:cubicBezTo>
                  <a:cubicBezTo>
                    <a:pt x="13288" y="6989"/>
                    <a:pt x="13037" y="7251"/>
                    <a:pt x="12728" y="7251"/>
                  </a:cubicBezTo>
                  <a:cubicBezTo>
                    <a:pt x="12418" y="7251"/>
                    <a:pt x="12156" y="6989"/>
                    <a:pt x="12156" y="6679"/>
                  </a:cubicBezTo>
                  <a:cubicBezTo>
                    <a:pt x="12156" y="6370"/>
                    <a:pt x="12418" y="6120"/>
                    <a:pt x="12728" y="6120"/>
                  </a:cubicBezTo>
                  <a:close/>
                  <a:moveTo>
                    <a:pt x="16466" y="6120"/>
                  </a:moveTo>
                  <a:cubicBezTo>
                    <a:pt x="16764" y="6120"/>
                    <a:pt x="17026" y="6370"/>
                    <a:pt x="17026" y="6679"/>
                  </a:cubicBezTo>
                  <a:cubicBezTo>
                    <a:pt x="17026" y="6989"/>
                    <a:pt x="16776" y="7251"/>
                    <a:pt x="16466" y="7251"/>
                  </a:cubicBezTo>
                  <a:cubicBezTo>
                    <a:pt x="16169" y="7251"/>
                    <a:pt x="15895" y="6989"/>
                    <a:pt x="15895" y="6679"/>
                  </a:cubicBezTo>
                  <a:cubicBezTo>
                    <a:pt x="15895" y="6370"/>
                    <a:pt x="16145" y="6120"/>
                    <a:pt x="16466" y="6120"/>
                  </a:cubicBezTo>
                  <a:close/>
                  <a:moveTo>
                    <a:pt x="20181" y="6120"/>
                  </a:moveTo>
                  <a:cubicBezTo>
                    <a:pt x="20491" y="6120"/>
                    <a:pt x="20753" y="6370"/>
                    <a:pt x="20753" y="6679"/>
                  </a:cubicBezTo>
                  <a:cubicBezTo>
                    <a:pt x="20753" y="6989"/>
                    <a:pt x="20491" y="7251"/>
                    <a:pt x="20181" y="7251"/>
                  </a:cubicBezTo>
                  <a:cubicBezTo>
                    <a:pt x="19872" y="7251"/>
                    <a:pt x="19622" y="6989"/>
                    <a:pt x="19622" y="6679"/>
                  </a:cubicBezTo>
                  <a:cubicBezTo>
                    <a:pt x="19622" y="6370"/>
                    <a:pt x="19872" y="6120"/>
                    <a:pt x="20181" y="6120"/>
                  </a:cubicBezTo>
                  <a:close/>
                  <a:moveTo>
                    <a:pt x="23920" y="6120"/>
                  </a:moveTo>
                  <a:cubicBezTo>
                    <a:pt x="24217" y="6120"/>
                    <a:pt x="24479" y="6370"/>
                    <a:pt x="24479" y="6679"/>
                  </a:cubicBezTo>
                  <a:cubicBezTo>
                    <a:pt x="24479" y="6989"/>
                    <a:pt x="24229" y="7251"/>
                    <a:pt x="23920" y="7251"/>
                  </a:cubicBezTo>
                  <a:cubicBezTo>
                    <a:pt x="23610" y="7251"/>
                    <a:pt x="23348" y="6989"/>
                    <a:pt x="23348" y="6679"/>
                  </a:cubicBezTo>
                  <a:cubicBezTo>
                    <a:pt x="23348" y="6370"/>
                    <a:pt x="23610" y="6120"/>
                    <a:pt x="23920" y="6120"/>
                  </a:cubicBezTo>
                  <a:close/>
                  <a:moveTo>
                    <a:pt x="27635" y="6120"/>
                  </a:moveTo>
                  <a:cubicBezTo>
                    <a:pt x="27956" y="6120"/>
                    <a:pt x="28206" y="6370"/>
                    <a:pt x="28206" y="6679"/>
                  </a:cubicBezTo>
                  <a:cubicBezTo>
                    <a:pt x="28206" y="6989"/>
                    <a:pt x="27956" y="7251"/>
                    <a:pt x="27635" y="7251"/>
                  </a:cubicBezTo>
                  <a:cubicBezTo>
                    <a:pt x="27325" y="7251"/>
                    <a:pt x="27075" y="6989"/>
                    <a:pt x="27075" y="6679"/>
                  </a:cubicBezTo>
                  <a:cubicBezTo>
                    <a:pt x="27075" y="6370"/>
                    <a:pt x="27325" y="6120"/>
                    <a:pt x="27635" y="6120"/>
                  </a:cubicBezTo>
                  <a:close/>
                  <a:moveTo>
                    <a:pt x="31373" y="6120"/>
                  </a:moveTo>
                  <a:cubicBezTo>
                    <a:pt x="31671" y="6120"/>
                    <a:pt x="31945" y="6370"/>
                    <a:pt x="31945" y="6679"/>
                  </a:cubicBezTo>
                  <a:cubicBezTo>
                    <a:pt x="31945" y="6989"/>
                    <a:pt x="31683" y="7251"/>
                    <a:pt x="31373" y="7251"/>
                  </a:cubicBezTo>
                  <a:cubicBezTo>
                    <a:pt x="31064" y="7251"/>
                    <a:pt x="30814" y="6989"/>
                    <a:pt x="30814" y="6679"/>
                  </a:cubicBezTo>
                  <a:cubicBezTo>
                    <a:pt x="30814" y="6370"/>
                    <a:pt x="31064" y="6120"/>
                    <a:pt x="31373" y="6120"/>
                  </a:cubicBezTo>
                  <a:close/>
                  <a:moveTo>
                    <a:pt x="35100" y="6120"/>
                  </a:moveTo>
                  <a:cubicBezTo>
                    <a:pt x="35409" y="6120"/>
                    <a:pt x="35659" y="6370"/>
                    <a:pt x="35659" y="6679"/>
                  </a:cubicBezTo>
                  <a:cubicBezTo>
                    <a:pt x="35659" y="6989"/>
                    <a:pt x="35409" y="7251"/>
                    <a:pt x="35100" y="7251"/>
                  </a:cubicBezTo>
                  <a:cubicBezTo>
                    <a:pt x="34778" y="7251"/>
                    <a:pt x="34528" y="6989"/>
                    <a:pt x="34528" y="6679"/>
                  </a:cubicBezTo>
                  <a:cubicBezTo>
                    <a:pt x="34528" y="6370"/>
                    <a:pt x="34778" y="6120"/>
                    <a:pt x="35100" y="6120"/>
                  </a:cubicBezTo>
                  <a:close/>
                  <a:moveTo>
                    <a:pt x="38815" y="6120"/>
                  </a:moveTo>
                  <a:cubicBezTo>
                    <a:pt x="39112" y="6120"/>
                    <a:pt x="39386" y="6370"/>
                    <a:pt x="39386" y="6679"/>
                  </a:cubicBezTo>
                  <a:cubicBezTo>
                    <a:pt x="39386" y="6989"/>
                    <a:pt x="39124" y="7251"/>
                    <a:pt x="38815" y="7251"/>
                  </a:cubicBezTo>
                  <a:cubicBezTo>
                    <a:pt x="38517" y="7251"/>
                    <a:pt x="38255" y="6989"/>
                    <a:pt x="38255" y="6679"/>
                  </a:cubicBezTo>
                  <a:cubicBezTo>
                    <a:pt x="38255" y="6370"/>
                    <a:pt x="38505" y="6120"/>
                    <a:pt x="38815" y="6120"/>
                  </a:cubicBezTo>
                  <a:close/>
                  <a:moveTo>
                    <a:pt x="42553" y="6120"/>
                  </a:moveTo>
                  <a:cubicBezTo>
                    <a:pt x="42863" y="6120"/>
                    <a:pt x="43113" y="6370"/>
                    <a:pt x="43113" y="6679"/>
                  </a:cubicBezTo>
                  <a:cubicBezTo>
                    <a:pt x="43113" y="6989"/>
                    <a:pt x="42863" y="7251"/>
                    <a:pt x="42553" y="7251"/>
                  </a:cubicBezTo>
                  <a:cubicBezTo>
                    <a:pt x="42232" y="7251"/>
                    <a:pt x="41982" y="6989"/>
                    <a:pt x="41982" y="6679"/>
                  </a:cubicBezTo>
                  <a:cubicBezTo>
                    <a:pt x="41982" y="6370"/>
                    <a:pt x="42244" y="6120"/>
                    <a:pt x="42553" y="6120"/>
                  </a:cubicBezTo>
                  <a:close/>
                  <a:moveTo>
                    <a:pt x="46268" y="6120"/>
                  </a:moveTo>
                  <a:cubicBezTo>
                    <a:pt x="46565" y="6120"/>
                    <a:pt x="46839" y="6370"/>
                    <a:pt x="46839" y="6679"/>
                  </a:cubicBezTo>
                  <a:cubicBezTo>
                    <a:pt x="46839" y="6989"/>
                    <a:pt x="46589" y="7251"/>
                    <a:pt x="46268" y="7251"/>
                  </a:cubicBezTo>
                  <a:cubicBezTo>
                    <a:pt x="45970" y="7251"/>
                    <a:pt x="45708" y="6989"/>
                    <a:pt x="45708" y="6679"/>
                  </a:cubicBezTo>
                  <a:cubicBezTo>
                    <a:pt x="45708" y="6370"/>
                    <a:pt x="45958" y="6120"/>
                    <a:pt x="46268" y="6120"/>
                  </a:cubicBezTo>
                  <a:close/>
                  <a:moveTo>
                    <a:pt x="50006" y="6120"/>
                  </a:moveTo>
                  <a:cubicBezTo>
                    <a:pt x="50316" y="6120"/>
                    <a:pt x="50578" y="6370"/>
                    <a:pt x="50578" y="6679"/>
                  </a:cubicBezTo>
                  <a:cubicBezTo>
                    <a:pt x="50578" y="6989"/>
                    <a:pt x="50316" y="7251"/>
                    <a:pt x="50006" y="7251"/>
                  </a:cubicBezTo>
                  <a:cubicBezTo>
                    <a:pt x="49697" y="7251"/>
                    <a:pt x="49447" y="6989"/>
                    <a:pt x="49447" y="6679"/>
                  </a:cubicBezTo>
                  <a:cubicBezTo>
                    <a:pt x="49447" y="6370"/>
                    <a:pt x="49697" y="6120"/>
                    <a:pt x="50006" y="6120"/>
                  </a:cubicBezTo>
                  <a:close/>
                  <a:moveTo>
                    <a:pt x="53733" y="6120"/>
                  </a:moveTo>
                  <a:cubicBezTo>
                    <a:pt x="54031" y="6120"/>
                    <a:pt x="54293" y="6370"/>
                    <a:pt x="54293" y="6679"/>
                  </a:cubicBezTo>
                  <a:cubicBezTo>
                    <a:pt x="54293" y="6989"/>
                    <a:pt x="54043" y="7251"/>
                    <a:pt x="53733" y="7251"/>
                  </a:cubicBezTo>
                  <a:cubicBezTo>
                    <a:pt x="53412" y="7251"/>
                    <a:pt x="53162" y="6989"/>
                    <a:pt x="53162" y="6679"/>
                  </a:cubicBezTo>
                  <a:cubicBezTo>
                    <a:pt x="53162" y="6370"/>
                    <a:pt x="53412" y="6120"/>
                    <a:pt x="53733" y="6120"/>
                  </a:cubicBezTo>
                  <a:close/>
                  <a:moveTo>
                    <a:pt x="57460" y="6120"/>
                  </a:moveTo>
                  <a:cubicBezTo>
                    <a:pt x="57781" y="6120"/>
                    <a:pt x="58031" y="6370"/>
                    <a:pt x="58031" y="6679"/>
                  </a:cubicBezTo>
                  <a:cubicBezTo>
                    <a:pt x="58031" y="6989"/>
                    <a:pt x="57781" y="7251"/>
                    <a:pt x="57460" y="7251"/>
                  </a:cubicBezTo>
                  <a:cubicBezTo>
                    <a:pt x="57150" y="7251"/>
                    <a:pt x="56900" y="6989"/>
                    <a:pt x="56900" y="6679"/>
                  </a:cubicBezTo>
                  <a:cubicBezTo>
                    <a:pt x="56900" y="6370"/>
                    <a:pt x="57150" y="6120"/>
                    <a:pt x="57460" y="6120"/>
                  </a:cubicBezTo>
                  <a:close/>
                  <a:moveTo>
                    <a:pt x="61186" y="6120"/>
                  </a:moveTo>
                  <a:cubicBezTo>
                    <a:pt x="61484" y="6120"/>
                    <a:pt x="61746" y="6370"/>
                    <a:pt x="61746" y="6679"/>
                  </a:cubicBezTo>
                  <a:cubicBezTo>
                    <a:pt x="61746" y="6989"/>
                    <a:pt x="61496" y="7251"/>
                    <a:pt x="61186" y="7251"/>
                  </a:cubicBezTo>
                  <a:cubicBezTo>
                    <a:pt x="60877" y="7251"/>
                    <a:pt x="60615" y="6989"/>
                    <a:pt x="60615" y="6679"/>
                  </a:cubicBezTo>
                  <a:cubicBezTo>
                    <a:pt x="60615" y="6370"/>
                    <a:pt x="60877" y="6120"/>
                    <a:pt x="61186" y="6120"/>
                  </a:cubicBezTo>
                  <a:close/>
                  <a:moveTo>
                    <a:pt x="64925" y="6120"/>
                  </a:moveTo>
                  <a:cubicBezTo>
                    <a:pt x="65234" y="6120"/>
                    <a:pt x="65485" y="6370"/>
                    <a:pt x="65485" y="6679"/>
                  </a:cubicBezTo>
                  <a:cubicBezTo>
                    <a:pt x="65485" y="6989"/>
                    <a:pt x="65234" y="7251"/>
                    <a:pt x="64925" y="7251"/>
                  </a:cubicBezTo>
                  <a:cubicBezTo>
                    <a:pt x="64603" y="7251"/>
                    <a:pt x="64353" y="6989"/>
                    <a:pt x="64353" y="6679"/>
                  </a:cubicBezTo>
                  <a:cubicBezTo>
                    <a:pt x="64353" y="6370"/>
                    <a:pt x="64603" y="6120"/>
                    <a:pt x="64925" y="6120"/>
                  </a:cubicBezTo>
                  <a:close/>
                  <a:moveTo>
                    <a:pt x="68640" y="6120"/>
                  </a:moveTo>
                  <a:cubicBezTo>
                    <a:pt x="68937" y="6120"/>
                    <a:pt x="69211" y="6370"/>
                    <a:pt x="69211" y="6679"/>
                  </a:cubicBezTo>
                  <a:cubicBezTo>
                    <a:pt x="69211" y="6989"/>
                    <a:pt x="68949" y="7251"/>
                    <a:pt x="68640" y="7251"/>
                  </a:cubicBezTo>
                  <a:cubicBezTo>
                    <a:pt x="68330" y="7251"/>
                    <a:pt x="68080" y="6989"/>
                    <a:pt x="68080" y="6679"/>
                  </a:cubicBezTo>
                  <a:cubicBezTo>
                    <a:pt x="68080" y="6370"/>
                    <a:pt x="68330" y="6120"/>
                    <a:pt x="68640" y="6120"/>
                  </a:cubicBezTo>
                  <a:close/>
                  <a:moveTo>
                    <a:pt x="72366" y="6120"/>
                  </a:moveTo>
                  <a:cubicBezTo>
                    <a:pt x="72676" y="6120"/>
                    <a:pt x="72926" y="6370"/>
                    <a:pt x="72926" y="6679"/>
                  </a:cubicBezTo>
                  <a:cubicBezTo>
                    <a:pt x="72926" y="6989"/>
                    <a:pt x="72676" y="7251"/>
                    <a:pt x="72366" y="7251"/>
                  </a:cubicBezTo>
                  <a:cubicBezTo>
                    <a:pt x="72045" y="7251"/>
                    <a:pt x="71795" y="6989"/>
                    <a:pt x="71795" y="6679"/>
                  </a:cubicBezTo>
                  <a:cubicBezTo>
                    <a:pt x="71795" y="6370"/>
                    <a:pt x="72069" y="6120"/>
                    <a:pt x="72366" y="6120"/>
                  </a:cubicBezTo>
                  <a:close/>
                  <a:moveTo>
                    <a:pt x="76093" y="6120"/>
                  </a:moveTo>
                  <a:cubicBezTo>
                    <a:pt x="76391" y="6120"/>
                    <a:pt x="76664" y="6370"/>
                    <a:pt x="76664" y="6679"/>
                  </a:cubicBezTo>
                  <a:cubicBezTo>
                    <a:pt x="76664" y="6989"/>
                    <a:pt x="76403" y="7251"/>
                    <a:pt x="76093" y="7251"/>
                  </a:cubicBezTo>
                  <a:cubicBezTo>
                    <a:pt x="75795" y="7251"/>
                    <a:pt x="75533" y="6989"/>
                    <a:pt x="75533" y="6679"/>
                  </a:cubicBezTo>
                  <a:cubicBezTo>
                    <a:pt x="75533" y="6370"/>
                    <a:pt x="75783" y="6120"/>
                    <a:pt x="76093" y="6120"/>
                  </a:cubicBezTo>
                  <a:close/>
                  <a:moveTo>
                    <a:pt x="79712" y="6120"/>
                  </a:moveTo>
                  <a:cubicBezTo>
                    <a:pt x="80010" y="6120"/>
                    <a:pt x="80284" y="6370"/>
                    <a:pt x="80284" y="6679"/>
                  </a:cubicBezTo>
                  <a:cubicBezTo>
                    <a:pt x="80284" y="6989"/>
                    <a:pt x="80022" y="7251"/>
                    <a:pt x="79712" y="7251"/>
                  </a:cubicBezTo>
                  <a:cubicBezTo>
                    <a:pt x="79403" y="7251"/>
                    <a:pt x="79153" y="6989"/>
                    <a:pt x="79153" y="6679"/>
                  </a:cubicBezTo>
                  <a:cubicBezTo>
                    <a:pt x="79153" y="6370"/>
                    <a:pt x="79403" y="6120"/>
                    <a:pt x="79712" y="6120"/>
                  </a:cubicBezTo>
                  <a:close/>
                  <a:moveTo>
                    <a:pt x="83451" y="6120"/>
                  </a:moveTo>
                  <a:cubicBezTo>
                    <a:pt x="83761" y="6120"/>
                    <a:pt x="84011" y="6370"/>
                    <a:pt x="84011" y="6679"/>
                  </a:cubicBezTo>
                  <a:cubicBezTo>
                    <a:pt x="84011" y="6989"/>
                    <a:pt x="83761" y="7251"/>
                    <a:pt x="83451" y="7251"/>
                  </a:cubicBezTo>
                  <a:cubicBezTo>
                    <a:pt x="83141" y="7251"/>
                    <a:pt x="82880" y="6989"/>
                    <a:pt x="82880" y="6679"/>
                  </a:cubicBezTo>
                  <a:cubicBezTo>
                    <a:pt x="82880" y="6370"/>
                    <a:pt x="83141" y="6120"/>
                    <a:pt x="83451" y="6120"/>
                  </a:cubicBezTo>
                  <a:close/>
                  <a:moveTo>
                    <a:pt x="87166" y="6120"/>
                  </a:moveTo>
                  <a:cubicBezTo>
                    <a:pt x="87463" y="6120"/>
                    <a:pt x="87737" y="6370"/>
                    <a:pt x="87737" y="6679"/>
                  </a:cubicBezTo>
                  <a:cubicBezTo>
                    <a:pt x="87737" y="6989"/>
                    <a:pt x="87475" y="7251"/>
                    <a:pt x="87166" y="7251"/>
                  </a:cubicBezTo>
                  <a:cubicBezTo>
                    <a:pt x="86856" y="7251"/>
                    <a:pt x="86606" y="6989"/>
                    <a:pt x="86606" y="6679"/>
                  </a:cubicBezTo>
                  <a:cubicBezTo>
                    <a:pt x="86606" y="6370"/>
                    <a:pt x="86856" y="6120"/>
                    <a:pt x="87166" y="6120"/>
                  </a:cubicBezTo>
                  <a:close/>
                  <a:moveTo>
                    <a:pt x="90904" y="6120"/>
                  </a:moveTo>
                  <a:cubicBezTo>
                    <a:pt x="91214" y="6120"/>
                    <a:pt x="91464" y="6370"/>
                    <a:pt x="91464" y="6679"/>
                  </a:cubicBezTo>
                  <a:cubicBezTo>
                    <a:pt x="91464" y="6989"/>
                    <a:pt x="91214" y="7251"/>
                    <a:pt x="90904" y="7251"/>
                  </a:cubicBezTo>
                  <a:cubicBezTo>
                    <a:pt x="90595" y="7251"/>
                    <a:pt x="90345" y="6989"/>
                    <a:pt x="90345" y="6679"/>
                  </a:cubicBezTo>
                  <a:cubicBezTo>
                    <a:pt x="90345" y="6370"/>
                    <a:pt x="90595" y="6120"/>
                    <a:pt x="90904" y="6120"/>
                  </a:cubicBezTo>
                  <a:close/>
                  <a:moveTo>
                    <a:pt x="94631" y="6120"/>
                  </a:moveTo>
                  <a:cubicBezTo>
                    <a:pt x="94929" y="6120"/>
                    <a:pt x="95191" y="6370"/>
                    <a:pt x="95191" y="6679"/>
                  </a:cubicBezTo>
                  <a:cubicBezTo>
                    <a:pt x="95191" y="6989"/>
                    <a:pt x="94941" y="7251"/>
                    <a:pt x="94631" y="7251"/>
                  </a:cubicBezTo>
                  <a:cubicBezTo>
                    <a:pt x="94310" y="7251"/>
                    <a:pt x="94060" y="6989"/>
                    <a:pt x="94060" y="6679"/>
                  </a:cubicBezTo>
                  <a:cubicBezTo>
                    <a:pt x="94060" y="6370"/>
                    <a:pt x="94310" y="6120"/>
                    <a:pt x="94631" y="6120"/>
                  </a:cubicBezTo>
                  <a:close/>
                  <a:moveTo>
                    <a:pt x="98346" y="6120"/>
                  </a:moveTo>
                  <a:cubicBezTo>
                    <a:pt x="98655" y="6120"/>
                    <a:pt x="98905" y="6370"/>
                    <a:pt x="98905" y="6679"/>
                  </a:cubicBezTo>
                  <a:cubicBezTo>
                    <a:pt x="98905" y="6989"/>
                    <a:pt x="98655" y="7251"/>
                    <a:pt x="98346" y="7251"/>
                  </a:cubicBezTo>
                  <a:cubicBezTo>
                    <a:pt x="98036" y="7251"/>
                    <a:pt x="97786" y="6989"/>
                    <a:pt x="97786" y="6679"/>
                  </a:cubicBezTo>
                  <a:cubicBezTo>
                    <a:pt x="97786" y="6370"/>
                    <a:pt x="98036" y="6120"/>
                    <a:pt x="98346" y="6120"/>
                  </a:cubicBezTo>
                  <a:close/>
                  <a:moveTo>
                    <a:pt x="102084" y="6120"/>
                  </a:moveTo>
                  <a:cubicBezTo>
                    <a:pt x="102382" y="6120"/>
                    <a:pt x="102644" y="6370"/>
                    <a:pt x="102644" y="6679"/>
                  </a:cubicBezTo>
                  <a:cubicBezTo>
                    <a:pt x="102644" y="6989"/>
                    <a:pt x="102394" y="7251"/>
                    <a:pt x="102084" y="7251"/>
                  </a:cubicBezTo>
                  <a:cubicBezTo>
                    <a:pt x="101787" y="7251"/>
                    <a:pt x="101513" y="6989"/>
                    <a:pt x="101513" y="6679"/>
                  </a:cubicBezTo>
                  <a:cubicBezTo>
                    <a:pt x="101513" y="6370"/>
                    <a:pt x="101775" y="6120"/>
                    <a:pt x="102084" y="6120"/>
                  </a:cubicBezTo>
                  <a:close/>
                  <a:moveTo>
                    <a:pt x="105799" y="6120"/>
                  </a:moveTo>
                  <a:cubicBezTo>
                    <a:pt x="106121" y="6120"/>
                    <a:pt x="106371" y="6370"/>
                    <a:pt x="106371" y="6679"/>
                  </a:cubicBezTo>
                  <a:cubicBezTo>
                    <a:pt x="106371" y="6989"/>
                    <a:pt x="106109" y="7251"/>
                    <a:pt x="105799" y="7251"/>
                  </a:cubicBezTo>
                  <a:cubicBezTo>
                    <a:pt x="105490" y="7251"/>
                    <a:pt x="105239" y="6989"/>
                    <a:pt x="105239" y="6679"/>
                  </a:cubicBezTo>
                  <a:cubicBezTo>
                    <a:pt x="105239" y="6370"/>
                    <a:pt x="105490" y="6120"/>
                    <a:pt x="105799" y="6120"/>
                  </a:cubicBezTo>
                  <a:close/>
                  <a:moveTo>
                    <a:pt x="109538" y="6120"/>
                  </a:moveTo>
                  <a:cubicBezTo>
                    <a:pt x="109835" y="6120"/>
                    <a:pt x="110109" y="6370"/>
                    <a:pt x="110109" y="6679"/>
                  </a:cubicBezTo>
                  <a:cubicBezTo>
                    <a:pt x="110109" y="6989"/>
                    <a:pt x="109847" y="7251"/>
                    <a:pt x="109538" y="7251"/>
                  </a:cubicBezTo>
                  <a:cubicBezTo>
                    <a:pt x="109228" y="7251"/>
                    <a:pt x="108978" y="6989"/>
                    <a:pt x="108978" y="6679"/>
                  </a:cubicBezTo>
                  <a:cubicBezTo>
                    <a:pt x="108978" y="6370"/>
                    <a:pt x="109228" y="6120"/>
                    <a:pt x="109538" y="6120"/>
                  </a:cubicBezTo>
                  <a:close/>
                  <a:moveTo>
                    <a:pt x="113264" y="6120"/>
                  </a:moveTo>
                  <a:cubicBezTo>
                    <a:pt x="113574" y="6120"/>
                    <a:pt x="113824" y="6370"/>
                    <a:pt x="113824" y="6679"/>
                  </a:cubicBezTo>
                  <a:cubicBezTo>
                    <a:pt x="113824" y="6989"/>
                    <a:pt x="113574" y="7251"/>
                    <a:pt x="113264" y="7251"/>
                  </a:cubicBezTo>
                  <a:cubicBezTo>
                    <a:pt x="112943" y="7251"/>
                    <a:pt x="112693" y="6989"/>
                    <a:pt x="112693" y="6679"/>
                  </a:cubicBezTo>
                  <a:cubicBezTo>
                    <a:pt x="112693" y="6370"/>
                    <a:pt x="112943" y="6120"/>
                    <a:pt x="113264" y="6120"/>
                  </a:cubicBezTo>
                  <a:close/>
                  <a:moveTo>
                    <a:pt x="116991" y="6120"/>
                  </a:moveTo>
                  <a:cubicBezTo>
                    <a:pt x="117289" y="6120"/>
                    <a:pt x="117562" y="6370"/>
                    <a:pt x="117562" y="6679"/>
                  </a:cubicBezTo>
                  <a:cubicBezTo>
                    <a:pt x="117562" y="6989"/>
                    <a:pt x="117312" y="7251"/>
                    <a:pt x="116991" y="7251"/>
                  </a:cubicBezTo>
                  <a:cubicBezTo>
                    <a:pt x="116681" y="7251"/>
                    <a:pt x="116431" y="6989"/>
                    <a:pt x="116431" y="6679"/>
                  </a:cubicBezTo>
                  <a:cubicBezTo>
                    <a:pt x="116431" y="6370"/>
                    <a:pt x="116681" y="6120"/>
                    <a:pt x="116991" y="6120"/>
                  </a:cubicBezTo>
                  <a:close/>
                  <a:moveTo>
                    <a:pt x="120718" y="6120"/>
                  </a:moveTo>
                  <a:cubicBezTo>
                    <a:pt x="121027" y="6120"/>
                    <a:pt x="121277" y="6370"/>
                    <a:pt x="121277" y="6679"/>
                  </a:cubicBezTo>
                  <a:cubicBezTo>
                    <a:pt x="121277" y="6989"/>
                    <a:pt x="121027" y="7251"/>
                    <a:pt x="120718" y="7251"/>
                  </a:cubicBezTo>
                  <a:cubicBezTo>
                    <a:pt x="120408" y="7251"/>
                    <a:pt x="120146" y="6989"/>
                    <a:pt x="120146" y="6679"/>
                  </a:cubicBezTo>
                  <a:cubicBezTo>
                    <a:pt x="120146" y="6370"/>
                    <a:pt x="120420" y="6120"/>
                    <a:pt x="120718" y="6120"/>
                  </a:cubicBezTo>
                  <a:close/>
                  <a:moveTo>
                    <a:pt x="124456" y="6120"/>
                  </a:moveTo>
                  <a:cubicBezTo>
                    <a:pt x="124754" y="6120"/>
                    <a:pt x="125016" y="6370"/>
                    <a:pt x="125016" y="6679"/>
                  </a:cubicBezTo>
                  <a:cubicBezTo>
                    <a:pt x="125016" y="6989"/>
                    <a:pt x="124766" y="7251"/>
                    <a:pt x="124456" y="7251"/>
                  </a:cubicBezTo>
                  <a:cubicBezTo>
                    <a:pt x="124135" y="7251"/>
                    <a:pt x="123885" y="6989"/>
                    <a:pt x="123885" y="6679"/>
                  </a:cubicBezTo>
                  <a:cubicBezTo>
                    <a:pt x="123885" y="6370"/>
                    <a:pt x="124135" y="6120"/>
                    <a:pt x="124456" y="6120"/>
                  </a:cubicBezTo>
                  <a:close/>
                  <a:moveTo>
                    <a:pt x="128171" y="6120"/>
                  </a:moveTo>
                  <a:cubicBezTo>
                    <a:pt x="128480" y="6120"/>
                    <a:pt x="128742" y="6370"/>
                    <a:pt x="128742" y="6679"/>
                  </a:cubicBezTo>
                  <a:cubicBezTo>
                    <a:pt x="128742" y="6989"/>
                    <a:pt x="128480" y="7251"/>
                    <a:pt x="128171" y="7251"/>
                  </a:cubicBezTo>
                  <a:cubicBezTo>
                    <a:pt x="127861" y="7251"/>
                    <a:pt x="127611" y="6989"/>
                    <a:pt x="127611" y="6679"/>
                  </a:cubicBezTo>
                  <a:cubicBezTo>
                    <a:pt x="127611" y="6370"/>
                    <a:pt x="127861" y="6120"/>
                    <a:pt x="128171" y="6120"/>
                  </a:cubicBezTo>
                  <a:close/>
                  <a:moveTo>
                    <a:pt x="131898" y="6120"/>
                  </a:moveTo>
                  <a:cubicBezTo>
                    <a:pt x="132195" y="6120"/>
                    <a:pt x="132457" y="6370"/>
                    <a:pt x="132457" y="6679"/>
                  </a:cubicBezTo>
                  <a:cubicBezTo>
                    <a:pt x="132457" y="6989"/>
                    <a:pt x="132207" y="7251"/>
                    <a:pt x="131898" y="7251"/>
                  </a:cubicBezTo>
                  <a:cubicBezTo>
                    <a:pt x="131600" y="7251"/>
                    <a:pt x="131326" y="6989"/>
                    <a:pt x="131326" y="6679"/>
                  </a:cubicBezTo>
                  <a:cubicBezTo>
                    <a:pt x="131326" y="6370"/>
                    <a:pt x="131576" y="6120"/>
                    <a:pt x="131898" y="6120"/>
                  </a:cubicBezTo>
                  <a:close/>
                  <a:moveTo>
                    <a:pt x="3405" y="7977"/>
                  </a:moveTo>
                  <a:cubicBezTo>
                    <a:pt x="3703" y="7977"/>
                    <a:pt x="3977" y="8227"/>
                    <a:pt x="3977" y="8537"/>
                  </a:cubicBezTo>
                  <a:cubicBezTo>
                    <a:pt x="3977" y="8835"/>
                    <a:pt x="3727" y="9108"/>
                    <a:pt x="3405" y="9108"/>
                  </a:cubicBezTo>
                  <a:cubicBezTo>
                    <a:pt x="3096" y="9108"/>
                    <a:pt x="2846" y="8858"/>
                    <a:pt x="2846" y="8537"/>
                  </a:cubicBezTo>
                  <a:cubicBezTo>
                    <a:pt x="2858" y="8215"/>
                    <a:pt x="3096" y="7977"/>
                    <a:pt x="3405" y="7977"/>
                  </a:cubicBezTo>
                  <a:close/>
                  <a:moveTo>
                    <a:pt x="7132" y="7977"/>
                  </a:moveTo>
                  <a:cubicBezTo>
                    <a:pt x="7430" y="7977"/>
                    <a:pt x="7692" y="8227"/>
                    <a:pt x="7692" y="8537"/>
                  </a:cubicBezTo>
                  <a:cubicBezTo>
                    <a:pt x="7692" y="8835"/>
                    <a:pt x="7442" y="9108"/>
                    <a:pt x="7132" y="9108"/>
                  </a:cubicBezTo>
                  <a:cubicBezTo>
                    <a:pt x="6834" y="9108"/>
                    <a:pt x="6560" y="8858"/>
                    <a:pt x="6560" y="8537"/>
                  </a:cubicBezTo>
                  <a:cubicBezTo>
                    <a:pt x="6584" y="8215"/>
                    <a:pt x="6822" y="7977"/>
                    <a:pt x="7132" y="7977"/>
                  </a:cubicBezTo>
                  <a:close/>
                  <a:moveTo>
                    <a:pt x="10871" y="7977"/>
                  </a:moveTo>
                  <a:cubicBezTo>
                    <a:pt x="11168" y="7977"/>
                    <a:pt x="11430" y="8227"/>
                    <a:pt x="11430" y="8537"/>
                  </a:cubicBezTo>
                  <a:cubicBezTo>
                    <a:pt x="11430" y="8835"/>
                    <a:pt x="11180" y="9108"/>
                    <a:pt x="10871" y="9108"/>
                  </a:cubicBezTo>
                  <a:cubicBezTo>
                    <a:pt x="10573" y="9108"/>
                    <a:pt x="10299" y="8858"/>
                    <a:pt x="10299" y="8537"/>
                  </a:cubicBezTo>
                  <a:cubicBezTo>
                    <a:pt x="10299" y="8215"/>
                    <a:pt x="10549" y="7977"/>
                    <a:pt x="10871" y="7977"/>
                  </a:cubicBezTo>
                  <a:close/>
                  <a:moveTo>
                    <a:pt x="14585" y="7977"/>
                  </a:moveTo>
                  <a:cubicBezTo>
                    <a:pt x="14883" y="7977"/>
                    <a:pt x="15157" y="8227"/>
                    <a:pt x="15157" y="8537"/>
                  </a:cubicBezTo>
                  <a:cubicBezTo>
                    <a:pt x="15157" y="8835"/>
                    <a:pt x="14895" y="9108"/>
                    <a:pt x="14585" y="9108"/>
                  </a:cubicBezTo>
                  <a:cubicBezTo>
                    <a:pt x="14288" y="9108"/>
                    <a:pt x="14014" y="8858"/>
                    <a:pt x="14014" y="8537"/>
                  </a:cubicBezTo>
                  <a:cubicBezTo>
                    <a:pt x="14038" y="8215"/>
                    <a:pt x="14276" y="7977"/>
                    <a:pt x="14585" y="7977"/>
                  </a:cubicBezTo>
                  <a:close/>
                  <a:moveTo>
                    <a:pt x="18324" y="7977"/>
                  </a:moveTo>
                  <a:cubicBezTo>
                    <a:pt x="18622" y="7977"/>
                    <a:pt x="18883" y="8227"/>
                    <a:pt x="18883" y="8537"/>
                  </a:cubicBezTo>
                  <a:cubicBezTo>
                    <a:pt x="18883" y="8835"/>
                    <a:pt x="18633" y="9108"/>
                    <a:pt x="18324" y="9108"/>
                  </a:cubicBezTo>
                  <a:cubicBezTo>
                    <a:pt x="18026" y="9108"/>
                    <a:pt x="17752" y="8858"/>
                    <a:pt x="17752" y="8537"/>
                  </a:cubicBezTo>
                  <a:cubicBezTo>
                    <a:pt x="17752" y="8215"/>
                    <a:pt x="18014" y="7977"/>
                    <a:pt x="18324" y="7977"/>
                  </a:cubicBezTo>
                  <a:close/>
                  <a:moveTo>
                    <a:pt x="22039" y="7977"/>
                  </a:moveTo>
                  <a:cubicBezTo>
                    <a:pt x="22336" y="7977"/>
                    <a:pt x="22610" y="8227"/>
                    <a:pt x="22610" y="8537"/>
                  </a:cubicBezTo>
                  <a:cubicBezTo>
                    <a:pt x="22610" y="8835"/>
                    <a:pt x="22360" y="9108"/>
                    <a:pt x="22039" y="9108"/>
                  </a:cubicBezTo>
                  <a:cubicBezTo>
                    <a:pt x="21729" y="9108"/>
                    <a:pt x="21479" y="8858"/>
                    <a:pt x="21479" y="8537"/>
                  </a:cubicBezTo>
                  <a:cubicBezTo>
                    <a:pt x="21491" y="8215"/>
                    <a:pt x="21729" y="7977"/>
                    <a:pt x="22039" y="7977"/>
                  </a:cubicBezTo>
                  <a:close/>
                  <a:moveTo>
                    <a:pt x="25777" y="7977"/>
                  </a:moveTo>
                  <a:cubicBezTo>
                    <a:pt x="26075" y="7977"/>
                    <a:pt x="26349" y="8227"/>
                    <a:pt x="26349" y="8537"/>
                  </a:cubicBezTo>
                  <a:cubicBezTo>
                    <a:pt x="26349" y="8835"/>
                    <a:pt x="26087" y="9108"/>
                    <a:pt x="25777" y="9108"/>
                  </a:cubicBezTo>
                  <a:cubicBezTo>
                    <a:pt x="25468" y="9108"/>
                    <a:pt x="25206" y="8858"/>
                    <a:pt x="25206" y="8537"/>
                  </a:cubicBezTo>
                  <a:cubicBezTo>
                    <a:pt x="25218" y="8215"/>
                    <a:pt x="25468" y="7977"/>
                    <a:pt x="25777" y="7977"/>
                  </a:cubicBezTo>
                  <a:close/>
                  <a:moveTo>
                    <a:pt x="29504" y="7977"/>
                  </a:moveTo>
                  <a:cubicBezTo>
                    <a:pt x="29801" y="7977"/>
                    <a:pt x="30063" y="8227"/>
                    <a:pt x="30063" y="8537"/>
                  </a:cubicBezTo>
                  <a:cubicBezTo>
                    <a:pt x="30063" y="8835"/>
                    <a:pt x="29813" y="9108"/>
                    <a:pt x="29504" y="9108"/>
                  </a:cubicBezTo>
                  <a:cubicBezTo>
                    <a:pt x="29182" y="9108"/>
                    <a:pt x="28932" y="8858"/>
                    <a:pt x="28932" y="8537"/>
                  </a:cubicBezTo>
                  <a:cubicBezTo>
                    <a:pt x="28944" y="8215"/>
                    <a:pt x="29182" y="7977"/>
                    <a:pt x="29504" y="7977"/>
                  </a:cubicBezTo>
                  <a:close/>
                  <a:moveTo>
                    <a:pt x="33230" y="7977"/>
                  </a:moveTo>
                  <a:cubicBezTo>
                    <a:pt x="33528" y="7977"/>
                    <a:pt x="33802" y="8227"/>
                    <a:pt x="33802" y="8537"/>
                  </a:cubicBezTo>
                  <a:cubicBezTo>
                    <a:pt x="33802" y="8835"/>
                    <a:pt x="33552" y="9108"/>
                    <a:pt x="33230" y="9108"/>
                  </a:cubicBezTo>
                  <a:cubicBezTo>
                    <a:pt x="32921" y="9108"/>
                    <a:pt x="32671" y="8858"/>
                    <a:pt x="32671" y="8537"/>
                  </a:cubicBezTo>
                  <a:cubicBezTo>
                    <a:pt x="32671" y="8215"/>
                    <a:pt x="32921" y="7977"/>
                    <a:pt x="33230" y="7977"/>
                  </a:cubicBezTo>
                  <a:close/>
                  <a:moveTo>
                    <a:pt x="36957" y="7977"/>
                  </a:moveTo>
                  <a:cubicBezTo>
                    <a:pt x="37255" y="7977"/>
                    <a:pt x="37517" y="8227"/>
                    <a:pt x="37517" y="8537"/>
                  </a:cubicBezTo>
                  <a:cubicBezTo>
                    <a:pt x="37517" y="8835"/>
                    <a:pt x="37267" y="9108"/>
                    <a:pt x="36957" y="9108"/>
                  </a:cubicBezTo>
                  <a:cubicBezTo>
                    <a:pt x="36648" y="9108"/>
                    <a:pt x="36386" y="8858"/>
                    <a:pt x="36386" y="8537"/>
                  </a:cubicBezTo>
                  <a:cubicBezTo>
                    <a:pt x="36409" y="8215"/>
                    <a:pt x="36648" y="7977"/>
                    <a:pt x="36957" y="7977"/>
                  </a:cubicBezTo>
                  <a:close/>
                  <a:moveTo>
                    <a:pt x="40672" y="7977"/>
                  </a:moveTo>
                  <a:cubicBezTo>
                    <a:pt x="40970" y="7977"/>
                    <a:pt x="41243" y="8227"/>
                    <a:pt x="41243" y="8537"/>
                  </a:cubicBezTo>
                  <a:cubicBezTo>
                    <a:pt x="41243" y="8835"/>
                    <a:pt x="40993" y="9108"/>
                    <a:pt x="40672" y="9108"/>
                  </a:cubicBezTo>
                  <a:cubicBezTo>
                    <a:pt x="40374" y="9108"/>
                    <a:pt x="40112" y="8858"/>
                    <a:pt x="40112" y="8537"/>
                  </a:cubicBezTo>
                  <a:cubicBezTo>
                    <a:pt x="40124" y="8215"/>
                    <a:pt x="40362" y="7977"/>
                    <a:pt x="40672" y="7977"/>
                  </a:cubicBezTo>
                  <a:close/>
                  <a:moveTo>
                    <a:pt x="44410" y="7977"/>
                  </a:moveTo>
                  <a:cubicBezTo>
                    <a:pt x="44708" y="7977"/>
                    <a:pt x="44982" y="8227"/>
                    <a:pt x="44982" y="8537"/>
                  </a:cubicBezTo>
                  <a:cubicBezTo>
                    <a:pt x="44982" y="8835"/>
                    <a:pt x="44720" y="9108"/>
                    <a:pt x="44410" y="9108"/>
                  </a:cubicBezTo>
                  <a:cubicBezTo>
                    <a:pt x="44113" y="9108"/>
                    <a:pt x="43851" y="8858"/>
                    <a:pt x="43851" y="8537"/>
                  </a:cubicBezTo>
                  <a:cubicBezTo>
                    <a:pt x="43851" y="8215"/>
                    <a:pt x="44101" y="7977"/>
                    <a:pt x="44410" y="7977"/>
                  </a:cubicBezTo>
                  <a:close/>
                  <a:moveTo>
                    <a:pt x="48137" y="7977"/>
                  </a:moveTo>
                  <a:cubicBezTo>
                    <a:pt x="48435" y="7977"/>
                    <a:pt x="48697" y="8227"/>
                    <a:pt x="48697" y="8537"/>
                  </a:cubicBezTo>
                  <a:cubicBezTo>
                    <a:pt x="48697" y="8835"/>
                    <a:pt x="48447" y="9108"/>
                    <a:pt x="48137" y="9108"/>
                  </a:cubicBezTo>
                  <a:cubicBezTo>
                    <a:pt x="47839" y="9108"/>
                    <a:pt x="47566" y="8858"/>
                    <a:pt x="47566" y="8537"/>
                  </a:cubicBezTo>
                  <a:cubicBezTo>
                    <a:pt x="47578" y="8215"/>
                    <a:pt x="47839" y="7977"/>
                    <a:pt x="48137" y="7977"/>
                  </a:cubicBezTo>
                  <a:close/>
                  <a:moveTo>
                    <a:pt x="51864" y="7977"/>
                  </a:moveTo>
                  <a:cubicBezTo>
                    <a:pt x="52161" y="7977"/>
                    <a:pt x="52435" y="8227"/>
                    <a:pt x="52435" y="8537"/>
                  </a:cubicBezTo>
                  <a:cubicBezTo>
                    <a:pt x="52435" y="8835"/>
                    <a:pt x="52185" y="9108"/>
                    <a:pt x="51864" y="9108"/>
                  </a:cubicBezTo>
                  <a:cubicBezTo>
                    <a:pt x="51566" y="9108"/>
                    <a:pt x="51304" y="8858"/>
                    <a:pt x="51304" y="8537"/>
                  </a:cubicBezTo>
                  <a:cubicBezTo>
                    <a:pt x="51304" y="8215"/>
                    <a:pt x="51554" y="7977"/>
                    <a:pt x="51864" y="7977"/>
                  </a:cubicBezTo>
                  <a:close/>
                  <a:moveTo>
                    <a:pt x="55602" y="7977"/>
                  </a:moveTo>
                  <a:cubicBezTo>
                    <a:pt x="55900" y="7977"/>
                    <a:pt x="56174" y="8227"/>
                    <a:pt x="56174" y="8537"/>
                  </a:cubicBezTo>
                  <a:cubicBezTo>
                    <a:pt x="56174" y="8835"/>
                    <a:pt x="55912" y="9108"/>
                    <a:pt x="55602" y="9108"/>
                  </a:cubicBezTo>
                  <a:cubicBezTo>
                    <a:pt x="55293" y="9108"/>
                    <a:pt x="55043" y="8858"/>
                    <a:pt x="55043" y="8537"/>
                  </a:cubicBezTo>
                  <a:cubicBezTo>
                    <a:pt x="55043" y="8215"/>
                    <a:pt x="55293" y="7977"/>
                    <a:pt x="55602" y="7977"/>
                  </a:cubicBezTo>
                  <a:close/>
                  <a:moveTo>
                    <a:pt x="59329" y="7977"/>
                  </a:moveTo>
                  <a:cubicBezTo>
                    <a:pt x="59627" y="7977"/>
                    <a:pt x="59889" y="8227"/>
                    <a:pt x="59889" y="8537"/>
                  </a:cubicBezTo>
                  <a:cubicBezTo>
                    <a:pt x="59889" y="8835"/>
                    <a:pt x="59639" y="9108"/>
                    <a:pt x="59329" y="9108"/>
                  </a:cubicBezTo>
                  <a:cubicBezTo>
                    <a:pt x="59008" y="9108"/>
                    <a:pt x="58757" y="8858"/>
                    <a:pt x="58757" y="8537"/>
                  </a:cubicBezTo>
                  <a:cubicBezTo>
                    <a:pt x="58757" y="8215"/>
                    <a:pt x="59008" y="7977"/>
                    <a:pt x="59329" y="7977"/>
                  </a:cubicBezTo>
                  <a:close/>
                  <a:moveTo>
                    <a:pt x="63056" y="7977"/>
                  </a:moveTo>
                  <a:cubicBezTo>
                    <a:pt x="63353" y="7977"/>
                    <a:pt x="63627" y="8227"/>
                    <a:pt x="63627" y="8537"/>
                  </a:cubicBezTo>
                  <a:cubicBezTo>
                    <a:pt x="63627" y="8835"/>
                    <a:pt x="63377" y="9108"/>
                    <a:pt x="63056" y="9108"/>
                  </a:cubicBezTo>
                  <a:cubicBezTo>
                    <a:pt x="62746" y="9108"/>
                    <a:pt x="62496" y="8858"/>
                    <a:pt x="62496" y="8537"/>
                  </a:cubicBezTo>
                  <a:cubicBezTo>
                    <a:pt x="62496" y="8215"/>
                    <a:pt x="62746" y="7977"/>
                    <a:pt x="63056" y="7977"/>
                  </a:cubicBezTo>
                  <a:close/>
                  <a:moveTo>
                    <a:pt x="66782" y="7977"/>
                  </a:moveTo>
                  <a:cubicBezTo>
                    <a:pt x="67080" y="7977"/>
                    <a:pt x="67342" y="8227"/>
                    <a:pt x="67342" y="8537"/>
                  </a:cubicBezTo>
                  <a:cubicBezTo>
                    <a:pt x="67342" y="8835"/>
                    <a:pt x="67092" y="9108"/>
                    <a:pt x="66782" y="9108"/>
                  </a:cubicBezTo>
                  <a:cubicBezTo>
                    <a:pt x="66473" y="9108"/>
                    <a:pt x="66211" y="8858"/>
                    <a:pt x="66211" y="8537"/>
                  </a:cubicBezTo>
                  <a:cubicBezTo>
                    <a:pt x="66235" y="8215"/>
                    <a:pt x="66473" y="7977"/>
                    <a:pt x="66782" y="7977"/>
                  </a:cubicBezTo>
                  <a:close/>
                  <a:moveTo>
                    <a:pt x="70509" y="7977"/>
                  </a:moveTo>
                  <a:cubicBezTo>
                    <a:pt x="70807" y="7977"/>
                    <a:pt x="71080" y="8227"/>
                    <a:pt x="71080" y="8537"/>
                  </a:cubicBezTo>
                  <a:cubicBezTo>
                    <a:pt x="71080" y="8835"/>
                    <a:pt x="70830" y="9108"/>
                    <a:pt x="70509" y="9108"/>
                  </a:cubicBezTo>
                  <a:cubicBezTo>
                    <a:pt x="70199" y="9108"/>
                    <a:pt x="69949" y="8858"/>
                    <a:pt x="69949" y="8537"/>
                  </a:cubicBezTo>
                  <a:cubicBezTo>
                    <a:pt x="69949" y="8215"/>
                    <a:pt x="70199" y="7977"/>
                    <a:pt x="70509" y="7977"/>
                  </a:cubicBezTo>
                  <a:close/>
                  <a:moveTo>
                    <a:pt x="74236" y="7977"/>
                  </a:moveTo>
                  <a:cubicBezTo>
                    <a:pt x="74533" y="7977"/>
                    <a:pt x="74795" y="8227"/>
                    <a:pt x="74795" y="8537"/>
                  </a:cubicBezTo>
                  <a:cubicBezTo>
                    <a:pt x="74795" y="8835"/>
                    <a:pt x="74545" y="9108"/>
                    <a:pt x="74236" y="9108"/>
                  </a:cubicBezTo>
                  <a:cubicBezTo>
                    <a:pt x="73938" y="9108"/>
                    <a:pt x="73676" y="8858"/>
                    <a:pt x="73676" y="8537"/>
                  </a:cubicBezTo>
                  <a:cubicBezTo>
                    <a:pt x="73676" y="8215"/>
                    <a:pt x="73926" y="7977"/>
                    <a:pt x="74236" y="7977"/>
                  </a:cubicBezTo>
                  <a:close/>
                  <a:moveTo>
                    <a:pt x="77855" y="7977"/>
                  </a:moveTo>
                  <a:cubicBezTo>
                    <a:pt x="78153" y="7977"/>
                    <a:pt x="78415" y="8227"/>
                    <a:pt x="78415" y="8537"/>
                  </a:cubicBezTo>
                  <a:cubicBezTo>
                    <a:pt x="78415" y="8835"/>
                    <a:pt x="78165" y="9108"/>
                    <a:pt x="77855" y="9108"/>
                  </a:cubicBezTo>
                  <a:cubicBezTo>
                    <a:pt x="77546" y="9108"/>
                    <a:pt x="77284" y="8858"/>
                    <a:pt x="77284" y="8537"/>
                  </a:cubicBezTo>
                  <a:cubicBezTo>
                    <a:pt x="77284" y="8215"/>
                    <a:pt x="77546" y="7977"/>
                    <a:pt x="77855" y="7977"/>
                  </a:cubicBezTo>
                  <a:close/>
                  <a:moveTo>
                    <a:pt x="81570" y="7977"/>
                  </a:moveTo>
                  <a:cubicBezTo>
                    <a:pt x="81868" y="7977"/>
                    <a:pt x="82141" y="8227"/>
                    <a:pt x="82141" y="8537"/>
                  </a:cubicBezTo>
                  <a:cubicBezTo>
                    <a:pt x="82141" y="8835"/>
                    <a:pt x="81879" y="9108"/>
                    <a:pt x="81570" y="9108"/>
                  </a:cubicBezTo>
                  <a:cubicBezTo>
                    <a:pt x="81260" y="9108"/>
                    <a:pt x="81010" y="8858"/>
                    <a:pt x="81010" y="8537"/>
                  </a:cubicBezTo>
                  <a:cubicBezTo>
                    <a:pt x="81022" y="8215"/>
                    <a:pt x="81260" y="7977"/>
                    <a:pt x="81570" y="7977"/>
                  </a:cubicBezTo>
                  <a:close/>
                  <a:moveTo>
                    <a:pt x="85308" y="7977"/>
                  </a:moveTo>
                  <a:cubicBezTo>
                    <a:pt x="85606" y="7977"/>
                    <a:pt x="85880" y="8227"/>
                    <a:pt x="85880" y="8537"/>
                  </a:cubicBezTo>
                  <a:cubicBezTo>
                    <a:pt x="85880" y="8835"/>
                    <a:pt x="85618" y="9108"/>
                    <a:pt x="85308" y="9108"/>
                  </a:cubicBezTo>
                  <a:cubicBezTo>
                    <a:pt x="84999" y="9108"/>
                    <a:pt x="84749" y="8858"/>
                    <a:pt x="84749" y="8537"/>
                  </a:cubicBezTo>
                  <a:cubicBezTo>
                    <a:pt x="84749" y="8215"/>
                    <a:pt x="84999" y="7977"/>
                    <a:pt x="85308" y="7977"/>
                  </a:cubicBezTo>
                  <a:close/>
                  <a:moveTo>
                    <a:pt x="89035" y="7977"/>
                  </a:moveTo>
                  <a:cubicBezTo>
                    <a:pt x="89333" y="7977"/>
                    <a:pt x="89595" y="8227"/>
                    <a:pt x="89595" y="8537"/>
                  </a:cubicBezTo>
                  <a:cubicBezTo>
                    <a:pt x="89595" y="8835"/>
                    <a:pt x="89345" y="9108"/>
                    <a:pt x="89035" y="9108"/>
                  </a:cubicBezTo>
                  <a:cubicBezTo>
                    <a:pt x="88714" y="9108"/>
                    <a:pt x="88464" y="8858"/>
                    <a:pt x="88464" y="8537"/>
                  </a:cubicBezTo>
                  <a:cubicBezTo>
                    <a:pt x="88475" y="8215"/>
                    <a:pt x="88714" y="7977"/>
                    <a:pt x="89035" y="7977"/>
                  </a:cubicBezTo>
                  <a:close/>
                  <a:moveTo>
                    <a:pt x="92762" y="7977"/>
                  </a:moveTo>
                  <a:cubicBezTo>
                    <a:pt x="93059" y="7977"/>
                    <a:pt x="93333" y="8227"/>
                    <a:pt x="93333" y="8537"/>
                  </a:cubicBezTo>
                  <a:cubicBezTo>
                    <a:pt x="93333" y="8835"/>
                    <a:pt x="93071" y="9108"/>
                    <a:pt x="92762" y="9108"/>
                  </a:cubicBezTo>
                  <a:cubicBezTo>
                    <a:pt x="92452" y="9108"/>
                    <a:pt x="92202" y="8858"/>
                    <a:pt x="92202" y="8537"/>
                  </a:cubicBezTo>
                  <a:cubicBezTo>
                    <a:pt x="92202" y="8215"/>
                    <a:pt x="92452" y="7977"/>
                    <a:pt x="92762" y="7977"/>
                  </a:cubicBezTo>
                  <a:close/>
                  <a:moveTo>
                    <a:pt x="96488" y="7977"/>
                  </a:moveTo>
                  <a:cubicBezTo>
                    <a:pt x="96786" y="7977"/>
                    <a:pt x="97048" y="8227"/>
                    <a:pt x="97048" y="8537"/>
                  </a:cubicBezTo>
                  <a:cubicBezTo>
                    <a:pt x="97048" y="8835"/>
                    <a:pt x="96798" y="9108"/>
                    <a:pt x="96488" y="9108"/>
                  </a:cubicBezTo>
                  <a:cubicBezTo>
                    <a:pt x="96191" y="9108"/>
                    <a:pt x="95917" y="8858"/>
                    <a:pt x="95917" y="8537"/>
                  </a:cubicBezTo>
                  <a:cubicBezTo>
                    <a:pt x="95917" y="8215"/>
                    <a:pt x="96179" y="7977"/>
                    <a:pt x="96488" y="7977"/>
                  </a:cubicBezTo>
                  <a:close/>
                  <a:moveTo>
                    <a:pt x="100203" y="7977"/>
                  </a:moveTo>
                  <a:cubicBezTo>
                    <a:pt x="100501" y="7977"/>
                    <a:pt x="100775" y="8227"/>
                    <a:pt x="100775" y="8537"/>
                  </a:cubicBezTo>
                  <a:cubicBezTo>
                    <a:pt x="100775" y="8835"/>
                    <a:pt x="100513" y="9108"/>
                    <a:pt x="100203" y="9108"/>
                  </a:cubicBezTo>
                  <a:cubicBezTo>
                    <a:pt x="99905" y="9108"/>
                    <a:pt x="99644" y="8858"/>
                    <a:pt x="99644" y="8537"/>
                  </a:cubicBezTo>
                  <a:cubicBezTo>
                    <a:pt x="99655" y="8215"/>
                    <a:pt x="99894" y="7977"/>
                    <a:pt x="100203" y="7977"/>
                  </a:cubicBezTo>
                  <a:close/>
                  <a:moveTo>
                    <a:pt x="103942" y="7977"/>
                  </a:moveTo>
                  <a:cubicBezTo>
                    <a:pt x="104239" y="7977"/>
                    <a:pt x="104513" y="8227"/>
                    <a:pt x="104513" y="8537"/>
                  </a:cubicBezTo>
                  <a:cubicBezTo>
                    <a:pt x="104513" y="8835"/>
                    <a:pt x="104251" y="9108"/>
                    <a:pt x="103942" y="9108"/>
                  </a:cubicBezTo>
                  <a:cubicBezTo>
                    <a:pt x="103644" y="9108"/>
                    <a:pt x="103382" y="8858"/>
                    <a:pt x="103382" y="8537"/>
                  </a:cubicBezTo>
                  <a:cubicBezTo>
                    <a:pt x="103382" y="8215"/>
                    <a:pt x="103632" y="7977"/>
                    <a:pt x="103942" y="7977"/>
                  </a:cubicBezTo>
                  <a:close/>
                  <a:moveTo>
                    <a:pt x="107668" y="7977"/>
                  </a:moveTo>
                  <a:cubicBezTo>
                    <a:pt x="107966" y="7977"/>
                    <a:pt x="108228" y="8227"/>
                    <a:pt x="108228" y="8537"/>
                  </a:cubicBezTo>
                  <a:cubicBezTo>
                    <a:pt x="108228" y="8835"/>
                    <a:pt x="107978" y="9108"/>
                    <a:pt x="107668" y="9108"/>
                  </a:cubicBezTo>
                  <a:cubicBezTo>
                    <a:pt x="107371" y="9108"/>
                    <a:pt x="107097" y="8858"/>
                    <a:pt x="107097" y="8537"/>
                  </a:cubicBezTo>
                  <a:cubicBezTo>
                    <a:pt x="107109" y="8215"/>
                    <a:pt x="107347" y="7977"/>
                    <a:pt x="107668" y="7977"/>
                  </a:cubicBezTo>
                  <a:close/>
                  <a:moveTo>
                    <a:pt x="111395" y="7977"/>
                  </a:moveTo>
                  <a:cubicBezTo>
                    <a:pt x="111693" y="7977"/>
                    <a:pt x="111967" y="8227"/>
                    <a:pt x="111967" y="8537"/>
                  </a:cubicBezTo>
                  <a:cubicBezTo>
                    <a:pt x="111967" y="8835"/>
                    <a:pt x="111705" y="9108"/>
                    <a:pt x="111395" y="9108"/>
                  </a:cubicBezTo>
                  <a:cubicBezTo>
                    <a:pt x="111085" y="9108"/>
                    <a:pt x="110835" y="8858"/>
                    <a:pt x="110835" y="8537"/>
                  </a:cubicBezTo>
                  <a:cubicBezTo>
                    <a:pt x="110835" y="8215"/>
                    <a:pt x="111085" y="7977"/>
                    <a:pt x="111395" y="7977"/>
                  </a:cubicBezTo>
                  <a:close/>
                  <a:moveTo>
                    <a:pt x="115122" y="7977"/>
                  </a:moveTo>
                  <a:cubicBezTo>
                    <a:pt x="115419" y="7977"/>
                    <a:pt x="115681" y="8227"/>
                    <a:pt x="115681" y="8537"/>
                  </a:cubicBezTo>
                  <a:cubicBezTo>
                    <a:pt x="115681" y="8835"/>
                    <a:pt x="115431" y="9108"/>
                    <a:pt x="115122" y="9108"/>
                  </a:cubicBezTo>
                  <a:cubicBezTo>
                    <a:pt x="114812" y="9108"/>
                    <a:pt x="114550" y="8858"/>
                    <a:pt x="114550" y="8537"/>
                  </a:cubicBezTo>
                  <a:cubicBezTo>
                    <a:pt x="114574" y="8215"/>
                    <a:pt x="114812" y="7977"/>
                    <a:pt x="115122" y="7977"/>
                  </a:cubicBezTo>
                  <a:close/>
                  <a:moveTo>
                    <a:pt x="118860" y="7977"/>
                  </a:moveTo>
                  <a:cubicBezTo>
                    <a:pt x="119158" y="7977"/>
                    <a:pt x="119420" y="8227"/>
                    <a:pt x="119420" y="8537"/>
                  </a:cubicBezTo>
                  <a:cubicBezTo>
                    <a:pt x="119420" y="8835"/>
                    <a:pt x="119170" y="9108"/>
                    <a:pt x="118860" y="9108"/>
                  </a:cubicBezTo>
                  <a:cubicBezTo>
                    <a:pt x="118539" y="9108"/>
                    <a:pt x="118289" y="8858"/>
                    <a:pt x="118289" y="8537"/>
                  </a:cubicBezTo>
                  <a:cubicBezTo>
                    <a:pt x="118289" y="8215"/>
                    <a:pt x="118539" y="7977"/>
                    <a:pt x="118860" y="7977"/>
                  </a:cubicBezTo>
                  <a:close/>
                  <a:moveTo>
                    <a:pt x="122575" y="7977"/>
                  </a:moveTo>
                  <a:cubicBezTo>
                    <a:pt x="122873" y="7977"/>
                    <a:pt x="123146" y="8227"/>
                    <a:pt x="123146" y="8537"/>
                  </a:cubicBezTo>
                  <a:cubicBezTo>
                    <a:pt x="123146" y="8835"/>
                    <a:pt x="122885" y="9108"/>
                    <a:pt x="122575" y="9108"/>
                  </a:cubicBezTo>
                  <a:cubicBezTo>
                    <a:pt x="122265" y="9108"/>
                    <a:pt x="122015" y="8858"/>
                    <a:pt x="122015" y="8537"/>
                  </a:cubicBezTo>
                  <a:cubicBezTo>
                    <a:pt x="122027" y="8215"/>
                    <a:pt x="122277" y="7977"/>
                    <a:pt x="122575" y="7977"/>
                  </a:cubicBezTo>
                  <a:close/>
                  <a:moveTo>
                    <a:pt x="126314" y="7977"/>
                  </a:moveTo>
                  <a:cubicBezTo>
                    <a:pt x="126611" y="7977"/>
                    <a:pt x="126873" y="8227"/>
                    <a:pt x="126873" y="8537"/>
                  </a:cubicBezTo>
                  <a:cubicBezTo>
                    <a:pt x="126873" y="8835"/>
                    <a:pt x="126623" y="9108"/>
                    <a:pt x="126314" y="9108"/>
                  </a:cubicBezTo>
                  <a:cubicBezTo>
                    <a:pt x="126004" y="9108"/>
                    <a:pt x="125742" y="8858"/>
                    <a:pt x="125742" y="8537"/>
                  </a:cubicBezTo>
                  <a:cubicBezTo>
                    <a:pt x="125742" y="8215"/>
                    <a:pt x="126004" y="7977"/>
                    <a:pt x="126314" y="7977"/>
                  </a:cubicBezTo>
                  <a:close/>
                  <a:moveTo>
                    <a:pt x="130028" y="7977"/>
                  </a:moveTo>
                  <a:cubicBezTo>
                    <a:pt x="130326" y="7977"/>
                    <a:pt x="130600" y="8227"/>
                    <a:pt x="130600" y="8537"/>
                  </a:cubicBezTo>
                  <a:cubicBezTo>
                    <a:pt x="130600" y="8835"/>
                    <a:pt x="130350" y="9108"/>
                    <a:pt x="130028" y="9108"/>
                  </a:cubicBezTo>
                  <a:cubicBezTo>
                    <a:pt x="129731" y="9108"/>
                    <a:pt x="129469" y="8858"/>
                    <a:pt x="129469" y="8537"/>
                  </a:cubicBezTo>
                  <a:cubicBezTo>
                    <a:pt x="129469" y="8215"/>
                    <a:pt x="129719" y="7977"/>
                    <a:pt x="130028" y="7977"/>
                  </a:cubicBezTo>
                  <a:close/>
                  <a:moveTo>
                    <a:pt x="1548" y="9835"/>
                  </a:moveTo>
                  <a:cubicBezTo>
                    <a:pt x="1846" y="9835"/>
                    <a:pt x="2119" y="10097"/>
                    <a:pt x="2119" y="10406"/>
                  </a:cubicBezTo>
                  <a:cubicBezTo>
                    <a:pt x="2119" y="10704"/>
                    <a:pt x="1858" y="10966"/>
                    <a:pt x="1548" y="10966"/>
                  </a:cubicBezTo>
                  <a:cubicBezTo>
                    <a:pt x="1238" y="10966"/>
                    <a:pt x="988" y="10716"/>
                    <a:pt x="988" y="10406"/>
                  </a:cubicBezTo>
                  <a:cubicBezTo>
                    <a:pt x="988" y="10097"/>
                    <a:pt x="1238" y="9835"/>
                    <a:pt x="1548" y="9835"/>
                  </a:cubicBezTo>
                  <a:close/>
                  <a:moveTo>
                    <a:pt x="5287" y="9835"/>
                  </a:moveTo>
                  <a:cubicBezTo>
                    <a:pt x="5596" y="9835"/>
                    <a:pt x="5846" y="10097"/>
                    <a:pt x="5846" y="10406"/>
                  </a:cubicBezTo>
                  <a:cubicBezTo>
                    <a:pt x="5846" y="10716"/>
                    <a:pt x="5596" y="10966"/>
                    <a:pt x="5287" y="10966"/>
                  </a:cubicBezTo>
                  <a:cubicBezTo>
                    <a:pt x="4977" y="10966"/>
                    <a:pt x="4715" y="10716"/>
                    <a:pt x="4715" y="10406"/>
                  </a:cubicBezTo>
                  <a:cubicBezTo>
                    <a:pt x="4715" y="10097"/>
                    <a:pt x="4977" y="9835"/>
                    <a:pt x="5287" y="9835"/>
                  </a:cubicBezTo>
                  <a:close/>
                  <a:moveTo>
                    <a:pt x="9001" y="9835"/>
                  </a:moveTo>
                  <a:cubicBezTo>
                    <a:pt x="9299" y="9835"/>
                    <a:pt x="9573" y="10097"/>
                    <a:pt x="9573" y="10406"/>
                  </a:cubicBezTo>
                  <a:cubicBezTo>
                    <a:pt x="9573" y="10704"/>
                    <a:pt x="9323" y="10966"/>
                    <a:pt x="9001" y="10966"/>
                  </a:cubicBezTo>
                  <a:cubicBezTo>
                    <a:pt x="8704" y="10966"/>
                    <a:pt x="8442" y="10716"/>
                    <a:pt x="8442" y="10406"/>
                  </a:cubicBezTo>
                  <a:cubicBezTo>
                    <a:pt x="8442" y="10097"/>
                    <a:pt x="8692" y="9835"/>
                    <a:pt x="9001" y="9835"/>
                  </a:cubicBezTo>
                  <a:close/>
                  <a:moveTo>
                    <a:pt x="12728" y="9835"/>
                  </a:moveTo>
                  <a:cubicBezTo>
                    <a:pt x="13037" y="9835"/>
                    <a:pt x="13288" y="10097"/>
                    <a:pt x="13288" y="10406"/>
                  </a:cubicBezTo>
                  <a:cubicBezTo>
                    <a:pt x="13288" y="10716"/>
                    <a:pt x="13037" y="10966"/>
                    <a:pt x="12728" y="10966"/>
                  </a:cubicBezTo>
                  <a:cubicBezTo>
                    <a:pt x="12418" y="10966"/>
                    <a:pt x="12156" y="10716"/>
                    <a:pt x="12156" y="10406"/>
                  </a:cubicBezTo>
                  <a:cubicBezTo>
                    <a:pt x="12180" y="10097"/>
                    <a:pt x="12418" y="9835"/>
                    <a:pt x="12728" y="9835"/>
                  </a:cubicBezTo>
                  <a:close/>
                  <a:moveTo>
                    <a:pt x="16466" y="9835"/>
                  </a:moveTo>
                  <a:cubicBezTo>
                    <a:pt x="16764" y="9835"/>
                    <a:pt x="17026" y="10097"/>
                    <a:pt x="17026" y="10406"/>
                  </a:cubicBezTo>
                  <a:cubicBezTo>
                    <a:pt x="17026" y="10704"/>
                    <a:pt x="16776" y="10966"/>
                    <a:pt x="16466" y="10966"/>
                  </a:cubicBezTo>
                  <a:cubicBezTo>
                    <a:pt x="16169" y="10966"/>
                    <a:pt x="15895" y="10716"/>
                    <a:pt x="15895" y="10406"/>
                  </a:cubicBezTo>
                  <a:cubicBezTo>
                    <a:pt x="15895" y="10097"/>
                    <a:pt x="16145" y="9835"/>
                    <a:pt x="16466" y="9835"/>
                  </a:cubicBezTo>
                  <a:close/>
                  <a:moveTo>
                    <a:pt x="20181" y="9835"/>
                  </a:moveTo>
                  <a:cubicBezTo>
                    <a:pt x="20491" y="9835"/>
                    <a:pt x="20753" y="10097"/>
                    <a:pt x="20753" y="10406"/>
                  </a:cubicBezTo>
                  <a:cubicBezTo>
                    <a:pt x="20753" y="10716"/>
                    <a:pt x="20491" y="10966"/>
                    <a:pt x="20181" y="10966"/>
                  </a:cubicBezTo>
                  <a:cubicBezTo>
                    <a:pt x="19872" y="10966"/>
                    <a:pt x="19622" y="10716"/>
                    <a:pt x="19622" y="10406"/>
                  </a:cubicBezTo>
                  <a:cubicBezTo>
                    <a:pt x="19634" y="10097"/>
                    <a:pt x="19872" y="9835"/>
                    <a:pt x="20181" y="9835"/>
                  </a:cubicBezTo>
                  <a:close/>
                  <a:moveTo>
                    <a:pt x="23920" y="9835"/>
                  </a:moveTo>
                  <a:cubicBezTo>
                    <a:pt x="24217" y="9835"/>
                    <a:pt x="24479" y="10097"/>
                    <a:pt x="24479" y="10406"/>
                  </a:cubicBezTo>
                  <a:cubicBezTo>
                    <a:pt x="24479" y="10704"/>
                    <a:pt x="24229" y="10966"/>
                    <a:pt x="23920" y="10966"/>
                  </a:cubicBezTo>
                  <a:cubicBezTo>
                    <a:pt x="23610" y="10966"/>
                    <a:pt x="23348" y="10716"/>
                    <a:pt x="23348" y="10406"/>
                  </a:cubicBezTo>
                  <a:cubicBezTo>
                    <a:pt x="23348" y="10097"/>
                    <a:pt x="23610" y="9835"/>
                    <a:pt x="23920" y="9835"/>
                  </a:cubicBezTo>
                  <a:close/>
                  <a:moveTo>
                    <a:pt x="27635" y="9835"/>
                  </a:moveTo>
                  <a:cubicBezTo>
                    <a:pt x="27956" y="9835"/>
                    <a:pt x="28206" y="10097"/>
                    <a:pt x="28206" y="10406"/>
                  </a:cubicBezTo>
                  <a:cubicBezTo>
                    <a:pt x="28206" y="10716"/>
                    <a:pt x="27956" y="10966"/>
                    <a:pt x="27635" y="10966"/>
                  </a:cubicBezTo>
                  <a:cubicBezTo>
                    <a:pt x="27325" y="10966"/>
                    <a:pt x="27075" y="10716"/>
                    <a:pt x="27075" y="10406"/>
                  </a:cubicBezTo>
                  <a:cubicBezTo>
                    <a:pt x="27087" y="10097"/>
                    <a:pt x="27325" y="9835"/>
                    <a:pt x="27635" y="9835"/>
                  </a:cubicBezTo>
                  <a:close/>
                  <a:moveTo>
                    <a:pt x="31373" y="9835"/>
                  </a:moveTo>
                  <a:cubicBezTo>
                    <a:pt x="31671" y="9835"/>
                    <a:pt x="31945" y="10097"/>
                    <a:pt x="31945" y="10406"/>
                  </a:cubicBezTo>
                  <a:cubicBezTo>
                    <a:pt x="31945" y="10704"/>
                    <a:pt x="31683" y="10966"/>
                    <a:pt x="31373" y="10966"/>
                  </a:cubicBezTo>
                  <a:cubicBezTo>
                    <a:pt x="31064" y="10966"/>
                    <a:pt x="30814" y="10716"/>
                    <a:pt x="30814" y="10406"/>
                  </a:cubicBezTo>
                  <a:cubicBezTo>
                    <a:pt x="30814" y="10097"/>
                    <a:pt x="31064" y="9835"/>
                    <a:pt x="31373" y="9835"/>
                  </a:cubicBezTo>
                  <a:close/>
                  <a:moveTo>
                    <a:pt x="35100" y="9835"/>
                  </a:moveTo>
                  <a:cubicBezTo>
                    <a:pt x="35409" y="9835"/>
                    <a:pt x="35659" y="10097"/>
                    <a:pt x="35659" y="10406"/>
                  </a:cubicBezTo>
                  <a:cubicBezTo>
                    <a:pt x="35659" y="10716"/>
                    <a:pt x="35409" y="10966"/>
                    <a:pt x="35100" y="10966"/>
                  </a:cubicBezTo>
                  <a:cubicBezTo>
                    <a:pt x="34778" y="10966"/>
                    <a:pt x="34528" y="10716"/>
                    <a:pt x="34528" y="10406"/>
                  </a:cubicBezTo>
                  <a:cubicBezTo>
                    <a:pt x="34540" y="10097"/>
                    <a:pt x="34778" y="9835"/>
                    <a:pt x="35100" y="9835"/>
                  </a:cubicBezTo>
                  <a:close/>
                  <a:moveTo>
                    <a:pt x="38815" y="9835"/>
                  </a:moveTo>
                  <a:cubicBezTo>
                    <a:pt x="39112" y="9835"/>
                    <a:pt x="39386" y="10097"/>
                    <a:pt x="39386" y="10406"/>
                  </a:cubicBezTo>
                  <a:cubicBezTo>
                    <a:pt x="39386" y="10704"/>
                    <a:pt x="39124" y="10966"/>
                    <a:pt x="38815" y="10966"/>
                  </a:cubicBezTo>
                  <a:cubicBezTo>
                    <a:pt x="38517" y="10966"/>
                    <a:pt x="38255" y="10716"/>
                    <a:pt x="38255" y="10406"/>
                  </a:cubicBezTo>
                  <a:cubicBezTo>
                    <a:pt x="38267" y="10097"/>
                    <a:pt x="38505" y="9835"/>
                    <a:pt x="38815" y="9835"/>
                  </a:cubicBezTo>
                  <a:close/>
                  <a:moveTo>
                    <a:pt x="42553" y="9835"/>
                  </a:moveTo>
                  <a:cubicBezTo>
                    <a:pt x="42863" y="9835"/>
                    <a:pt x="43113" y="10097"/>
                    <a:pt x="43113" y="10406"/>
                  </a:cubicBezTo>
                  <a:cubicBezTo>
                    <a:pt x="43113" y="10716"/>
                    <a:pt x="42863" y="10966"/>
                    <a:pt x="42553" y="10966"/>
                  </a:cubicBezTo>
                  <a:cubicBezTo>
                    <a:pt x="42232" y="10966"/>
                    <a:pt x="41982" y="10716"/>
                    <a:pt x="41982" y="10406"/>
                  </a:cubicBezTo>
                  <a:cubicBezTo>
                    <a:pt x="41982" y="10097"/>
                    <a:pt x="42244" y="9835"/>
                    <a:pt x="42553" y="9835"/>
                  </a:cubicBezTo>
                  <a:close/>
                  <a:moveTo>
                    <a:pt x="46268" y="9835"/>
                  </a:moveTo>
                  <a:cubicBezTo>
                    <a:pt x="46565" y="9835"/>
                    <a:pt x="46839" y="10097"/>
                    <a:pt x="46839" y="10406"/>
                  </a:cubicBezTo>
                  <a:cubicBezTo>
                    <a:pt x="46839" y="10704"/>
                    <a:pt x="46589" y="10966"/>
                    <a:pt x="46268" y="10966"/>
                  </a:cubicBezTo>
                  <a:cubicBezTo>
                    <a:pt x="45970" y="10966"/>
                    <a:pt x="45708" y="10716"/>
                    <a:pt x="45708" y="10406"/>
                  </a:cubicBezTo>
                  <a:cubicBezTo>
                    <a:pt x="45720" y="10097"/>
                    <a:pt x="45958" y="9835"/>
                    <a:pt x="46268" y="9835"/>
                  </a:cubicBezTo>
                  <a:close/>
                  <a:moveTo>
                    <a:pt x="50006" y="9835"/>
                  </a:moveTo>
                  <a:cubicBezTo>
                    <a:pt x="50316" y="9835"/>
                    <a:pt x="50578" y="10097"/>
                    <a:pt x="50578" y="10406"/>
                  </a:cubicBezTo>
                  <a:cubicBezTo>
                    <a:pt x="50578" y="10716"/>
                    <a:pt x="50316" y="10966"/>
                    <a:pt x="50006" y="10966"/>
                  </a:cubicBezTo>
                  <a:cubicBezTo>
                    <a:pt x="49697" y="10966"/>
                    <a:pt x="49447" y="10716"/>
                    <a:pt x="49447" y="10406"/>
                  </a:cubicBezTo>
                  <a:cubicBezTo>
                    <a:pt x="49447" y="10097"/>
                    <a:pt x="49697" y="9835"/>
                    <a:pt x="50006" y="9835"/>
                  </a:cubicBezTo>
                  <a:close/>
                  <a:moveTo>
                    <a:pt x="53733" y="9835"/>
                  </a:moveTo>
                  <a:cubicBezTo>
                    <a:pt x="54031" y="9835"/>
                    <a:pt x="54293" y="10097"/>
                    <a:pt x="54293" y="10406"/>
                  </a:cubicBezTo>
                  <a:cubicBezTo>
                    <a:pt x="54293" y="10704"/>
                    <a:pt x="54043" y="10966"/>
                    <a:pt x="53733" y="10966"/>
                  </a:cubicBezTo>
                  <a:cubicBezTo>
                    <a:pt x="53412" y="10966"/>
                    <a:pt x="53162" y="10716"/>
                    <a:pt x="53162" y="10406"/>
                  </a:cubicBezTo>
                  <a:cubicBezTo>
                    <a:pt x="53173" y="10097"/>
                    <a:pt x="53412" y="9835"/>
                    <a:pt x="53733" y="9835"/>
                  </a:cubicBezTo>
                  <a:close/>
                  <a:moveTo>
                    <a:pt x="57460" y="9835"/>
                  </a:moveTo>
                  <a:cubicBezTo>
                    <a:pt x="57781" y="9835"/>
                    <a:pt x="58031" y="10097"/>
                    <a:pt x="58031" y="10406"/>
                  </a:cubicBezTo>
                  <a:cubicBezTo>
                    <a:pt x="58031" y="10716"/>
                    <a:pt x="57781" y="10966"/>
                    <a:pt x="57460" y="10966"/>
                  </a:cubicBezTo>
                  <a:cubicBezTo>
                    <a:pt x="57150" y="10966"/>
                    <a:pt x="56900" y="10716"/>
                    <a:pt x="56900" y="10406"/>
                  </a:cubicBezTo>
                  <a:cubicBezTo>
                    <a:pt x="56900" y="10097"/>
                    <a:pt x="57150" y="9835"/>
                    <a:pt x="57460" y="9835"/>
                  </a:cubicBezTo>
                  <a:close/>
                  <a:moveTo>
                    <a:pt x="61186" y="9835"/>
                  </a:moveTo>
                  <a:cubicBezTo>
                    <a:pt x="61484" y="9835"/>
                    <a:pt x="61746" y="10097"/>
                    <a:pt x="61746" y="10406"/>
                  </a:cubicBezTo>
                  <a:cubicBezTo>
                    <a:pt x="61746" y="10704"/>
                    <a:pt x="61496" y="10966"/>
                    <a:pt x="61186" y="10966"/>
                  </a:cubicBezTo>
                  <a:cubicBezTo>
                    <a:pt x="60877" y="10966"/>
                    <a:pt x="60615" y="10716"/>
                    <a:pt x="60615" y="10406"/>
                  </a:cubicBezTo>
                  <a:cubicBezTo>
                    <a:pt x="60639" y="10097"/>
                    <a:pt x="60877" y="9835"/>
                    <a:pt x="61186" y="9835"/>
                  </a:cubicBezTo>
                  <a:close/>
                  <a:moveTo>
                    <a:pt x="64925" y="9835"/>
                  </a:moveTo>
                  <a:cubicBezTo>
                    <a:pt x="65234" y="9835"/>
                    <a:pt x="65485" y="10097"/>
                    <a:pt x="65485" y="10406"/>
                  </a:cubicBezTo>
                  <a:cubicBezTo>
                    <a:pt x="65485" y="10716"/>
                    <a:pt x="65234" y="10966"/>
                    <a:pt x="64925" y="10966"/>
                  </a:cubicBezTo>
                  <a:cubicBezTo>
                    <a:pt x="64603" y="10966"/>
                    <a:pt x="64353" y="10716"/>
                    <a:pt x="64353" y="10406"/>
                  </a:cubicBezTo>
                  <a:cubicBezTo>
                    <a:pt x="64353" y="10097"/>
                    <a:pt x="64603" y="9835"/>
                    <a:pt x="64925" y="9835"/>
                  </a:cubicBezTo>
                  <a:close/>
                  <a:moveTo>
                    <a:pt x="68640" y="9835"/>
                  </a:moveTo>
                  <a:cubicBezTo>
                    <a:pt x="68937" y="9835"/>
                    <a:pt x="69211" y="10097"/>
                    <a:pt x="69211" y="10406"/>
                  </a:cubicBezTo>
                  <a:cubicBezTo>
                    <a:pt x="69211" y="10704"/>
                    <a:pt x="68949" y="10966"/>
                    <a:pt x="68640" y="10966"/>
                  </a:cubicBezTo>
                  <a:cubicBezTo>
                    <a:pt x="68330" y="10966"/>
                    <a:pt x="68080" y="10716"/>
                    <a:pt x="68080" y="10406"/>
                  </a:cubicBezTo>
                  <a:cubicBezTo>
                    <a:pt x="68092" y="10097"/>
                    <a:pt x="68330" y="9835"/>
                    <a:pt x="68640" y="9835"/>
                  </a:cubicBezTo>
                  <a:close/>
                  <a:moveTo>
                    <a:pt x="72366" y="9835"/>
                  </a:moveTo>
                  <a:cubicBezTo>
                    <a:pt x="72676" y="9835"/>
                    <a:pt x="72926" y="10097"/>
                    <a:pt x="72926" y="10406"/>
                  </a:cubicBezTo>
                  <a:cubicBezTo>
                    <a:pt x="72926" y="10716"/>
                    <a:pt x="72676" y="10966"/>
                    <a:pt x="72366" y="10966"/>
                  </a:cubicBezTo>
                  <a:cubicBezTo>
                    <a:pt x="72045" y="10966"/>
                    <a:pt x="71795" y="10716"/>
                    <a:pt x="71795" y="10406"/>
                  </a:cubicBezTo>
                  <a:cubicBezTo>
                    <a:pt x="71807" y="10097"/>
                    <a:pt x="72069" y="9835"/>
                    <a:pt x="72366" y="9835"/>
                  </a:cubicBezTo>
                  <a:close/>
                  <a:moveTo>
                    <a:pt x="76093" y="9835"/>
                  </a:moveTo>
                  <a:cubicBezTo>
                    <a:pt x="76391" y="9835"/>
                    <a:pt x="76664" y="10097"/>
                    <a:pt x="76664" y="10406"/>
                  </a:cubicBezTo>
                  <a:cubicBezTo>
                    <a:pt x="76664" y="10704"/>
                    <a:pt x="76403" y="10966"/>
                    <a:pt x="76093" y="10966"/>
                  </a:cubicBezTo>
                  <a:cubicBezTo>
                    <a:pt x="75795" y="10966"/>
                    <a:pt x="75533" y="10716"/>
                    <a:pt x="75533" y="10406"/>
                  </a:cubicBezTo>
                  <a:cubicBezTo>
                    <a:pt x="75533" y="10097"/>
                    <a:pt x="75783" y="9835"/>
                    <a:pt x="76093" y="9835"/>
                  </a:cubicBezTo>
                  <a:close/>
                  <a:moveTo>
                    <a:pt x="79712" y="9835"/>
                  </a:moveTo>
                  <a:cubicBezTo>
                    <a:pt x="80010" y="9835"/>
                    <a:pt x="80284" y="10097"/>
                    <a:pt x="80284" y="10406"/>
                  </a:cubicBezTo>
                  <a:cubicBezTo>
                    <a:pt x="80284" y="10704"/>
                    <a:pt x="80022" y="10966"/>
                    <a:pt x="79712" y="10966"/>
                  </a:cubicBezTo>
                  <a:cubicBezTo>
                    <a:pt x="79403" y="10966"/>
                    <a:pt x="79153" y="10716"/>
                    <a:pt x="79153" y="10406"/>
                  </a:cubicBezTo>
                  <a:cubicBezTo>
                    <a:pt x="79165" y="10097"/>
                    <a:pt x="79403" y="9835"/>
                    <a:pt x="79712" y="9835"/>
                  </a:cubicBezTo>
                  <a:close/>
                  <a:moveTo>
                    <a:pt x="83451" y="9835"/>
                  </a:moveTo>
                  <a:cubicBezTo>
                    <a:pt x="83761" y="9835"/>
                    <a:pt x="84011" y="10097"/>
                    <a:pt x="84011" y="10406"/>
                  </a:cubicBezTo>
                  <a:cubicBezTo>
                    <a:pt x="84011" y="10716"/>
                    <a:pt x="83761" y="10966"/>
                    <a:pt x="83451" y="10966"/>
                  </a:cubicBezTo>
                  <a:cubicBezTo>
                    <a:pt x="83141" y="10966"/>
                    <a:pt x="82880" y="10716"/>
                    <a:pt x="82880" y="10406"/>
                  </a:cubicBezTo>
                  <a:cubicBezTo>
                    <a:pt x="82880" y="10097"/>
                    <a:pt x="83141" y="9835"/>
                    <a:pt x="83451" y="9835"/>
                  </a:cubicBezTo>
                  <a:close/>
                  <a:moveTo>
                    <a:pt x="87166" y="9835"/>
                  </a:moveTo>
                  <a:cubicBezTo>
                    <a:pt x="87463" y="9835"/>
                    <a:pt x="87737" y="10097"/>
                    <a:pt x="87737" y="10406"/>
                  </a:cubicBezTo>
                  <a:cubicBezTo>
                    <a:pt x="87737" y="10704"/>
                    <a:pt x="87475" y="10966"/>
                    <a:pt x="87166" y="10966"/>
                  </a:cubicBezTo>
                  <a:cubicBezTo>
                    <a:pt x="86856" y="10966"/>
                    <a:pt x="86606" y="10716"/>
                    <a:pt x="86606" y="10406"/>
                  </a:cubicBezTo>
                  <a:cubicBezTo>
                    <a:pt x="86618" y="10097"/>
                    <a:pt x="86856" y="9835"/>
                    <a:pt x="87166" y="9835"/>
                  </a:cubicBezTo>
                  <a:close/>
                  <a:moveTo>
                    <a:pt x="90904" y="9835"/>
                  </a:moveTo>
                  <a:cubicBezTo>
                    <a:pt x="91214" y="9835"/>
                    <a:pt x="91464" y="10097"/>
                    <a:pt x="91464" y="10406"/>
                  </a:cubicBezTo>
                  <a:cubicBezTo>
                    <a:pt x="91464" y="10716"/>
                    <a:pt x="91214" y="10966"/>
                    <a:pt x="90904" y="10966"/>
                  </a:cubicBezTo>
                  <a:cubicBezTo>
                    <a:pt x="90595" y="10966"/>
                    <a:pt x="90345" y="10716"/>
                    <a:pt x="90345" y="10406"/>
                  </a:cubicBezTo>
                  <a:cubicBezTo>
                    <a:pt x="90345" y="10097"/>
                    <a:pt x="90595" y="9835"/>
                    <a:pt x="90904" y="9835"/>
                  </a:cubicBezTo>
                  <a:close/>
                  <a:moveTo>
                    <a:pt x="94631" y="9835"/>
                  </a:moveTo>
                  <a:cubicBezTo>
                    <a:pt x="94929" y="9835"/>
                    <a:pt x="95191" y="10097"/>
                    <a:pt x="95191" y="10406"/>
                  </a:cubicBezTo>
                  <a:cubicBezTo>
                    <a:pt x="95191" y="10704"/>
                    <a:pt x="94941" y="10966"/>
                    <a:pt x="94631" y="10966"/>
                  </a:cubicBezTo>
                  <a:cubicBezTo>
                    <a:pt x="94310" y="10966"/>
                    <a:pt x="94060" y="10716"/>
                    <a:pt x="94060" y="10406"/>
                  </a:cubicBezTo>
                  <a:cubicBezTo>
                    <a:pt x="94071" y="10097"/>
                    <a:pt x="94310" y="9835"/>
                    <a:pt x="94631" y="9835"/>
                  </a:cubicBezTo>
                  <a:close/>
                  <a:moveTo>
                    <a:pt x="98346" y="9835"/>
                  </a:moveTo>
                  <a:cubicBezTo>
                    <a:pt x="98655" y="9835"/>
                    <a:pt x="98905" y="10097"/>
                    <a:pt x="98905" y="10406"/>
                  </a:cubicBezTo>
                  <a:cubicBezTo>
                    <a:pt x="98905" y="10716"/>
                    <a:pt x="98655" y="10966"/>
                    <a:pt x="98346" y="10966"/>
                  </a:cubicBezTo>
                  <a:cubicBezTo>
                    <a:pt x="98036" y="10966"/>
                    <a:pt x="97786" y="10716"/>
                    <a:pt x="97786" y="10406"/>
                  </a:cubicBezTo>
                  <a:cubicBezTo>
                    <a:pt x="97798" y="10097"/>
                    <a:pt x="98036" y="9835"/>
                    <a:pt x="98346" y="9835"/>
                  </a:cubicBezTo>
                  <a:close/>
                  <a:moveTo>
                    <a:pt x="102084" y="9835"/>
                  </a:moveTo>
                  <a:cubicBezTo>
                    <a:pt x="102382" y="9835"/>
                    <a:pt x="102644" y="10097"/>
                    <a:pt x="102644" y="10406"/>
                  </a:cubicBezTo>
                  <a:cubicBezTo>
                    <a:pt x="102644" y="10704"/>
                    <a:pt x="102394" y="10966"/>
                    <a:pt x="102084" y="10966"/>
                  </a:cubicBezTo>
                  <a:cubicBezTo>
                    <a:pt x="101787" y="10966"/>
                    <a:pt x="101513" y="10716"/>
                    <a:pt x="101513" y="10406"/>
                  </a:cubicBezTo>
                  <a:cubicBezTo>
                    <a:pt x="101513" y="10097"/>
                    <a:pt x="101775" y="9835"/>
                    <a:pt x="102084" y="9835"/>
                  </a:cubicBezTo>
                  <a:close/>
                  <a:moveTo>
                    <a:pt x="105799" y="9835"/>
                  </a:moveTo>
                  <a:cubicBezTo>
                    <a:pt x="106121" y="9835"/>
                    <a:pt x="106371" y="10097"/>
                    <a:pt x="106371" y="10406"/>
                  </a:cubicBezTo>
                  <a:cubicBezTo>
                    <a:pt x="106371" y="10716"/>
                    <a:pt x="106109" y="10966"/>
                    <a:pt x="105799" y="10966"/>
                  </a:cubicBezTo>
                  <a:cubicBezTo>
                    <a:pt x="105490" y="10966"/>
                    <a:pt x="105239" y="10716"/>
                    <a:pt x="105239" y="10406"/>
                  </a:cubicBezTo>
                  <a:cubicBezTo>
                    <a:pt x="105251" y="10097"/>
                    <a:pt x="105490" y="9835"/>
                    <a:pt x="105799" y="9835"/>
                  </a:cubicBezTo>
                  <a:close/>
                  <a:moveTo>
                    <a:pt x="109538" y="9835"/>
                  </a:moveTo>
                  <a:cubicBezTo>
                    <a:pt x="109835" y="9835"/>
                    <a:pt x="110109" y="10097"/>
                    <a:pt x="110109" y="10406"/>
                  </a:cubicBezTo>
                  <a:cubicBezTo>
                    <a:pt x="110109" y="10704"/>
                    <a:pt x="109847" y="10966"/>
                    <a:pt x="109538" y="10966"/>
                  </a:cubicBezTo>
                  <a:cubicBezTo>
                    <a:pt x="109228" y="10966"/>
                    <a:pt x="108978" y="10716"/>
                    <a:pt x="108978" y="10406"/>
                  </a:cubicBezTo>
                  <a:cubicBezTo>
                    <a:pt x="108978" y="10097"/>
                    <a:pt x="109228" y="9835"/>
                    <a:pt x="109538" y="9835"/>
                  </a:cubicBezTo>
                  <a:close/>
                  <a:moveTo>
                    <a:pt x="113264" y="9835"/>
                  </a:moveTo>
                  <a:cubicBezTo>
                    <a:pt x="113574" y="9835"/>
                    <a:pt x="113824" y="10097"/>
                    <a:pt x="113824" y="10406"/>
                  </a:cubicBezTo>
                  <a:cubicBezTo>
                    <a:pt x="113824" y="10716"/>
                    <a:pt x="113574" y="10966"/>
                    <a:pt x="113264" y="10966"/>
                  </a:cubicBezTo>
                  <a:cubicBezTo>
                    <a:pt x="112943" y="10966"/>
                    <a:pt x="112693" y="10716"/>
                    <a:pt x="112693" y="10406"/>
                  </a:cubicBezTo>
                  <a:cubicBezTo>
                    <a:pt x="112705" y="10097"/>
                    <a:pt x="112943" y="9835"/>
                    <a:pt x="113264" y="9835"/>
                  </a:cubicBezTo>
                  <a:close/>
                  <a:moveTo>
                    <a:pt x="116991" y="9835"/>
                  </a:moveTo>
                  <a:cubicBezTo>
                    <a:pt x="117289" y="9835"/>
                    <a:pt x="117562" y="10097"/>
                    <a:pt x="117562" y="10406"/>
                  </a:cubicBezTo>
                  <a:cubicBezTo>
                    <a:pt x="117562" y="10704"/>
                    <a:pt x="117312" y="10966"/>
                    <a:pt x="116991" y="10966"/>
                  </a:cubicBezTo>
                  <a:cubicBezTo>
                    <a:pt x="116681" y="10966"/>
                    <a:pt x="116431" y="10716"/>
                    <a:pt x="116431" y="10406"/>
                  </a:cubicBezTo>
                  <a:cubicBezTo>
                    <a:pt x="116431" y="10097"/>
                    <a:pt x="116681" y="9835"/>
                    <a:pt x="116991" y="9835"/>
                  </a:cubicBezTo>
                  <a:close/>
                  <a:moveTo>
                    <a:pt x="120718" y="9835"/>
                  </a:moveTo>
                  <a:cubicBezTo>
                    <a:pt x="121027" y="9835"/>
                    <a:pt x="121277" y="10097"/>
                    <a:pt x="121277" y="10406"/>
                  </a:cubicBezTo>
                  <a:cubicBezTo>
                    <a:pt x="121277" y="10716"/>
                    <a:pt x="121027" y="10966"/>
                    <a:pt x="120718" y="10966"/>
                  </a:cubicBezTo>
                  <a:cubicBezTo>
                    <a:pt x="120408" y="10966"/>
                    <a:pt x="120146" y="10716"/>
                    <a:pt x="120146" y="10406"/>
                  </a:cubicBezTo>
                  <a:cubicBezTo>
                    <a:pt x="120170" y="10097"/>
                    <a:pt x="120420" y="9835"/>
                    <a:pt x="120718" y="9835"/>
                  </a:cubicBezTo>
                  <a:close/>
                  <a:moveTo>
                    <a:pt x="124456" y="9835"/>
                  </a:moveTo>
                  <a:cubicBezTo>
                    <a:pt x="124754" y="9835"/>
                    <a:pt x="125016" y="10097"/>
                    <a:pt x="125016" y="10406"/>
                  </a:cubicBezTo>
                  <a:cubicBezTo>
                    <a:pt x="125016" y="10704"/>
                    <a:pt x="124766" y="10966"/>
                    <a:pt x="124456" y="10966"/>
                  </a:cubicBezTo>
                  <a:cubicBezTo>
                    <a:pt x="124135" y="10966"/>
                    <a:pt x="123885" y="10716"/>
                    <a:pt x="123885" y="10406"/>
                  </a:cubicBezTo>
                  <a:cubicBezTo>
                    <a:pt x="123885" y="10097"/>
                    <a:pt x="124135" y="9835"/>
                    <a:pt x="124456" y="9835"/>
                  </a:cubicBezTo>
                  <a:close/>
                  <a:moveTo>
                    <a:pt x="128171" y="9835"/>
                  </a:moveTo>
                  <a:cubicBezTo>
                    <a:pt x="128480" y="9835"/>
                    <a:pt x="128742" y="10097"/>
                    <a:pt x="128742" y="10406"/>
                  </a:cubicBezTo>
                  <a:cubicBezTo>
                    <a:pt x="128742" y="10716"/>
                    <a:pt x="128480" y="10966"/>
                    <a:pt x="128171" y="10966"/>
                  </a:cubicBezTo>
                  <a:cubicBezTo>
                    <a:pt x="127861" y="10966"/>
                    <a:pt x="127611" y="10716"/>
                    <a:pt x="127611" y="10406"/>
                  </a:cubicBezTo>
                  <a:cubicBezTo>
                    <a:pt x="127611" y="10097"/>
                    <a:pt x="127861" y="9835"/>
                    <a:pt x="128171" y="9835"/>
                  </a:cubicBezTo>
                  <a:close/>
                  <a:moveTo>
                    <a:pt x="131898" y="9835"/>
                  </a:moveTo>
                  <a:cubicBezTo>
                    <a:pt x="132195" y="9835"/>
                    <a:pt x="132457" y="10097"/>
                    <a:pt x="132457" y="10406"/>
                  </a:cubicBezTo>
                  <a:cubicBezTo>
                    <a:pt x="132457" y="10704"/>
                    <a:pt x="132207" y="10966"/>
                    <a:pt x="131898" y="10966"/>
                  </a:cubicBezTo>
                  <a:cubicBezTo>
                    <a:pt x="131600" y="10966"/>
                    <a:pt x="131326" y="10716"/>
                    <a:pt x="131326" y="10406"/>
                  </a:cubicBezTo>
                  <a:cubicBezTo>
                    <a:pt x="131338" y="10097"/>
                    <a:pt x="131576" y="9835"/>
                    <a:pt x="131898" y="9835"/>
                  </a:cubicBezTo>
                  <a:close/>
                  <a:moveTo>
                    <a:pt x="3405" y="11692"/>
                  </a:moveTo>
                  <a:cubicBezTo>
                    <a:pt x="3703" y="11692"/>
                    <a:pt x="3977" y="11954"/>
                    <a:pt x="3977" y="12263"/>
                  </a:cubicBezTo>
                  <a:cubicBezTo>
                    <a:pt x="3977" y="12561"/>
                    <a:pt x="3727" y="12823"/>
                    <a:pt x="3405" y="12823"/>
                  </a:cubicBezTo>
                  <a:cubicBezTo>
                    <a:pt x="3096" y="12823"/>
                    <a:pt x="2846" y="12573"/>
                    <a:pt x="2846" y="12263"/>
                  </a:cubicBezTo>
                  <a:cubicBezTo>
                    <a:pt x="2858" y="11954"/>
                    <a:pt x="3096" y="11692"/>
                    <a:pt x="3405" y="11692"/>
                  </a:cubicBezTo>
                  <a:close/>
                  <a:moveTo>
                    <a:pt x="7132" y="11692"/>
                  </a:moveTo>
                  <a:cubicBezTo>
                    <a:pt x="7430" y="11692"/>
                    <a:pt x="7692" y="11954"/>
                    <a:pt x="7692" y="12263"/>
                  </a:cubicBezTo>
                  <a:cubicBezTo>
                    <a:pt x="7692" y="12561"/>
                    <a:pt x="7442" y="12823"/>
                    <a:pt x="7132" y="12823"/>
                  </a:cubicBezTo>
                  <a:cubicBezTo>
                    <a:pt x="6834" y="12823"/>
                    <a:pt x="6560" y="12573"/>
                    <a:pt x="6560" y="12263"/>
                  </a:cubicBezTo>
                  <a:cubicBezTo>
                    <a:pt x="6584" y="11954"/>
                    <a:pt x="6822" y="11692"/>
                    <a:pt x="7132" y="11692"/>
                  </a:cubicBezTo>
                  <a:close/>
                  <a:moveTo>
                    <a:pt x="10871" y="11692"/>
                  </a:moveTo>
                  <a:cubicBezTo>
                    <a:pt x="11168" y="11692"/>
                    <a:pt x="11430" y="11954"/>
                    <a:pt x="11430" y="12263"/>
                  </a:cubicBezTo>
                  <a:cubicBezTo>
                    <a:pt x="11430" y="12561"/>
                    <a:pt x="11180" y="12823"/>
                    <a:pt x="10871" y="12823"/>
                  </a:cubicBezTo>
                  <a:cubicBezTo>
                    <a:pt x="10573" y="12823"/>
                    <a:pt x="10299" y="12573"/>
                    <a:pt x="10299" y="12263"/>
                  </a:cubicBezTo>
                  <a:cubicBezTo>
                    <a:pt x="10299" y="11954"/>
                    <a:pt x="10549" y="11692"/>
                    <a:pt x="10871" y="11692"/>
                  </a:cubicBezTo>
                  <a:close/>
                  <a:moveTo>
                    <a:pt x="14585" y="11692"/>
                  </a:moveTo>
                  <a:cubicBezTo>
                    <a:pt x="14883" y="11692"/>
                    <a:pt x="15157" y="11954"/>
                    <a:pt x="15157" y="12263"/>
                  </a:cubicBezTo>
                  <a:cubicBezTo>
                    <a:pt x="15157" y="12561"/>
                    <a:pt x="14895" y="12823"/>
                    <a:pt x="14585" y="12823"/>
                  </a:cubicBezTo>
                  <a:cubicBezTo>
                    <a:pt x="14288" y="12823"/>
                    <a:pt x="14014" y="12573"/>
                    <a:pt x="14014" y="12263"/>
                  </a:cubicBezTo>
                  <a:cubicBezTo>
                    <a:pt x="14038" y="11954"/>
                    <a:pt x="14276" y="11692"/>
                    <a:pt x="14585" y="11692"/>
                  </a:cubicBezTo>
                  <a:close/>
                  <a:moveTo>
                    <a:pt x="18324" y="11692"/>
                  </a:moveTo>
                  <a:cubicBezTo>
                    <a:pt x="18622" y="11692"/>
                    <a:pt x="18883" y="11954"/>
                    <a:pt x="18883" y="12263"/>
                  </a:cubicBezTo>
                  <a:cubicBezTo>
                    <a:pt x="18883" y="12561"/>
                    <a:pt x="18633" y="12823"/>
                    <a:pt x="18324" y="12823"/>
                  </a:cubicBezTo>
                  <a:cubicBezTo>
                    <a:pt x="18026" y="12823"/>
                    <a:pt x="17752" y="12573"/>
                    <a:pt x="17752" y="12263"/>
                  </a:cubicBezTo>
                  <a:cubicBezTo>
                    <a:pt x="17752" y="11954"/>
                    <a:pt x="18014" y="11692"/>
                    <a:pt x="18324" y="11692"/>
                  </a:cubicBezTo>
                  <a:close/>
                  <a:moveTo>
                    <a:pt x="22039" y="11692"/>
                  </a:moveTo>
                  <a:cubicBezTo>
                    <a:pt x="22336" y="11692"/>
                    <a:pt x="22610" y="11954"/>
                    <a:pt x="22610" y="12263"/>
                  </a:cubicBezTo>
                  <a:cubicBezTo>
                    <a:pt x="22610" y="12561"/>
                    <a:pt x="22360" y="12823"/>
                    <a:pt x="22039" y="12823"/>
                  </a:cubicBezTo>
                  <a:cubicBezTo>
                    <a:pt x="21729" y="12823"/>
                    <a:pt x="21479" y="12573"/>
                    <a:pt x="21479" y="12263"/>
                  </a:cubicBezTo>
                  <a:cubicBezTo>
                    <a:pt x="21491" y="11954"/>
                    <a:pt x="21729" y="11692"/>
                    <a:pt x="22039" y="11692"/>
                  </a:cubicBezTo>
                  <a:close/>
                  <a:moveTo>
                    <a:pt x="25777" y="11692"/>
                  </a:moveTo>
                  <a:cubicBezTo>
                    <a:pt x="26075" y="11692"/>
                    <a:pt x="26349" y="11954"/>
                    <a:pt x="26349" y="12263"/>
                  </a:cubicBezTo>
                  <a:cubicBezTo>
                    <a:pt x="26349" y="12561"/>
                    <a:pt x="26087" y="12823"/>
                    <a:pt x="25777" y="12823"/>
                  </a:cubicBezTo>
                  <a:cubicBezTo>
                    <a:pt x="25468" y="12823"/>
                    <a:pt x="25206" y="12573"/>
                    <a:pt x="25206" y="12263"/>
                  </a:cubicBezTo>
                  <a:cubicBezTo>
                    <a:pt x="25218" y="11954"/>
                    <a:pt x="25468" y="11692"/>
                    <a:pt x="25777" y="11692"/>
                  </a:cubicBezTo>
                  <a:close/>
                  <a:moveTo>
                    <a:pt x="29504" y="11692"/>
                  </a:moveTo>
                  <a:cubicBezTo>
                    <a:pt x="29801" y="11692"/>
                    <a:pt x="30063" y="11954"/>
                    <a:pt x="30063" y="12263"/>
                  </a:cubicBezTo>
                  <a:cubicBezTo>
                    <a:pt x="30063" y="12561"/>
                    <a:pt x="29813" y="12823"/>
                    <a:pt x="29504" y="12823"/>
                  </a:cubicBezTo>
                  <a:cubicBezTo>
                    <a:pt x="29182" y="12823"/>
                    <a:pt x="28932" y="12573"/>
                    <a:pt x="28932" y="12263"/>
                  </a:cubicBezTo>
                  <a:cubicBezTo>
                    <a:pt x="28944" y="11954"/>
                    <a:pt x="29182" y="11692"/>
                    <a:pt x="29504" y="11692"/>
                  </a:cubicBezTo>
                  <a:close/>
                  <a:moveTo>
                    <a:pt x="33230" y="11692"/>
                  </a:moveTo>
                  <a:cubicBezTo>
                    <a:pt x="33528" y="11692"/>
                    <a:pt x="33802" y="11954"/>
                    <a:pt x="33802" y="12263"/>
                  </a:cubicBezTo>
                  <a:cubicBezTo>
                    <a:pt x="33802" y="12561"/>
                    <a:pt x="33552" y="12823"/>
                    <a:pt x="33230" y="12823"/>
                  </a:cubicBezTo>
                  <a:cubicBezTo>
                    <a:pt x="32921" y="12823"/>
                    <a:pt x="32671" y="12573"/>
                    <a:pt x="32671" y="12263"/>
                  </a:cubicBezTo>
                  <a:cubicBezTo>
                    <a:pt x="32671" y="11954"/>
                    <a:pt x="32921" y="11692"/>
                    <a:pt x="33230" y="11692"/>
                  </a:cubicBezTo>
                  <a:close/>
                  <a:moveTo>
                    <a:pt x="36957" y="11692"/>
                  </a:moveTo>
                  <a:cubicBezTo>
                    <a:pt x="37255" y="11692"/>
                    <a:pt x="37517" y="11954"/>
                    <a:pt x="37517" y="12263"/>
                  </a:cubicBezTo>
                  <a:cubicBezTo>
                    <a:pt x="37517" y="12561"/>
                    <a:pt x="37267" y="12823"/>
                    <a:pt x="36957" y="12823"/>
                  </a:cubicBezTo>
                  <a:cubicBezTo>
                    <a:pt x="36648" y="12823"/>
                    <a:pt x="36386" y="12573"/>
                    <a:pt x="36386" y="12263"/>
                  </a:cubicBezTo>
                  <a:cubicBezTo>
                    <a:pt x="36409" y="11954"/>
                    <a:pt x="36648" y="11692"/>
                    <a:pt x="36957" y="11692"/>
                  </a:cubicBezTo>
                  <a:close/>
                  <a:moveTo>
                    <a:pt x="40672" y="11692"/>
                  </a:moveTo>
                  <a:cubicBezTo>
                    <a:pt x="40970" y="11692"/>
                    <a:pt x="41243" y="11954"/>
                    <a:pt x="41243" y="12263"/>
                  </a:cubicBezTo>
                  <a:cubicBezTo>
                    <a:pt x="41243" y="12561"/>
                    <a:pt x="40993" y="12823"/>
                    <a:pt x="40672" y="12823"/>
                  </a:cubicBezTo>
                  <a:cubicBezTo>
                    <a:pt x="40374" y="12823"/>
                    <a:pt x="40112" y="12573"/>
                    <a:pt x="40112" y="12263"/>
                  </a:cubicBezTo>
                  <a:cubicBezTo>
                    <a:pt x="40124" y="11954"/>
                    <a:pt x="40362" y="11692"/>
                    <a:pt x="40672" y="11692"/>
                  </a:cubicBezTo>
                  <a:close/>
                  <a:moveTo>
                    <a:pt x="44410" y="11692"/>
                  </a:moveTo>
                  <a:cubicBezTo>
                    <a:pt x="44708" y="11692"/>
                    <a:pt x="44982" y="11954"/>
                    <a:pt x="44982" y="12263"/>
                  </a:cubicBezTo>
                  <a:cubicBezTo>
                    <a:pt x="44982" y="12561"/>
                    <a:pt x="44720" y="12823"/>
                    <a:pt x="44410" y="12823"/>
                  </a:cubicBezTo>
                  <a:cubicBezTo>
                    <a:pt x="44113" y="12823"/>
                    <a:pt x="43851" y="12573"/>
                    <a:pt x="43851" y="12263"/>
                  </a:cubicBezTo>
                  <a:cubicBezTo>
                    <a:pt x="43851" y="11954"/>
                    <a:pt x="44101" y="11692"/>
                    <a:pt x="44410" y="11692"/>
                  </a:cubicBezTo>
                  <a:close/>
                  <a:moveTo>
                    <a:pt x="48137" y="11692"/>
                  </a:moveTo>
                  <a:cubicBezTo>
                    <a:pt x="48435" y="11692"/>
                    <a:pt x="48697" y="11954"/>
                    <a:pt x="48697" y="12263"/>
                  </a:cubicBezTo>
                  <a:cubicBezTo>
                    <a:pt x="48697" y="12561"/>
                    <a:pt x="48447" y="12823"/>
                    <a:pt x="48137" y="12823"/>
                  </a:cubicBezTo>
                  <a:cubicBezTo>
                    <a:pt x="47839" y="12823"/>
                    <a:pt x="47566" y="12573"/>
                    <a:pt x="47566" y="12263"/>
                  </a:cubicBezTo>
                  <a:cubicBezTo>
                    <a:pt x="47578" y="11954"/>
                    <a:pt x="47839" y="11692"/>
                    <a:pt x="48137" y="11692"/>
                  </a:cubicBezTo>
                  <a:close/>
                  <a:moveTo>
                    <a:pt x="51864" y="11692"/>
                  </a:moveTo>
                  <a:cubicBezTo>
                    <a:pt x="52161" y="11692"/>
                    <a:pt x="52435" y="11954"/>
                    <a:pt x="52435" y="12263"/>
                  </a:cubicBezTo>
                  <a:cubicBezTo>
                    <a:pt x="52435" y="12561"/>
                    <a:pt x="52185" y="12823"/>
                    <a:pt x="51864" y="12823"/>
                  </a:cubicBezTo>
                  <a:cubicBezTo>
                    <a:pt x="51566" y="12823"/>
                    <a:pt x="51304" y="12573"/>
                    <a:pt x="51304" y="12263"/>
                  </a:cubicBezTo>
                  <a:cubicBezTo>
                    <a:pt x="51304" y="11954"/>
                    <a:pt x="51554" y="11692"/>
                    <a:pt x="51864" y="11692"/>
                  </a:cubicBezTo>
                  <a:close/>
                  <a:moveTo>
                    <a:pt x="55602" y="11692"/>
                  </a:moveTo>
                  <a:cubicBezTo>
                    <a:pt x="55900" y="11692"/>
                    <a:pt x="56174" y="11954"/>
                    <a:pt x="56174" y="12263"/>
                  </a:cubicBezTo>
                  <a:cubicBezTo>
                    <a:pt x="56174" y="12561"/>
                    <a:pt x="55912" y="12823"/>
                    <a:pt x="55602" y="12823"/>
                  </a:cubicBezTo>
                  <a:cubicBezTo>
                    <a:pt x="55293" y="12823"/>
                    <a:pt x="55043" y="12573"/>
                    <a:pt x="55043" y="12263"/>
                  </a:cubicBezTo>
                  <a:cubicBezTo>
                    <a:pt x="55043" y="11954"/>
                    <a:pt x="55293" y="11692"/>
                    <a:pt x="55602" y="11692"/>
                  </a:cubicBezTo>
                  <a:close/>
                  <a:moveTo>
                    <a:pt x="59329" y="11692"/>
                  </a:moveTo>
                  <a:cubicBezTo>
                    <a:pt x="59627" y="11692"/>
                    <a:pt x="59889" y="11954"/>
                    <a:pt x="59889" y="12263"/>
                  </a:cubicBezTo>
                  <a:cubicBezTo>
                    <a:pt x="59889" y="12561"/>
                    <a:pt x="59639" y="12823"/>
                    <a:pt x="59329" y="12823"/>
                  </a:cubicBezTo>
                  <a:cubicBezTo>
                    <a:pt x="59008" y="12823"/>
                    <a:pt x="58757" y="12573"/>
                    <a:pt x="58757" y="12263"/>
                  </a:cubicBezTo>
                  <a:cubicBezTo>
                    <a:pt x="58757" y="11954"/>
                    <a:pt x="59008" y="11692"/>
                    <a:pt x="59329" y="11692"/>
                  </a:cubicBezTo>
                  <a:close/>
                  <a:moveTo>
                    <a:pt x="63056" y="11692"/>
                  </a:moveTo>
                  <a:cubicBezTo>
                    <a:pt x="63353" y="11692"/>
                    <a:pt x="63627" y="11954"/>
                    <a:pt x="63627" y="12263"/>
                  </a:cubicBezTo>
                  <a:cubicBezTo>
                    <a:pt x="63627" y="12561"/>
                    <a:pt x="63377" y="12823"/>
                    <a:pt x="63056" y="12823"/>
                  </a:cubicBezTo>
                  <a:cubicBezTo>
                    <a:pt x="62746" y="12823"/>
                    <a:pt x="62496" y="12573"/>
                    <a:pt x="62496" y="12263"/>
                  </a:cubicBezTo>
                  <a:cubicBezTo>
                    <a:pt x="62496" y="11954"/>
                    <a:pt x="62746" y="11692"/>
                    <a:pt x="63056" y="11692"/>
                  </a:cubicBezTo>
                  <a:close/>
                  <a:moveTo>
                    <a:pt x="66782" y="11692"/>
                  </a:moveTo>
                  <a:cubicBezTo>
                    <a:pt x="67080" y="11692"/>
                    <a:pt x="67342" y="11954"/>
                    <a:pt x="67342" y="12263"/>
                  </a:cubicBezTo>
                  <a:cubicBezTo>
                    <a:pt x="67342" y="12561"/>
                    <a:pt x="67092" y="12823"/>
                    <a:pt x="66782" y="12823"/>
                  </a:cubicBezTo>
                  <a:cubicBezTo>
                    <a:pt x="66473" y="12823"/>
                    <a:pt x="66211" y="12573"/>
                    <a:pt x="66211" y="12263"/>
                  </a:cubicBezTo>
                  <a:cubicBezTo>
                    <a:pt x="66235" y="11954"/>
                    <a:pt x="66473" y="11692"/>
                    <a:pt x="66782" y="11692"/>
                  </a:cubicBezTo>
                  <a:close/>
                  <a:moveTo>
                    <a:pt x="70509" y="11692"/>
                  </a:moveTo>
                  <a:cubicBezTo>
                    <a:pt x="70807" y="11692"/>
                    <a:pt x="71080" y="11954"/>
                    <a:pt x="71080" y="12263"/>
                  </a:cubicBezTo>
                  <a:cubicBezTo>
                    <a:pt x="71080" y="12561"/>
                    <a:pt x="70830" y="12823"/>
                    <a:pt x="70509" y="12823"/>
                  </a:cubicBezTo>
                  <a:cubicBezTo>
                    <a:pt x="70199" y="12823"/>
                    <a:pt x="69949" y="12573"/>
                    <a:pt x="69949" y="12263"/>
                  </a:cubicBezTo>
                  <a:cubicBezTo>
                    <a:pt x="69949" y="11954"/>
                    <a:pt x="70199" y="11692"/>
                    <a:pt x="70509" y="11692"/>
                  </a:cubicBezTo>
                  <a:close/>
                  <a:moveTo>
                    <a:pt x="74236" y="11692"/>
                  </a:moveTo>
                  <a:cubicBezTo>
                    <a:pt x="74533" y="11692"/>
                    <a:pt x="74795" y="11954"/>
                    <a:pt x="74795" y="12263"/>
                  </a:cubicBezTo>
                  <a:cubicBezTo>
                    <a:pt x="74795" y="12561"/>
                    <a:pt x="74545" y="12823"/>
                    <a:pt x="74236" y="12823"/>
                  </a:cubicBezTo>
                  <a:cubicBezTo>
                    <a:pt x="73938" y="12823"/>
                    <a:pt x="73676" y="12573"/>
                    <a:pt x="73676" y="12263"/>
                  </a:cubicBezTo>
                  <a:cubicBezTo>
                    <a:pt x="73676" y="11954"/>
                    <a:pt x="73926" y="11692"/>
                    <a:pt x="74236" y="11692"/>
                  </a:cubicBezTo>
                  <a:close/>
                  <a:moveTo>
                    <a:pt x="77855" y="11692"/>
                  </a:moveTo>
                  <a:cubicBezTo>
                    <a:pt x="78153" y="11692"/>
                    <a:pt x="78415" y="11954"/>
                    <a:pt x="78415" y="12263"/>
                  </a:cubicBezTo>
                  <a:cubicBezTo>
                    <a:pt x="78415" y="12561"/>
                    <a:pt x="78165" y="12823"/>
                    <a:pt x="77855" y="12823"/>
                  </a:cubicBezTo>
                  <a:cubicBezTo>
                    <a:pt x="77546" y="12823"/>
                    <a:pt x="77284" y="12573"/>
                    <a:pt x="77284" y="12263"/>
                  </a:cubicBezTo>
                  <a:cubicBezTo>
                    <a:pt x="77284" y="11954"/>
                    <a:pt x="77546" y="11692"/>
                    <a:pt x="77855" y="11692"/>
                  </a:cubicBezTo>
                  <a:close/>
                  <a:moveTo>
                    <a:pt x="81570" y="11692"/>
                  </a:moveTo>
                  <a:cubicBezTo>
                    <a:pt x="81868" y="11692"/>
                    <a:pt x="82141" y="11954"/>
                    <a:pt x="82141" y="12263"/>
                  </a:cubicBezTo>
                  <a:cubicBezTo>
                    <a:pt x="82141" y="12561"/>
                    <a:pt x="81879" y="12823"/>
                    <a:pt x="81570" y="12823"/>
                  </a:cubicBezTo>
                  <a:cubicBezTo>
                    <a:pt x="81260" y="12823"/>
                    <a:pt x="81010" y="12573"/>
                    <a:pt x="81010" y="12263"/>
                  </a:cubicBezTo>
                  <a:cubicBezTo>
                    <a:pt x="81022" y="11954"/>
                    <a:pt x="81260" y="11692"/>
                    <a:pt x="81570" y="11692"/>
                  </a:cubicBezTo>
                  <a:close/>
                  <a:moveTo>
                    <a:pt x="85308" y="11692"/>
                  </a:moveTo>
                  <a:cubicBezTo>
                    <a:pt x="85606" y="11692"/>
                    <a:pt x="85880" y="11954"/>
                    <a:pt x="85880" y="12263"/>
                  </a:cubicBezTo>
                  <a:cubicBezTo>
                    <a:pt x="85880" y="12561"/>
                    <a:pt x="85618" y="12823"/>
                    <a:pt x="85308" y="12823"/>
                  </a:cubicBezTo>
                  <a:cubicBezTo>
                    <a:pt x="84999" y="12823"/>
                    <a:pt x="84749" y="12573"/>
                    <a:pt x="84749" y="12263"/>
                  </a:cubicBezTo>
                  <a:cubicBezTo>
                    <a:pt x="84749" y="11954"/>
                    <a:pt x="84999" y="11692"/>
                    <a:pt x="85308" y="11692"/>
                  </a:cubicBezTo>
                  <a:close/>
                  <a:moveTo>
                    <a:pt x="89035" y="11692"/>
                  </a:moveTo>
                  <a:cubicBezTo>
                    <a:pt x="89333" y="11692"/>
                    <a:pt x="89595" y="11954"/>
                    <a:pt x="89595" y="12263"/>
                  </a:cubicBezTo>
                  <a:cubicBezTo>
                    <a:pt x="89595" y="12561"/>
                    <a:pt x="89345" y="12823"/>
                    <a:pt x="89035" y="12823"/>
                  </a:cubicBezTo>
                  <a:cubicBezTo>
                    <a:pt x="88714" y="12823"/>
                    <a:pt x="88464" y="12573"/>
                    <a:pt x="88464" y="12263"/>
                  </a:cubicBezTo>
                  <a:cubicBezTo>
                    <a:pt x="88475" y="11954"/>
                    <a:pt x="88714" y="11692"/>
                    <a:pt x="89035" y="11692"/>
                  </a:cubicBezTo>
                  <a:close/>
                  <a:moveTo>
                    <a:pt x="92762" y="11692"/>
                  </a:moveTo>
                  <a:cubicBezTo>
                    <a:pt x="93059" y="11692"/>
                    <a:pt x="93333" y="11954"/>
                    <a:pt x="93333" y="12263"/>
                  </a:cubicBezTo>
                  <a:cubicBezTo>
                    <a:pt x="93333" y="12561"/>
                    <a:pt x="93071" y="12823"/>
                    <a:pt x="92762" y="12823"/>
                  </a:cubicBezTo>
                  <a:cubicBezTo>
                    <a:pt x="92452" y="12823"/>
                    <a:pt x="92202" y="12573"/>
                    <a:pt x="92202" y="12263"/>
                  </a:cubicBezTo>
                  <a:cubicBezTo>
                    <a:pt x="92202" y="11954"/>
                    <a:pt x="92452" y="11692"/>
                    <a:pt x="92762" y="11692"/>
                  </a:cubicBezTo>
                  <a:close/>
                  <a:moveTo>
                    <a:pt x="96488" y="11692"/>
                  </a:moveTo>
                  <a:cubicBezTo>
                    <a:pt x="96786" y="11692"/>
                    <a:pt x="97048" y="11954"/>
                    <a:pt x="97048" y="12263"/>
                  </a:cubicBezTo>
                  <a:cubicBezTo>
                    <a:pt x="97048" y="12561"/>
                    <a:pt x="96798" y="12823"/>
                    <a:pt x="96488" y="12823"/>
                  </a:cubicBezTo>
                  <a:cubicBezTo>
                    <a:pt x="96191" y="12823"/>
                    <a:pt x="95917" y="12573"/>
                    <a:pt x="95917" y="12263"/>
                  </a:cubicBezTo>
                  <a:cubicBezTo>
                    <a:pt x="95917" y="11954"/>
                    <a:pt x="96179" y="11692"/>
                    <a:pt x="96488" y="11692"/>
                  </a:cubicBezTo>
                  <a:close/>
                  <a:moveTo>
                    <a:pt x="100203" y="11692"/>
                  </a:moveTo>
                  <a:cubicBezTo>
                    <a:pt x="100501" y="11692"/>
                    <a:pt x="100775" y="11954"/>
                    <a:pt x="100775" y="12263"/>
                  </a:cubicBezTo>
                  <a:cubicBezTo>
                    <a:pt x="100775" y="12561"/>
                    <a:pt x="100513" y="12823"/>
                    <a:pt x="100203" y="12823"/>
                  </a:cubicBezTo>
                  <a:cubicBezTo>
                    <a:pt x="99905" y="12823"/>
                    <a:pt x="99644" y="12573"/>
                    <a:pt x="99644" y="12263"/>
                  </a:cubicBezTo>
                  <a:cubicBezTo>
                    <a:pt x="99655" y="11954"/>
                    <a:pt x="99894" y="11692"/>
                    <a:pt x="100203" y="11692"/>
                  </a:cubicBezTo>
                  <a:close/>
                  <a:moveTo>
                    <a:pt x="103942" y="11692"/>
                  </a:moveTo>
                  <a:cubicBezTo>
                    <a:pt x="104239" y="11692"/>
                    <a:pt x="104513" y="11954"/>
                    <a:pt x="104513" y="12263"/>
                  </a:cubicBezTo>
                  <a:cubicBezTo>
                    <a:pt x="104513" y="12561"/>
                    <a:pt x="104251" y="12823"/>
                    <a:pt x="103942" y="12823"/>
                  </a:cubicBezTo>
                  <a:cubicBezTo>
                    <a:pt x="103644" y="12823"/>
                    <a:pt x="103382" y="12573"/>
                    <a:pt x="103382" y="12263"/>
                  </a:cubicBezTo>
                  <a:cubicBezTo>
                    <a:pt x="103382" y="11954"/>
                    <a:pt x="103632" y="11692"/>
                    <a:pt x="103942" y="11692"/>
                  </a:cubicBezTo>
                  <a:close/>
                  <a:moveTo>
                    <a:pt x="107668" y="11692"/>
                  </a:moveTo>
                  <a:cubicBezTo>
                    <a:pt x="107966" y="11692"/>
                    <a:pt x="108228" y="11954"/>
                    <a:pt x="108228" y="12263"/>
                  </a:cubicBezTo>
                  <a:cubicBezTo>
                    <a:pt x="108228" y="12561"/>
                    <a:pt x="107978" y="12823"/>
                    <a:pt x="107668" y="12823"/>
                  </a:cubicBezTo>
                  <a:cubicBezTo>
                    <a:pt x="107371" y="12823"/>
                    <a:pt x="107097" y="12573"/>
                    <a:pt x="107097" y="12263"/>
                  </a:cubicBezTo>
                  <a:cubicBezTo>
                    <a:pt x="107109" y="11954"/>
                    <a:pt x="107347" y="11692"/>
                    <a:pt x="107668" y="11692"/>
                  </a:cubicBezTo>
                  <a:close/>
                  <a:moveTo>
                    <a:pt x="111395" y="11692"/>
                  </a:moveTo>
                  <a:cubicBezTo>
                    <a:pt x="111693" y="11692"/>
                    <a:pt x="111967" y="11954"/>
                    <a:pt x="111967" y="12263"/>
                  </a:cubicBezTo>
                  <a:cubicBezTo>
                    <a:pt x="111967" y="12561"/>
                    <a:pt x="111705" y="12823"/>
                    <a:pt x="111395" y="12823"/>
                  </a:cubicBezTo>
                  <a:cubicBezTo>
                    <a:pt x="111085" y="12823"/>
                    <a:pt x="110835" y="12573"/>
                    <a:pt x="110835" y="12263"/>
                  </a:cubicBezTo>
                  <a:cubicBezTo>
                    <a:pt x="110835" y="11954"/>
                    <a:pt x="111085" y="11692"/>
                    <a:pt x="111395" y="11692"/>
                  </a:cubicBezTo>
                  <a:close/>
                  <a:moveTo>
                    <a:pt x="115122" y="11692"/>
                  </a:moveTo>
                  <a:cubicBezTo>
                    <a:pt x="115419" y="11692"/>
                    <a:pt x="115681" y="11954"/>
                    <a:pt x="115681" y="12263"/>
                  </a:cubicBezTo>
                  <a:cubicBezTo>
                    <a:pt x="115681" y="12561"/>
                    <a:pt x="115431" y="12823"/>
                    <a:pt x="115122" y="12823"/>
                  </a:cubicBezTo>
                  <a:cubicBezTo>
                    <a:pt x="114812" y="12823"/>
                    <a:pt x="114550" y="12573"/>
                    <a:pt x="114550" y="12263"/>
                  </a:cubicBezTo>
                  <a:cubicBezTo>
                    <a:pt x="114574" y="11954"/>
                    <a:pt x="114812" y="11692"/>
                    <a:pt x="115122" y="11692"/>
                  </a:cubicBezTo>
                  <a:close/>
                  <a:moveTo>
                    <a:pt x="118860" y="11692"/>
                  </a:moveTo>
                  <a:cubicBezTo>
                    <a:pt x="119158" y="11692"/>
                    <a:pt x="119420" y="11954"/>
                    <a:pt x="119420" y="12263"/>
                  </a:cubicBezTo>
                  <a:cubicBezTo>
                    <a:pt x="119420" y="12561"/>
                    <a:pt x="119170" y="12823"/>
                    <a:pt x="118860" y="12823"/>
                  </a:cubicBezTo>
                  <a:cubicBezTo>
                    <a:pt x="118539" y="12823"/>
                    <a:pt x="118289" y="12573"/>
                    <a:pt x="118289" y="12263"/>
                  </a:cubicBezTo>
                  <a:cubicBezTo>
                    <a:pt x="118289" y="11954"/>
                    <a:pt x="118539" y="11692"/>
                    <a:pt x="118860" y="11692"/>
                  </a:cubicBezTo>
                  <a:close/>
                  <a:moveTo>
                    <a:pt x="122575" y="11692"/>
                  </a:moveTo>
                  <a:cubicBezTo>
                    <a:pt x="122873" y="11692"/>
                    <a:pt x="123146" y="11954"/>
                    <a:pt x="123146" y="12263"/>
                  </a:cubicBezTo>
                  <a:cubicBezTo>
                    <a:pt x="123146" y="12561"/>
                    <a:pt x="122885" y="12823"/>
                    <a:pt x="122575" y="12823"/>
                  </a:cubicBezTo>
                  <a:cubicBezTo>
                    <a:pt x="122265" y="12823"/>
                    <a:pt x="122015" y="12573"/>
                    <a:pt x="122015" y="12263"/>
                  </a:cubicBezTo>
                  <a:cubicBezTo>
                    <a:pt x="122027" y="11954"/>
                    <a:pt x="122277" y="11692"/>
                    <a:pt x="122575" y="11692"/>
                  </a:cubicBezTo>
                  <a:close/>
                  <a:moveTo>
                    <a:pt x="126314" y="11692"/>
                  </a:moveTo>
                  <a:cubicBezTo>
                    <a:pt x="126611" y="11692"/>
                    <a:pt x="126873" y="11954"/>
                    <a:pt x="126873" y="12263"/>
                  </a:cubicBezTo>
                  <a:cubicBezTo>
                    <a:pt x="126873" y="12561"/>
                    <a:pt x="126623" y="12823"/>
                    <a:pt x="126314" y="12823"/>
                  </a:cubicBezTo>
                  <a:cubicBezTo>
                    <a:pt x="126004" y="12823"/>
                    <a:pt x="125742" y="12573"/>
                    <a:pt x="125742" y="12263"/>
                  </a:cubicBezTo>
                  <a:cubicBezTo>
                    <a:pt x="125742" y="11954"/>
                    <a:pt x="126004" y="11692"/>
                    <a:pt x="126314" y="11692"/>
                  </a:cubicBezTo>
                  <a:close/>
                  <a:moveTo>
                    <a:pt x="130028" y="11692"/>
                  </a:moveTo>
                  <a:cubicBezTo>
                    <a:pt x="130326" y="11692"/>
                    <a:pt x="130600" y="11954"/>
                    <a:pt x="130600" y="12263"/>
                  </a:cubicBezTo>
                  <a:cubicBezTo>
                    <a:pt x="130600" y="12561"/>
                    <a:pt x="130350" y="12823"/>
                    <a:pt x="130028" y="12823"/>
                  </a:cubicBezTo>
                  <a:cubicBezTo>
                    <a:pt x="129731" y="12823"/>
                    <a:pt x="129469" y="12573"/>
                    <a:pt x="129469" y="12263"/>
                  </a:cubicBezTo>
                  <a:cubicBezTo>
                    <a:pt x="129469" y="11954"/>
                    <a:pt x="129719" y="11692"/>
                    <a:pt x="130028" y="11692"/>
                  </a:cubicBezTo>
                  <a:close/>
                  <a:moveTo>
                    <a:pt x="133767" y="11692"/>
                  </a:moveTo>
                  <a:cubicBezTo>
                    <a:pt x="134065" y="11692"/>
                    <a:pt x="134326" y="11954"/>
                    <a:pt x="134326" y="12263"/>
                  </a:cubicBezTo>
                  <a:cubicBezTo>
                    <a:pt x="134326" y="12561"/>
                    <a:pt x="134076" y="12823"/>
                    <a:pt x="133767" y="12823"/>
                  </a:cubicBezTo>
                  <a:cubicBezTo>
                    <a:pt x="133469" y="12823"/>
                    <a:pt x="133207" y="12573"/>
                    <a:pt x="133207" y="12263"/>
                  </a:cubicBezTo>
                  <a:cubicBezTo>
                    <a:pt x="133207" y="11954"/>
                    <a:pt x="133457" y="11692"/>
                    <a:pt x="133767" y="11692"/>
                  </a:cubicBezTo>
                  <a:close/>
                  <a:moveTo>
                    <a:pt x="1548" y="13573"/>
                  </a:moveTo>
                  <a:cubicBezTo>
                    <a:pt x="1846" y="13573"/>
                    <a:pt x="2119" y="13823"/>
                    <a:pt x="2119" y="14145"/>
                  </a:cubicBezTo>
                  <a:cubicBezTo>
                    <a:pt x="2119" y="14442"/>
                    <a:pt x="1858" y="14704"/>
                    <a:pt x="1548" y="14704"/>
                  </a:cubicBezTo>
                  <a:cubicBezTo>
                    <a:pt x="1238" y="14704"/>
                    <a:pt x="988" y="14454"/>
                    <a:pt x="988" y="14145"/>
                  </a:cubicBezTo>
                  <a:cubicBezTo>
                    <a:pt x="988" y="13823"/>
                    <a:pt x="1238" y="13573"/>
                    <a:pt x="1548" y="13573"/>
                  </a:cubicBezTo>
                  <a:close/>
                  <a:moveTo>
                    <a:pt x="5287" y="13573"/>
                  </a:moveTo>
                  <a:cubicBezTo>
                    <a:pt x="5596" y="13573"/>
                    <a:pt x="5846" y="13823"/>
                    <a:pt x="5846" y="14145"/>
                  </a:cubicBezTo>
                  <a:cubicBezTo>
                    <a:pt x="5846" y="14454"/>
                    <a:pt x="5596" y="14704"/>
                    <a:pt x="5287" y="14704"/>
                  </a:cubicBezTo>
                  <a:cubicBezTo>
                    <a:pt x="4977" y="14704"/>
                    <a:pt x="4715" y="14454"/>
                    <a:pt x="4715" y="14145"/>
                  </a:cubicBezTo>
                  <a:cubicBezTo>
                    <a:pt x="4715" y="13811"/>
                    <a:pt x="4977" y="13573"/>
                    <a:pt x="5287" y="13573"/>
                  </a:cubicBezTo>
                  <a:close/>
                  <a:moveTo>
                    <a:pt x="9001" y="13573"/>
                  </a:moveTo>
                  <a:cubicBezTo>
                    <a:pt x="9299" y="13573"/>
                    <a:pt x="9573" y="13823"/>
                    <a:pt x="9573" y="14145"/>
                  </a:cubicBezTo>
                  <a:cubicBezTo>
                    <a:pt x="9573" y="14442"/>
                    <a:pt x="9323" y="14704"/>
                    <a:pt x="9001" y="14704"/>
                  </a:cubicBezTo>
                  <a:cubicBezTo>
                    <a:pt x="8704" y="14704"/>
                    <a:pt x="8442" y="14454"/>
                    <a:pt x="8442" y="14145"/>
                  </a:cubicBezTo>
                  <a:cubicBezTo>
                    <a:pt x="8442" y="13823"/>
                    <a:pt x="8692" y="13573"/>
                    <a:pt x="9001" y="13573"/>
                  </a:cubicBezTo>
                  <a:close/>
                  <a:moveTo>
                    <a:pt x="12728" y="13573"/>
                  </a:moveTo>
                  <a:cubicBezTo>
                    <a:pt x="13037" y="13573"/>
                    <a:pt x="13288" y="13823"/>
                    <a:pt x="13288" y="14145"/>
                  </a:cubicBezTo>
                  <a:cubicBezTo>
                    <a:pt x="13288" y="14454"/>
                    <a:pt x="13037" y="14704"/>
                    <a:pt x="12728" y="14704"/>
                  </a:cubicBezTo>
                  <a:cubicBezTo>
                    <a:pt x="12418" y="14704"/>
                    <a:pt x="12156" y="14454"/>
                    <a:pt x="12156" y="14145"/>
                  </a:cubicBezTo>
                  <a:cubicBezTo>
                    <a:pt x="12180" y="13811"/>
                    <a:pt x="12418" y="13573"/>
                    <a:pt x="12728" y="13573"/>
                  </a:cubicBezTo>
                  <a:close/>
                  <a:moveTo>
                    <a:pt x="16466" y="13573"/>
                  </a:moveTo>
                  <a:cubicBezTo>
                    <a:pt x="16764" y="13573"/>
                    <a:pt x="17026" y="13823"/>
                    <a:pt x="17026" y="14145"/>
                  </a:cubicBezTo>
                  <a:cubicBezTo>
                    <a:pt x="17026" y="14442"/>
                    <a:pt x="16776" y="14704"/>
                    <a:pt x="16466" y="14704"/>
                  </a:cubicBezTo>
                  <a:cubicBezTo>
                    <a:pt x="16169" y="14704"/>
                    <a:pt x="15895" y="14454"/>
                    <a:pt x="15895" y="14145"/>
                  </a:cubicBezTo>
                  <a:cubicBezTo>
                    <a:pt x="15895" y="13823"/>
                    <a:pt x="16145" y="13573"/>
                    <a:pt x="16466" y="13573"/>
                  </a:cubicBezTo>
                  <a:close/>
                  <a:moveTo>
                    <a:pt x="20181" y="13573"/>
                  </a:moveTo>
                  <a:cubicBezTo>
                    <a:pt x="20491" y="13573"/>
                    <a:pt x="20753" y="13823"/>
                    <a:pt x="20753" y="14145"/>
                  </a:cubicBezTo>
                  <a:cubicBezTo>
                    <a:pt x="20753" y="14454"/>
                    <a:pt x="20491" y="14704"/>
                    <a:pt x="20181" y="14704"/>
                  </a:cubicBezTo>
                  <a:cubicBezTo>
                    <a:pt x="19872" y="14704"/>
                    <a:pt x="19622" y="14454"/>
                    <a:pt x="19622" y="14145"/>
                  </a:cubicBezTo>
                  <a:cubicBezTo>
                    <a:pt x="19634" y="13811"/>
                    <a:pt x="19872" y="13573"/>
                    <a:pt x="20181" y="13573"/>
                  </a:cubicBezTo>
                  <a:close/>
                  <a:moveTo>
                    <a:pt x="23920" y="13573"/>
                  </a:moveTo>
                  <a:cubicBezTo>
                    <a:pt x="24217" y="13573"/>
                    <a:pt x="24479" y="13823"/>
                    <a:pt x="24479" y="14145"/>
                  </a:cubicBezTo>
                  <a:cubicBezTo>
                    <a:pt x="24479" y="14442"/>
                    <a:pt x="24229" y="14704"/>
                    <a:pt x="23920" y="14704"/>
                  </a:cubicBezTo>
                  <a:cubicBezTo>
                    <a:pt x="23610" y="14704"/>
                    <a:pt x="23348" y="14454"/>
                    <a:pt x="23348" y="14145"/>
                  </a:cubicBezTo>
                  <a:cubicBezTo>
                    <a:pt x="23348" y="13823"/>
                    <a:pt x="23610" y="13573"/>
                    <a:pt x="23920" y="13573"/>
                  </a:cubicBezTo>
                  <a:close/>
                  <a:moveTo>
                    <a:pt x="27635" y="13573"/>
                  </a:moveTo>
                  <a:cubicBezTo>
                    <a:pt x="27956" y="13573"/>
                    <a:pt x="28206" y="13823"/>
                    <a:pt x="28206" y="14145"/>
                  </a:cubicBezTo>
                  <a:cubicBezTo>
                    <a:pt x="28206" y="14454"/>
                    <a:pt x="27956" y="14704"/>
                    <a:pt x="27635" y="14704"/>
                  </a:cubicBezTo>
                  <a:cubicBezTo>
                    <a:pt x="27325" y="14704"/>
                    <a:pt x="27075" y="14454"/>
                    <a:pt x="27075" y="14145"/>
                  </a:cubicBezTo>
                  <a:cubicBezTo>
                    <a:pt x="27087" y="13811"/>
                    <a:pt x="27325" y="13573"/>
                    <a:pt x="27635" y="13573"/>
                  </a:cubicBezTo>
                  <a:close/>
                  <a:moveTo>
                    <a:pt x="31373" y="13573"/>
                  </a:moveTo>
                  <a:cubicBezTo>
                    <a:pt x="31671" y="13573"/>
                    <a:pt x="31945" y="13823"/>
                    <a:pt x="31945" y="14145"/>
                  </a:cubicBezTo>
                  <a:cubicBezTo>
                    <a:pt x="31945" y="14442"/>
                    <a:pt x="31683" y="14704"/>
                    <a:pt x="31373" y="14704"/>
                  </a:cubicBezTo>
                  <a:cubicBezTo>
                    <a:pt x="31064" y="14704"/>
                    <a:pt x="30814" y="14454"/>
                    <a:pt x="30814" y="14145"/>
                  </a:cubicBezTo>
                  <a:cubicBezTo>
                    <a:pt x="30814" y="13823"/>
                    <a:pt x="31064" y="13573"/>
                    <a:pt x="31373" y="13573"/>
                  </a:cubicBezTo>
                  <a:close/>
                  <a:moveTo>
                    <a:pt x="35100" y="13573"/>
                  </a:moveTo>
                  <a:cubicBezTo>
                    <a:pt x="35409" y="13573"/>
                    <a:pt x="35659" y="13823"/>
                    <a:pt x="35659" y="14145"/>
                  </a:cubicBezTo>
                  <a:cubicBezTo>
                    <a:pt x="35659" y="14454"/>
                    <a:pt x="35409" y="14704"/>
                    <a:pt x="35100" y="14704"/>
                  </a:cubicBezTo>
                  <a:cubicBezTo>
                    <a:pt x="34778" y="14704"/>
                    <a:pt x="34528" y="14454"/>
                    <a:pt x="34528" y="14145"/>
                  </a:cubicBezTo>
                  <a:cubicBezTo>
                    <a:pt x="34540" y="13811"/>
                    <a:pt x="34778" y="13573"/>
                    <a:pt x="35100" y="13573"/>
                  </a:cubicBezTo>
                  <a:close/>
                  <a:moveTo>
                    <a:pt x="38815" y="13573"/>
                  </a:moveTo>
                  <a:cubicBezTo>
                    <a:pt x="39112" y="13573"/>
                    <a:pt x="39386" y="13823"/>
                    <a:pt x="39386" y="14145"/>
                  </a:cubicBezTo>
                  <a:cubicBezTo>
                    <a:pt x="39386" y="14442"/>
                    <a:pt x="39124" y="14704"/>
                    <a:pt x="38815" y="14704"/>
                  </a:cubicBezTo>
                  <a:cubicBezTo>
                    <a:pt x="38517" y="14704"/>
                    <a:pt x="38255" y="14454"/>
                    <a:pt x="38255" y="14145"/>
                  </a:cubicBezTo>
                  <a:cubicBezTo>
                    <a:pt x="38267" y="13823"/>
                    <a:pt x="38505" y="13573"/>
                    <a:pt x="38815" y="13573"/>
                  </a:cubicBezTo>
                  <a:close/>
                  <a:moveTo>
                    <a:pt x="42553" y="13573"/>
                  </a:moveTo>
                  <a:cubicBezTo>
                    <a:pt x="42863" y="13573"/>
                    <a:pt x="43113" y="13823"/>
                    <a:pt x="43113" y="14145"/>
                  </a:cubicBezTo>
                  <a:cubicBezTo>
                    <a:pt x="43113" y="14454"/>
                    <a:pt x="42863" y="14704"/>
                    <a:pt x="42553" y="14704"/>
                  </a:cubicBezTo>
                  <a:cubicBezTo>
                    <a:pt x="42232" y="14704"/>
                    <a:pt x="41982" y="14454"/>
                    <a:pt x="41982" y="14145"/>
                  </a:cubicBezTo>
                  <a:cubicBezTo>
                    <a:pt x="41982" y="13811"/>
                    <a:pt x="42244" y="13573"/>
                    <a:pt x="42553" y="13573"/>
                  </a:cubicBezTo>
                  <a:close/>
                  <a:moveTo>
                    <a:pt x="46268" y="13573"/>
                  </a:moveTo>
                  <a:cubicBezTo>
                    <a:pt x="46565" y="13573"/>
                    <a:pt x="46839" y="13823"/>
                    <a:pt x="46839" y="14145"/>
                  </a:cubicBezTo>
                  <a:cubicBezTo>
                    <a:pt x="46839" y="14442"/>
                    <a:pt x="46589" y="14704"/>
                    <a:pt x="46268" y="14704"/>
                  </a:cubicBezTo>
                  <a:cubicBezTo>
                    <a:pt x="45970" y="14704"/>
                    <a:pt x="45708" y="14454"/>
                    <a:pt x="45708" y="14145"/>
                  </a:cubicBezTo>
                  <a:cubicBezTo>
                    <a:pt x="45720" y="13823"/>
                    <a:pt x="45958" y="13573"/>
                    <a:pt x="46268" y="13573"/>
                  </a:cubicBezTo>
                  <a:close/>
                  <a:moveTo>
                    <a:pt x="50006" y="13573"/>
                  </a:moveTo>
                  <a:cubicBezTo>
                    <a:pt x="50316" y="13573"/>
                    <a:pt x="50578" y="13823"/>
                    <a:pt x="50578" y="14145"/>
                  </a:cubicBezTo>
                  <a:cubicBezTo>
                    <a:pt x="50578" y="14454"/>
                    <a:pt x="50316" y="14704"/>
                    <a:pt x="50006" y="14704"/>
                  </a:cubicBezTo>
                  <a:cubicBezTo>
                    <a:pt x="49697" y="14704"/>
                    <a:pt x="49447" y="14454"/>
                    <a:pt x="49447" y="14145"/>
                  </a:cubicBezTo>
                  <a:cubicBezTo>
                    <a:pt x="49447" y="13811"/>
                    <a:pt x="49697" y="13573"/>
                    <a:pt x="50006" y="13573"/>
                  </a:cubicBezTo>
                  <a:close/>
                  <a:moveTo>
                    <a:pt x="53733" y="13573"/>
                  </a:moveTo>
                  <a:cubicBezTo>
                    <a:pt x="54031" y="13573"/>
                    <a:pt x="54293" y="13823"/>
                    <a:pt x="54293" y="14145"/>
                  </a:cubicBezTo>
                  <a:cubicBezTo>
                    <a:pt x="54293" y="14442"/>
                    <a:pt x="54043" y="14704"/>
                    <a:pt x="53733" y="14704"/>
                  </a:cubicBezTo>
                  <a:cubicBezTo>
                    <a:pt x="53412" y="14704"/>
                    <a:pt x="53162" y="14454"/>
                    <a:pt x="53162" y="14145"/>
                  </a:cubicBezTo>
                  <a:cubicBezTo>
                    <a:pt x="53173" y="13823"/>
                    <a:pt x="53412" y="13573"/>
                    <a:pt x="53733" y="13573"/>
                  </a:cubicBezTo>
                  <a:close/>
                  <a:moveTo>
                    <a:pt x="57460" y="13573"/>
                  </a:moveTo>
                  <a:cubicBezTo>
                    <a:pt x="57781" y="13573"/>
                    <a:pt x="58031" y="13823"/>
                    <a:pt x="58031" y="14145"/>
                  </a:cubicBezTo>
                  <a:cubicBezTo>
                    <a:pt x="58031" y="14454"/>
                    <a:pt x="57781" y="14704"/>
                    <a:pt x="57460" y="14704"/>
                  </a:cubicBezTo>
                  <a:cubicBezTo>
                    <a:pt x="57150" y="14704"/>
                    <a:pt x="56900" y="14454"/>
                    <a:pt x="56900" y="14145"/>
                  </a:cubicBezTo>
                  <a:cubicBezTo>
                    <a:pt x="56900" y="13811"/>
                    <a:pt x="57150" y="13573"/>
                    <a:pt x="57460" y="13573"/>
                  </a:cubicBezTo>
                  <a:close/>
                  <a:moveTo>
                    <a:pt x="61186" y="13573"/>
                  </a:moveTo>
                  <a:cubicBezTo>
                    <a:pt x="61484" y="13573"/>
                    <a:pt x="61746" y="13823"/>
                    <a:pt x="61746" y="14145"/>
                  </a:cubicBezTo>
                  <a:cubicBezTo>
                    <a:pt x="61746" y="14442"/>
                    <a:pt x="61496" y="14704"/>
                    <a:pt x="61186" y="14704"/>
                  </a:cubicBezTo>
                  <a:cubicBezTo>
                    <a:pt x="60877" y="14704"/>
                    <a:pt x="60615" y="14454"/>
                    <a:pt x="60615" y="14145"/>
                  </a:cubicBezTo>
                  <a:cubicBezTo>
                    <a:pt x="60639" y="13823"/>
                    <a:pt x="60877" y="13573"/>
                    <a:pt x="61186" y="13573"/>
                  </a:cubicBezTo>
                  <a:close/>
                  <a:moveTo>
                    <a:pt x="64925" y="13573"/>
                  </a:moveTo>
                  <a:cubicBezTo>
                    <a:pt x="65234" y="13573"/>
                    <a:pt x="65485" y="13823"/>
                    <a:pt x="65485" y="14145"/>
                  </a:cubicBezTo>
                  <a:cubicBezTo>
                    <a:pt x="65485" y="14454"/>
                    <a:pt x="65234" y="14704"/>
                    <a:pt x="64925" y="14704"/>
                  </a:cubicBezTo>
                  <a:cubicBezTo>
                    <a:pt x="64603" y="14704"/>
                    <a:pt x="64353" y="14454"/>
                    <a:pt x="64353" y="14145"/>
                  </a:cubicBezTo>
                  <a:cubicBezTo>
                    <a:pt x="64353" y="13811"/>
                    <a:pt x="64603" y="13573"/>
                    <a:pt x="64925" y="13573"/>
                  </a:cubicBezTo>
                  <a:close/>
                  <a:moveTo>
                    <a:pt x="68640" y="13573"/>
                  </a:moveTo>
                  <a:cubicBezTo>
                    <a:pt x="68937" y="13573"/>
                    <a:pt x="69211" y="13823"/>
                    <a:pt x="69211" y="14145"/>
                  </a:cubicBezTo>
                  <a:cubicBezTo>
                    <a:pt x="69211" y="14442"/>
                    <a:pt x="68949" y="14704"/>
                    <a:pt x="68640" y="14704"/>
                  </a:cubicBezTo>
                  <a:cubicBezTo>
                    <a:pt x="68330" y="14704"/>
                    <a:pt x="68080" y="14454"/>
                    <a:pt x="68080" y="14145"/>
                  </a:cubicBezTo>
                  <a:cubicBezTo>
                    <a:pt x="68092" y="13823"/>
                    <a:pt x="68330" y="13573"/>
                    <a:pt x="68640" y="13573"/>
                  </a:cubicBezTo>
                  <a:close/>
                  <a:moveTo>
                    <a:pt x="72366" y="13573"/>
                  </a:moveTo>
                  <a:cubicBezTo>
                    <a:pt x="72676" y="13573"/>
                    <a:pt x="72926" y="13823"/>
                    <a:pt x="72926" y="14145"/>
                  </a:cubicBezTo>
                  <a:cubicBezTo>
                    <a:pt x="72926" y="14454"/>
                    <a:pt x="72676" y="14704"/>
                    <a:pt x="72366" y="14704"/>
                  </a:cubicBezTo>
                  <a:cubicBezTo>
                    <a:pt x="72045" y="14704"/>
                    <a:pt x="71795" y="14454"/>
                    <a:pt x="71795" y="14145"/>
                  </a:cubicBezTo>
                  <a:cubicBezTo>
                    <a:pt x="71807" y="13811"/>
                    <a:pt x="72069" y="13573"/>
                    <a:pt x="72366" y="13573"/>
                  </a:cubicBezTo>
                  <a:close/>
                  <a:moveTo>
                    <a:pt x="76093" y="13573"/>
                  </a:moveTo>
                  <a:cubicBezTo>
                    <a:pt x="76391" y="13573"/>
                    <a:pt x="76664" y="13823"/>
                    <a:pt x="76664" y="14145"/>
                  </a:cubicBezTo>
                  <a:cubicBezTo>
                    <a:pt x="76664" y="14442"/>
                    <a:pt x="76403" y="14704"/>
                    <a:pt x="76093" y="14704"/>
                  </a:cubicBezTo>
                  <a:cubicBezTo>
                    <a:pt x="75795" y="14704"/>
                    <a:pt x="75533" y="14454"/>
                    <a:pt x="75533" y="14145"/>
                  </a:cubicBezTo>
                  <a:cubicBezTo>
                    <a:pt x="75533" y="13823"/>
                    <a:pt x="75783" y="13573"/>
                    <a:pt x="76093" y="13573"/>
                  </a:cubicBezTo>
                  <a:close/>
                  <a:moveTo>
                    <a:pt x="79712" y="13573"/>
                  </a:moveTo>
                  <a:cubicBezTo>
                    <a:pt x="80010" y="13573"/>
                    <a:pt x="80284" y="13823"/>
                    <a:pt x="80284" y="14145"/>
                  </a:cubicBezTo>
                  <a:cubicBezTo>
                    <a:pt x="80284" y="14442"/>
                    <a:pt x="80022" y="14704"/>
                    <a:pt x="79712" y="14704"/>
                  </a:cubicBezTo>
                  <a:cubicBezTo>
                    <a:pt x="79403" y="14704"/>
                    <a:pt x="79153" y="14454"/>
                    <a:pt x="79153" y="14145"/>
                  </a:cubicBezTo>
                  <a:cubicBezTo>
                    <a:pt x="79165" y="13823"/>
                    <a:pt x="79403" y="13573"/>
                    <a:pt x="79712" y="13573"/>
                  </a:cubicBezTo>
                  <a:close/>
                  <a:moveTo>
                    <a:pt x="83451" y="13573"/>
                  </a:moveTo>
                  <a:cubicBezTo>
                    <a:pt x="83761" y="13573"/>
                    <a:pt x="84011" y="13823"/>
                    <a:pt x="84011" y="14145"/>
                  </a:cubicBezTo>
                  <a:cubicBezTo>
                    <a:pt x="84011" y="14454"/>
                    <a:pt x="83761" y="14704"/>
                    <a:pt x="83451" y="14704"/>
                  </a:cubicBezTo>
                  <a:cubicBezTo>
                    <a:pt x="83141" y="14704"/>
                    <a:pt x="82880" y="14454"/>
                    <a:pt x="82880" y="14145"/>
                  </a:cubicBezTo>
                  <a:cubicBezTo>
                    <a:pt x="82880" y="13811"/>
                    <a:pt x="83141" y="13573"/>
                    <a:pt x="83451" y="13573"/>
                  </a:cubicBezTo>
                  <a:close/>
                  <a:moveTo>
                    <a:pt x="87166" y="13573"/>
                  </a:moveTo>
                  <a:cubicBezTo>
                    <a:pt x="87463" y="13573"/>
                    <a:pt x="87737" y="13823"/>
                    <a:pt x="87737" y="14145"/>
                  </a:cubicBezTo>
                  <a:cubicBezTo>
                    <a:pt x="87737" y="14442"/>
                    <a:pt x="87475" y="14704"/>
                    <a:pt x="87166" y="14704"/>
                  </a:cubicBezTo>
                  <a:cubicBezTo>
                    <a:pt x="86856" y="14704"/>
                    <a:pt x="86606" y="14454"/>
                    <a:pt x="86606" y="14145"/>
                  </a:cubicBezTo>
                  <a:cubicBezTo>
                    <a:pt x="86618" y="13823"/>
                    <a:pt x="86856" y="13573"/>
                    <a:pt x="87166" y="13573"/>
                  </a:cubicBezTo>
                  <a:close/>
                  <a:moveTo>
                    <a:pt x="90904" y="13573"/>
                  </a:moveTo>
                  <a:cubicBezTo>
                    <a:pt x="91214" y="13573"/>
                    <a:pt x="91464" y="13823"/>
                    <a:pt x="91464" y="14145"/>
                  </a:cubicBezTo>
                  <a:cubicBezTo>
                    <a:pt x="91464" y="14454"/>
                    <a:pt x="91214" y="14704"/>
                    <a:pt x="90904" y="14704"/>
                  </a:cubicBezTo>
                  <a:cubicBezTo>
                    <a:pt x="90595" y="14704"/>
                    <a:pt x="90345" y="14454"/>
                    <a:pt x="90345" y="14145"/>
                  </a:cubicBezTo>
                  <a:cubicBezTo>
                    <a:pt x="90345" y="13811"/>
                    <a:pt x="90595" y="13573"/>
                    <a:pt x="90904" y="13573"/>
                  </a:cubicBezTo>
                  <a:close/>
                  <a:moveTo>
                    <a:pt x="94631" y="13573"/>
                  </a:moveTo>
                  <a:cubicBezTo>
                    <a:pt x="94929" y="13573"/>
                    <a:pt x="95191" y="13823"/>
                    <a:pt x="95191" y="14145"/>
                  </a:cubicBezTo>
                  <a:cubicBezTo>
                    <a:pt x="95191" y="14442"/>
                    <a:pt x="94941" y="14704"/>
                    <a:pt x="94631" y="14704"/>
                  </a:cubicBezTo>
                  <a:cubicBezTo>
                    <a:pt x="94310" y="14704"/>
                    <a:pt x="94060" y="14454"/>
                    <a:pt x="94060" y="14145"/>
                  </a:cubicBezTo>
                  <a:cubicBezTo>
                    <a:pt x="94071" y="13823"/>
                    <a:pt x="94310" y="13573"/>
                    <a:pt x="94631" y="13573"/>
                  </a:cubicBezTo>
                  <a:close/>
                  <a:moveTo>
                    <a:pt x="98346" y="13573"/>
                  </a:moveTo>
                  <a:cubicBezTo>
                    <a:pt x="98655" y="13573"/>
                    <a:pt x="98905" y="13823"/>
                    <a:pt x="98905" y="14145"/>
                  </a:cubicBezTo>
                  <a:cubicBezTo>
                    <a:pt x="98905" y="14454"/>
                    <a:pt x="98655" y="14704"/>
                    <a:pt x="98346" y="14704"/>
                  </a:cubicBezTo>
                  <a:cubicBezTo>
                    <a:pt x="98036" y="14704"/>
                    <a:pt x="97786" y="14454"/>
                    <a:pt x="97786" y="14145"/>
                  </a:cubicBezTo>
                  <a:cubicBezTo>
                    <a:pt x="97798" y="13811"/>
                    <a:pt x="98036" y="13573"/>
                    <a:pt x="98346" y="13573"/>
                  </a:cubicBezTo>
                  <a:close/>
                  <a:moveTo>
                    <a:pt x="102084" y="13573"/>
                  </a:moveTo>
                  <a:cubicBezTo>
                    <a:pt x="102382" y="13573"/>
                    <a:pt x="102644" y="13823"/>
                    <a:pt x="102644" y="14145"/>
                  </a:cubicBezTo>
                  <a:cubicBezTo>
                    <a:pt x="102644" y="14442"/>
                    <a:pt x="102394" y="14704"/>
                    <a:pt x="102084" y="14704"/>
                  </a:cubicBezTo>
                  <a:cubicBezTo>
                    <a:pt x="101787" y="14704"/>
                    <a:pt x="101513" y="14454"/>
                    <a:pt x="101513" y="14145"/>
                  </a:cubicBezTo>
                  <a:cubicBezTo>
                    <a:pt x="101513" y="13823"/>
                    <a:pt x="101775" y="13573"/>
                    <a:pt x="102084" y="13573"/>
                  </a:cubicBezTo>
                  <a:close/>
                  <a:moveTo>
                    <a:pt x="105799" y="13573"/>
                  </a:moveTo>
                  <a:cubicBezTo>
                    <a:pt x="106121" y="13573"/>
                    <a:pt x="106371" y="13823"/>
                    <a:pt x="106371" y="14145"/>
                  </a:cubicBezTo>
                  <a:cubicBezTo>
                    <a:pt x="106371" y="14454"/>
                    <a:pt x="106109" y="14704"/>
                    <a:pt x="105799" y="14704"/>
                  </a:cubicBezTo>
                  <a:cubicBezTo>
                    <a:pt x="105490" y="14704"/>
                    <a:pt x="105239" y="14454"/>
                    <a:pt x="105239" y="14145"/>
                  </a:cubicBezTo>
                  <a:cubicBezTo>
                    <a:pt x="105251" y="13811"/>
                    <a:pt x="105490" y="13573"/>
                    <a:pt x="105799" y="13573"/>
                  </a:cubicBezTo>
                  <a:close/>
                  <a:moveTo>
                    <a:pt x="109538" y="13573"/>
                  </a:moveTo>
                  <a:cubicBezTo>
                    <a:pt x="109835" y="13573"/>
                    <a:pt x="110109" y="13823"/>
                    <a:pt x="110109" y="14145"/>
                  </a:cubicBezTo>
                  <a:cubicBezTo>
                    <a:pt x="110109" y="14442"/>
                    <a:pt x="109847" y="14704"/>
                    <a:pt x="109538" y="14704"/>
                  </a:cubicBezTo>
                  <a:cubicBezTo>
                    <a:pt x="109228" y="14704"/>
                    <a:pt x="108978" y="14454"/>
                    <a:pt x="108978" y="14145"/>
                  </a:cubicBezTo>
                  <a:cubicBezTo>
                    <a:pt x="108978" y="13823"/>
                    <a:pt x="109228" y="13573"/>
                    <a:pt x="109538" y="13573"/>
                  </a:cubicBezTo>
                  <a:close/>
                  <a:moveTo>
                    <a:pt x="113264" y="13573"/>
                  </a:moveTo>
                  <a:cubicBezTo>
                    <a:pt x="113574" y="13573"/>
                    <a:pt x="113824" y="13823"/>
                    <a:pt x="113824" y="14145"/>
                  </a:cubicBezTo>
                  <a:cubicBezTo>
                    <a:pt x="113824" y="14454"/>
                    <a:pt x="113574" y="14704"/>
                    <a:pt x="113264" y="14704"/>
                  </a:cubicBezTo>
                  <a:cubicBezTo>
                    <a:pt x="112943" y="14704"/>
                    <a:pt x="112693" y="14454"/>
                    <a:pt x="112693" y="14145"/>
                  </a:cubicBezTo>
                  <a:cubicBezTo>
                    <a:pt x="112705" y="13811"/>
                    <a:pt x="112943" y="13573"/>
                    <a:pt x="113264" y="13573"/>
                  </a:cubicBezTo>
                  <a:close/>
                  <a:moveTo>
                    <a:pt x="116991" y="13573"/>
                  </a:moveTo>
                  <a:cubicBezTo>
                    <a:pt x="117289" y="13573"/>
                    <a:pt x="117562" y="13823"/>
                    <a:pt x="117562" y="14145"/>
                  </a:cubicBezTo>
                  <a:cubicBezTo>
                    <a:pt x="117562" y="14442"/>
                    <a:pt x="117312" y="14704"/>
                    <a:pt x="116991" y="14704"/>
                  </a:cubicBezTo>
                  <a:cubicBezTo>
                    <a:pt x="116681" y="14704"/>
                    <a:pt x="116431" y="14454"/>
                    <a:pt x="116431" y="14145"/>
                  </a:cubicBezTo>
                  <a:cubicBezTo>
                    <a:pt x="116431" y="13823"/>
                    <a:pt x="116681" y="13573"/>
                    <a:pt x="116991" y="13573"/>
                  </a:cubicBezTo>
                  <a:close/>
                  <a:moveTo>
                    <a:pt x="120718" y="13573"/>
                  </a:moveTo>
                  <a:cubicBezTo>
                    <a:pt x="121027" y="13573"/>
                    <a:pt x="121277" y="13823"/>
                    <a:pt x="121277" y="14145"/>
                  </a:cubicBezTo>
                  <a:cubicBezTo>
                    <a:pt x="121277" y="14454"/>
                    <a:pt x="121027" y="14704"/>
                    <a:pt x="120718" y="14704"/>
                  </a:cubicBezTo>
                  <a:cubicBezTo>
                    <a:pt x="120408" y="14704"/>
                    <a:pt x="120146" y="14454"/>
                    <a:pt x="120146" y="14145"/>
                  </a:cubicBezTo>
                  <a:cubicBezTo>
                    <a:pt x="120170" y="13811"/>
                    <a:pt x="120420" y="13573"/>
                    <a:pt x="120718" y="13573"/>
                  </a:cubicBezTo>
                  <a:close/>
                  <a:moveTo>
                    <a:pt x="124456" y="13573"/>
                  </a:moveTo>
                  <a:cubicBezTo>
                    <a:pt x="124754" y="13573"/>
                    <a:pt x="125016" y="13823"/>
                    <a:pt x="125016" y="14145"/>
                  </a:cubicBezTo>
                  <a:cubicBezTo>
                    <a:pt x="125016" y="14442"/>
                    <a:pt x="124766" y="14704"/>
                    <a:pt x="124456" y="14704"/>
                  </a:cubicBezTo>
                  <a:cubicBezTo>
                    <a:pt x="124135" y="14704"/>
                    <a:pt x="123885" y="14454"/>
                    <a:pt x="123885" y="14145"/>
                  </a:cubicBezTo>
                  <a:cubicBezTo>
                    <a:pt x="123885" y="13823"/>
                    <a:pt x="124135" y="13573"/>
                    <a:pt x="124456" y="13573"/>
                  </a:cubicBezTo>
                  <a:close/>
                  <a:moveTo>
                    <a:pt x="128171" y="13573"/>
                  </a:moveTo>
                  <a:cubicBezTo>
                    <a:pt x="128480" y="13573"/>
                    <a:pt x="128742" y="13823"/>
                    <a:pt x="128742" y="14145"/>
                  </a:cubicBezTo>
                  <a:cubicBezTo>
                    <a:pt x="128742" y="14454"/>
                    <a:pt x="128480" y="14704"/>
                    <a:pt x="128171" y="14704"/>
                  </a:cubicBezTo>
                  <a:cubicBezTo>
                    <a:pt x="127861" y="14704"/>
                    <a:pt x="127611" y="14454"/>
                    <a:pt x="127611" y="14145"/>
                  </a:cubicBezTo>
                  <a:cubicBezTo>
                    <a:pt x="127611" y="13811"/>
                    <a:pt x="127861" y="13573"/>
                    <a:pt x="128171" y="13573"/>
                  </a:cubicBezTo>
                  <a:close/>
                  <a:moveTo>
                    <a:pt x="131898" y="13573"/>
                  </a:moveTo>
                  <a:cubicBezTo>
                    <a:pt x="132195" y="13573"/>
                    <a:pt x="132457" y="13823"/>
                    <a:pt x="132457" y="14145"/>
                  </a:cubicBezTo>
                  <a:cubicBezTo>
                    <a:pt x="132457" y="14442"/>
                    <a:pt x="132207" y="14704"/>
                    <a:pt x="131898" y="14704"/>
                  </a:cubicBezTo>
                  <a:cubicBezTo>
                    <a:pt x="131600" y="14704"/>
                    <a:pt x="131326" y="14454"/>
                    <a:pt x="131326" y="14145"/>
                  </a:cubicBezTo>
                  <a:cubicBezTo>
                    <a:pt x="131338" y="13823"/>
                    <a:pt x="131576" y="13573"/>
                    <a:pt x="131898" y="13573"/>
                  </a:cubicBezTo>
                  <a:close/>
                  <a:moveTo>
                    <a:pt x="3405" y="15431"/>
                  </a:moveTo>
                  <a:cubicBezTo>
                    <a:pt x="3703" y="15431"/>
                    <a:pt x="3977" y="15692"/>
                    <a:pt x="3977" y="16002"/>
                  </a:cubicBezTo>
                  <a:cubicBezTo>
                    <a:pt x="3977" y="16300"/>
                    <a:pt x="3727" y="16562"/>
                    <a:pt x="3405" y="16562"/>
                  </a:cubicBezTo>
                  <a:cubicBezTo>
                    <a:pt x="3096" y="16562"/>
                    <a:pt x="2846" y="16312"/>
                    <a:pt x="2846" y="16002"/>
                  </a:cubicBezTo>
                  <a:cubicBezTo>
                    <a:pt x="2858" y="15692"/>
                    <a:pt x="3096" y="15431"/>
                    <a:pt x="3405" y="15431"/>
                  </a:cubicBezTo>
                  <a:close/>
                  <a:moveTo>
                    <a:pt x="7132" y="15431"/>
                  </a:moveTo>
                  <a:cubicBezTo>
                    <a:pt x="7430" y="15431"/>
                    <a:pt x="7692" y="15692"/>
                    <a:pt x="7692" y="16002"/>
                  </a:cubicBezTo>
                  <a:cubicBezTo>
                    <a:pt x="7692" y="16300"/>
                    <a:pt x="7442" y="16562"/>
                    <a:pt x="7132" y="16562"/>
                  </a:cubicBezTo>
                  <a:cubicBezTo>
                    <a:pt x="6834" y="16562"/>
                    <a:pt x="6560" y="16312"/>
                    <a:pt x="6560" y="16002"/>
                  </a:cubicBezTo>
                  <a:cubicBezTo>
                    <a:pt x="6584" y="15692"/>
                    <a:pt x="6822" y="15431"/>
                    <a:pt x="7132" y="15431"/>
                  </a:cubicBezTo>
                  <a:close/>
                  <a:moveTo>
                    <a:pt x="10871" y="15431"/>
                  </a:moveTo>
                  <a:cubicBezTo>
                    <a:pt x="11168" y="15431"/>
                    <a:pt x="11430" y="15692"/>
                    <a:pt x="11430" y="16002"/>
                  </a:cubicBezTo>
                  <a:cubicBezTo>
                    <a:pt x="11430" y="16300"/>
                    <a:pt x="11180" y="16562"/>
                    <a:pt x="10871" y="16562"/>
                  </a:cubicBezTo>
                  <a:cubicBezTo>
                    <a:pt x="10573" y="16562"/>
                    <a:pt x="10299" y="16312"/>
                    <a:pt x="10299" y="16002"/>
                  </a:cubicBezTo>
                  <a:cubicBezTo>
                    <a:pt x="10299" y="15692"/>
                    <a:pt x="10549" y="15431"/>
                    <a:pt x="10871" y="15431"/>
                  </a:cubicBezTo>
                  <a:close/>
                  <a:moveTo>
                    <a:pt x="14585" y="15431"/>
                  </a:moveTo>
                  <a:cubicBezTo>
                    <a:pt x="14883" y="15431"/>
                    <a:pt x="15157" y="15692"/>
                    <a:pt x="15157" y="16002"/>
                  </a:cubicBezTo>
                  <a:cubicBezTo>
                    <a:pt x="15157" y="16300"/>
                    <a:pt x="14895" y="16562"/>
                    <a:pt x="14585" y="16562"/>
                  </a:cubicBezTo>
                  <a:cubicBezTo>
                    <a:pt x="14288" y="16562"/>
                    <a:pt x="14014" y="16312"/>
                    <a:pt x="14014" y="16002"/>
                  </a:cubicBezTo>
                  <a:cubicBezTo>
                    <a:pt x="14038" y="15692"/>
                    <a:pt x="14276" y="15431"/>
                    <a:pt x="14585" y="15431"/>
                  </a:cubicBezTo>
                  <a:close/>
                  <a:moveTo>
                    <a:pt x="18324" y="15431"/>
                  </a:moveTo>
                  <a:cubicBezTo>
                    <a:pt x="18622" y="15431"/>
                    <a:pt x="18883" y="15692"/>
                    <a:pt x="18883" y="16002"/>
                  </a:cubicBezTo>
                  <a:cubicBezTo>
                    <a:pt x="18883" y="16300"/>
                    <a:pt x="18633" y="16562"/>
                    <a:pt x="18324" y="16562"/>
                  </a:cubicBezTo>
                  <a:cubicBezTo>
                    <a:pt x="18026" y="16562"/>
                    <a:pt x="17752" y="16312"/>
                    <a:pt x="17752" y="16002"/>
                  </a:cubicBezTo>
                  <a:cubicBezTo>
                    <a:pt x="17752" y="15692"/>
                    <a:pt x="18014" y="15431"/>
                    <a:pt x="18324" y="15431"/>
                  </a:cubicBezTo>
                  <a:close/>
                  <a:moveTo>
                    <a:pt x="22039" y="15431"/>
                  </a:moveTo>
                  <a:cubicBezTo>
                    <a:pt x="22336" y="15431"/>
                    <a:pt x="22610" y="15692"/>
                    <a:pt x="22610" y="16002"/>
                  </a:cubicBezTo>
                  <a:cubicBezTo>
                    <a:pt x="22610" y="16300"/>
                    <a:pt x="22360" y="16562"/>
                    <a:pt x="22039" y="16562"/>
                  </a:cubicBezTo>
                  <a:cubicBezTo>
                    <a:pt x="21729" y="16562"/>
                    <a:pt x="21479" y="16312"/>
                    <a:pt x="21479" y="16002"/>
                  </a:cubicBezTo>
                  <a:cubicBezTo>
                    <a:pt x="21491" y="15692"/>
                    <a:pt x="21729" y="15431"/>
                    <a:pt x="22039" y="15431"/>
                  </a:cubicBezTo>
                  <a:close/>
                  <a:moveTo>
                    <a:pt x="25777" y="15431"/>
                  </a:moveTo>
                  <a:cubicBezTo>
                    <a:pt x="26075" y="15431"/>
                    <a:pt x="26349" y="15692"/>
                    <a:pt x="26349" y="16002"/>
                  </a:cubicBezTo>
                  <a:cubicBezTo>
                    <a:pt x="26349" y="16300"/>
                    <a:pt x="26087" y="16562"/>
                    <a:pt x="25777" y="16562"/>
                  </a:cubicBezTo>
                  <a:cubicBezTo>
                    <a:pt x="25468" y="16562"/>
                    <a:pt x="25206" y="16312"/>
                    <a:pt x="25206" y="16002"/>
                  </a:cubicBezTo>
                  <a:cubicBezTo>
                    <a:pt x="25218" y="15692"/>
                    <a:pt x="25468" y="15431"/>
                    <a:pt x="25777" y="15431"/>
                  </a:cubicBezTo>
                  <a:close/>
                  <a:moveTo>
                    <a:pt x="29504" y="15431"/>
                  </a:moveTo>
                  <a:cubicBezTo>
                    <a:pt x="29801" y="15431"/>
                    <a:pt x="30063" y="15692"/>
                    <a:pt x="30063" y="16002"/>
                  </a:cubicBezTo>
                  <a:cubicBezTo>
                    <a:pt x="30063" y="16300"/>
                    <a:pt x="29813" y="16562"/>
                    <a:pt x="29504" y="16562"/>
                  </a:cubicBezTo>
                  <a:cubicBezTo>
                    <a:pt x="29182" y="16562"/>
                    <a:pt x="28932" y="16312"/>
                    <a:pt x="28932" y="16002"/>
                  </a:cubicBezTo>
                  <a:cubicBezTo>
                    <a:pt x="28944" y="15692"/>
                    <a:pt x="29182" y="15431"/>
                    <a:pt x="29504" y="15431"/>
                  </a:cubicBezTo>
                  <a:close/>
                  <a:moveTo>
                    <a:pt x="33230" y="15431"/>
                  </a:moveTo>
                  <a:cubicBezTo>
                    <a:pt x="33528" y="15431"/>
                    <a:pt x="33802" y="15692"/>
                    <a:pt x="33802" y="16002"/>
                  </a:cubicBezTo>
                  <a:cubicBezTo>
                    <a:pt x="33802" y="16300"/>
                    <a:pt x="33552" y="16562"/>
                    <a:pt x="33230" y="16562"/>
                  </a:cubicBezTo>
                  <a:cubicBezTo>
                    <a:pt x="32921" y="16562"/>
                    <a:pt x="32671" y="16312"/>
                    <a:pt x="32671" y="16002"/>
                  </a:cubicBezTo>
                  <a:cubicBezTo>
                    <a:pt x="32671" y="15692"/>
                    <a:pt x="32921" y="15431"/>
                    <a:pt x="33230" y="15431"/>
                  </a:cubicBezTo>
                  <a:close/>
                  <a:moveTo>
                    <a:pt x="36957" y="15431"/>
                  </a:moveTo>
                  <a:cubicBezTo>
                    <a:pt x="37255" y="15431"/>
                    <a:pt x="37517" y="15692"/>
                    <a:pt x="37517" y="16002"/>
                  </a:cubicBezTo>
                  <a:cubicBezTo>
                    <a:pt x="37517" y="16300"/>
                    <a:pt x="37267" y="16562"/>
                    <a:pt x="36957" y="16562"/>
                  </a:cubicBezTo>
                  <a:cubicBezTo>
                    <a:pt x="36648" y="16562"/>
                    <a:pt x="36386" y="16312"/>
                    <a:pt x="36386" y="16002"/>
                  </a:cubicBezTo>
                  <a:cubicBezTo>
                    <a:pt x="36409" y="15692"/>
                    <a:pt x="36648" y="15431"/>
                    <a:pt x="36957" y="15431"/>
                  </a:cubicBezTo>
                  <a:close/>
                  <a:moveTo>
                    <a:pt x="40672" y="15431"/>
                  </a:moveTo>
                  <a:cubicBezTo>
                    <a:pt x="40970" y="15431"/>
                    <a:pt x="41243" y="15692"/>
                    <a:pt x="41243" y="16002"/>
                  </a:cubicBezTo>
                  <a:cubicBezTo>
                    <a:pt x="41243" y="16300"/>
                    <a:pt x="40993" y="16562"/>
                    <a:pt x="40672" y="16562"/>
                  </a:cubicBezTo>
                  <a:cubicBezTo>
                    <a:pt x="40374" y="16562"/>
                    <a:pt x="40112" y="16312"/>
                    <a:pt x="40112" y="16002"/>
                  </a:cubicBezTo>
                  <a:cubicBezTo>
                    <a:pt x="40124" y="15692"/>
                    <a:pt x="40362" y="15431"/>
                    <a:pt x="40672" y="15431"/>
                  </a:cubicBezTo>
                  <a:close/>
                  <a:moveTo>
                    <a:pt x="44410" y="15431"/>
                  </a:moveTo>
                  <a:cubicBezTo>
                    <a:pt x="44708" y="15431"/>
                    <a:pt x="44982" y="15692"/>
                    <a:pt x="44982" y="16002"/>
                  </a:cubicBezTo>
                  <a:cubicBezTo>
                    <a:pt x="44982" y="16300"/>
                    <a:pt x="44720" y="16562"/>
                    <a:pt x="44410" y="16562"/>
                  </a:cubicBezTo>
                  <a:cubicBezTo>
                    <a:pt x="44113" y="16562"/>
                    <a:pt x="43851" y="16312"/>
                    <a:pt x="43851" y="16002"/>
                  </a:cubicBezTo>
                  <a:cubicBezTo>
                    <a:pt x="43851" y="15692"/>
                    <a:pt x="44101" y="15431"/>
                    <a:pt x="44410" y="15431"/>
                  </a:cubicBezTo>
                  <a:close/>
                  <a:moveTo>
                    <a:pt x="48137" y="15431"/>
                  </a:moveTo>
                  <a:cubicBezTo>
                    <a:pt x="48435" y="15431"/>
                    <a:pt x="48697" y="15692"/>
                    <a:pt x="48697" y="16002"/>
                  </a:cubicBezTo>
                  <a:cubicBezTo>
                    <a:pt x="48697" y="16300"/>
                    <a:pt x="48447" y="16562"/>
                    <a:pt x="48137" y="16562"/>
                  </a:cubicBezTo>
                  <a:cubicBezTo>
                    <a:pt x="47839" y="16562"/>
                    <a:pt x="47566" y="16312"/>
                    <a:pt x="47566" y="16002"/>
                  </a:cubicBezTo>
                  <a:cubicBezTo>
                    <a:pt x="47578" y="15692"/>
                    <a:pt x="47839" y="15431"/>
                    <a:pt x="48137" y="15431"/>
                  </a:cubicBezTo>
                  <a:close/>
                  <a:moveTo>
                    <a:pt x="51864" y="15431"/>
                  </a:moveTo>
                  <a:cubicBezTo>
                    <a:pt x="52161" y="15431"/>
                    <a:pt x="52435" y="15692"/>
                    <a:pt x="52435" y="16002"/>
                  </a:cubicBezTo>
                  <a:cubicBezTo>
                    <a:pt x="52435" y="16300"/>
                    <a:pt x="52185" y="16562"/>
                    <a:pt x="51864" y="16562"/>
                  </a:cubicBezTo>
                  <a:cubicBezTo>
                    <a:pt x="51566" y="16562"/>
                    <a:pt x="51304" y="16312"/>
                    <a:pt x="51304" y="16002"/>
                  </a:cubicBezTo>
                  <a:cubicBezTo>
                    <a:pt x="51304" y="15692"/>
                    <a:pt x="51554" y="15431"/>
                    <a:pt x="51864" y="15431"/>
                  </a:cubicBezTo>
                  <a:close/>
                  <a:moveTo>
                    <a:pt x="55602" y="15431"/>
                  </a:moveTo>
                  <a:cubicBezTo>
                    <a:pt x="55900" y="15431"/>
                    <a:pt x="56174" y="15692"/>
                    <a:pt x="56174" y="16002"/>
                  </a:cubicBezTo>
                  <a:cubicBezTo>
                    <a:pt x="56174" y="16300"/>
                    <a:pt x="55912" y="16562"/>
                    <a:pt x="55602" y="16562"/>
                  </a:cubicBezTo>
                  <a:cubicBezTo>
                    <a:pt x="55293" y="16562"/>
                    <a:pt x="55043" y="16312"/>
                    <a:pt x="55043" y="16002"/>
                  </a:cubicBezTo>
                  <a:cubicBezTo>
                    <a:pt x="55043" y="15692"/>
                    <a:pt x="55293" y="15431"/>
                    <a:pt x="55602" y="15431"/>
                  </a:cubicBezTo>
                  <a:close/>
                  <a:moveTo>
                    <a:pt x="59329" y="15431"/>
                  </a:moveTo>
                  <a:cubicBezTo>
                    <a:pt x="59627" y="15431"/>
                    <a:pt x="59889" y="15692"/>
                    <a:pt x="59889" y="16002"/>
                  </a:cubicBezTo>
                  <a:cubicBezTo>
                    <a:pt x="59889" y="16300"/>
                    <a:pt x="59639" y="16562"/>
                    <a:pt x="59329" y="16562"/>
                  </a:cubicBezTo>
                  <a:cubicBezTo>
                    <a:pt x="59008" y="16562"/>
                    <a:pt x="58757" y="16312"/>
                    <a:pt x="58757" y="16002"/>
                  </a:cubicBezTo>
                  <a:cubicBezTo>
                    <a:pt x="58757" y="15692"/>
                    <a:pt x="59008" y="15431"/>
                    <a:pt x="59329" y="15431"/>
                  </a:cubicBezTo>
                  <a:close/>
                  <a:moveTo>
                    <a:pt x="63056" y="15431"/>
                  </a:moveTo>
                  <a:cubicBezTo>
                    <a:pt x="63353" y="15431"/>
                    <a:pt x="63627" y="15692"/>
                    <a:pt x="63627" y="16002"/>
                  </a:cubicBezTo>
                  <a:cubicBezTo>
                    <a:pt x="63627" y="16300"/>
                    <a:pt x="63377" y="16562"/>
                    <a:pt x="63056" y="16562"/>
                  </a:cubicBezTo>
                  <a:cubicBezTo>
                    <a:pt x="62746" y="16562"/>
                    <a:pt x="62496" y="16312"/>
                    <a:pt x="62496" y="16002"/>
                  </a:cubicBezTo>
                  <a:cubicBezTo>
                    <a:pt x="62496" y="15692"/>
                    <a:pt x="62746" y="15431"/>
                    <a:pt x="63056" y="15431"/>
                  </a:cubicBezTo>
                  <a:close/>
                  <a:moveTo>
                    <a:pt x="66782" y="15431"/>
                  </a:moveTo>
                  <a:cubicBezTo>
                    <a:pt x="67080" y="15431"/>
                    <a:pt x="67342" y="15692"/>
                    <a:pt x="67342" y="16002"/>
                  </a:cubicBezTo>
                  <a:cubicBezTo>
                    <a:pt x="67342" y="16300"/>
                    <a:pt x="67092" y="16562"/>
                    <a:pt x="66782" y="16562"/>
                  </a:cubicBezTo>
                  <a:cubicBezTo>
                    <a:pt x="66473" y="16562"/>
                    <a:pt x="66211" y="16312"/>
                    <a:pt x="66211" y="16002"/>
                  </a:cubicBezTo>
                  <a:cubicBezTo>
                    <a:pt x="66235" y="15692"/>
                    <a:pt x="66473" y="15431"/>
                    <a:pt x="66782" y="15431"/>
                  </a:cubicBezTo>
                  <a:close/>
                  <a:moveTo>
                    <a:pt x="70509" y="15431"/>
                  </a:moveTo>
                  <a:cubicBezTo>
                    <a:pt x="70807" y="15431"/>
                    <a:pt x="71080" y="15692"/>
                    <a:pt x="71080" y="16002"/>
                  </a:cubicBezTo>
                  <a:cubicBezTo>
                    <a:pt x="71080" y="16300"/>
                    <a:pt x="70830" y="16562"/>
                    <a:pt x="70509" y="16562"/>
                  </a:cubicBezTo>
                  <a:cubicBezTo>
                    <a:pt x="70199" y="16562"/>
                    <a:pt x="69949" y="16312"/>
                    <a:pt x="69949" y="16002"/>
                  </a:cubicBezTo>
                  <a:cubicBezTo>
                    <a:pt x="69949" y="15692"/>
                    <a:pt x="70199" y="15431"/>
                    <a:pt x="70509" y="15431"/>
                  </a:cubicBezTo>
                  <a:close/>
                  <a:moveTo>
                    <a:pt x="74236" y="15431"/>
                  </a:moveTo>
                  <a:cubicBezTo>
                    <a:pt x="74533" y="15431"/>
                    <a:pt x="74795" y="15692"/>
                    <a:pt x="74795" y="16002"/>
                  </a:cubicBezTo>
                  <a:cubicBezTo>
                    <a:pt x="74795" y="16300"/>
                    <a:pt x="74545" y="16562"/>
                    <a:pt x="74236" y="16562"/>
                  </a:cubicBezTo>
                  <a:cubicBezTo>
                    <a:pt x="73938" y="16562"/>
                    <a:pt x="73676" y="16312"/>
                    <a:pt x="73676" y="16002"/>
                  </a:cubicBezTo>
                  <a:cubicBezTo>
                    <a:pt x="73676" y="15692"/>
                    <a:pt x="73926" y="15431"/>
                    <a:pt x="74236" y="15431"/>
                  </a:cubicBezTo>
                  <a:close/>
                  <a:moveTo>
                    <a:pt x="77855" y="15431"/>
                  </a:moveTo>
                  <a:cubicBezTo>
                    <a:pt x="78153" y="15431"/>
                    <a:pt x="78415" y="15692"/>
                    <a:pt x="78415" y="16002"/>
                  </a:cubicBezTo>
                  <a:cubicBezTo>
                    <a:pt x="78415" y="16300"/>
                    <a:pt x="78165" y="16562"/>
                    <a:pt x="77855" y="16562"/>
                  </a:cubicBezTo>
                  <a:cubicBezTo>
                    <a:pt x="77546" y="16562"/>
                    <a:pt x="77284" y="16312"/>
                    <a:pt x="77284" y="16002"/>
                  </a:cubicBezTo>
                  <a:cubicBezTo>
                    <a:pt x="77284" y="15692"/>
                    <a:pt x="77546" y="15431"/>
                    <a:pt x="77855" y="15431"/>
                  </a:cubicBezTo>
                  <a:close/>
                  <a:moveTo>
                    <a:pt x="81570" y="15431"/>
                  </a:moveTo>
                  <a:cubicBezTo>
                    <a:pt x="81868" y="15431"/>
                    <a:pt x="82141" y="15692"/>
                    <a:pt x="82141" y="16002"/>
                  </a:cubicBezTo>
                  <a:cubicBezTo>
                    <a:pt x="82141" y="16300"/>
                    <a:pt x="81879" y="16562"/>
                    <a:pt x="81570" y="16562"/>
                  </a:cubicBezTo>
                  <a:cubicBezTo>
                    <a:pt x="81260" y="16562"/>
                    <a:pt x="81010" y="16312"/>
                    <a:pt x="81010" y="16002"/>
                  </a:cubicBezTo>
                  <a:cubicBezTo>
                    <a:pt x="81022" y="15692"/>
                    <a:pt x="81260" y="15431"/>
                    <a:pt x="81570" y="15431"/>
                  </a:cubicBezTo>
                  <a:close/>
                  <a:moveTo>
                    <a:pt x="85308" y="15431"/>
                  </a:moveTo>
                  <a:cubicBezTo>
                    <a:pt x="85606" y="15431"/>
                    <a:pt x="85880" y="15692"/>
                    <a:pt x="85880" y="16002"/>
                  </a:cubicBezTo>
                  <a:cubicBezTo>
                    <a:pt x="85880" y="16300"/>
                    <a:pt x="85618" y="16562"/>
                    <a:pt x="85308" y="16562"/>
                  </a:cubicBezTo>
                  <a:cubicBezTo>
                    <a:pt x="84999" y="16562"/>
                    <a:pt x="84749" y="16312"/>
                    <a:pt x="84749" y="16002"/>
                  </a:cubicBezTo>
                  <a:cubicBezTo>
                    <a:pt x="84749" y="15692"/>
                    <a:pt x="84999" y="15431"/>
                    <a:pt x="85308" y="15431"/>
                  </a:cubicBezTo>
                  <a:close/>
                  <a:moveTo>
                    <a:pt x="89035" y="15431"/>
                  </a:moveTo>
                  <a:cubicBezTo>
                    <a:pt x="89333" y="15431"/>
                    <a:pt x="89595" y="15692"/>
                    <a:pt x="89595" y="16002"/>
                  </a:cubicBezTo>
                  <a:cubicBezTo>
                    <a:pt x="89595" y="16300"/>
                    <a:pt x="89345" y="16562"/>
                    <a:pt x="89035" y="16562"/>
                  </a:cubicBezTo>
                  <a:cubicBezTo>
                    <a:pt x="88714" y="16562"/>
                    <a:pt x="88464" y="16312"/>
                    <a:pt x="88464" y="16002"/>
                  </a:cubicBezTo>
                  <a:cubicBezTo>
                    <a:pt x="88475" y="15692"/>
                    <a:pt x="88714" y="15431"/>
                    <a:pt x="89035" y="15431"/>
                  </a:cubicBezTo>
                  <a:close/>
                  <a:moveTo>
                    <a:pt x="92762" y="15431"/>
                  </a:moveTo>
                  <a:cubicBezTo>
                    <a:pt x="93059" y="15431"/>
                    <a:pt x="93333" y="15692"/>
                    <a:pt x="93333" y="16002"/>
                  </a:cubicBezTo>
                  <a:cubicBezTo>
                    <a:pt x="93333" y="16300"/>
                    <a:pt x="93071" y="16562"/>
                    <a:pt x="92762" y="16562"/>
                  </a:cubicBezTo>
                  <a:cubicBezTo>
                    <a:pt x="92452" y="16562"/>
                    <a:pt x="92202" y="16312"/>
                    <a:pt x="92202" y="16002"/>
                  </a:cubicBezTo>
                  <a:cubicBezTo>
                    <a:pt x="92202" y="15692"/>
                    <a:pt x="92452" y="15431"/>
                    <a:pt x="92762" y="15431"/>
                  </a:cubicBezTo>
                  <a:close/>
                  <a:moveTo>
                    <a:pt x="96488" y="15431"/>
                  </a:moveTo>
                  <a:cubicBezTo>
                    <a:pt x="96786" y="15431"/>
                    <a:pt x="97048" y="15692"/>
                    <a:pt x="97048" y="16002"/>
                  </a:cubicBezTo>
                  <a:cubicBezTo>
                    <a:pt x="97048" y="16300"/>
                    <a:pt x="96798" y="16562"/>
                    <a:pt x="96488" y="16562"/>
                  </a:cubicBezTo>
                  <a:cubicBezTo>
                    <a:pt x="96191" y="16562"/>
                    <a:pt x="95917" y="16312"/>
                    <a:pt x="95917" y="16002"/>
                  </a:cubicBezTo>
                  <a:cubicBezTo>
                    <a:pt x="95917" y="15692"/>
                    <a:pt x="96179" y="15431"/>
                    <a:pt x="96488" y="15431"/>
                  </a:cubicBezTo>
                  <a:close/>
                  <a:moveTo>
                    <a:pt x="100203" y="15431"/>
                  </a:moveTo>
                  <a:cubicBezTo>
                    <a:pt x="100501" y="15431"/>
                    <a:pt x="100775" y="15692"/>
                    <a:pt x="100775" y="16002"/>
                  </a:cubicBezTo>
                  <a:cubicBezTo>
                    <a:pt x="100775" y="16300"/>
                    <a:pt x="100513" y="16562"/>
                    <a:pt x="100203" y="16562"/>
                  </a:cubicBezTo>
                  <a:cubicBezTo>
                    <a:pt x="99905" y="16562"/>
                    <a:pt x="99644" y="16312"/>
                    <a:pt x="99644" y="16002"/>
                  </a:cubicBezTo>
                  <a:cubicBezTo>
                    <a:pt x="99655" y="15692"/>
                    <a:pt x="99894" y="15431"/>
                    <a:pt x="100203" y="15431"/>
                  </a:cubicBezTo>
                  <a:close/>
                  <a:moveTo>
                    <a:pt x="103942" y="15431"/>
                  </a:moveTo>
                  <a:cubicBezTo>
                    <a:pt x="104239" y="15431"/>
                    <a:pt x="104513" y="15692"/>
                    <a:pt x="104513" y="16002"/>
                  </a:cubicBezTo>
                  <a:cubicBezTo>
                    <a:pt x="104513" y="16300"/>
                    <a:pt x="104251" y="16562"/>
                    <a:pt x="103942" y="16562"/>
                  </a:cubicBezTo>
                  <a:cubicBezTo>
                    <a:pt x="103644" y="16562"/>
                    <a:pt x="103382" y="16312"/>
                    <a:pt x="103382" y="16002"/>
                  </a:cubicBezTo>
                  <a:cubicBezTo>
                    <a:pt x="103382" y="15692"/>
                    <a:pt x="103632" y="15431"/>
                    <a:pt x="103942" y="15431"/>
                  </a:cubicBezTo>
                  <a:close/>
                  <a:moveTo>
                    <a:pt x="107668" y="15431"/>
                  </a:moveTo>
                  <a:cubicBezTo>
                    <a:pt x="107966" y="15431"/>
                    <a:pt x="108228" y="15692"/>
                    <a:pt x="108228" y="16002"/>
                  </a:cubicBezTo>
                  <a:cubicBezTo>
                    <a:pt x="108228" y="16300"/>
                    <a:pt x="107978" y="16562"/>
                    <a:pt x="107668" y="16562"/>
                  </a:cubicBezTo>
                  <a:cubicBezTo>
                    <a:pt x="107371" y="16562"/>
                    <a:pt x="107097" y="16312"/>
                    <a:pt x="107097" y="16002"/>
                  </a:cubicBezTo>
                  <a:cubicBezTo>
                    <a:pt x="107109" y="15692"/>
                    <a:pt x="107347" y="15431"/>
                    <a:pt x="107668" y="15431"/>
                  </a:cubicBezTo>
                  <a:close/>
                  <a:moveTo>
                    <a:pt x="111395" y="15431"/>
                  </a:moveTo>
                  <a:cubicBezTo>
                    <a:pt x="111693" y="15431"/>
                    <a:pt x="111967" y="15692"/>
                    <a:pt x="111967" y="16002"/>
                  </a:cubicBezTo>
                  <a:cubicBezTo>
                    <a:pt x="111967" y="16300"/>
                    <a:pt x="111705" y="16562"/>
                    <a:pt x="111395" y="16562"/>
                  </a:cubicBezTo>
                  <a:cubicBezTo>
                    <a:pt x="111085" y="16562"/>
                    <a:pt x="110835" y="16312"/>
                    <a:pt x="110835" y="16002"/>
                  </a:cubicBezTo>
                  <a:cubicBezTo>
                    <a:pt x="110835" y="15692"/>
                    <a:pt x="111085" y="15431"/>
                    <a:pt x="111395" y="15431"/>
                  </a:cubicBezTo>
                  <a:close/>
                  <a:moveTo>
                    <a:pt x="115122" y="15431"/>
                  </a:moveTo>
                  <a:cubicBezTo>
                    <a:pt x="115419" y="15431"/>
                    <a:pt x="115681" y="15692"/>
                    <a:pt x="115681" y="16002"/>
                  </a:cubicBezTo>
                  <a:cubicBezTo>
                    <a:pt x="115681" y="16300"/>
                    <a:pt x="115431" y="16562"/>
                    <a:pt x="115122" y="16562"/>
                  </a:cubicBezTo>
                  <a:cubicBezTo>
                    <a:pt x="114812" y="16562"/>
                    <a:pt x="114550" y="16312"/>
                    <a:pt x="114550" y="16002"/>
                  </a:cubicBezTo>
                  <a:cubicBezTo>
                    <a:pt x="114574" y="15692"/>
                    <a:pt x="114812" y="15431"/>
                    <a:pt x="115122" y="15431"/>
                  </a:cubicBezTo>
                  <a:close/>
                  <a:moveTo>
                    <a:pt x="118860" y="15431"/>
                  </a:moveTo>
                  <a:cubicBezTo>
                    <a:pt x="119158" y="15431"/>
                    <a:pt x="119420" y="15692"/>
                    <a:pt x="119420" y="16002"/>
                  </a:cubicBezTo>
                  <a:cubicBezTo>
                    <a:pt x="119420" y="16300"/>
                    <a:pt x="119170" y="16562"/>
                    <a:pt x="118860" y="16562"/>
                  </a:cubicBezTo>
                  <a:cubicBezTo>
                    <a:pt x="118539" y="16562"/>
                    <a:pt x="118289" y="16312"/>
                    <a:pt x="118289" y="16002"/>
                  </a:cubicBezTo>
                  <a:cubicBezTo>
                    <a:pt x="118289" y="15692"/>
                    <a:pt x="118539" y="15431"/>
                    <a:pt x="118860" y="15431"/>
                  </a:cubicBezTo>
                  <a:close/>
                  <a:moveTo>
                    <a:pt x="122575" y="15431"/>
                  </a:moveTo>
                  <a:cubicBezTo>
                    <a:pt x="122873" y="15431"/>
                    <a:pt x="123146" y="15692"/>
                    <a:pt x="123146" y="16002"/>
                  </a:cubicBezTo>
                  <a:cubicBezTo>
                    <a:pt x="123146" y="16300"/>
                    <a:pt x="122885" y="16562"/>
                    <a:pt x="122575" y="16562"/>
                  </a:cubicBezTo>
                  <a:cubicBezTo>
                    <a:pt x="122265" y="16562"/>
                    <a:pt x="122015" y="16312"/>
                    <a:pt x="122015" y="16002"/>
                  </a:cubicBezTo>
                  <a:cubicBezTo>
                    <a:pt x="122027" y="15692"/>
                    <a:pt x="122277" y="15431"/>
                    <a:pt x="122575" y="15431"/>
                  </a:cubicBezTo>
                  <a:close/>
                  <a:moveTo>
                    <a:pt x="126314" y="15431"/>
                  </a:moveTo>
                  <a:cubicBezTo>
                    <a:pt x="126611" y="15431"/>
                    <a:pt x="126873" y="15692"/>
                    <a:pt x="126873" y="16002"/>
                  </a:cubicBezTo>
                  <a:cubicBezTo>
                    <a:pt x="126873" y="16300"/>
                    <a:pt x="126623" y="16562"/>
                    <a:pt x="126314" y="16562"/>
                  </a:cubicBezTo>
                  <a:cubicBezTo>
                    <a:pt x="126004" y="16562"/>
                    <a:pt x="125742" y="16312"/>
                    <a:pt x="125742" y="16002"/>
                  </a:cubicBezTo>
                  <a:cubicBezTo>
                    <a:pt x="125742" y="15692"/>
                    <a:pt x="126004" y="15431"/>
                    <a:pt x="126314" y="15431"/>
                  </a:cubicBezTo>
                  <a:close/>
                  <a:moveTo>
                    <a:pt x="130028" y="15431"/>
                  </a:moveTo>
                  <a:cubicBezTo>
                    <a:pt x="130326" y="15431"/>
                    <a:pt x="130600" y="15692"/>
                    <a:pt x="130600" y="16002"/>
                  </a:cubicBezTo>
                  <a:cubicBezTo>
                    <a:pt x="130600" y="16300"/>
                    <a:pt x="130350" y="16562"/>
                    <a:pt x="130028" y="16562"/>
                  </a:cubicBezTo>
                  <a:cubicBezTo>
                    <a:pt x="129731" y="16562"/>
                    <a:pt x="129469" y="16312"/>
                    <a:pt x="129469" y="16002"/>
                  </a:cubicBezTo>
                  <a:cubicBezTo>
                    <a:pt x="129469" y="15692"/>
                    <a:pt x="129719" y="15431"/>
                    <a:pt x="130028" y="15431"/>
                  </a:cubicBezTo>
                  <a:close/>
                  <a:moveTo>
                    <a:pt x="133767" y="15431"/>
                  </a:moveTo>
                  <a:cubicBezTo>
                    <a:pt x="134065" y="15431"/>
                    <a:pt x="134326" y="15692"/>
                    <a:pt x="134326" y="16002"/>
                  </a:cubicBezTo>
                  <a:cubicBezTo>
                    <a:pt x="134326" y="16300"/>
                    <a:pt x="134076" y="16562"/>
                    <a:pt x="133767" y="16562"/>
                  </a:cubicBezTo>
                  <a:cubicBezTo>
                    <a:pt x="133469" y="16562"/>
                    <a:pt x="133207" y="16312"/>
                    <a:pt x="133207" y="16002"/>
                  </a:cubicBezTo>
                  <a:cubicBezTo>
                    <a:pt x="133207" y="15692"/>
                    <a:pt x="133457" y="15431"/>
                    <a:pt x="133767" y="15431"/>
                  </a:cubicBezTo>
                  <a:close/>
                  <a:moveTo>
                    <a:pt x="1548" y="17300"/>
                  </a:moveTo>
                  <a:cubicBezTo>
                    <a:pt x="1846" y="17300"/>
                    <a:pt x="2119" y="17550"/>
                    <a:pt x="2119" y="17859"/>
                  </a:cubicBezTo>
                  <a:cubicBezTo>
                    <a:pt x="2119" y="18157"/>
                    <a:pt x="1858" y="18431"/>
                    <a:pt x="1548" y="18431"/>
                  </a:cubicBezTo>
                  <a:cubicBezTo>
                    <a:pt x="1238" y="18431"/>
                    <a:pt x="988" y="18169"/>
                    <a:pt x="988" y="17859"/>
                  </a:cubicBezTo>
                  <a:cubicBezTo>
                    <a:pt x="988" y="17550"/>
                    <a:pt x="1238" y="17300"/>
                    <a:pt x="1548" y="17300"/>
                  </a:cubicBezTo>
                  <a:close/>
                  <a:moveTo>
                    <a:pt x="5287" y="17300"/>
                  </a:moveTo>
                  <a:cubicBezTo>
                    <a:pt x="5596" y="17300"/>
                    <a:pt x="5846" y="17550"/>
                    <a:pt x="5846" y="17859"/>
                  </a:cubicBezTo>
                  <a:cubicBezTo>
                    <a:pt x="5846" y="18169"/>
                    <a:pt x="5596" y="18431"/>
                    <a:pt x="5287" y="18431"/>
                  </a:cubicBezTo>
                  <a:cubicBezTo>
                    <a:pt x="4977" y="18431"/>
                    <a:pt x="4715" y="18169"/>
                    <a:pt x="4715" y="17859"/>
                  </a:cubicBezTo>
                  <a:cubicBezTo>
                    <a:pt x="4715" y="17550"/>
                    <a:pt x="4977" y="17300"/>
                    <a:pt x="5287" y="17300"/>
                  </a:cubicBezTo>
                  <a:close/>
                  <a:moveTo>
                    <a:pt x="9001" y="17300"/>
                  </a:moveTo>
                  <a:cubicBezTo>
                    <a:pt x="9299" y="17300"/>
                    <a:pt x="9573" y="17550"/>
                    <a:pt x="9573" y="17859"/>
                  </a:cubicBezTo>
                  <a:cubicBezTo>
                    <a:pt x="9573" y="18157"/>
                    <a:pt x="9323" y="18431"/>
                    <a:pt x="9001" y="18431"/>
                  </a:cubicBezTo>
                  <a:cubicBezTo>
                    <a:pt x="8704" y="18431"/>
                    <a:pt x="8442" y="18169"/>
                    <a:pt x="8442" y="17859"/>
                  </a:cubicBezTo>
                  <a:cubicBezTo>
                    <a:pt x="8442" y="17550"/>
                    <a:pt x="8692" y="17300"/>
                    <a:pt x="9001" y="17300"/>
                  </a:cubicBezTo>
                  <a:close/>
                  <a:moveTo>
                    <a:pt x="12728" y="17300"/>
                  </a:moveTo>
                  <a:cubicBezTo>
                    <a:pt x="13037" y="17300"/>
                    <a:pt x="13288" y="17550"/>
                    <a:pt x="13288" y="17859"/>
                  </a:cubicBezTo>
                  <a:cubicBezTo>
                    <a:pt x="13288" y="18169"/>
                    <a:pt x="13037" y="18431"/>
                    <a:pt x="12728" y="18431"/>
                  </a:cubicBezTo>
                  <a:cubicBezTo>
                    <a:pt x="12418" y="18431"/>
                    <a:pt x="12156" y="18169"/>
                    <a:pt x="12156" y="17859"/>
                  </a:cubicBezTo>
                  <a:cubicBezTo>
                    <a:pt x="12156" y="17550"/>
                    <a:pt x="12418" y="17300"/>
                    <a:pt x="12728" y="17300"/>
                  </a:cubicBezTo>
                  <a:close/>
                  <a:moveTo>
                    <a:pt x="16466" y="17300"/>
                  </a:moveTo>
                  <a:cubicBezTo>
                    <a:pt x="16764" y="17300"/>
                    <a:pt x="17026" y="17550"/>
                    <a:pt x="17026" y="17859"/>
                  </a:cubicBezTo>
                  <a:cubicBezTo>
                    <a:pt x="17026" y="18157"/>
                    <a:pt x="16776" y="18431"/>
                    <a:pt x="16466" y="18431"/>
                  </a:cubicBezTo>
                  <a:cubicBezTo>
                    <a:pt x="16169" y="18431"/>
                    <a:pt x="15895" y="18169"/>
                    <a:pt x="15895" y="17859"/>
                  </a:cubicBezTo>
                  <a:cubicBezTo>
                    <a:pt x="15895" y="17550"/>
                    <a:pt x="16145" y="17300"/>
                    <a:pt x="16466" y="17300"/>
                  </a:cubicBezTo>
                  <a:close/>
                  <a:moveTo>
                    <a:pt x="20181" y="17300"/>
                  </a:moveTo>
                  <a:cubicBezTo>
                    <a:pt x="20491" y="17300"/>
                    <a:pt x="20753" y="17550"/>
                    <a:pt x="20753" y="17859"/>
                  </a:cubicBezTo>
                  <a:cubicBezTo>
                    <a:pt x="20753" y="18169"/>
                    <a:pt x="20491" y="18431"/>
                    <a:pt x="20181" y="18431"/>
                  </a:cubicBezTo>
                  <a:cubicBezTo>
                    <a:pt x="19872" y="18431"/>
                    <a:pt x="19622" y="18169"/>
                    <a:pt x="19622" y="17859"/>
                  </a:cubicBezTo>
                  <a:cubicBezTo>
                    <a:pt x="19622" y="17550"/>
                    <a:pt x="19872" y="17300"/>
                    <a:pt x="20181" y="17300"/>
                  </a:cubicBezTo>
                  <a:close/>
                  <a:moveTo>
                    <a:pt x="23920" y="17300"/>
                  </a:moveTo>
                  <a:cubicBezTo>
                    <a:pt x="24217" y="17300"/>
                    <a:pt x="24479" y="17550"/>
                    <a:pt x="24479" y="17859"/>
                  </a:cubicBezTo>
                  <a:cubicBezTo>
                    <a:pt x="24479" y="18157"/>
                    <a:pt x="24229" y="18431"/>
                    <a:pt x="23920" y="18431"/>
                  </a:cubicBezTo>
                  <a:cubicBezTo>
                    <a:pt x="23610" y="18431"/>
                    <a:pt x="23348" y="18169"/>
                    <a:pt x="23348" y="17859"/>
                  </a:cubicBezTo>
                  <a:cubicBezTo>
                    <a:pt x="23348" y="17550"/>
                    <a:pt x="23610" y="17300"/>
                    <a:pt x="23920" y="17300"/>
                  </a:cubicBezTo>
                  <a:close/>
                  <a:moveTo>
                    <a:pt x="27635" y="17300"/>
                  </a:moveTo>
                  <a:cubicBezTo>
                    <a:pt x="27956" y="17300"/>
                    <a:pt x="28206" y="17550"/>
                    <a:pt x="28206" y="17859"/>
                  </a:cubicBezTo>
                  <a:cubicBezTo>
                    <a:pt x="28206" y="18169"/>
                    <a:pt x="27956" y="18431"/>
                    <a:pt x="27635" y="18431"/>
                  </a:cubicBezTo>
                  <a:cubicBezTo>
                    <a:pt x="27325" y="18431"/>
                    <a:pt x="27075" y="18169"/>
                    <a:pt x="27075" y="17859"/>
                  </a:cubicBezTo>
                  <a:cubicBezTo>
                    <a:pt x="27075" y="17550"/>
                    <a:pt x="27325" y="17300"/>
                    <a:pt x="27635" y="17300"/>
                  </a:cubicBezTo>
                  <a:close/>
                  <a:moveTo>
                    <a:pt x="31373" y="17300"/>
                  </a:moveTo>
                  <a:cubicBezTo>
                    <a:pt x="31671" y="17300"/>
                    <a:pt x="31945" y="17550"/>
                    <a:pt x="31945" y="17859"/>
                  </a:cubicBezTo>
                  <a:cubicBezTo>
                    <a:pt x="31945" y="18157"/>
                    <a:pt x="31683" y="18431"/>
                    <a:pt x="31373" y="18431"/>
                  </a:cubicBezTo>
                  <a:cubicBezTo>
                    <a:pt x="31064" y="18431"/>
                    <a:pt x="30814" y="18169"/>
                    <a:pt x="30814" y="17859"/>
                  </a:cubicBezTo>
                  <a:cubicBezTo>
                    <a:pt x="30814" y="17550"/>
                    <a:pt x="31064" y="17300"/>
                    <a:pt x="31373" y="17300"/>
                  </a:cubicBezTo>
                  <a:close/>
                  <a:moveTo>
                    <a:pt x="35100" y="17300"/>
                  </a:moveTo>
                  <a:cubicBezTo>
                    <a:pt x="35409" y="17300"/>
                    <a:pt x="35659" y="17550"/>
                    <a:pt x="35659" y="17859"/>
                  </a:cubicBezTo>
                  <a:cubicBezTo>
                    <a:pt x="35659" y="18169"/>
                    <a:pt x="35409" y="18431"/>
                    <a:pt x="35100" y="18431"/>
                  </a:cubicBezTo>
                  <a:cubicBezTo>
                    <a:pt x="34778" y="18431"/>
                    <a:pt x="34528" y="18169"/>
                    <a:pt x="34528" y="17859"/>
                  </a:cubicBezTo>
                  <a:cubicBezTo>
                    <a:pt x="34528" y="17550"/>
                    <a:pt x="34778" y="17300"/>
                    <a:pt x="35100" y="17300"/>
                  </a:cubicBezTo>
                  <a:close/>
                  <a:moveTo>
                    <a:pt x="38815" y="17300"/>
                  </a:moveTo>
                  <a:cubicBezTo>
                    <a:pt x="39112" y="17300"/>
                    <a:pt x="39386" y="17550"/>
                    <a:pt x="39386" y="17859"/>
                  </a:cubicBezTo>
                  <a:cubicBezTo>
                    <a:pt x="39386" y="18157"/>
                    <a:pt x="39124" y="18431"/>
                    <a:pt x="38815" y="18431"/>
                  </a:cubicBezTo>
                  <a:cubicBezTo>
                    <a:pt x="38517" y="18431"/>
                    <a:pt x="38255" y="18169"/>
                    <a:pt x="38255" y="17859"/>
                  </a:cubicBezTo>
                  <a:cubicBezTo>
                    <a:pt x="38267" y="17550"/>
                    <a:pt x="38505" y="17300"/>
                    <a:pt x="38815" y="17300"/>
                  </a:cubicBezTo>
                  <a:close/>
                  <a:moveTo>
                    <a:pt x="42553" y="17300"/>
                  </a:moveTo>
                  <a:cubicBezTo>
                    <a:pt x="42863" y="17300"/>
                    <a:pt x="43113" y="17550"/>
                    <a:pt x="43113" y="17859"/>
                  </a:cubicBezTo>
                  <a:cubicBezTo>
                    <a:pt x="43113" y="18169"/>
                    <a:pt x="42863" y="18431"/>
                    <a:pt x="42553" y="18431"/>
                  </a:cubicBezTo>
                  <a:cubicBezTo>
                    <a:pt x="42232" y="18431"/>
                    <a:pt x="41982" y="18169"/>
                    <a:pt x="41982" y="17859"/>
                  </a:cubicBezTo>
                  <a:cubicBezTo>
                    <a:pt x="41982" y="17550"/>
                    <a:pt x="42244" y="17300"/>
                    <a:pt x="42553" y="17300"/>
                  </a:cubicBezTo>
                  <a:close/>
                  <a:moveTo>
                    <a:pt x="46268" y="17300"/>
                  </a:moveTo>
                  <a:cubicBezTo>
                    <a:pt x="46565" y="17300"/>
                    <a:pt x="46839" y="17550"/>
                    <a:pt x="46839" y="17859"/>
                  </a:cubicBezTo>
                  <a:cubicBezTo>
                    <a:pt x="46839" y="18157"/>
                    <a:pt x="46589" y="18431"/>
                    <a:pt x="46268" y="18431"/>
                  </a:cubicBezTo>
                  <a:cubicBezTo>
                    <a:pt x="45970" y="18431"/>
                    <a:pt x="45708" y="18169"/>
                    <a:pt x="45708" y="17859"/>
                  </a:cubicBezTo>
                  <a:cubicBezTo>
                    <a:pt x="45720" y="17550"/>
                    <a:pt x="45958" y="17300"/>
                    <a:pt x="46268" y="17300"/>
                  </a:cubicBezTo>
                  <a:close/>
                  <a:moveTo>
                    <a:pt x="50006" y="17300"/>
                  </a:moveTo>
                  <a:cubicBezTo>
                    <a:pt x="50316" y="17300"/>
                    <a:pt x="50578" y="17550"/>
                    <a:pt x="50578" y="17859"/>
                  </a:cubicBezTo>
                  <a:cubicBezTo>
                    <a:pt x="50578" y="18169"/>
                    <a:pt x="50316" y="18431"/>
                    <a:pt x="50006" y="18431"/>
                  </a:cubicBezTo>
                  <a:cubicBezTo>
                    <a:pt x="49697" y="18431"/>
                    <a:pt x="49447" y="18169"/>
                    <a:pt x="49447" y="17859"/>
                  </a:cubicBezTo>
                  <a:cubicBezTo>
                    <a:pt x="49447" y="17550"/>
                    <a:pt x="49697" y="17300"/>
                    <a:pt x="50006" y="17300"/>
                  </a:cubicBezTo>
                  <a:close/>
                  <a:moveTo>
                    <a:pt x="53733" y="17300"/>
                  </a:moveTo>
                  <a:cubicBezTo>
                    <a:pt x="54031" y="17300"/>
                    <a:pt x="54293" y="17550"/>
                    <a:pt x="54293" y="17859"/>
                  </a:cubicBezTo>
                  <a:cubicBezTo>
                    <a:pt x="54293" y="18157"/>
                    <a:pt x="54043" y="18431"/>
                    <a:pt x="53733" y="18431"/>
                  </a:cubicBezTo>
                  <a:cubicBezTo>
                    <a:pt x="53412" y="18431"/>
                    <a:pt x="53162" y="18169"/>
                    <a:pt x="53162" y="17859"/>
                  </a:cubicBezTo>
                  <a:cubicBezTo>
                    <a:pt x="53173" y="17550"/>
                    <a:pt x="53412" y="17300"/>
                    <a:pt x="53733" y="17300"/>
                  </a:cubicBezTo>
                  <a:close/>
                  <a:moveTo>
                    <a:pt x="57460" y="17300"/>
                  </a:moveTo>
                  <a:cubicBezTo>
                    <a:pt x="57781" y="17300"/>
                    <a:pt x="58031" y="17550"/>
                    <a:pt x="58031" y="17859"/>
                  </a:cubicBezTo>
                  <a:cubicBezTo>
                    <a:pt x="58031" y="18169"/>
                    <a:pt x="57781" y="18431"/>
                    <a:pt x="57460" y="18431"/>
                  </a:cubicBezTo>
                  <a:cubicBezTo>
                    <a:pt x="57150" y="18431"/>
                    <a:pt x="56900" y="18169"/>
                    <a:pt x="56900" y="17859"/>
                  </a:cubicBezTo>
                  <a:cubicBezTo>
                    <a:pt x="56900" y="17550"/>
                    <a:pt x="57150" y="17300"/>
                    <a:pt x="57460" y="17300"/>
                  </a:cubicBezTo>
                  <a:close/>
                  <a:moveTo>
                    <a:pt x="61186" y="17300"/>
                  </a:moveTo>
                  <a:cubicBezTo>
                    <a:pt x="61484" y="17300"/>
                    <a:pt x="61746" y="17550"/>
                    <a:pt x="61746" y="17859"/>
                  </a:cubicBezTo>
                  <a:cubicBezTo>
                    <a:pt x="61746" y="18157"/>
                    <a:pt x="61496" y="18431"/>
                    <a:pt x="61186" y="18431"/>
                  </a:cubicBezTo>
                  <a:cubicBezTo>
                    <a:pt x="60877" y="18431"/>
                    <a:pt x="60615" y="18169"/>
                    <a:pt x="60615" y="17859"/>
                  </a:cubicBezTo>
                  <a:cubicBezTo>
                    <a:pt x="60639" y="17550"/>
                    <a:pt x="60877" y="17300"/>
                    <a:pt x="61186" y="17300"/>
                  </a:cubicBezTo>
                  <a:close/>
                  <a:moveTo>
                    <a:pt x="64925" y="17300"/>
                  </a:moveTo>
                  <a:cubicBezTo>
                    <a:pt x="65234" y="17300"/>
                    <a:pt x="65485" y="17550"/>
                    <a:pt x="65485" y="17859"/>
                  </a:cubicBezTo>
                  <a:cubicBezTo>
                    <a:pt x="65485" y="18169"/>
                    <a:pt x="65234" y="18431"/>
                    <a:pt x="64925" y="18431"/>
                  </a:cubicBezTo>
                  <a:cubicBezTo>
                    <a:pt x="64603" y="18431"/>
                    <a:pt x="64353" y="18169"/>
                    <a:pt x="64353" y="17859"/>
                  </a:cubicBezTo>
                  <a:cubicBezTo>
                    <a:pt x="64353" y="17550"/>
                    <a:pt x="64603" y="17300"/>
                    <a:pt x="64925" y="17300"/>
                  </a:cubicBezTo>
                  <a:close/>
                  <a:moveTo>
                    <a:pt x="68640" y="17300"/>
                  </a:moveTo>
                  <a:cubicBezTo>
                    <a:pt x="68937" y="17300"/>
                    <a:pt x="69211" y="17550"/>
                    <a:pt x="69211" y="17859"/>
                  </a:cubicBezTo>
                  <a:cubicBezTo>
                    <a:pt x="69211" y="18157"/>
                    <a:pt x="68949" y="18431"/>
                    <a:pt x="68640" y="18431"/>
                  </a:cubicBezTo>
                  <a:cubicBezTo>
                    <a:pt x="68330" y="18431"/>
                    <a:pt x="68080" y="18169"/>
                    <a:pt x="68080" y="17859"/>
                  </a:cubicBezTo>
                  <a:cubicBezTo>
                    <a:pt x="68092" y="17550"/>
                    <a:pt x="68330" y="17300"/>
                    <a:pt x="68640" y="17300"/>
                  </a:cubicBezTo>
                  <a:close/>
                  <a:moveTo>
                    <a:pt x="72366" y="17300"/>
                  </a:moveTo>
                  <a:cubicBezTo>
                    <a:pt x="72676" y="17300"/>
                    <a:pt x="72926" y="17550"/>
                    <a:pt x="72926" y="17859"/>
                  </a:cubicBezTo>
                  <a:cubicBezTo>
                    <a:pt x="72926" y="18169"/>
                    <a:pt x="72676" y="18431"/>
                    <a:pt x="72366" y="18431"/>
                  </a:cubicBezTo>
                  <a:cubicBezTo>
                    <a:pt x="72045" y="18431"/>
                    <a:pt x="71795" y="18169"/>
                    <a:pt x="71795" y="17859"/>
                  </a:cubicBezTo>
                  <a:cubicBezTo>
                    <a:pt x="71795" y="17550"/>
                    <a:pt x="72069" y="17300"/>
                    <a:pt x="72366" y="17300"/>
                  </a:cubicBezTo>
                  <a:close/>
                  <a:moveTo>
                    <a:pt x="76093" y="17300"/>
                  </a:moveTo>
                  <a:cubicBezTo>
                    <a:pt x="76391" y="17300"/>
                    <a:pt x="76664" y="17550"/>
                    <a:pt x="76664" y="17859"/>
                  </a:cubicBezTo>
                  <a:cubicBezTo>
                    <a:pt x="76664" y="18157"/>
                    <a:pt x="76403" y="18431"/>
                    <a:pt x="76093" y="18431"/>
                  </a:cubicBezTo>
                  <a:cubicBezTo>
                    <a:pt x="75795" y="18431"/>
                    <a:pt x="75533" y="18169"/>
                    <a:pt x="75533" y="17859"/>
                  </a:cubicBezTo>
                  <a:cubicBezTo>
                    <a:pt x="75533" y="17550"/>
                    <a:pt x="75783" y="17300"/>
                    <a:pt x="76093" y="17300"/>
                  </a:cubicBezTo>
                  <a:close/>
                  <a:moveTo>
                    <a:pt x="79712" y="17300"/>
                  </a:moveTo>
                  <a:cubicBezTo>
                    <a:pt x="80010" y="17300"/>
                    <a:pt x="80284" y="17550"/>
                    <a:pt x="80284" y="17859"/>
                  </a:cubicBezTo>
                  <a:cubicBezTo>
                    <a:pt x="80284" y="18157"/>
                    <a:pt x="80022" y="18431"/>
                    <a:pt x="79712" y="18431"/>
                  </a:cubicBezTo>
                  <a:cubicBezTo>
                    <a:pt x="79403" y="18431"/>
                    <a:pt x="79153" y="18169"/>
                    <a:pt x="79153" y="17859"/>
                  </a:cubicBezTo>
                  <a:cubicBezTo>
                    <a:pt x="79165" y="17550"/>
                    <a:pt x="79403" y="17300"/>
                    <a:pt x="79712" y="17300"/>
                  </a:cubicBezTo>
                  <a:close/>
                  <a:moveTo>
                    <a:pt x="83451" y="17300"/>
                  </a:moveTo>
                  <a:cubicBezTo>
                    <a:pt x="83761" y="17300"/>
                    <a:pt x="84011" y="17550"/>
                    <a:pt x="84011" y="17859"/>
                  </a:cubicBezTo>
                  <a:cubicBezTo>
                    <a:pt x="84011" y="18169"/>
                    <a:pt x="83761" y="18431"/>
                    <a:pt x="83451" y="18431"/>
                  </a:cubicBezTo>
                  <a:cubicBezTo>
                    <a:pt x="83141" y="18431"/>
                    <a:pt x="82880" y="18169"/>
                    <a:pt x="82880" y="17859"/>
                  </a:cubicBezTo>
                  <a:cubicBezTo>
                    <a:pt x="82880" y="17550"/>
                    <a:pt x="83141" y="17300"/>
                    <a:pt x="83451" y="17300"/>
                  </a:cubicBezTo>
                  <a:close/>
                  <a:moveTo>
                    <a:pt x="87166" y="17300"/>
                  </a:moveTo>
                  <a:cubicBezTo>
                    <a:pt x="87463" y="17300"/>
                    <a:pt x="87737" y="17550"/>
                    <a:pt x="87737" y="17859"/>
                  </a:cubicBezTo>
                  <a:cubicBezTo>
                    <a:pt x="87737" y="18157"/>
                    <a:pt x="87475" y="18431"/>
                    <a:pt x="87166" y="18431"/>
                  </a:cubicBezTo>
                  <a:cubicBezTo>
                    <a:pt x="86856" y="18431"/>
                    <a:pt x="86606" y="18169"/>
                    <a:pt x="86606" y="17859"/>
                  </a:cubicBezTo>
                  <a:cubicBezTo>
                    <a:pt x="86618" y="17550"/>
                    <a:pt x="86856" y="17300"/>
                    <a:pt x="87166" y="17300"/>
                  </a:cubicBezTo>
                  <a:close/>
                  <a:moveTo>
                    <a:pt x="90904" y="17300"/>
                  </a:moveTo>
                  <a:cubicBezTo>
                    <a:pt x="91214" y="17300"/>
                    <a:pt x="91464" y="17550"/>
                    <a:pt x="91464" y="17859"/>
                  </a:cubicBezTo>
                  <a:cubicBezTo>
                    <a:pt x="91464" y="18169"/>
                    <a:pt x="91214" y="18431"/>
                    <a:pt x="90904" y="18431"/>
                  </a:cubicBezTo>
                  <a:cubicBezTo>
                    <a:pt x="90595" y="18431"/>
                    <a:pt x="90345" y="18169"/>
                    <a:pt x="90345" y="17859"/>
                  </a:cubicBezTo>
                  <a:cubicBezTo>
                    <a:pt x="90345" y="17550"/>
                    <a:pt x="90595" y="17300"/>
                    <a:pt x="90904" y="17300"/>
                  </a:cubicBezTo>
                  <a:close/>
                  <a:moveTo>
                    <a:pt x="94631" y="17300"/>
                  </a:moveTo>
                  <a:cubicBezTo>
                    <a:pt x="94929" y="17300"/>
                    <a:pt x="95191" y="17550"/>
                    <a:pt x="95191" y="17859"/>
                  </a:cubicBezTo>
                  <a:cubicBezTo>
                    <a:pt x="95191" y="18157"/>
                    <a:pt x="94941" y="18431"/>
                    <a:pt x="94631" y="18431"/>
                  </a:cubicBezTo>
                  <a:cubicBezTo>
                    <a:pt x="94310" y="18431"/>
                    <a:pt x="94060" y="18169"/>
                    <a:pt x="94060" y="17859"/>
                  </a:cubicBezTo>
                  <a:cubicBezTo>
                    <a:pt x="94071" y="17550"/>
                    <a:pt x="94310" y="17300"/>
                    <a:pt x="94631" y="17300"/>
                  </a:cubicBezTo>
                  <a:close/>
                  <a:moveTo>
                    <a:pt x="98346" y="17300"/>
                  </a:moveTo>
                  <a:cubicBezTo>
                    <a:pt x="98655" y="17300"/>
                    <a:pt x="98905" y="17550"/>
                    <a:pt x="98905" y="17859"/>
                  </a:cubicBezTo>
                  <a:cubicBezTo>
                    <a:pt x="98905" y="18169"/>
                    <a:pt x="98655" y="18431"/>
                    <a:pt x="98346" y="18431"/>
                  </a:cubicBezTo>
                  <a:cubicBezTo>
                    <a:pt x="98036" y="18431"/>
                    <a:pt x="97786" y="18169"/>
                    <a:pt x="97786" y="17859"/>
                  </a:cubicBezTo>
                  <a:cubicBezTo>
                    <a:pt x="97786" y="17550"/>
                    <a:pt x="98036" y="17300"/>
                    <a:pt x="98346" y="17300"/>
                  </a:cubicBezTo>
                  <a:close/>
                  <a:moveTo>
                    <a:pt x="102084" y="17300"/>
                  </a:moveTo>
                  <a:cubicBezTo>
                    <a:pt x="102382" y="17300"/>
                    <a:pt x="102644" y="17550"/>
                    <a:pt x="102644" y="17859"/>
                  </a:cubicBezTo>
                  <a:cubicBezTo>
                    <a:pt x="102644" y="18157"/>
                    <a:pt x="102394" y="18431"/>
                    <a:pt x="102084" y="18431"/>
                  </a:cubicBezTo>
                  <a:cubicBezTo>
                    <a:pt x="101787" y="18431"/>
                    <a:pt x="101513" y="18169"/>
                    <a:pt x="101513" y="17859"/>
                  </a:cubicBezTo>
                  <a:cubicBezTo>
                    <a:pt x="101513" y="17550"/>
                    <a:pt x="101775" y="17300"/>
                    <a:pt x="102084" y="17300"/>
                  </a:cubicBezTo>
                  <a:close/>
                  <a:moveTo>
                    <a:pt x="105799" y="17300"/>
                  </a:moveTo>
                  <a:cubicBezTo>
                    <a:pt x="106121" y="17300"/>
                    <a:pt x="106371" y="17550"/>
                    <a:pt x="106371" y="17859"/>
                  </a:cubicBezTo>
                  <a:cubicBezTo>
                    <a:pt x="106371" y="18169"/>
                    <a:pt x="106109" y="18431"/>
                    <a:pt x="105799" y="18431"/>
                  </a:cubicBezTo>
                  <a:cubicBezTo>
                    <a:pt x="105490" y="18431"/>
                    <a:pt x="105239" y="18169"/>
                    <a:pt x="105239" y="17859"/>
                  </a:cubicBezTo>
                  <a:cubicBezTo>
                    <a:pt x="105239" y="17550"/>
                    <a:pt x="105490" y="17300"/>
                    <a:pt x="105799" y="17300"/>
                  </a:cubicBezTo>
                  <a:close/>
                  <a:moveTo>
                    <a:pt x="109538" y="17300"/>
                  </a:moveTo>
                  <a:cubicBezTo>
                    <a:pt x="109835" y="17300"/>
                    <a:pt x="110109" y="17550"/>
                    <a:pt x="110109" y="17859"/>
                  </a:cubicBezTo>
                  <a:cubicBezTo>
                    <a:pt x="110109" y="18157"/>
                    <a:pt x="109847" y="18431"/>
                    <a:pt x="109538" y="18431"/>
                  </a:cubicBezTo>
                  <a:cubicBezTo>
                    <a:pt x="109228" y="18431"/>
                    <a:pt x="108978" y="18169"/>
                    <a:pt x="108978" y="17859"/>
                  </a:cubicBezTo>
                  <a:cubicBezTo>
                    <a:pt x="108978" y="17550"/>
                    <a:pt x="109228" y="17300"/>
                    <a:pt x="109538" y="17300"/>
                  </a:cubicBezTo>
                  <a:close/>
                  <a:moveTo>
                    <a:pt x="113264" y="17300"/>
                  </a:moveTo>
                  <a:cubicBezTo>
                    <a:pt x="113574" y="17300"/>
                    <a:pt x="113824" y="17550"/>
                    <a:pt x="113824" y="17859"/>
                  </a:cubicBezTo>
                  <a:cubicBezTo>
                    <a:pt x="113824" y="18169"/>
                    <a:pt x="113574" y="18431"/>
                    <a:pt x="113264" y="18431"/>
                  </a:cubicBezTo>
                  <a:cubicBezTo>
                    <a:pt x="112943" y="18431"/>
                    <a:pt x="112693" y="18169"/>
                    <a:pt x="112693" y="17859"/>
                  </a:cubicBezTo>
                  <a:cubicBezTo>
                    <a:pt x="112693" y="17550"/>
                    <a:pt x="112943" y="17300"/>
                    <a:pt x="113264" y="17300"/>
                  </a:cubicBezTo>
                  <a:close/>
                  <a:moveTo>
                    <a:pt x="116991" y="17300"/>
                  </a:moveTo>
                  <a:cubicBezTo>
                    <a:pt x="117289" y="17300"/>
                    <a:pt x="117562" y="17550"/>
                    <a:pt x="117562" y="17859"/>
                  </a:cubicBezTo>
                  <a:cubicBezTo>
                    <a:pt x="117562" y="18157"/>
                    <a:pt x="117312" y="18431"/>
                    <a:pt x="116991" y="18431"/>
                  </a:cubicBezTo>
                  <a:cubicBezTo>
                    <a:pt x="116681" y="18431"/>
                    <a:pt x="116431" y="18169"/>
                    <a:pt x="116431" y="17859"/>
                  </a:cubicBezTo>
                  <a:cubicBezTo>
                    <a:pt x="116431" y="17550"/>
                    <a:pt x="116681" y="17300"/>
                    <a:pt x="116991" y="17300"/>
                  </a:cubicBezTo>
                  <a:close/>
                  <a:moveTo>
                    <a:pt x="120718" y="17300"/>
                  </a:moveTo>
                  <a:cubicBezTo>
                    <a:pt x="121027" y="17300"/>
                    <a:pt x="121277" y="17550"/>
                    <a:pt x="121277" y="17859"/>
                  </a:cubicBezTo>
                  <a:cubicBezTo>
                    <a:pt x="121277" y="18169"/>
                    <a:pt x="121027" y="18431"/>
                    <a:pt x="120718" y="18431"/>
                  </a:cubicBezTo>
                  <a:cubicBezTo>
                    <a:pt x="120408" y="18431"/>
                    <a:pt x="120146" y="18169"/>
                    <a:pt x="120146" y="17859"/>
                  </a:cubicBezTo>
                  <a:cubicBezTo>
                    <a:pt x="120146" y="17550"/>
                    <a:pt x="120420" y="17300"/>
                    <a:pt x="120718" y="17300"/>
                  </a:cubicBezTo>
                  <a:close/>
                  <a:moveTo>
                    <a:pt x="124456" y="17300"/>
                  </a:moveTo>
                  <a:cubicBezTo>
                    <a:pt x="124754" y="17300"/>
                    <a:pt x="125016" y="17550"/>
                    <a:pt x="125016" y="17859"/>
                  </a:cubicBezTo>
                  <a:cubicBezTo>
                    <a:pt x="125016" y="18157"/>
                    <a:pt x="124766" y="18431"/>
                    <a:pt x="124456" y="18431"/>
                  </a:cubicBezTo>
                  <a:cubicBezTo>
                    <a:pt x="124135" y="18431"/>
                    <a:pt x="123885" y="18169"/>
                    <a:pt x="123885" y="17859"/>
                  </a:cubicBezTo>
                  <a:cubicBezTo>
                    <a:pt x="123885" y="17550"/>
                    <a:pt x="124135" y="17300"/>
                    <a:pt x="124456" y="17300"/>
                  </a:cubicBezTo>
                  <a:close/>
                  <a:moveTo>
                    <a:pt x="128171" y="17300"/>
                  </a:moveTo>
                  <a:cubicBezTo>
                    <a:pt x="128480" y="17300"/>
                    <a:pt x="128742" y="17550"/>
                    <a:pt x="128742" y="17859"/>
                  </a:cubicBezTo>
                  <a:cubicBezTo>
                    <a:pt x="128742" y="18169"/>
                    <a:pt x="128480" y="18431"/>
                    <a:pt x="128171" y="18431"/>
                  </a:cubicBezTo>
                  <a:cubicBezTo>
                    <a:pt x="127861" y="18431"/>
                    <a:pt x="127611" y="18169"/>
                    <a:pt x="127611" y="17859"/>
                  </a:cubicBezTo>
                  <a:cubicBezTo>
                    <a:pt x="127611" y="17550"/>
                    <a:pt x="127861" y="17300"/>
                    <a:pt x="128171" y="17300"/>
                  </a:cubicBezTo>
                  <a:close/>
                  <a:moveTo>
                    <a:pt x="131898" y="17300"/>
                  </a:moveTo>
                  <a:cubicBezTo>
                    <a:pt x="132195" y="17300"/>
                    <a:pt x="132457" y="17550"/>
                    <a:pt x="132457" y="17859"/>
                  </a:cubicBezTo>
                  <a:cubicBezTo>
                    <a:pt x="132457" y="18157"/>
                    <a:pt x="132207" y="18431"/>
                    <a:pt x="131898" y="18431"/>
                  </a:cubicBezTo>
                  <a:cubicBezTo>
                    <a:pt x="131600" y="18431"/>
                    <a:pt x="131326" y="18169"/>
                    <a:pt x="131326" y="17859"/>
                  </a:cubicBezTo>
                  <a:cubicBezTo>
                    <a:pt x="131338" y="17550"/>
                    <a:pt x="131576" y="17300"/>
                    <a:pt x="131898" y="17300"/>
                  </a:cubicBezTo>
                  <a:close/>
                  <a:moveTo>
                    <a:pt x="135624" y="17300"/>
                  </a:moveTo>
                  <a:cubicBezTo>
                    <a:pt x="135946" y="17300"/>
                    <a:pt x="136196" y="17550"/>
                    <a:pt x="136196" y="17859"/>
                  </a:cubicBezTo>
                  <a:cubicBezTo>
                    <a:pt x="136196" y="18169"/>
                    <a:pt x="135934" y="18431"/>
                    <a:pt x="135624" y="18431"/>
                  </a:cubicBezTo>
                  <a:cubicBezTo>
                    <a:pt x="135315" y="18431"/>
                    <a:pt x="135065" y="18169"/>
                    <a:pt x="135065" y="17859"/>
                  </a:cubicBezTo>
                  <a:cubicBezTo>
                    <a:pt x="135065" y="17550"/>
                    <a:pt x="135315" y="17300"/>
                    <a:pt x="135624" y="17300"/>
                  </a:cubicBezTo>
                  <a:close/>
                  <a:moveTo>
                    <a:pt x="3405" y="19157"/>
                  </a:moveTo>
                  <a:cubicBezTo>
                    <a:pt x="3703" y="19157"/>
                    <a:pt x="3977" y="19407"/>
                    <a:pt x="3977" y="19717"/>
                  </a:cubicBezTo>
                  <a:cubicBezTo>
                    <a:pt x="3977" y="20014"/>
                    <a:pt x="3727" y="20288"/>
                    <a:pt x="3405" y="20288"/>
                  </a:cubicBezTo>
                  <a:cubicBezTo>
                    <a:pt x="3096" y="20288"/>
                    <a:pt x="2846" y="20026"/>
                    <a:pt x="2846" y="19717"/>
                  </a:cubicBezTo>
                  <a:cubicBezTo>
                    <a:pt x="2858" y="19407"/>
                    <a:pt x="3096" y="19157"/>
                    <a:pt x="3405" y="19157"/>
                  </a:cubicBezTo>
                  <a:close/>
                  <a:moveTo>
                    <a:pt x="7132" y="19157"/>
                  </a:moveTo>
                  <a:cubicBezTo>
                    <a:pt x="7430" y="19157"/>
                    <a:pt x="7692" y="19407"/>
                    <a:pt x="7692" y="19717"/>
                  </a:cubicBezTo>
                  <a:cubicBezTo>
                    <a:pt x="7692" y="20014"/>
                    <a:pt x="7442" y="20288"/>
                    <a:pt x="7132" y="20288"/>
                  </a:cubicBezTo>
                  <a:cubicBezTo>
                    <a:pt x="6834" y="20288"/>
                    <a:pt x="6560" y="20026"/>
                    <a:pt x="6560" y="19717"/>
                  </a:cubicBezTo>
                  <a:cubicBezTo>
                    <a:pt x="6560" y="19407"/>
                    <a:pt x="6822" y="19157"/>
                    <a:pt x="7132" y="19157"/>
                  </a:cubicBezTo>
                  <a:close/>
                  <a:moveTo>
                    <a:pt x="10871" y="19157"/>
                  </a:moveTo>
                  <a:cubicBezTo>
                    <a:pt x="11168" y="19157"/>
                    <a:pt x="11430" y="19407"/>
                    <a:pt x="11430" y="19717"/>
                  </a:cubicBezTo>
                  <a:cubicBezTo>
                    <a:pt x="11430" y="20014"/>
                    <a:pt x="11180" y="20288"/>
                    <a:pt x="10871" y="20288"/>
                  </a:cubicBezTo>
                  <a:cubicBezTo>
                    <a:pt x="10573" y="20288"/>
                    <a:pt x="10299" y="20026"/>
                    <a:pt x="10299" y="19717"/>
                  </a:cubicBezTo>
                  <a:cubicBezTo>
                    <a:pt x="10299" y="19407"/>
                    <a:pt x="10549" y="19157"/>
                    <a:pt x="10871" y="19157"/>
                  </a:cubicBezTo>
                  <a:close/>
                  <a:moveTo>
                    <a:pt x="14585" y="19157"/>
                  </a:moveTo>
                  <a:cubicBezTo>
                    <a:pt x="14883" y="19157"/>
                    <a:pt x="15157" y="19407"/>
                    <a:pt x="15157" y="19717"/>
                  </a:cubicBezTo>
                  <a:cubicBezTo>
                    <a:pt x="15157" y="20014"/>
                    <a:pt x="14895" y="20288"/>
                    <a:pt x="14585" y="20288"/>
                  </a:cubicBezTo>
                  <a:cubicBezTo>
                    <a:pt x="14288" y="20288"/>
                    <a:pt x="14014" y="20026"/>
                    <a:pt x="14014" y="19717"/>
                  </a:cubicBezTo>
                  <a:cubicBezTo>
                    <a:pt x="14014" y="19407"/>
                    <a:pt x="14276" y="19157"/>
                    <a:pt x="14585" y="19157"/>
                  </a:cubicBezTo>
                  <a:close/>
                  <a:moveTo>
                    <a:pt x="18324" y="19157"/>
                  </a:moveTo>
                  <a:cubicBezTo>
                    <a:pt x="18622" y="19157"/>
                    <a:pt x="18883" y="19407"/>
                    <a:pt x="18883" y="19717"/>
                  </a:cubicBezTo>
                  <a:cubicBezTo>
                    <a:pt x="18883" y="20014"/>
                    <a:pt x="18633" y="20288"/>
                    <a:pt x="18324" y="20288"/>
                  </a:cubicBezTo>
                  <a:cubicBezTo>
                    <a:pt x="18026" y="20288"/>
                    <a:pt x="17752" y="20026"/>
                    <a:pt x="17752" y="19717"/>
                  </a:cubicBezTo>
                  <a:cubicBezTo>
                    <a:pt x="17752" y="19407"/>
                    <a:pt x="18014" y="19157"/>
                    <a:pt x="18324" y="19157"/>
                  </a:cubicBezTo>
                  <a:close/>
                  <a:moveTo>
                    <a:pt x="22039" y="19157"/>
                  </a:moveTo>
                  <a:cubicBezTo>
                    <a:pt x="22336" y="19157"/>
                    <a:pt x="22610" y="19407"/>
                    <a:pt x="22610" y="19717"/>
                  </a:cubicBezTo>
                  <a:cubicBezTo>
                    <a:pt x="22610" y="20014"/>
                    <a:pt x="22360" y="20288"/>
                    <a:pt x="22039" y="20288"/>
                  </a:cubicBezTo>
                  <a:cubicBezTo>
                    <a:pt x="21729" y="20288"/>
                    <a:pt x="21479" y="20026"/>
                    <a:pt x="21479" y="19717"/>
                  </a:cubicBezTo>
                  <a:cubicBezTo>
                    <a:pt x="21479" y="19407"/>
                    <a:pt x="21729" y="19157"/>
                    <a:pt x="22039" y="19157"/>
                  </a:cubicBezTo>
                  <a:close/>
                  <a:moveTo>
                    <a:pt x="25777" y="19157"/>
                  </a:moveTo>
                  <a:cubicBezTo>
                    <a:pt x="26075" y="19157"/>
                    <a:pt x="26349" y="19407"/>
                    <a:pt x="26349" y="19717"/>
                  </a:cubicBezTo>
                  <a:cubicBezTo>
                    <a:pt x="26349" y="20014"/>
                    <a:pt x="26087" y="20288"/>
                    <a:pt x="25777" y="20288"/>
                  </a:cubicBezTo>
                  <a:cubicBezTo>
                    <a:pt x="25468" y="20288"/>
                    <a:pt x="25206" y="20026"/>
                    <a:pt x="25206" y="19717"/>
                  </a:cubicBezTo>
                  <a:cubicBezTo>
                    <a:pt x="25206" y="19407"/>
                    <a:pt x="25468" y="19157"/>
                    <a:pt x="25777" y="19157"/>
                  </a:cubicBezTo>
                  <a:close/>
                  <a:moveTo>
                    <a:pt x="29504" y="19157"/>
                  </a:moveTo>
                  <a:cubicBezTo>
                    <a:pt x="29801" y="19157"/>
                    <a:pt x="30063" y="19407"/>
                    <a:pt x="30063" y="19717"/>
                  </a:cubicBezTo>
                  <a:cubicBezTo>
                    <a:pt x="30063" y="20014"/>
                    <a:pt x="29813" y="20288"/>
                    <a:pt x="29504" y="20288"/>
                  </a:cubicBezTo>
                  <a:cubicBezTo>
                    <a:pt x="29182" y="20288"/>
                    <a:pt x="28932" y="20026"/>
                    <a:pt x="28932" y="19717"/>
                  </a:cubicBezTo>
                  <a:cubicBezTo>
                    <a:pt x="28932" y="19407"/>
                    <a:pt x="29182" y="19157"/>
                    <a:pt x="29504" y="19157"/>
                  </a:cubicBezTo>
                  <a:close/>
                  <a:moveTo>
                    <a:pt x="33230" y="19157"/>
                  </a:moveTo>
                  <a:cubicBezTo>
                    <a:pt x="33528" y="19157"/>
                    <a:pt x="33802" y="19407"/>
                    <a:pt x="33802" y="19717"/>
                  </a:cubicBezTo>
                  <a:cubicBezTo>
                    <a:pt x="33802" y="20014"/>
                    <a:pt x="33552" y="20288"/>
                    <a:pt x="33230" y="20288"/>
                  </a:cubicBezTo>
                  <a:cubicBezTo>
                    <a:pt x="32921" y="20288"/>
                    <a:pt x="32671" y="20026"/>
                    <a:pt x="32671" y="19717"/>
                  </a:cubicBezTo>
                  <a:cubicBezTo>
                    <a:pt x="32671" y="19407"/>
                    <a:pt x="32921" y="19157"/>
                    <a:pt x="33230" y="19157"/>
                  </a:cubicBezTo>
                  <a:close/>
                  <a:moveTo>
                    <a:pt x="36957" y="19157"/>
                  </a:moveTo>
                  <a:cubicBezTo>
                    <a:pt x="37255" y="19157"/>
                    <a:pt x="37517" y="19407"/>
                    <a:pt x="37517" y="19717"/>
                  </a:cubicBezTo>
                  <a:cubicBezTo>
                    <a:pt x="37517" y="20014"/>
                    <a:pt x="37267" y="20288"/>
                    <a:pt x="36957" y="20288"/>
                  </a:cubicBezTo>
                  <a:cubicBezTo>
                    <a:pt x="36648" y="20288"/>
                    <a:pt x="36386" y="20026"/>
                    <a:pt x="36386" y="19717"/>
                  </a:cubicBezTo>
                  <a:cubicBezTo>
                    <a:pt x="36409" y="19407"/>
                    <a:pt x="36648" y="19157"/>
                    <a:pt x="36957" y="19157"/>
                  </a:cubicBezTo>
                  <a:close/>
                  <a:moveTo>
                    <a:pt x="40672" y="19157"/>
                  </a:moveTo>
                  <a:cubicBezTo>
                    <a:pt x="40970" y="19157"/>
                    <a:pt x="41243" y="19407"/>
                    <a:pt x="41243" y="19717"/>
                  </a:cubicBezTo>
                  <a:cubicBezTo>
                    <a:pt x="41243" y="20014"/>
                    <a:pt x="40993" y="20288"/>
                    <a:pt x="40672" y="20288"/>
                  </a:cubicBezTo>
                  <a:cubicBezTo>
                    <a:pt x="40374" y="20288"/>
                    <a:pt x="40112" y="20026"/>
                    <a:pt x="40112" y="19717"/>
                  </a:cubicBezTo>
                  <a:cubicBezTo>
                    <a:pt x="40112" y="19407"/>
                    <a:pt x="40362" y="19157"/>
                    <a:pt x="40672" y="19157"/>
                  </a:cubicBezTo>
                  <a:close/>
                  <a:moveTo>
                    <a:pt x="44410" y="19157"/>
                  </a:moveTo>
                  <a:cubicBezTo>
                    <a:pt x="44708" y="19157"/>
                    <a:pt x="44982" y="19407"/>
                    <a:pt x="44982" y="19717"/>
                  </a:cubicBezTo>
                  <a:cubicBezTo>
                    <a:pt x="44982" y="20014"/>
                    <a:pt x="44720" y="20288"/>
                    <a:pt x="44410" y="20288"/>
                  </a:cubicBezTo>
                  <a:cubicBezTo>
                    <a:pt x="44113" y="20288"/>
                    <a:pt x="43851" y="20026"/>
                    <a:pt x="43851" y="19717"/>
                  </a:cubicBezTo>
                  <a:cubicBezTo>
                    <a:pt x="43851" y="19407"/>
                    <a:pt x="44101" y="19157"/>
                    <a:pt x="44410" y="19157"/>
                  </a:cubicBezTo>
                  <a:close/>
                  <a:moveTo>
                    <a:pt x="48137" y="19157"/>
                  </a:moveTo>
                  <a:cubicBezTo>
                    <a:pt x="48435" y="19157"/>
                    <a:pt x="48697" y="19407"/>
                    <a:pt x="48697" y="19717"/>
                  </a:cubicBezTo>
                  <a:cubicBezTo>
                    <a:pt x="48697" y="20014"/>
                    <a:pt x="48447" y="20288"/>
                    <a:pt x="48137" y="20288"/>
                  </a:cubicBezTo>
                  <a:cubicBezTo>
                    <a:pt x="47839" y="20288"/>
                    <a:pt x="47566" y="20026"/>
                    <a:pt x="47566" y="19717"/>
                  </a:cubicBezTo>
                  <a:cubicBezTo>
                    <a:pt x="47566" y="19407"/>
                    <a:pt x="47839" y="19157"/>
                    <a:pt x="48137" y="19157"/>
                  </a:cubicBezTo>
                  <a:close/>
                  <a:moveTo>
                    <a:pt x="51864" y="19157"/>
                  </a:moveTo>
                  <a:cubicBezTo>
                    <a:pt x="52161" y="19157"/>
                    <a:pt x="52435" y="19407"/>
                    <a:pt x="52435" y="19717"/>
                  </a:cubicBezTo>
                  <a:cubicBezTo>
                    <a:pt x="52435" y="20014"/>
                    <a:pt x="52185" y="20288"/>
                    <a:pt x="51864" y="20288"/>
                  </a:cubicBezTo>
                  <a:cubicBezTo>
                    <a:pt x="51566" y="20288"/>
                    <a:pt x="51304" y="20026"/>
                    <a:pt x="51304" y="19717"/>
                  </a:cubicBezTo>
                  <a:cubicBezTo>
                    <a:pt x="51304" y="19407"/>
                    <a:pt x="51554" y="19157"/>
                    <a:pt x="51864" y="19157"/>
                  </a:cubicBezTo>
                  <a:close/>
                  <a:moveTo>
                    <a:pt x="55602" y="19157"/>
                  </a:moveTo>
                  <a:cubicBezTo>
                    <a:pt x="55900" y="19157"/>
                    <a:pt x="56174" y="19407"/>
                    <a:pt x="56174" y="19717"/>
                  </a:cubicBezTo>
                  <a:cubicBezTo>
                    <a:pt x="56174" y="20014"/>
                    <a:pt x="55912" y="20288"/>
                    <a:pt x="55602" y="20288"/>
                  </a:cubicBezTo>
                  <a:cubicBezTo>
                    <a:pt x="55293" y="20288"/>
                    <a:pt x="55043" y="20026"/>
                    <a:pt x="55043" y="19717"/>
                  </a:cubicBezTo>
                  <a:cubicBezTo>
                    <a:pt x="55043" y="19407"/>
                    <a:pt x="55293" y="19157"/>
                    <a:pt x="55602" y="19157"/>
                  </a:cubicBezTo>
                  <a:close/>
                  <a:moveTo>
                    <a:pt x="59329" y="19157"/>
                  </a:moveTo>
                  <a:cubicBezTo>
                    <a:pt x="59627" y="19157"/>
                    <a:pt x="59889" y="19407"/>
                    <a:pt x="59889" y="19717"/>
                  </a:cubicBezTo>
                  <a:cubicBezTo>
                    <a:pt x="59889" y="20014"/>
                    <a:pt x="59639" y="20288"/>
                    <a:pt x="59329" y="20288"/>
                  </a:cubicBezTo>
                  <a:cubicBezTo>
                    <a:pt x="59008" y="20288"/>
                    <a:pt x="58757" y="20026"/>
                    <a:pt x="58757" y="19717"/>
                  </a:cubicBezTo>
                  <a:cubicBezTo>
                    <a:pt x="58757" y="19407"/>
                    <a:pt x="59008" y="19157"/>
                    <a:pt x="59329" y="19157"/>
                  </a:cubicBezTo>
                  <a:close/>
                  <a:moveTo>
                    <a:pt x="63056" y="19157"/>
                  </a:moveTo>
                  <a:cubicBezTo>
                    <a:pt x="63353" y="19157"/>
                    <a:pt x="63627" y="19407"/>
                    <a:pt x="63627" y="19717"/>
                  </a:cubicBezTo>
                  <a:cubicBezTo>
                    <a:pt x="63627" y="20014"/>
                    <a:pt x="63377" y="20288"/>
                    <a:pt x="63056" y="20288"/>
                  </a:cubicBezTo>
                  <a:cubicBezTo>
                    <a:pt x="62746" y="20288"/>
                    <a:pt x="62496" y="20026"/>
                    <a:pt x="62496" y="19717"/>
                  </a:cubicBezTo>
                  <a:cubicBezTo>
                    <a:pt x="62496" y="19407"/>
                    <a:pt x="62746" y="19157"/>
                    <a:pt x="63056" y="19157"/>
                  </a:cubicBezTo>
                  <a:close/>
                  <a:moveTo>
                    <a:pt x="66782" y="19157"/>
                  </a:moveTo>
                  <a:cubicBezTo>
                    <a:pt x="67080" y="19157"/>
                    <a:pt x="67342" y="19407"/>
                    <a:pt x="67342" y="19717"/>
                  </a:cubicBezTo>
                  <a:cubicBezTo>
                    <a:pt x="67342" y="20014"/>
                    <a:pt x="67092" y="20288"/>
                    <a:pt x="66782" y="20288"/>
                  </a:cubicBezTo>
                  <a:cubicBezTo>
                    <a:pt x="66473" y="20288"/>
                    <a:pt x="66211" y="20026"/>
                    <a:pt x="66211" y="19717"/>
                  </a:cubicBezTo>
                  <a:cubicBezTo>
                    <a:pt x="66211" y="19407"/>
                    <a:pt x="66473" y="19157"/>
                    <a:pt x="66782" y="19157"/>
                  </a:cubicBezTo>
                  <a:close/>
                  <a:moveTo>
                    <a:pt x="70509" y="19157"/>
                  </a:moveTo>
                  <a:cubicBezTo>
                    <a:pt x="70807" y="19157"/>
                    <a:pt x="71080" y="19407"/>
                    <a:pt x="71080" y="19717"/>
                  </a:cubicBezTo>
                  <a:cubicBezTo>
                    <a:pt x="71080" y="20014"/>
                    <a:pt x="70830" y="20288"/>
                    <a:pt x="70509" y="20288"/>
                  </a:cubicBezTo>
                  <a:cubicBezTo>
                    <a:pt x="70199" y="20288"/>
                    <a:pt x="69949" y="20026"/>
                    <a:pt x="69949" y="19717"/>
                  </a:cubicBezTo>
                  <a:cubicBezTo>
                    <a:pt x="69949" y="19407"/>
                    <a:pt x="70199" y="19157"/>
                    <a:pt x="70509" y="19157"/>
                  </a:cubicBezTo>
                  <a:close/>
                  <a:moveTo>
                    <a:pt x="74236" y="19157"/>
                  </a:moveTo>
                  <a:cubicBezTo>
                    <a:pt x="74533" y="19157"/>
                    <a:pt x="74795" y="19407"/>
                    <a:pt x="74795" y="19717"/>
                  </a:cubicBezTo>
                  <a:cubicBezTo>
                    <a:pt x="74795" y="20014"/>
                    <a:pt x="74545" y="20288"/>
                    <a:pt x="74236" y="20288"/>
                  </a:cubicBezTo>
                  <a:cubicBezTo>
                    <a:pt x="73938" y="20288"/>
                    <a:pt x="73676" y="20026"/>
                    <a:pt x="73676" y="19717"/>
                  </a:cubicBezTo>
                  <a:cubicBezTo>
                    <a:pt x="73676" y="19407"/>
                    <a:pt x="73926" y="19157"/>
                    <a:pt x="74236" y="19157"/>
                  </a:cubicBezTo>
                  <a:close/>
                  <a:moveTo>
                    <a:pt x="77855" y="19157"/>
                  </a:moveTo>
                  <a:cubicBezTo>
                    <a:pt x="78153" y="19157"/>
                    <a:pt x="78415" y="19407"/>
                    <a:pt x="78415" y="19717"/>
                  </a:cubicBezTo>
                  <a:cubicBezTo>
                    <a:pt x="78415" y="20014"/>
                    <a:pt x="78165" y="20288"/>
                    <a:pt x="77855" y="20288"/>
                  </a:cubicBezTo>
                  <a:cubicBezTo>
                    <a:pt x="77546" y="20288"/>
                    <a:pt x="77284" y="20026"/>
                    <a:pt x="77284" y="19717"/>
                  </a:cubicBezTo>
                  <a:cubicBezTo>
                    <a:pt x="77284" y="19407"/>
                    <a:pt x="77546" y="19157"/>
                    <a:pt x="77855" y="19157"/>
                  </a:cubicBezTo>
                  <a:close/>
                  <a:moveTo>
                    <a:pt x="81570" y="19157"/>
                  </a:moveTo>
                  <a:cubicBezTo>
                    <a:pt x="81868" y="19157"/>
                    <a:pt x="82141" y="19407"/>
                    <a:pt x="82141" y="19717"/>
                  </a:cubicBezTo>
                  <a:cubicBezTo>
                    <a:pt x="82141" y="20014"/>
                    <a:pt x="81879" y="20288"/>
                    <a:pt x="81570" y="20288"/>
                  </a:cubicBezTo>
                  <a:cubicBezTo>
                    <a:pt x="81260" y="20288"/>
                    <a:pt x="81010" y="20026"/>
                    <a:pt x="81010" y="19717"/>
                  </a:cubicBezTo>
                  <a:cubicBezTo>
                    <a:pt x="81010" y="19407"/>
                    <a:pt x="81260" y="19157"/>
                    <a:pt x="81570" y="19157"/>
                  </a:cubicBezTo>
                  <a:close/>
                  <a:moveTo>
                    <a:pt x="85308" y="19157"/>
                  </a:moveTo>
                  <a:cubicBezTo>
                    <a:pt x="85606" y="19157"/>
                    <a:pt x="85880" y="19407"/>
                    <a:pt x="85880" y="19717"/>
                  </a:cubicBezTo>
                  <a:cubicBezTo>
                    <a:pt x="85880" y="20014"/>
                    <a:pt x="85618" y="20288"/>
                    <a:pt x="85308" y="20288"/>
                  </a:cubicBezTo>
                  <a:cubicBezTo>
                    <a:pt x="84999" y="20288"/>
                    <a:pt x="84749" y="20026"/>
                    <a:pt x="84749" y="19717"/>
                  </a:cubicBezTo>
                  <a:cubicBezTo>
                    <a:pt x="84749" y="19407"/>
                    <a:pt x="84999" y="19157"/>
                    <a:pt x="85308" y="19157"/>
                  </a:cubicBezTo>
                  <a:close/>
                  <a:moveTo>
                    <a:pt x="89035" y="19157"/>
                  </a:moveTo>
                  <a:cubicBezTo>
                    <a:pt x="89333" y="19157"/>
                    <a:pt x="89595" y="19407"/>
                    <a:pt x="89595" y="19717"/>
                  </a:cubicBezTo>
                  <a:cubicBezTo>
                    <a:pt x="89595" y="20014"/>
                    <a:pt x="89345" y="20288"/>
                    <a:pt x="89035" y="20288"/>
                  </a:cubicBezTo>
                  <a:cubicBezTo>
                    <a:pt x="88714" y="20288"/>
                    <a:pt x="88464" y="20026"/>
                    <a:pt x="88464" y="19717"/>
                  </a:cubicBezTo>
                  <a:cubicBezTo>
                    <a:pt x="88464" y="19407"/>
                    <a:pt x="88714" y="19157"/>
                    <a:pt x="89035" y="19157"/>
                  </a:cubicBezTo>
                  <a:close/>
                  <a:moveTo>
                    <a:pt x="92762" y="19157"/>
                  </a:moveTo>
                  <a:cubicBezTo>
                    <a:pt x="93059" y="19157"/>
                    <a:pt x="93333" y="19407"/>
                    <a:pt x="93333" y="19717"/>
                  </a:cubicBezTo>
                  <a:cubicBezTo>
                    <a:pt x="93333" y="20014"/>
                    <a:pt x="93071" y="20288"/>
                    <a:pt x="92762" y="20288"/>
                  </a:cubicBezTo>
                  <a:cubicBezTo>
                    <a:pt x="92452" y="20288"/>
                    <a:pt x="92202" y="20026"/>
                    <a:pt x="92202" y="19717"/>
                  </a:cubicBezTo>
                  <a:cubicBezTo>
                    <a:pt x="92202" y="19407"/>
                    <a:pt x="92452" y="19157"/>
                    <a:pt x="92762" y="19157"/>
                  </a:cubicBezTo>
                  <a:close/>
                  <a:moveTo>
                    <a:pt x="96488" y="19157"/>
                  </a:moveTo>
                  <a:cubicBezTo>
                    <a:pt x="96786" y="19157"/>
                    <a:pt x="97048" y="19407"/>
                    <a:pt x="97048" y="19717"/>
                  </a:cubicBezTo>
                  <a:cubicBezTo>
                    <a:pt x="97048" y="20014"/>
                    <a:pt x="96798" y="20288"/>
                    <a:pt x="96488" y="20288"/>
                  </a:cubicBezTo>
                  <a:cubicBezTo>
                    <a:pt x="96191" y="20288"/>
                    <a:pt x="95917" y="20026"/>
                    <a:pt x="95917" y="19717"/>
                  </a:cubicBezTo>
                  <a:cubicBezTo>
                    <a:pt x="95917" y="19407"/>
                    <a:pt x="96179" y="19157"/>
                    <a:pt x="96488" y="19157"/>
                  </a:cubicBezTo>
                  <a:close/>
                  <a:moveTo>
                    <a:pt x="100203" y="19157"/>
                  </a:moveTo>
                  <a:cubicBezTo>
                    <a:pt x="100501" y="19157"/>
                    <a:pt x="100775" y="19407"/>
                    <a:pt x="100775" y="19717"/>
                  </a:cubicBezTo>
                  <a:cubicBezTo>
                    <a:pt x="100775" y="20014"/>
                    <a:pt x="100513" y="20288"/>
                    <a:pt x="100203" y="20288"/>
                  </a:cubicBezTo>
                  <a:cubicBezTo>
                    <a:pt x="99905" y="20288"/>
                    <a:pt x="99644" y="20026"/>
                    <a:pt x="99644" y="19717"/>
                  </a:cubicBezTo>
                  <a:cubicBezTo>
                    <a:pt x="99644" y="19407"/>
                    <a:pt x="99894" y="19157"/>
                    <a:pt x="100203" y="19157"/>
                  </a:cubicBezTo>
                  <a:close/>
                  <a:moveTo>
                    <a:pt x="103942" y="19157"/>
                  </a:moveTo>
                  <a:cubicBezTo>
                    <a:pt x="104239" y="19157"/>
                    <a:pt x="104513" y="19407"/>
                    <a:pt x="104513" y="19717"/>
                  </a:cubicBezTo>
                  <a:cubicBezTo>
                    <a:pt x="104513" y="20014"/>
                    <a:pt x="104251" y="20288"/>
                    <a:pt x="103942" y="20288"/>
                  </a:cubicBezTo>
                  <a:cubicBezTo>
                    <a:pt x="103644" y="20288"/>
                    <a:pt x="103382" y="20026"/>
                    <a:pt x="103382" y="19717"/>
                  </a:cubicBezTo>
                  <a:cubicBezTo>
                    <a:pt x="103382" y="19407"/>
                    <a:pt x="103632" y="19157"/>
                    <a:pt x="103942" y="19157"/>
                  </a:cubicBezTo>
                  <a:close/>
                  <a:moveTo>
                    <a:pt x="107668" y="19157"/>
                  </a:moveTo>
                  <a:cubicBezTo>
                    <a:pt x="107966" y="19157"/>
                    <a:pt x="108228" y="19407"/>
                    <a:pt x="108228" y="19717"/>
                  </a:cubicBezTo>
                  <a:cubicBezTo>
                    <a:pt x="108228" y="20014"/>
                    <a:pt x="107978" y="20288"/>
                    <a:pt x="107668" y="20288"/>
                  </a:cubicBezTo>
                  <a:cubicBezTo>
                    <a:pt x="107371" y="20288"/>
                    <a:pt x="107097" y="20026"/>
                    <a:pt x="107097" y="19717"/>
                  </a:cubicBezTo>
                  <a:cubicBezTo>
                    <a:pt x="107097" y="19407"/>
                    <a:pt x="107347" y="19157"/>
                    <a:pt x="107668" y="19157"/>
                  </a:cubicBezTo>
                  <a:close/>
                  <a:moveTo>
                    <a:pt x="111395" y="19157"/>
                  </a:moveTo>
                  <a:cubicBezTo>
                    <a:pt x="111693" y="19157"/>
                    <a:pt x="111967" y="19407"/>
                    <a:pt x="111967" y="19717"/>
                  </a:cubicBezTo>
                  <a:cubicBezTo>
                    <a:pt x="111967" y="20014"/>
                    <a:pt x="111705" y="20288"/>
                    <a:pt x="111395" y="20288"/>
                  </a:cubicBezTo>
                  <a:cubicBezTo>
                    <a:pt x="111085" y="20288"/>
                    <a:pt x="110835" y="20026"/>
                    <a:pt x="110835" y="19717"/>
                  </a:cubicBezTo>
                  <a:cubicBezTo>
                    <a:pt x="110835" y="19407"/>
                    <a:pt x="111085" y="19157"/>
                    <a:pt x="111395" y="19157"/>
                  </a:cubicBezTo>
                  <a:close/>
                  <a:moveTo>
                    <a:pt x="115122" y="19157"/>
                  </a:moveTo>
                  <a:cubicBezTo>
                    <a:pt x="115419" y="19157"/>
                    <a:pt x="115681" y="19407"/>
                    <a:pt x="115681" y="19717"/>
                  </a:cubicBezTo>
                  <a:cubicBezTo>
                    <a:pt x="115681" y="20014"/>
                    <a:pt x="115431" y="20288"/>
                    <a:pt x="115122" y="20288"/>
                  </a:cubicBezTo>
                  <a:cubicBezTo>
                    <a:pt x="114812" y="20288"/>
                    <a:pt x="114550" y="20026"/>
                    <a:pt x="114550" y="19717"/>
                  </a:cubicBezTo>
                  <a:cubicBezTo>
                    <a:pt x="114550" y="19407"/>
                    <a:pt x="114812" y="19157"/>
                    <a:pt x="115122" y="19157"/>
                  </a:cubicBezTo>
                  <a:close/>
                  <a:moveTo>
                    <a:pt x="118860" y="19157"/>
                  </a:moveTo>
                  <a:cubicBezTo>
                    <a:pt x="119158" y="19157"/>
                    <a:pt x="119420" y="19407"/>
                    <a:pt x="119420" y="19717"/>
                  </a:cubicBezTo>
                  <a:cubicBezTo>
                    <a:pt x="119420" y="20014"/>
                    <a:pt x="119170" y="20288"/>
                    <a:pt x="118860" y="20288"/>
                  </a:cubicBezTo>
                  <a:cubicBezTo>
                    <a:pt x="118539" y="20288"/>
                    <a:pt x="118289" y="20026"/>
                    <a:pt x="118289" y="19717"/>
                  </a:cubicBezTo>
                  <a:cubicBezTo>
                    <a:pt x="118289" y="19407"/>
                    <a:pt x="118539" y="19157"/>
                    <a:pt x="118860" y="19157"/>
                  </a:cubicBezTo>
                  <a:close/>
                  <a:moveTo>
                    <a:pt x="122575" y="19157"/>
                  </a:moveTo>
                  <a:cubicBezTo>
                    <a:pt x="122873" y="19157"/>
                    <a:pt x="123146" y="19407"/>
                    <a:pt x="123146" y="19717"/>
                  </a:cubicBezTo>
                  <a:cubicBezTo>
                    <a:pt x="123146" y="20014"/>
                    <a:pt x="122885" y="20288"/>
                    <a:pt x="122575" y="20288"/>
                  </a:cubicBezTo>
                  <a:cubicBezTo>
                    <a:pt x="122265" y="20288"/>
                    <a:pt x="122015" y="20026"/>
                    <a:pt x="122015" y="19717"/>
                  </a:cubicBezTo>
                  <a:cubicBezTo>
                    <a:pt x="122027" y="19407"/>
                    <a:pt x="122277" y="19157"/>
                    <a:pt x="122575" y="19157"/>
                  </a:cubicBezTo>
                  <a:close/>
                  <a:moveTo>
                    <a:pt x="126314" y="19157"/>
                  </a:moveTo>
                  <a:cubicBezTo>
                    <a:pt x="126611" y="19157"/>
                    <a:pt x="126873" y="19407"/>
                    <a:pt x="126873" y="19717"/>
                  </a:cubicBezTo>
                  <a:cubicBezTo>
                    <a:pt x="126873" y="20014"/>
                    <a:pt x="126623" y="20288"/>
                    <a:pt x="126314" y="20288"/>
                  </a:cubicBezTo>
                  <a:cubicBezTo>
                    <a:pt x="126004" y="20288"/>
                    <a:pt x="125742" y="20026"/>
                    <a:pt x="125742" y="19717"/>
                  </a:cubicBezTo>
                  <a:cubicBezTo>
                    <a:pt x="125742" y="19407"/>
                    <a:pt x="126004" y="19157"/>
                    <a:pt x="126314" y="19157"/>
                  </a:cubicBezTo>
                  <a:close/>
                  <a:moveTo>
                    <a:pt x="130028" y="19157"/>
                  </a:moveTo>
                  <a:cubicBezTo>
                    <a:pt x="130326" y="19157"/>
                    <a:pt x="130600" y="19407"/>
                    <a:pt x="130600" y="19717"/>
                  </a:cubicBezTo>
                  <a:cubicBezTo>
                    <a:pt x="130600" y="20014"/>
                    <a:pt x="130350" y="20288"/>
                    <a:pt x="130028" y="20288"/>
                  </a:cubicBezTo>
                  <a:cubicBezTo>
                    <a:pt x="129731" y="20288"/>
                    <a:pt x="129469" y="20026"/>
                    <a:pt x="129469" y="19717"/>
                  </a:cubicBezTo>
                  <a:cubicBezTo>
                    <a:pt x="129469" y="19407"/>
                    <a:pt x="129719" y="19157"/>
                    <a:pt x="130028" y="19157"/>
                  </a:cubicBezTo>
                  <a:close/>
                  <a:moveTo>
                    <a:pt x="133767" y="19157"/>
                  </a:moveTo>
                  <a:cubicBezTo>
                    <a:pt x="134065" y="19157"/>
                    <a:pt x="134326" y="19407"/>
                    <a:pt x="134326" y="19717"/>
                  </a:cubicBezTo>
                  <a:cubicBezTo>
                    <a:pt x="134326" y="20014"/>
                    <a:pt x="134076" y="20288"/>
                    <a:pt x="133767" y="20288"/>
                  </a:cubicBezTo>
                  <a:cubicBezTo>
                    <a:pt x="133469" y="20288"/>
                    <a:pt x="133207" y="20026"/>
                    <a:pt x="133207" y="19717"/>
                  </a:cubicBezTo>
                  <a:cubicBezTo>
                    <a:pt x="133207" y="19407"/>
                    <a:pt x="133457" y="19157"/>
                    <a:pt x="133767" y="19157"/>
                  </a:cubicBezTo>
                  <a:close/>
                  <a:moveTo>
                    <a:pt x="137494" y="19157"/>
                  </a:moveTo>
                  <a:cubicBezTo>
                    <a:pt x="137791" y="19157"/>
                    <a:pt x="138053" y="19407"/>
                    <a:pt x="138053" y="19717"/>
                  </a:cubicBezTo>
                  <a:cubicBezTo>
                    <a:pt x="138053" y="20014"/>
                    <a:pt x="137803" y="20288"/>
                    <a:pt x="137494" y="20288"/>
                  </a:cubicBezTo>
                  <a:cubicBezTo>
                    <a:pt x="137196" y="20288"/>
                    <a:pt x="136922" y="20026"/>
                    <a:pt x="136922" y="19717"/>
                  </a:cubicBezTo>
                  <a:cubicBezTo>
                    <a:pt x="136934" y="19407"/>
                    <a:pt x="137172" y="19157"/>
                    <a:pt x="137494" y="19157"/>
                  </a:cubicBezTo>
                  <a:close/>
                  <a:moveTo>
                    <a:pt x="1548" y="21026"/>
                  </a:moveTo>
                  <a:cubicBezTo>
                    <a:pt x="1846" y="21026"/>
                    <a:pt x="2119" y="21288"/>
                    <a:pt x="2119" y="21598"/>
                  </a:cubicBezTo>
                  <a:cubicBezTo>
                    <a:pt x="2119" y="21896"/>
                    <a:pt x="1858" y="22158"/>
                    <a:pt x="1548" y="22158"/>
                  </a:cubicBezTo>
                  <a:cubicBezTo>
                    <a:pt x="1238" y="22158"/>
                    <a:pt x="988" y="21908"/>
                    <a:pt x="988" y="21598"/>
                  </a:cubicBezTo>
                  <a:cubicBezTo>
                    <a:pt x="988" y="21288"/>
                    <a:pt x="1238" y="21026"/>
                    <a:pt x="1548" y="21026"/>
                  </a:cubicBezTo>
                  <a:close/>
                  <a:moveTo>
                    <a:pt x="5287" y="21026"/>
                  </a:moveTo>
                  <a:cubicBezTo>
                    <a:pt x="5596" y="21026"/>
                    <a:pt x="5846" y="21288"/>
                    <a:pt x="5846" y="21598"/>
                  </a:cubicBezTo>
                  <a:cubicBezTo>
                    <a:pt x="5846" y="21908"/>
                    <a:pt x="5596" y="22158"/>
                    <a:pt x="5287" y="22158"/>
                  </a:cubicBezTo>
                  <a:cubicBezTo>
                    <a:pt x="4977" y="22158"/>
                    <a:pt x="4715" y="21908"/>
                    <a:pt x="4715" y="21598"/>
                  </a:cubicBezTo>
                  <a:cubicBezTo>
                    <a:pt x="4715" y="21288"/>
                    <a:pt x="4977" y="21026"/>
                    <a:pt x="5287" y="21026"/>
                  </a:cubicBezTo>
                  <a:close/>
                  <a:moveTo>
                    <a:pt x="9001" y="21026"/>
                  </a:moveTo>
                  <a:cubicBezTo>
                    <a:pt x="9299" y="21026"/>
                    <a:pt x="9573" y="21288"/>
                    <a:pt x="9573" y="21598"/>
                  </a:cubicBezTo>
                  <a:cubicBezTo>
                    <a:pt x="9573" y="21896"/>
                    <a:pt x="9323" y="22158"/>
                    <a:pt x="9001" y="22158"/>
                  </a:cubicBezTo>
                  <a:cubicBezTo>
                    <a:pt x="8704" y="22158"/>
                    <a:pt x="8442" y="21908"/>
                    <a:pt x="8442" y="21598"/>
                  </a:cubicBezTo>
                  <a:cubicBezTo>
                    <a:pt x="8442" y="21288"/>
                    <a:pt x="8692" y="21026"/>
                    <a:pt x="9001" y="21026"/>
                  </a:cubicBezTo>
                  <a:close/>
                  <a:moveTo>
                    <a:pt x="12728" y="21026"/>
                  </a:moveTo>
                  <a:cubicBezTo>
                    <a:pt x="13037" y="21026"/>
                    <a:pt x="13288" y="21288"/>
                    <a:pt x="13288" y="21598"/>
                  </a:cubicBezTo>
                  <a:cubicBezTo>
                    <a:pt x="13288" y="21908"/>
                    <a:pt x="13037" y="22158"/>
                    <a:pt x="12728" y="22158"/>
                  </a:cubicBezTo>
                  <a:cubicBezTo>
                    <a:pt x="12418" y="22158"/>
                    <a:pt x="12156" y="21908"/>
                    <a:pt x="12156" y="21598"/>
                  </a:cubicBezTo>
                  <a:cubicBezTo>
                    <a:pt x="12156" y="21288"/>
                    <a:pt x="12418" y="21026"/>
                    <a:pt x="12728" y="21026"/>
                  </a:cubicBezTo>
                  <a:close/>
                  <a:moveTo>
                    <a:pt x="16466" y="21026"/>
                  </a:moveTo>
                  <a:cubicBezTo>
                    <a:pt x="16764" y="21026"/>
                    <a:pt x="17026" y="21288"/>
                    <a:pt x="17026" y="21598"/>
                  </a:cubicBezTo>
                  <a:cubicBezTo>
                    <a:pt x="17026" y="21896"/>
                    <a:pt x="16776" y="22158"/>
                    <a:pt x="16466" y="22158"/>
                  </a:cubicBezTo>
                  <a:cubicBezTo>
                    <a:pt x="16169" y="22158"/>
                    <a:pt x="15895" y="21908"/>
                    <a:pt x="15895" y="21598"/>
                  </a:cubicBezTo>
                  <a:cubicBezTo>
                    <a:pt x="15895" y="21288"/>
                    <a:pt x="16145" y="21026"/>
                    <a:pt x="16466" y="21026"/>
                  </a:cubicBezTo>
                  <a:close/>
                  <a:moveTo>
                    <a:pt x="20181" y="21026"/>
                  </a:moveTo>
                  <a:cubicBezTo>
                    <a:pt x="20491" y="21026"/>
                    <a:pt x="20753" y="21288"/>
                    <a:pt x="20753" y="21598"/>
                  </a:cubicBezTo>
                  <a:cubicBezTo>
                    <a:pt x="20753" y="21908"/>
                    <a:pt x="20491" y="22158"/>
                    <a:pt x="20181" y="22158"/>
                  </a:cubicBezTo>
                  <a:cubicBezTo>
                    <a:pt x="19872" y="22158"/>
                    <a:pt x="19622" y="21908"/>
                    <a:pt x="19622" y="21598"/>
                  </a:cubicBezTo>
                  <a:cubicBezTo>
                    <a:pt x="19622" y="21288"/>
                    <a:pt x="19872" y="21026"/>
                    <a:pt x="20181" y="21026"/>
                  </a:cubicBezTo>
                  <a:close/>
                  <a:moveTo>
                    <a:pt x="23920" y="21026"/>
                  </a:moveTo>
                  <a:cubicBezTo>
                    <a:pt x="24217" y="21026"/>
                    <a:pt x="24479" y="21288"/>
                    <a:pt x="24479" y="21598"/>
                  </a:cubicBezTo>
                  <a:cubicBezTo>
                    <a:pt x="24479" y="21896"/>
                    <a:pt x="24229" y="22158"/>
                    <a:pt x="23920" y="22158"/>
                  </a:cubicBezTo>
                  <a:cubicBezTo>
                    <a:pt x="23610" y="22158"/>
                    <a:pt x="23348" y="21908"/>
                    <a:pt x="23348" y="21598"/>
                  </a:cubicBezTo>
                  <a:cubicBezTo>
                    <a:pt x="23348" y="21288"/>
                    <a:pt x="23610" y="21026"/>
                    <a:pt x="23920" y="21026"/>
                  </a:cubicBezTo>
                  <a:close/>
                  <a:moveTo>
                    <a:pt x="27635" y="21026"/>
                  </a:moveTo>
                  <a:cubicBezTo>
                    <a:pt x="27956" y="21026"/>
                    <a:pt x="28206" y="21288"/>
                    <a:pt x="28206" y="21598"/>
                  </a:cubicBezTo>
                  <a:cubicBezTo>
                    <a:pt x="28206" y="21908"/>
                    <a:pt x="27956" y="22158"/>
                    <a:pt x="27635" y="22158"/>
                  </a:cubicBezTo>
                  <a:cubicBezTo>
                    <a:pt x="27325" y="22158"/>
                    <a:pt x="27075" y="21908"/>
                    <a:pt x="27075" y="21598"/>
                  </a:cubicBezTo>
                  <a:cubicBezTo>
                    <a:pt x="27075" y="21288"/>
                    <a:pt x="27325" y="21026"/>
                    <a:pt x="27635" y="21026"/>
                  </a:cubicBezTo>
                  <a:close/>
                  <a:moveTo>
                    <a:pt x="31373" y="21026"/>
                  </a:moveTo>
                  <a:cubicBezTo>
                    <a:pt x="31671" y="21026"/>
                    <a:pt x="31945" y="21288"/>
                    <a:pt x="31945" y="21598"/>
                  </a:cubicBezTo>
                  <a:cubicBezTo>
                    <a:pt x="31945" y="21896"/>
                    <a:pt x="31683" y="22158"/>
                    <a:pt x="31373" y="22158"/>
                  </a:cubicBezTo>
                  <a:cubicBezTo>
                    <a:pt x="31064" y="22158"/>
                    <a:pt x="30814" y="21908"/>
                    <a:pt x="30814" y="21598"/>
                  </a:cubicBezTo>
                  <a:cubicBezTo>
                    <a:pt x="30814" y="21288"/>
                    <a:pt x="31064" y="21026"/>
                    <a:pt x="31373" y="21026"/>
                  </a:cubicBezTo>
                  <a:close/>
                  <a:moveTo>
                    <a:pt x="35100" y="21026"/>
                  </a:moveTo>
                  <a:cubicBezTo>
                    <a:pt x="35409" y="21026"/>
                    <a:pt x="35659" y="21288"/>
                    <a:pt x="35659" y="21598"/>
                  </a:cubicBezTo>
                  <a:cubicBezTo>
                    <a:pt x="35659" y="21908"/>
                    <a:pt x="35409" y="22158"/>
                    <a:pt x="35100" y="22158"/>
                  </a:cubicBezTo>
                  <a:cubicBezTo>
                    <a:pt x="34778" y="22158"/>
                    <a:pt x="34528" y="21908"/>
                    <a:pt x="34528" y="21598"/>
                  </a:cubicBezTo>
                  <a:cubicBezTo>
                    <a:pt x="34528" y="21288"/>
                    <a:pt x="34778" y="21026"/>
                    <a:pt x="35100" y="21026"/>
                  </a:cubicBezTo>
                  <a:close/>
                  <a:moveTo>
                    <a:pt x="38815" y="21026"/>
                  </a:moveTo>
                  <a:cubicBezTo>
                    <a:pt x="39112" y="21026"/>
                    <a:pt x="39386" y="21288"/>
                    <a:pt x="39386" y="21598"/>
                  </a:cubicBezTo>
                  <a:cubicBezTo>
                    <a:pt x="39386" y="21896"/>
                    <a:pt x="39124" y="22158"/>
                    <a:pt x="38815" y="22158"/>
                  </a:cubicBezTo>
                  <a:cubicBezTo>
                    <a:pt x="38517" y="22158"/>
                    <a:pt x="38255" y="21908"/>
                    <a:pt x="38255" y="21598"/>
                  </a:cubicBezTo>
                  <a:cubicBezTo>
                    <a:pt x="38267" y="21288"/>
                    <a:pt x="38505" y="21026"/>
                    <a:pt x="38815" y="21026"/>
                  </a:cubicBezTo>
                  <a:close/>
                  <a:moveTo>
                    <a:pt x="42553" y="21026"/>
                  </a:moveTo>
                  <a:cubicBezTo>
                    <a:pt x="42863" y="21026"/>
                    <a:pt x="43113" y="21288"/>
                    <a:pt x="43113" y="21598"/>
                  </a:cubicBezTo>
                  <a:cubicBezTo>
                    <a:pt x="43113" y="21908"/>
                    <a:pt x="42863" y="22158"/>
                    <a:pt x="42553" y="22158"/>
                  </a:cubicBezTo>
                  <a:cubicBezTo>
                    <a:pt x="42232" y="22158"/>
                    <a:pt x="41982" y="21908"/>
                    <a:pt x="41982" y="21598"/>
                  </a:cubicBezTo>
                  <a:cubicBezTo>
                    <a:pt x="41982" y="21288"/>
                    <a:pt x="42244" y="21026"/>
                    <a:pt x="42553" y="21026"/>
                  </a:cubicBezTo>
                  <a:close/>
                  <a:moveTo>
                    <a:pt x="46268" y="21026"/>
                  </a:moveTo>
                  <a:cubicBezTo>
                    <a:pt x="46565" y="21026"/>
                    <a:pt x="46839" y="21288"/>
                    <a:pt x="46839" y="21598"/>
                  </a:cubicBezTo>
                  <a:cubicBezTo>
                    <a:pt x="46839" y="21896"/>
                    <a:pt x="46589" y="22158"/>
                    <a:pt x="46268" y="22158"/>
                  </a:cubicBezTo>
                  <a:cubicBezTo>
                    <a:pt x="45970" y="22158"/>
                    <a:pt x="45708" y="21908"/>
                    <a:pt x="45708" y="21598"/>
                  </a:cubicBezTo>
                  <a:cubicBezTo>
                    <a:pt x="45720" y="21288"/>
                    <a:pt x="45958" y="21026"/>
                    <a:pt x="46268" y="21026"/>
                  </a:cubicBezTo>
                  <a:close/>
                  <a:moveTo>
                    <a:pt x="50006" y="21026"/>
                  </a:moveTo>
                  <a:cubicBezTo>
                    <a:pt x="50316" y="21026"/>
                    <a:pt x="50578" y="21288"/>
                    <a:pt x="50578" y="21598"/>
                  </a:cubicBezTo>
                  <a:cubicBezTo>
                    <a:pt x="50578" y="21908"/>
                    <a:pt x="50316" y="22158"/>
                    <a:pt x="50006" y="22158"/>
                  </a:cubicBezTo>
                  <a:cubicBezTo>
                    <a:pt x="49697" y="22158"/>
                    <a:pt x="49447" y="21908"/>
                    <a:pt x="49447" y="21598"/>
                  </a:cubicBezTo>
                  <a:cubicBezTo>
                    <a:pt x="49447" y="21288"/>
                    <a:pt x="49697" y="21026"/>
                    <a:pt x="50006" y="21026"/>
                  </a:cubicBezTo>
                  <a:close/>
                  <a:moveTo>
                    <a:pt x="53733" y="21026"/>
                  </a:moveTo>
                  <a:cubicBezTo>
                    <a:pt x="54031" y="21026"/>
                    <a:pt x="54293" y="21288"/>
                    <a:pt x="54293" y="21598"/>
                  </a:cubicBezTo>
                  <a:cubicBezTo>
                    <a:pt x="54293" y="21896"/>
                    <a:pt x="54043" y="22158"/>
                    <a:pt x="53733" y="22158"/>
                  </a:cubicBezTo>
                  <a:cubicBezTo>
                    <a:pt x="53412" y="22158"/>
                    <a:pt x="53162" y="21908"/>
                    <a:pt x="53162" y="21598"/>
                  </a:cubicBezTo>
                  <a:cubicBezTo>
                    <a:pt x="53173" y="21288"/>
                    <a:pt x="53412" y="21026"/>
                    <a:pt x="53733" y="21026"/>
                  </a:cubicBezTo>
                  <a:close/>
                  <a:moveTo>
                    <a:pt x="57460" y="21026"/>
                  </a:moveTo>
                  <a:cubicBezTo>
                    <a:pt x="57781" y="21026"/>
                    <a:pt x="58031" y="21288"/>
                    <a:pt x="58031" y="21598"/>
                  </a:cubicBezTo>
                  <a:cubicBezTo>
                    <a:pt x="58031" y="21908"/>
                    <a:pt x="57781" y="22158"/>
                    <a:pt x="57460" y="22158"/>
                  </a:cubicBezTo>
                  <a:cubicBezTo>
                    <a:pt x="57150" y="22158"/>
                    <a:pt x="56900" y="21908"/>
                    <a:pt x="56900" y="21598"/>
                  </a:cubicBezTo>
                  <a:cubicBezTo>
                    <a:pt x="56900" y="21288"/>
                    <a:pt x="57150" y="21026"/>
                    <a:pt x="57460" y="21026"/>
                  </a:cubicBezTo>
                  <a:close/>
                  <a:moveTo>
                    <a:pt x="61186" y="21026"/>
                  </a:moveTo>
                  <a:cubicBezTo>
                    <a:pt x="61484" y="21026"/>
                    <a:pt x="61746" y="21288"/>
                    <a:pt x="61746" y="21598"/>
                  </a:cubicBezTo>
                  <a:cubicBezTo>
                    <a:pt x="61746" y="21896"/>
                    <a:pt x="61496" y="22158"/>
                    <a:pt x="61186" y="22158"/>
                  </a:cubicBezTo>
                  <a:cubicBezTo>
                    <a:pt x="60877" y="22158"/>
                    <a:pt x="60615" y="21908"/>
                    <a:pt x="60615" y="21598"/>
                  </a:cubicBezTo>
                  <a:cubicBezTo>
                    <a:pt x="60639" y="21288"/>
                    <a:pt x="60877" y="21026"/>
                    <a:pt x="61186" y="21026"/>
                  </a:cubicBezTo>
                  <a:close/>
                  <a:moveTo>
                    <a:pt x="64925" y="21026"/>
                  </a:moveTo>
                  <a:cubicBezTo>
                    <a:pt x="65234" y="21026"/>
                    <a:pt x="65485" y="21288"/>
                    <a:pt x="65485" y="21598"/>
                  </a:cubicBezTo>
                  <a:cubicBezTo>
                    <a:pt x="65485" y="21908"/>
                    <a:pt x="65234" y="22158"/>
                    <a:pt x="64925" y="22158"/>
                  </a:cubicBezTo>
                  <a:cubicBezTo>
                    <a:pt x="64603" y="22158"/>
                    <a:pt x="64353" y="21908"/>
                    <a:pt x="64353" y="21598"/>
                  </a:cubicBezTo>
                  <a:cubicBezTo>
                    <a:pt x="64353" y="21288"/>
                    <a:pt x="64603" y="21026"/>
                    <a:pt x="64925" y="21026"/>
                  </a:cubicBezTo>
                  <a:close/>
                  <a:moveTo>
                    <a:pt x="68640" y="21026"/>
                  </a:moveTo>
                  <a:cubicBezTo>
                    <a:pt x="68937" y="21026"/>
                    <a:pt x="69211" y="21288"/>
                    <a:pt x="69211" y="21598"/>
                  </a:cubicBezTo>
                  <a:cubicBezTo>
                    <a:pt x="69211" y="21896"/>
                    <a:pt x="68949" y="22158"/>
                    <a:pt x="68640" y="22158"/>
                  </a:cubicBezTo>
                  <a:cubicBezTo>
                    <a:pt x="68330" y="22158"/>
                    <a:pt x="68080" y="21908"/>
                    <a:pt x="68080" y="21598"/>
                  </a:cubicBezTo>
                  <a:cubicBezTo>
                    <a:pt x="68092" y="21288"/>
                    <a:pt x="68330" y="21026"/>
                    <a:pt x="68640" y="21026"/>
                  </a:cubicBezTo>
                  <a:close/>
                  <a:moveTo>
                    <a:pt x="72366" y="21026"/>
                  </a:moveTo>
                  <a:cubicBezTo>
                    <a:pt x="72676" y="21026"/>
                    <a:pt x="72926" y="21288"/>
                    <a:pt x="72926" y="21598"/>
                  </a:cubicBezTo>
                  <a:cubicBezTo>
                    <a:pt x="72926" y="21908"/>
                    <a:pt x="72676" y="22158"/>
                    <a:pt x="72366" y="22158"/>
                  </a:cubicBezTo>
                  <a:cubicBezTo>
                    <a:pt x="72045" y="22158"/>
                    <a:pt x="71795" y="21908"/>
                    <a:pt x="71795" y="21598"/>
                  </a:cubicBezTo>
                  <a:cubicBezTo>
                    <a:pt x="71795" y="21288"/>
                    <a:pt x="72069" y="21026"/>
                    <a:pt x="72366" y="21026"/>
                  </a:cubicBezTo>
                  <a:close/>
                  <a:moveTo>
                    <a:pt x="76093" y="21026"/>
                  </a:moveTo>
                  <a:cubicBezTo>
                    <a:pt x="76391" y="21026"/>
                    <a:pt x="76664" y="21288"/>
                    <a:pt x="76664" y="21598"/>
                  </a:cubicBezTo>
                  <a:cubicBezTo>
                    <a:pt x="76664" y="21896"/>
                    <a:pt x="76403" y="22158"/>
                    <a:pt x="76093" y="22158"/>
                  </a:cubicBezTo>
                  <a:cubicBezTo>
                    <a:pt x="75795" y="22158"/>
                    <a:pt x="75533" y="21908"/>
                    <a:pt x="75533" y="21598"/>
                  </a:cubicBezTo>
                  <a:cubicBezTo>
                    <a:pt x="75533" y="21288"/>
                    <a:pt x="75783" y="21026"/>
                    <a:pt x="76093" y="21026"/>
                  </a:cubicBezTo>
                  <a:close/>
                  <a:moveTo>
                    <a:pt x="79712" y="21026"/>
                  </a:moveTo>
                  <a:cubicBezTo>
                    <a:pt x="80010" y="21026"/>
                    <a:pt x="80284" y="21288"/>
                    <a:pt x="80284" y="21598"/>
                  </a:cubicBezTo>
                  <a:cubicBezTo>
                    <a:pt x="80284" y="21896"/>
                    <a:pt x="80022" y="22158"/>
                    <a:pt x="79712" y="22158"/>
                  </a:cubicBezTo>
                  <a:cubicBezTo>
                    <a:pt x="79403" y="22158"/>
                    <a:pt x="79153" y="21908"/>
                    <a:pt x="79153" y="21598"/>
                  </a:cubicBezTo>
                  <a:cubicBezTo>
                    <a:pt x="79165" y="21288"/>
                    <a:pt x="79403" y="21026"/>
                    <a:pt x="79712" y="21026"/>
                  </a:cubicBezTo>
                  <a:close/>
                  <a:moveTo>
                    <a:pt x="83451" y="21026"/>
                  </a:moveTo>
                  <a:cubicBezTo>
                    <a:pt x="83761" y="21026"/>
                    <a:pt x="84011" y="21288"/>
                    <a:pt x="84011" y="21598"/>
                  </a:cubicBezTo>
                  <a:cubicBezTo>
                    <a:pt x="84011" y="21908"/>
                    <a:pt x="83761" y="22158"/>
                    <a:pt x="83451" y="22158"/>
                  </a:cubicBezTo>
                  <a:cubicBezTo>
                    <a:pt x="83141" y="22158"/>
                    <a:pt x="82880" y="21908"/>
                    <a:pt x="82880" y="21598"/>
                  </a:cubicBezTo>
                  <a:cubicBezTo>
                    <a:pt x="82880" y="21288"/>
                    <a:pt x="83141" y="21026"/>
                    <a:pt x="83451" y="21026"/>
                  </a:cubicBezTo>
                  <a:close/>
                  <a:moveTo>
                    <a:pt x="87166" y="21026"/>
                  </a:moveTo>
                  <a:cubicBezTo>
                    <a:pt x="87463" y="21026"/>
                    <a:pt x="87737" y="21288"/>
                    <a:pt x="87737" y="21598"/>
                  </a:cubicBezTo>
                  <a:cubicBezTo>
                    <a:pt x="87737" y="21896"/>
                    <a:pt x="87475" y="22158"/>
                    <a:pt x="87166" y="22158"/>
                  </a:cubicBezTo>
                  <a:cubicBezTo>
                    <a:pt x="86856" y="22158"/>
                    <a:pt x="86606" y="21908"/>
                    <a:pt x="86606" y="21598"/>
                  </a:cubicBezTo>
                  <a:cubicBezTo>
                    <a:pt x="86618" y="21288"/>
                    <a:pt x="86856" y="21026"/>
                    <a:pt x="87166" y="21026"/>
                  </a:cubicBezTo>
                  <a:close/>
                  <a:moveTo>
                    <a:pt x="90904" y="21026"/>
                  </a:moveTo>
                  <a:cubicBezTo>
                    <a:pt x="91214" y="21026"/>
                    <a:pt x="91464" y="21288"/>
                    <a:pt x="91464" y="21598"/>
                  </a:cubicBezTo>
                  <a:cubicBezTo>
                    <a:pt x="91464" y="21908"/>
                    <a:pt x="91214" y="22158"/>
                    <a:pt x="90904" y="22158"/>
                  </a:cubicBezTo>
                  <a:cubicBezTo>
                    <a:pt x="90595" y="22158"/>
                    <a:pt x="90345" y="21908"/>
                    <a:pt x="90345" y="21598"/>
                  </a:cubicBezTo>
                  <a:cubicBezTo>
                    <a:pt x="90345" y="21288"/>
                    <a:pt x="90595" y="21026"/>
                    <a:pt x="90904" y="21026"/>
                  </a:cubicBezTo>
                  <a:close/>
                  <a:moveTo>
                    <a:pt x="94631" y="21026"/>
                  </a:moveTo>
                  <a:cubicBezTo>
                    <a:pt x="94929" y="21026"/>
                    <a:pt x="95191" y="21288"/>
                    <a:pt x="95191" y="21598"/>
                  </a:cubicBezTo>
                  <a:cubicBezTo>
                    <a:pt x="95191" y="21896"/>
                    <a:pt x="94941" y="22158"/>
                    <a:pt x="94631" y="22158"/>
                  </a:cubicBezTo>
                  <a:cubicBezTo>
                    <a:pt x="94310" y="22158"/>
                    <a:pt x="94060" y="21908"/>
                    <a:pt x="94060" y="21598"/>
                  </a:cubicBezTo>
                  <a:cubicBezTo>
                    <a:pt x="94071" y="21288"/>
                    <a:pt x="94310" y="21026"/>
                    <a:pt x="94631" y="21026"/>
                  </a:cubicBezTo>
                  <a:close/>
                  <a:moveTo>
                    <a:pt x="98346" y="21026"/>
                  </a:moveTo>
                  <a:cubicBezTo>
                    <a:pt x="98655" y="21026"/>
                    <a:pt x="98905" y="21288"/>
                    <a:pt x="98905" y="21598"/>
                  </a:cubicBezTo>
                  <a:cubicBezTo>
                    <a:pt x="98905" y="21908"/>
                    <a:pt x="98655" y="22158"/>
                    <a:pt x="98346" y="22158"/>
                  </a:cubicBezTo>
                  <a:cubicBezTo>
                    <a:pt x="98036" y="22158"/>
                    <a:pt x="97786" y="21908"/>
                    <a:pt x="97786" y="21598"/>
                  </a:cubicBezTo>
                  <a:cubicBezTo>
                    <a:pt x="97786" y="21288"/>
                    <a:pt x="98036" y="21026"/>
                    <a:pt x="98346" y="21026"/>
                  </a:cubicBezTo>
                  <a:close/>
                  <a:moveTo>
                    <a:pt x="102084" y="21026"/>
                  </a:moveTo>
                  <a:cubicBezTo>
                    <a:pt x="102382" y="21026"/>
                    <a:pt x="102644" y="21288"/>
                    <a:pt x="102644" y="21598"/>
                  </a:cubicBezTo>
                  <a:cubicBezTo>
                    <a:pt x="102644" y="21896"/>
                    <a:pt x="102394" y="22158"/>
                    <a:pt x="102084" y="22158"/>
                  </a:cubicBezTo>
                  <a:cubicBezTo>
                    <a:pt x="101787" y="22158"/>
                    <a:pt x="101513" y="21908"/>
                    <a:pt x="101513" y="21598"/>
                  </a:cubicBezTo>
                  <a:cubicBezTo>
                    <a:pt x="101513" y="21288"/>
                    <a:pt x="101775" y="21026"/>
                    <a:pt x="102084" y="21026"/>
                  </a:cubicBezTo>
                  <a:close/>
                  <a:moveTo>
                    <a:pt x="105799" y="21026"/>
                  </a:moveTo>
                  <a:cubicBezTo>
                    <a:pt x="106121" y="21026"/>
                    <a:pt x="106371" y="21288"/>
                    <a:pt x="106371" y="21598"/>
                  </a:cubicBezTo>
                  <a:cubicBezTo>
                    <a:pt x="106371" y="21908"/>
                    <a:pt x="106109" y="22158"/>
                    <a:pt x="105799" y="22158"/>
                  </a:cubicBezTo>
                  <a:cubicBezTo>
                    <a:pt x="105490" y="22158"/>
                    <a:pt x="105239" y="21908"/>
                    <a:pt x="105239" y="21598"/>
                  </a:cubicBezTo>
                  <a:cubicBezTo>
                    <a:pt x="105239" y="21288"/>
                    <a:pt x="105490" y="21026"/>
                    <a:pt x="105799" y="21026"/>
                  </a:cubicBezTo>
                  <a:close/>
                  <a:moveTo>
                    <a:pt x="109538" y="21026"/>
                  </a:moveTo>
                  <a:cubicBezTo>
                    <a:pt x="109835" y="21026"/>
                    <a:pt x="110109" y="21288"/>
                    <a:pt x="110109" y="21598"/>
                  </a:cubicBezTo>
                  <a:cubicBezTo>
                    <a:pt x="110109" y="21896"/>
                    <a:pt x="109847" y="22158"/>
                    <a:pt x="109538" y="22158"/>
                  </a:cubicBezTo>
                  <a:cubicBezTo>
                    <a:pt x="109228" y="22158"/>
                    <a:pt x="108978" y="21908"/>
                    <a:pt x="108978" y="21598"/>
                  </a:cubicBezTo>
                  <a:cubicBezTo>
                    <a:pt x="108978" y="21288"/>
                    <a:pt x="109228" y="21026"/>
                    <a:pt x="109538" y="21026"/>
                  </a:cubicBezTo>
                  <a:close/>
                  <a:moveTo>
                    <a:pt x="113264" y="21026"/>
                  </a:moveTo>
                  <a:cubicBezTo>
                    <a:pt x="113574" y="21026"/>
                    <a:pt x="113824" y="21288"/>
                    <a:pt x="113824" y="21598"/>
                  </a:cubicBezTo>
                  <a:cubicBezTo>
                    <a:pt x="113824" y="21908"/>
                    <a:pt x="113574" y="22158"/>
                    <a:pt x="113264" y="22158"/>
                  </a:cubicBezTo>
                  <a:cubicBezTo>
                    <a:pt x="112943" y="22158"/>
                    <a:pt x="112693" y="21908"/>
                    <a:pt x="112693" y="21598"/>
                  </a:cubicBezTo>
                  <a:cubicBezTo>
                    <a:pt x="112693" y="21288"/>
                    <a:pt x="112943" y="21026"/>
                    <a:pt x="113264" y="21026"/>
                  </a:cubicBezTo>
                  <a:close/>
                  <a:moveTo>
                    <a:pt x="116991" y="21026"/>
                  </a:moveTo>
                  <a:cubicBezTo>
                    <a:pt x="117289" y="21026"/>
                    <a:pt x="117562" y="21288"/>
                    <a:pt x="117562" y="21598"/>
                  </a:cubicBezTo>
                  <a:cubicBezTo>
                    <a:pt x="117562" y="21896"/>
                    <a:pt x="117312" y="22158"/>
                    <a:pt x="116991" y="22158"/>
                  </a:cubicBezTo>
                  <a:cubicBezTo>
                    <a:pt x="116681" y="22158"/>
                    <a:pt x="116431" y="21908"/>
                    <a:pt x="116431" y="21598"/>
                  </a:cubicBezTo>
                  <a:cubicBezTo>
                    <a:pt x="116431" y="21288"/>
                    <a:pt x="116681" y="21026"/>
                    <a:pt x="116991" y="21026"/>
                  </a:cubicBezTo>
                  <a:close/>
                  <a:moveTo>
                    <a:pt x="120718" y="21026"/>
                  </a:moveTo>
                  <a:cubicBezTo>
                    <a:pt x="121027" y="21026"/>
                    <a:pt x="121277" y="21288"/>
                    <a:pt x="121277" y="21598"/>
                  </a:cubicBezTo>
                  <a:cubicBezTo>
                    <a:pt x="121277" y="21908"/>
                    <a:pt x="121027" y="22158"/>
                    <a:pt x="120718" y="22158"/>
                  </a:cubicBezTo>
                  <a:cubicBezTo>
                    <a:pt x="120408" y="22158"/>
                    <a:pt x="120146" y="21908"/>
                    <a:pt x="120146" y="21598"/>
                  </a:cubicBezTo>
                  <a:cubicBezTo>
                    <a:pt x="120146" y="21288"/>
                    <a:pt x="120420" y="21026"/>
                    <a:pt x="120718" y="21026"/>
                  </a:cubicBezTo>
                  <a:close/>
                  <a:moveTo>
                    <a:pt x="124456" y="21026"/>
                  </a:moveTo>
                  <a:cubicBezTo>
                    <a:pt x="124754" y="21026"/>
                    <a:pt x="125016" y="21288"/>
                    <a:pt x="125016" y="21598"/>
                  </a:cubicBezTo>
                  <a:cubicBezTo>
                    <a:pt x="125016" y="21896"/>
                    <a:pt x="124766" y="22158"/>
                    <a:pt x="124456" y="22158"/>
                  </a:cubicBezTo>
                  <a:cubicBezTo>
                    <a:pt x="124135" y="22158"/>
                    <a:pt x="123885" y="21908"/>
                    <a:pt x="123885" y="21598"/>
                  </a:cubicBezTo>
                  <a:cubicBezTo>
                    <a:pt x="123885" y="21288"/>
                    <a:pt x="124135" y="21026"/>
                    <a:pt x="124456" y="21026"/>
                  </a:cubicBezTo>
                  <a:close/>
                  <a:moveTo>
                    <a:pt x="128171" y="21026"/>
                  </a:moveTo>
                  <a:cubicBezTo>
                    <a:pt x="128480" y="21026"/>
                    <a:pt x="128742" y="21288"/>
                    <a:pt x="128742" y="21598"/>
                  </a:cubicBezTo>
                  <a:cubicBezTo>
                    <a:pt x="128742" y="21908"/>
                    <a:pt x="128480" y="22158"/>
                    <a:pt x="128171" y="22158"/>
                  </a:cubicBezTo>
                  <a:cubicBezTo>
                    <a:pt x="127861" y="22158"/>
                    <a:pt x="127611" y="21908"/>
                    <a:pt x="127611" y="21598"/>
                  </a:cubicBezTo>
                  <a:cubicBezTo>
                    <a:pt x="127611" y="21288"/>
                    <a:pt x="127861" y="21026"/>
                    <a:pt x="128171" y="21026"/>
                  </a:cubicBezTo>
                  <a:close/>
                  <a:moveTo>
                    <a:pt x="131898" y="21026"/>
                  </a:moveTo>
                  <a:cubicBezTo>
                    <a:pt x="132195" y="21026"/>
                    <a:pt x="132457" y="21288"/>
                    <a:pt x="132457" y="21598"/>
                  </a:cubicBezTo>
                  <a:cubicBezTo>
                    <a:pt x="132457" y="21896"/>
                    <a:pt x="132207" y="22158"/>
                    <a:pt x="131898" y="22158"/>
                  </a:cubicBezTo>
                  <a:cubicBezTo>
                    <a:pt x="131600" y="22158"/>
                    <a:pt x="131326" y="21908"/>
                    <a:pt x="131326" y="21598"/>
                  </a:cubicBezTo>
                  <a:cubicBezTo>
                    <a:pt x="131338" y="21288"/>
                    <a:pt x="131576" y="21026"/>
                    <a:pt x="131898" y="21026"/>
                  </a:cubicBezTo>
                  <a:close/>
                  <a:moveTo>
                    <a:pt x="135624" y="21026"/>
                  </a:moveTo>
                  <a:cubicBezTo>
                    <a:pt x="135946" y="21026"/>
                    <a:pt x="136196" y="21288"/>
                    <a:pt x="136196" y="21598"/>
                  </a:cubicBezTo>
                  <a:cubicBezTo>
                    <a:pt x="136196" y="21908"/>
                    <a:pt x="135934" y="22158"/>
                    <a:pt x="135624" y="22158"/>
                  </a:cubicBezTo>
                  <a:cubicBezTo>
                    <a:pt x="135315" y="22158"/>
                    <a:pt x="135065" y="21908"/>
                    <a:pt x="135065" y="21598"/>
                  </a:cubicBezTo>
                  <a:cubicBezTo>
                    <a:pt x="135065" y="21288"/>
                    <a:pt x="135315" y="21026"/>
                    <a:pt x="135624" y="21026"/>
                  </a:cubicBezTo>
                  <a:close/>
                  <a:moveTo>
                    <a:pt x="3405" y="22896"/>
                  </a:moveTo>
                  <a:cubicBezTo>
                    <a:pt x="3703" y="22896"/>
                    <a:pt x="3977" y="23146"/>
                    <a:pt x="3977" y="23455"/>
                  </a:cubicBezTo>
                  <a:cubicBezTo>
                    <a:pt x="3977" y="23765"/>
                    <a:pt x="3727" y="24015"/>
                    <a:pt x="3405" y="24015"/>
                  </a:cubicBezTo>
                  <a:cubicBezTo>
                    <a:pt x="3096" y="24015"/>
                    <a:pt x="2846" y="23765"/>
                    <a:pt x="2846" y="23455"/>
                  </a:cubicBezTo>
                  <a:cubicBezTo>
                    <a:pt x="2858" y="23146"/>
                    <a:pt x="3096" y="22896"/>
                    <a:pt x="3405" y="22896"/>
                  </a:cubicBezTo>
                  <a:close/>
                  <a:moveTo>
                    <a:pt x="7132" y="22896"/>
                  </a:moveTo>
                  <a:cubicBezTo>
                    <a:pt x="7430" y="22896"/>
                    <a:pt x="7692" y="23146"/>
                    <a:pt x="7692" y="23455"/>
                  </a:cubicBezTo>
                  <a:cubicBezTo>
                    <a:pt x="7692" y="23765"/>
                    <a:pt x="7442" y="24015"/>
                    <a:pt x="7132" y="24015"/>
                  </a:cubicBezTo>
                  <a:cubicBezTo>
                    <a:pt x="6834" y="24015"/>
                    <a:pt x="6560" y="23765"/>
                    <a:pt x="6560" y="23455"/>
                  </a:cubicBezTo>
                  <a:cubicBezTo>
                    <a:pt x="6584" y="23146"/>
                    <a:pt x="6822" y="22896"/>
                    <a:pt x="7132" y="22896"/>
                  </a:cubicBezTo>
                  <a:close/>
                  <a:moveTo>
                    <a:pt x="10871" y="22896"/>
                  </a:moveTo>
                  <a:cubicBezTo>
                    <a:pt x="11168" y="22896"/>
                    <a:pt x="11430" y="23146"/>
                    <a:pt x="11430" y="23455"/>
                  </a:cubicBezTo>
                  <a:cubicBezTo>
                    <a:pt x="11430" y="23765"/>
                    <a:pt x="11180" y="24015"/>
                    <a:pt x="10871" y="24015"/>
                  </a:cubicBezTo>
                  <a:cubicBezTo>
                    <a:pt x="10573" y="24015"/>
                    <a:pt x="10299" y="23765"/>
                    <a:pt x="10299" y="23455"/>
                  </a:cubicBezTo>
                  <a:cubicBezTo>
                    <a:pt x="10299" y="23146"/>
                    <a:pt x="10549" y="22896"/>
                    <a:pt x="10871" y="22896"/>
                  </a:cubicBezTo>
                  <a:close/>
                  <a:moveTo>
                    <a:pt x="14585" y="22896"/>
                  </a:moveTo>
                  <a:cubicBezTo>
                    <a:pt x="14883" y="22896"/>
                    <a:pt x="15157" y="23146"/>
                    <a:pt x="15157" y="23455"/>
                  </a:cubicBezTo>
                  <a:cubicBezTo>
                    <a:pt x="15157" y="23765"/>
                    <a:pt x="14895" y="24015"/>
                    <a:pt x="14585" y="24015"/>
                  </a:cubicBezTo>
                  <a:cubicBezTo>
                    <a:pt x="14288" y="24015"/>
                    <a:pt x="14014" y="23765"/>
                    <a:pt x="14014" y="23455"/>
                  </a:cubicBezTo>
                  <a:cubicBezTo>
                    <a:pt x="14038" y="23146"/>
                    <a:pt x="14276" y="22896"/>
                    <a:pt x="14585" y="22896"/>
                  </a:cubicBezTo>
                  <a:close/>
                  <a:moveTo>
                    <a:pt x="18324" y="22896"/>
                  </a:moveTo>
                  <a:cubicBezTo>
                    <a:pt x="18622" y="22896"/>
                    <a:pt x="18883" y="23146"/>
                    <a:pt x="18883" y="23455"/>
                  </a:cubicBezTo>
                  <a:cubicBezTo>
                    <a:pt x="18883" y="23765"/>
                    <a:pt x="18633" y="24015"/>
                    <a:pt x="18324" y="24015"/>
                  </a:cubicBezTo>
                  <a:cubicBezTo>
                    <a:pt x="18026" y="24015"/>
                    <a:pt x="17752" y="23765"/>
                    <a:pt x="17752" y="23455"/>
                  </a:cubicBezTo>
                  <a:cubicBezTo>
                    <a:pt x="17752" y="23146"/>
                    <a:pt x="18014" y="22896"/>
                    <a:pt x="18324" y="22896"/>
                  </a:cubicBezTo>
                  <a:close/>
                  <a:moveTo>
                    <a:pt x="22039" y="22896"/>
                  </a:moveTo>
                  <a:cubicBezTo>
                    <a:pt x="22336" y="22896"/>
                    <a:pt x="22610" y="23146"/>
                    <a:pt x="22610" y="23455"/>
                  </a:cubicBezTo>
                  <a:cubicBezTo>
                    <a:pt x="22610" y="23765"/>
                    <a:pt x="22360" y="24015"/>
                    <a:pt x="22039" y="24015"/>
                  </a:cubicBezTo>
                  <a:cubicBezTo>
                    <a:pt x="21729" y="24015"/>
                    <a:pt x="21479" y="23765"/>
                    <a:pt x="21479" y="23455"/>
                  </a:cubicBezTo>
                  <a:cubicBezTo>
                    <a:pt x="21491" y="23146"/>
                    <a:pt x="21729" y="22896"/>
                    <a:pt x="22039" y="22896"/>
                  </a:cubicBezTo>
                  <a:close/>
                  <a:moveTo>
                    <a:pt x="25777" y="22896"/>
                  </a:moveTo>
                  <a:cubicBezTo>
                    <a:pt x="26075" y="22896"/>
                    <a:pt x="26349" y="23146"/>
                    <a:pt x="26349" y="23455"/>
                  </a:cubicBezTo>
                  <a:cubicBezTo>
                    <a:pt x="26349" y="23765"/>
                    <a:pt x="26087" y="24015"/>
                    <a:pt x="25777" y="24015"/>
                  </a:cubicBezTo>
                  <a:cubicBezTo>
                    <a:pt x="25468" y="24015"/>
                    <a:pt x="25206" y="23765"/>
                    <a:pt x="25206" y="23455"/>
                  </a:cubicBezTo>
                  <a:cubicBezTo>
                    <a:pt x="25218" y="23146"/>
                    <a:pt x="25468" y="22896"/>
                    <a:pt x="25777" y="22896"/>
                  </a:cubicBezTo>
                  <a:close/>
                  <a:moveTo>
                    <a:pt x="29504" y="22896"/>
                  </a:moveTo>
                  <a:cubicBezTo>
                    <a:pt x="29801" y="22896"/>
                    <a:pt x="30063" y="23146"/>
                    <a:pt x="30063" y="23455"/>
                  </a:cubicBezTo>
                  <a:cubicBezTo>
                    <a:pt x="30063" y="23765"/>
                    <a:pt x="29813" y="24015"/>
                    <a:pt x="29504" y="24015"/>
                  </a:cubicBezTo>
                  <a:cubicBezTo>
                    <a:pt x="29182" y="24015"/>
                    <a:pt x="28932" y="23765"/>
                    <a:pt x="28932" y="23455"/>
                  </a:cubicBezTo>
                  <a:cubicBezTo>
                    <a:pt x="28944" y="23146"/>
                    <a:pt x="29182" y="22896"/>
                    <a:pt x="29504" y="22896"/>
                  </a:cubicBezTo>
                  <a:close/>
                  <a:moveTo>
                    <a:pt x="33230" y="22896"/>
                  </a:moveTo>
                  <a:cubicBezTo>
                    <a:pt x="33528" y="22896"/>
                    <a:pt x="33802" y="23146"/>
                    <a:pt x="33802" y="23455"/>
                  </a:cubicBezTo>
                  <a:cubicBezTo>
                    <a:pt x="33802" y="23765"/>
                    <a:pt x="33552" y="24015"/>
                    <a:pt x="33230" y="24015"/>
                  </a:cubicBezTo>
                  <a:cubicBezTo>
                    <a:pt x="32921" y="24015"/>
                    <a:pt x="32671" y="23765"/>
                    <a:pt x="32671" y="23455"/>
                  </a:cubicBezTo>
                  <a:cubicBezTo>
                    <a:pt x="32671" y="23146"/>
                    <a:pt x="32921" y="22896"/>
                    <a:pt x="33230" y="22896"/>
                  </a:cubicBezTo>
                  <a:close/>
                  <a:moveTo>
                    <a:pt x="36957" y="22896"/>
                  </a:moveTo>
                  <a:cubicBezTo>
                    <a:pt x="37255" y="22896"/>
                    <a:pt x="37517" y="23146"/>
                    <a:pt x="37517" y="23455"/>
                  </a:cubicBezTo>
                  <a:cubicBezTo>
                    <a:pt x="37517" y="23765"/>
                    <a:pt x="37267" y="24015"/>
                    <a:pt x="36957" y="24015"/>
                  </a:cubicBezTo>
                  <a:cubicBezTo>
                    <a:pt x="36648" y="24015"/>
                    <a:pt x="36386" y="23765"/>
                    <a:pt x="36386" y="23455"/>
                  </a:cubicBezTo>
                  <a:cubicBezTo>
                    <a:pt x="36409" y="23146"/>
                    <a:pt x="36648" y="22896"/>
                    <a:pt x="36957" y="22896"/>
                  </a:cubicBezTo>
                  <a:close/>
                  <a:moveTo>
                    <a:pt x="40672" y="22896"/>
                  </a:moveTo>
                  <a:cubicBezTo>
                    <a:pt x="40970" y="22896"/>
                    <a:pt x="41243" y="23146"/>
                    <a:pt x="41243" y="23455"/>
                  </a:cubicBezTo>
                  <a:cubicBezTo>
                    <a:pt x="41243" y="23765"/>
                    <a:pt x="40993" y="24015"/>
                    <a:pt x="40672" y="24015"/>
                  </a:cubicBezTo>
                  <a:cubicBezTo>
                    <a:pt x="40374" y="24015"/>
                    <a:pt x="40112" y="23765"/>
                    <a:pt x="40112" y="23455"/>
                  </a:cubicBezTo>
                  <a:cubicBezTo>
                    <a:pt x="40124" y="23146"/>
                    <a:pt x="40362" y="22896"/>
                    <a:pt x="40672" y="22896"/>
                  </a:cubicBezTo>
                  <a:close/>
                  <a:moveTo>
                    <a:pt x="44410" y="22896"/>
                  </a:moveTo>
                  <a:cubicBezTo>
                    <a:pt x="44708" y="22896"/>
                    <a:pt x="44982" y="23146"/>
                    <a:pt x="44982" y="23455"/>
                  </a:cubicBezTo>
                  <a:cubicBezTo>
                    <a:pt x="44982" y="23765"/>
                    <a:pt x="44720" y="24015"/>
                    <a:pt x="44410" y="24015"/>
                  </a:cubicBezTo>
                  <a:cubicBezTo>
                    <a:pt x="44113" y="24015"/>
                    <a:pt x="43851" y="23765"/>
                    <a:pt x="43851" y="23455"/>
                  </a:cubicBezTo>
                  <a:cubicBezTo>
                    <a:pt x="43851" y="23146"/>
                    <a:pt x="44101" y="22896"/>
                    <a:pt x="44410" y="22896"/>
                  </a:cubicBezTo>
                  <a:close/>
                  <a:moveTo>
                    <a:pt x="48137" y="22896"/>
                  </a:moveTo>
                  <a:cubicBezTo>
                    <a:pt x="48435" y="22896"/>
                    <a:pt x="48697" y="23146"/>
                    <a:pt x="48697" y="23455"/>
                  </a:cubicBezTo>
                  <a:cubicBezTo>
                    <a:pt x="48697" y="23765"/>
                    <a:pt x="48447" y="24015"/>
                    <a:pt x="48137" y="24015"/>
                  </a:cubicBezTo>
                  <a:cubicBezTo>
                    <a:pt x="47839" y="24015"/>
                    <a:pt x="47566" y="23765"/>
                    <a:pt x="47566" y="23455"/>
                  </a:cubicBezTo>
                  <a:cubicBezTo>
                    <a:pt x="47578" y="23146"/>
                    <a:pt x="47839" y="22896"/>
                    <a:pt x="48137" y="22896"/>
                  </a:cubicBezTo>
                  <a:close/>
                  <a:moveTo>
                    <a:pt x="51864" y="22896"/>
                  </a:moveTo>
                  <a:cubicBezTo>
                    <a:pt x="52161" y="22896"/>
                    <a:pt x="52435" y="23146"/>
                    <a:pt x="52435" y="23455"/>
                  </a:cubicBezTo>
                  <a:cubicBezTo>
                    <a:pt x="52435" y="23765"/>
                    <a:pt x="52185" y="24015"/>
                    <a:pt x="51864" y="24015"/>
                  </a:cubicBezTo>
                  <a:cubicBezTo>
                    <a:pt x="51566" y="24015"/>
                    <a:pt x="51304" y="23765"/>
                    <a:pt x="51304" y="23455"/>
                  </a:cubicBezTo>
                  <a:cubicBezTo>
                    <a:pt x="51304" y="23146"/>
                    <a:pt x="51554" y="22896"/>
                    <a:pt x="51864" y="22896"/>
                  </a:cubicBezTo>
                  <a:close/>
                  <a:moveTo>
                    <a:pt x="55602" y="22896"/>
                  </a:moveTo>
                  <a:cubicBezTo>
                    <a:pt x="55900" y="22896"/>
                    <a:pt x="56174" y="23146"/>
                    <a:pt x="56174" y="23455"/>
                  </a:cubicBezTo>
                  <a:cubicBezTo>
                    <a:pt x="56174" y="23765"/>
                    <a:pt x="55912" y="24015"/>
                    <a:pt x="55602" y="24015"/>
                  </a:cubicBezTo>
                  <a:cubicBezTo>
                    <a:pt x="55293" y="24015"/>
                    <a:pt x="55043" y="23765"/>
                    <a:pt x="55043" y="23455"/>
                  </a:cubicBezTo>
                  <a:cubicBezTo>
                    <a:pt x="55043" y="23146"/>
                    <a:pt x="55293" y="22896"/>
                    <a:pt x="55602" y="22896"/>
                  </a:cubicBezTo>
                  <a:close/>
                  <a:moveTo>
                    <a:pt x="59329" y="22896"/>
                  </a:moveTo>
                  <a:cubicBezTo>
                    <a:pt x="59627" y="22896"/>
                    <a:pt x="59889" y="23146"/>
                    <a:pt x="59889" y="23455"/>
                  </a:cubicBezTo>
                  <a:cubicBezTo>
                    <a:pt x="59889" y="23765"/>
                    <a:pt x="59639" y="24015"/>
                    <a:pt x="59329" y="24015"/>
                  </a:cubicBezTo>
                  <a:cubicBezTo>
                    <a:pt x="59008" y="24015"/>
                    <a:pt x="58757" y="23765"/>
                    <a:pt x="58757" y="23455"/>
                  </a:cubicBezTo>
                  <a:cubicBezTo>
                    <a:pt x="58757" y="23146"/>
                    <a:pt x="59008" y="22896"/>
                    <a:pt x="59329" y="22896"/>
                  </a:cubicBezTo>
                  <a:close/>
                  <a:moveTo>
                    <a:pt x="63056" y="22896"/>
                  </a:moveTo>
                  <a:cubicBezTo>
                    <a:pt x="63353" y="22896"/>
                    <a:pt x="63627" y="23146"/>
                    <a:pt x="63627" y="23455"/>
                  </a:cubicBezTo>
                  <a:cubicBezTo>
                    <a:pt x="63627" y="23765"/>
                    <a:pt x="63377" y="24015"/>
                    <a:pt x="63056" y="24015"/>
                  </a:cubicBezTo>
                  <a:cubicBezTo>
                    <a:pt x="62746" y="24015"/>
                    <a:pt x="62496" y="23765"/>
                    <a:pt x="62496" y="23455"/>
                  </a:cubicBezTo>
                  <a:cubicBezTo>
                    <a:pt x="62496" y="23146"/>
                    <a:pt x="62746" y="22896"/>
                    <a:pt x="63056" y="22896"/>
                  </a:cubicBezTo>
                  <a:close/>
                  <a:moveTo>
                    <a:pt x="66782" y="22896"/>
                  </a:moveTo>
                  <a:cubicBezTo>
                    <a:pt x="67080" y="22896"/>
                    <a:pt x="67342" y="23146"/>
                    <a:pt x="67342" y="23455"/>
                  </a:cubicBezTo>
                  <a:cubicBezTo>
                    <a:pt x="67342" y="23765"/>
                    <a:pt x="67092" y="24015"/>
                    <a:pt x="66782" y="24015"/>
                  </a:cubicBezTo>
                  <a:cubicBezTo>
                    <a:pt x="66473" y="24015"/>
                    <a:pt x="66211" y="23765"/>
                    <a:pt x="66211" y="23455"/>
                  </a:cubicBezTo>
                  <a:cubicBezTo>
                    <a:pt x="66235" y="23146"/>
                    <a:pt x="66473" y="22896"/>
                    <a:pt x="66782" y="22896"/>
                  </a:cubicBezTo>
                  <a:close/>
                  <a:moveTo>
                    <a:pt x="70509" y="22896"/>
                  </a:moveTo>
                  <a:cubicBezTo>
                    <a:pt x="70807" y="22896"/>
                    <a:pt x="71080" y="23146"/>
                    <a:pt x="71080" y="23455"/>
                  </a:cubicBezTo>
                  <a:cubicBezTo>
                    <a:pt x="71080" y="23765"/>
                    <a:pt x="70830" y="24015"/>
                    <a:pt x="70509" y="24015"/>
                  </a:cubicBezTo>
                  <a:cubicBezTo>
                    <a:pt x="70199" y="24015"/>
                    <a:pt x="69949" y="23765"/>
                    <a:pt x="69949" y="23455"/>
                  </a:cubicBezTo>
                  <a:cubicBezTo>
                    <a:pt x="69949" y="23146"/>
                    <a:pt x="70199" y="22896"/>
                    <a:pt x="70509" y="22896"/>
                  </a:cubicBezTo>
                  <a:close/>
                  <a:moveTo>
                    <a:pt x="74236" y="22896"/>
                  </a:moveTo>
                  <a:cubicBezTo>
                    <a:pt x="74533" y="22896"/>
                    <a:pt x="74795" y="23146"/>
                    <a:pt x="74795" y="23455"/>
                  </a:cubicBezTo>
                  <a:cubicBezTo>
                    <a:pt x="74795" y="23765"/>
                    <a:pt x="74545" y="24015"/>
                    <a:pt x="74236" y="24015"/>
                  </a:cubicBezTo>
                  <a:cubicBezTo>
                    <a:pt x="73938" y="24015"/>
                    <a:pt x="73676" y="23765"/>
                    <a:pt x="73676" y="23455"/>
                  </a:cubicBezTo>
                  <a:cubicBezTo>
                    <a:pt x="73676" y="23146"/>
                    <a:pt x="73926" y="22896"/>
                    <a:pt x="74236" y="22896"/>
                  </a:cubicBezTo>
                  <a:close/>
                  <a:moveTo>
                    <a:pt x="77855" y="22896"/>
                  </a:moveTo>
                  <a:cubicBezTo>
                    <a:pt x="78153" y="22896"/>
                    <a:pt x="78415" y="23146"/>
                    <a:pt x="78415" y="23455"/>
                  </a:cubicBezTo>
                  <a:cubicBezTo>
                    <a:pt x="78415" y="23765"/>
                    <a:pt x="78165" y="24015"/>
                    <a:pt x="77855" y="24015"/>
                  </a:cubicBezTo>
                  <a:cubicBezTo>
                    <a:pt x="77546" y="24015"/>
                    <a:pt x="77284" y="23765"/>
                    <a:pt x="77284" y="23455"/>
                  </a:cubicBezTo>
                  <a:cubicBezTo>
                    <a:pt x="77284" y="23146"/>
                    <a:pt x="77546" y="22896"/>
                    <a:pt x="77855" y="22896"/>
                  </a:cubicBezTo>
                  <a:close/>
                  <a:moveTo>
                    <a:pt x="81570" y="22896"/>
                  </a:moveTo>
                  <a:cubicBezTo>
                    <a:pt x="81868" y="22896"/>
                    <a:pt x="82141" y="23146"/>
                    <a:pt x="82141" y="23455"/>
                  </a:cubicBezTo>
                  <a:cubicBezTo>
                    <a:pt x="82141" y="23765"/>
                    <a:pt x="81879" y="24015"/>
                    <a:pt x="81570" y="24015"/>
                  </a:cubicBezTo>
                  <a:cubicBezTo>
                    <a:pt x="81260" y="24015"/>
                    <a:pt x="81010" y="23765"/>
                    <a:pt x="81010" y="23455"/>
                  </a:cubicBezTo>
                  <a:cubicBezTo>
                    <a:pt x="81022" y="23146"/>
                    <a:pt x="81260" y="22896"/>
                    <a:pt x="81570" y="22896"/>
                  </a:cubicBezTo>
                  <a:close/>
                  <a:moveTo>
                    <a:pt x="85308" y="22896"/>
                  </a:moveTo>
                  <a:cubicBezTo>
                    <a:pt x="85606" y="22896"/>
                    <a:pt x="85880" y="23146"/>
                    <a:pt x="85880" y="23455"/>
                  </a:cubicBezTo>
                  <a:cubicBezTo>
                    <a:pt x="85880" y="23765"/>
                    <a:pt x="85618" y="24015"/>
                    <a:pt x="85308" y="24015"/>
                  </a:cubicBezTo>
                  <a:cubicBezTo>
                    <a:pt x="84999" y="24015"/>
                    <a:pt x="84749" y="23765"/>
                    <a:pt x="84749" y="23455"/>
                  </a:cubicBezTo>
                  <a:cubicBezTo>
                    <a:pt x="84749" y="23146"/>
                    <a:pt x="84999" y="22896"/>
                    <a:pt x="85308" y="22896"/>
                  </a:cubicBezTo>
                  <a:close/>
                  <a:moveTo>
                    <a:pt x="89035" y="22896"/>
                  </a:moveTo>
                  <a:cubicBezTo>
                    <a:pt x="89333" y="22896"/>
                    <a:pt x="89595" y="23146"/>
                    <a:pt x="89595" y="23455"/>
                  </a:cubicBezTo>
                  <a:cubicBezTo>
                    <a:pt x="89595" y="23765"/>
                    <a:pt x="89345" y="24015"/>
                    <a:pt x="89035" y="24015"/>
                  </a:cubicBezTo>
                  <a:cubicBezTo>
                    <a:pt x="88714" y="24015"/>
                    <a:pt x="88464" y="23765"/>
                    <a:pt x="88464" y="23455"/>
                  </a:cubicBezTo>
                  <a:cubicBezTo>
                    <a:pt x="88475" y="23146"/>
                    <a:pt x="88714" y="22896"/>
                    <a:pt x="89035" y="22896"/>
                  </a:cubicBezTo>
                  <a:close/>
                  <a:moveTo>
                    <a:pt x="92762" y="22896"/>
                  </a:moveTo>
                  <a:cubicBezTo>
                    <a:pt x="93059" y="22896"/>
                    <a:pt x="93333" y="23146"/>
                    <a:pt x="93333" y="23455"/>
                  </a:cubicBezTo>
                  <a:cubicBezTo>
                    <a:pt x="93333" y="23765"/>
                    <a:pt x="93071" y="24015"/>
                    <a:pt x="92762" y="24015"/>
                  </a:cubicBezTo>
                  <a:cubicBezTo>
                    <a:pt x="92452" y="24015"/>
                    <a:pt x="92202" y="23765"/>
                    <a:pt x="92202" y="23455"/>
                  </a:cubicBezTo>
                  <a:cubicBezTo>
                    <a:pt x="92202" y="23146"/>
                    <a:pt x="92452" y="22896"/>
                    <a:pt x="92762" y="22896"/>
                  </a:cubicBezTo>
                  <a:close/>
                  <a:moveTo>
                    <a:pt x="96488" y="22896"/>
                  </a:moveTo>
                  <a:cubicBezTo>
                    <a:pt x="96786" y="22896"/>
                    <a:pt x="97048" y="23146"/>
                    <a:pt x="97048" y="23455"/>
                  </a:cubicBezTo>
                  <a:cubicBezTo>
                    <a:pt x="97048" y="23765"/>
                    <a:pt x="96798" y="24015"/>
                    <a:pt x="96488" y="24015"/>
                  </a:cubicBezTo>
                  <a:cubicBezTo>
                    <a:pt x="96191" y="24015"/>
                    <a:pt x="95917" y="23765"/>
                    <a:pt x="95917" y="23455"/>
                  </a:cubicBezTo>
                  <a:cubicBezTo>
                    <a:pt x="95917" y="23146"/>
                    <a:pt x="96179" y="22896"/>
                    <a:pt x="96488" y="22896"/>
                  </a:cubicBezTo>
                  <a:close/>
                  <a:moveTo>
                    <a:pt x="100203" y="22896"/>
                  </a:moveTo>
                  <a:cubicBezTo>
                    <a:pt x="100501" y="22896"/>
                    <a:pt x="100775" y="23146"/>
                    <a:pt x="100775" y="23455"/>
                  </a:cubicBezTo>
                  <a:cubicBezTo>
                    <a:pt x="100775" y="23765"/>
                    <a:pt x="100513" y="24015"/>
                    <a:pt x="100203" y="24015"/>
                  </a:cubicBezTo>
                  <a:cubicBezTo>
                    <a:pt x="99905" y="24015"/>
                    <a:pt x="99644" y="23765"/>
                    <a:pt x="99644" y="23455"/>
                  </a:cubicBezTo>
                  <a:cubicBezTo>
                    <a:pt x="99655" y="23146"/>
                    <a:pt x="99894" y="22896"/>
                    <a:pt x="100203" y="22896"/>
                  </a:cubicBezTo>
                  <a:close/>
                  <a:moveTo>
                    <a:pt x="103942" y="22896"/>
                  </a:moveTo>
                  <a:cubicBezTo>
                    <a:pt x="104239" y="22896"/>
                    <a:pt x="104513" y="23146"/>
                    <a:pt x="104513" y="23455"/>
                  </a:cubicBezTo>
                  <a:cubicBezTo>
                    <a:pt x="104513" y="23765"/>
                    <a:pt x="104251" y="24015"/>
                    <a:pt x="103942" y="24015"/>
                  </a:cubicBezTo>
                  <a:cubicBezTo>
                    <a:pt x="103644" y="24015"/>
                    <a:pt x="103382" y="23765"/>
                    <a:pt x="103382" y="23455"/>
                  </a:cubicBezTo>
                  <a:cubicBezTo>
                    <a:pt x="103382" y="23146"/>
                    <a:pt x="103632" y="22896"/>
                    <a:pt x="103942" y="22896"/>
                  </a:cubicBezTo>
                  <a:close/>
                  <a:moveTo>
                    <a:pt x="107668" y="22896"/>
                  </a:moveTo>
                  <a:cubicBezTo>
                    <a:pt x="107966" y="22896"/>
                    <a:pt x="108228" y="23146"/>
                    <a:pt x="108228" y="23455"/>
                  </a:cubicBezTo>
                  <a:cubicBezTo>
                    <a:pt x="108228" y="23765"/>
                    <a:pt x="107978" y="24015"/>
                    <a:pt x="107668" y="24015"/>
                  </a:cubicBezTo>
                  <a:cubicBezTo>
                    <a:pt x="107371" y="24015"/>
                    <a:pt x="107097" y="23765"/>
                    <a:pt x="107097" y="23455"/>
                  </a:cubicBezTo>
                  <a:cubicBezTo>
                    <a:pt x="107109" y="23146"/>
                    <a:pt x="107347" y="22896"/>
                    <a:pt x="107668" y="22896"/>
                  </a:cubicBezTo>
                  <a:close/>
                  <a:moveTo>
                    <a:pt x="111395" y="22896"/>
                  </a:moveTo>
                  <a:cubicBezTo>
                    <a:pt x="111693" y="22896"/>
                    <a:pt x="111967" y="23146"/>
                    <a:pt x="111967" y="23455"/>
                  </a:cubicBezTo>
                  <a:cubicBezTo>
                    <a:pt x="111967" y="23765"/>
                    <a:pt x="111705" y="24015"/>
                    <a:pt x="111395" y="24015"/>
                  </a:cubicBezTo>
                  <a:cubicBezTo>
                    <a:pt x="111085" y="24015"/>
                    <a:pt x="110835" y="23765"/>
                    <a:pt x="110835" y="23455"/>
                  </a:cubicBezTo>
                  <a:cubicBezTo>
                    <a:pt x="110835" y="23146"/>
                    <a:pt x="111085" y="22896"/>
                    <a:pt x="111395" y="22896"/>
                  </a:cubicBezTo>
                  <a:close/>
                  <a:moveTo>
                    <a:pt x="115122" y="22896"/>
                  </a:moveTo>
                  <a:cubicBezTo>
                    <a:pt x="115419" y="22896"/>
                    <a:pt x="115681" y="23146"/>
                    <a:pt x="115681" y="23455"/>
                  </a:cubicBezTo>
                  <a:cubicBezTo>
                    <a:pt x="115681" y="23765"/>
                    <a:pt x="115431" y="24015"/>
                    <a:pt x="115122" y="24015"/>
                  </a:cubicBezTo>
                  <a:cubicBezTo>
                    <a:pt x="114812" y="24015"/>
                    <a:pt x="114550" y="23765"/>
                    <a:pt x="114550" y="23455"/>
                  </a:cubicBezTo>
                  <a:cubicBezTo>
                    <a:pt x="114574" y="23146"/>
                    <a:pt x="114812" y="22896"/>
                    <a:pt x="115122" y="22896"/>
                  </a:cubicBezTo>
                  <a:close/>
                  <a:moveTo>
                    <a:pt x="118860" y="22896"/>
                  </a:moveTo>
                  <a:cubicBezTo>
                    <a:pt x="119158" y="22896"/>
                    <a:pt x="119420" y="23146"/>
                    <a:pt x="119420" y="23455"/>
                  </a:cubicBezTo>
                  <a:cubicBezTo>
                    <a:pt x="119420" y="23765"/>
                    <a:pt x="119170" y="24015"/>
                    <a:pt x="118860" y="24015"/>
                  </a:cubicBezTo>
                  <a:cubicBezTo>
                    <a:pt x="118539" y="24015"/>
                    <a:pt x="118289" y="23765"/>
                    <a:pt x="118289" y="23455"/>
                  </a:cubicBezTo>
                  <a:cubicBezTo>
                    <a:pt x="118289" y="23146"/>
                    <a:pt x="118539" y="22896"/>
                    <a:pt x="118860" y="22896"/>
                  </a:cubicBezTo>
                  <a:close/>
                  <a:moveTo>
                    <a:pt x="122575" y="22896"/>
                  </a:moveTo>
                  <a:cubicBezTo>
                    <a:pt x="122873" y="22896"/>
                    <a:pt x="123146" y="23146"/>
                    <a:pt x="123146" y="23455"/>
                  </a:cubicBezTo>
                  <a:cubicBezTo>
                    <a:pt x="123146" y="23765"/>
                    <a:pt x="122885" y="24015"/>
                    <a:pt x="122575" y="24015"/>
                  </a:cubicBezTo>
                  <a:cubicBezTo>
                    <a:pt x="122265" y="24015"/>
                    <a:pt x="122015" y="23765"/>
                    <a:pt x="122015" y="23455"/>
                  </a:cubicBezTo>
                  <a:cubicBezTo>
                    <a:pt x="122027" y="23146"/>
                    <a:pt x="122277" y="22896"/>
                    <a:pt x="122575" y="22896"/>
                  </a:cubicBezTo>
                  <a:close/>
                  <a:moveTo>
                    <a:pt x="126314" y="22896"/>
                  </a:moveTo>
                  <a:cubicBezTo>
                    <a:pt x="126611" y="22896"/>
                    <a:pt x="126873" y="23146"/>
                    <a:pt x="126873" y="23455"/>
                  </a:cubicBezTo>
                  <a:cubicBezTo>
                    <a:pt x="126873" y="23765"/>
                    <a:pt x="126623" y="24015"/>
                    <a:pt x="126314" y="24015"/>
                  </a:cubicBezTo>
                  <a:cubicBezTo>
                    <a:pt x="126004" y="24015"/>
                    <a:pt x="125742" y="23765"/>
                    <a:pt x="125742" y="23455"/>
                  </a:cubicBezTo>
                  <a:cubicBezTo>
                    <a:pt x="125742" y="23146"/>
                    <a:pt x="126004" y="22896"/>
                    <a:pt x="126314" y="22896"/>
                  </a:cubicBezTo>
                  <a:close/>
                  <a:moveTo>
                    <a:pt x="130028" y="22896"/>
                  </a:moveTo>
                  <a:cubicBezTo>
                    <a:pt x="130326" y="22896"/>
                    <a:pt x="130600" y="23146"/>
                    <a:pt x="130600" y="23455"/>
                  </a:cubicBezTo>
                  <a:cubicBezTo>
                    <a:pt x="130600" y="23765"/>
                    <a:pt x="130350" y="24015"/>
                    <a:pt x="130028" y="24015"/>
                  </a:cubicBezTo>
                  <a:cubicBezTo>
                    <a:pt x="129731" y="24015"/>
                    <a:pt x="129469" y="23765"/>
                    <a:pt x="129469" y="23455"/>
                  </a:cubicBezTo>
                  <a:cubicBezTo>
                    <a:pt x="129469" y="23146"/>
                    <a:pt x="129719" y="22896"/>
                    <a:pt x="130028" y="22896"/>
                  </a:cubicBezTo>
                  <a:close/>
                  <a:moveTo>
                    <a:pt x="133767" y="22896"/>
                  </a:moveTo>
                  <a:cubicBezTo>
                    <a:pt x="134065" y="22896"/>
                    <a:pt x="134326" y="23146"/>
                    <a:pt x="134326" y="23455"/>
                  </a:cubicBezTo>
                  <a:cubicBezTo>
                    <a:pt x="134326" y="23765"/>
                    <a:pt x="134076" y="24015"/>
                    <a:pt x="133767" y="24015"/>
                  </a:cubicBezTo>
                  <a:cubicBezTo>
                    <a:pt x="133469" y="24015"/>
                    <a:pt x="133207" y="23765"/>
                    <a:pt x="133207" y="23455"/>
                  </a:cubicBezTo>
                  <a:cubicBezTo>
                    <a:pt x="133207" y="23146"/>
                    <a:pt x="133457" y="22896"/>
                    <a:pt x="133767" y="22896"/>
                  </a:cubicBezTo>
                  <a:close/>
                  <a:moveTo>
                    <a:pt x="137494" y="22896"/>
                  </a:moveTo>
                  <a:cubicBezTo>
                    <a:pt x="137791" y="22896"/>
                    <a:pt x="138053" y="23146"/>
                    <a:pt x="138053" y="23455"/>
                  </a:cubicBezTo>
                  <a:cubicBezTo>
                    <a:pt x="138053" y="23765"/>
                    <a:pt x="137803" y="24015"/>
                    <a:pt x="137494" y="24015"/>
                  </a:cubicBezTo>
                  <a:cubicBezTo>
                    <a:pt x="137196" y="24015"/>
                    <a:pt x="136922" y="23765"/>
                    <a:pt x="136922" y="23455"/>
                  </a:cubicBezTo>
                  <a:cubicBezTo>
                    <a:pt x="136934" y="23146"/>
                    <a:pt x="137172" y="22896"/>
                    <a:pt x="137494" y="22896"/>
                  </a:cubicBezTo>
                  <a:close/>
                  <a:moveTo>
                    <a:pt x="1548" y="24753"/>
                  </a:moveTo>
                  <a:cubicBezTo>
                    <a:pt x="1846" y="24753"/>
                    <a:pt x="2119" y="25003"/>
                    <a:pt x="2119" y="25313"/>
                  </a:cubicBezTo>
                  <a:cubicBezTo>
                    <a:pt x="2119" y="25610"/>
                    <a:pt x="1858" y="25884"/>
                    <a:pt x="1548" y="25884"/>
                  </a:cubicBezTo>
                  <a:cubicBezTo>
                    <a:pt x="1238" y="25884"/>
                    <a:pt x="988" y="25622"/>
                    <a:pt x="988" y="25313"/>
                  </a:cubicBezTo>
                  <a:cubicBezTo>
                    <a:pt x="988" y="25003"/>
                    <a:pt x="1238" y="24753"/>
                    <a:pt x="1548" y="24753"/>
                  </a:cubicBezTo>
                  <a:close/>
                  <a:moveTo>
                    <a:pt x="5287" y="24753"/>
                  </a:moveTo>
                  <a:cubicBezTo>
                    <a:pt x="5596" y="24753"/>
                    <a:pt x="5846" y="25003"/>
                    <a:pt x="5846" y="25313"/>
                  </a:cubicBezTo>
                  <a:cubicBezTo>
                    <a:pt x="5846" y="25622"/>
                    <a:pt x="5596" y="25884"/>
                    <a:pt x="5287" y="25884"/>
                  </a:cubicBezTo>
                  <a:cubicBezTo>
                    <a:pt x="4977" y="25884"/>
                    <a:pt x="4715" y="25622"/>
                    <a:pt x="4715" y="25313"/>
                  </a:cubicBezTo>
                  <a:cubicBezTo>
                    <a:pt x="4715" y="25003"/>
                    <a:pt x="4977" y="24753"/>
                    <a:pt x="5287" y="24753"/>
                  </a:cubicBezTo>
                  <a:close/>
                  <a:moveTo>
                    <a:pt x="9001" y="24753"/>
                  </a:moveTo>
                  <a:cubicBezTo>
                    <a:pt x="9299" y="24753"/>
                    <a:pt x="9573" y="25003"/>
                    <a:pt x="9573" y="25313"/>
                  </a:cubicBezTo>
                  <a:cubicBezTo>
                    <a:pt x="9573" y="25610"/>
                    <a:pt x="9323" y="25884"/>
                    <a:pt x="9001" y="25884"/>
                  </a:cubicBezTo>
                  <a:cubicBezTo>
                    <a:pt x="8704" y="25884"/>
                    <a:pt x="8442" y="25622"/>
                    <a:pt x="8442" y="25313"/>
                  </a:cubicBezTo>
                  <a:cubicBezTo>
                    <a:pt x="8442" y="25003"/>
                    <a:pt x="8692" y="24753"/>
                    <a:pt x="9001" y="24753"/>
                  </a:cubicBezTo>
                  <a:close/>
                  <a:moveTo>
                    <a:pt x="12728" y="24753"/>
                  </a:moveTo>
                  <a:cubicBezTo>
                    <a:pt x="13037" y="24753"/>
                    <a:pt x="13288" y="25003"/>
                    <a:pt x="13288" y="25313"/>
                  </a:cubicBezTo>
                  <a:cubicBezTo>
                    <a:pt x="13288" y="25622"/>
                    <a:pt x="13037" y="25884"/>
                    <a:pt x="12728" y="25884"/>
                  </a:cubicBezTo>
                  <a:cubicBezTo>
                    <a:pt x="12418" y="25884"/>
                    <a:pt x="12156" y="25622"/>
                    <a:pt x="12156" y="25313"/>
                  </a:cubicBezTo>
                  <a:cubicBezTo>
                    <a:pt x="12180" y="25003"/>
                    <a:pt x="12418" y="24753"/>
                    <a:pt x="12728" y="24753"/>
                  </a:cubicBezTo>
                  <a:close/>
                  <a:moveTo>
                    <a:pt x="16466" y="24753"/>
                  </a:moveTo>
                  <a:cubicBezTo>
                    <a:pt x="16764" y="24753"/>
                    <a:pt x="17026" y="25003"/>
                    <a:pt x="17026" y="25313"/>
                  </a:cubicBezTo>
                  <a:cubicBezTo>
                    <a:pt x="17026" y="25610"/>
                    <a:pt x="16776" y="25884"/>
                    <a:pt x="16466" y="25884"/>
                  </a:cubicBezTo>
                  <a:cubicBezTo>
                    <a:pt x="16169" y="25884"/>
                    <a:pt x="15895" y="25622"/>
                    <a:pt x="15895" y="25313"/>
                  </a:cubicBezTo>
                  <a:cubicBezTo>
                    <a:pt x="15895" y="25003"/>
                    <a:pt x="16145" y="24753"/>
                    <a:pt x="16466" y="24753"/>
                  </a:cubicBezTo>
                  <a:close/>
                  <a:moveTo>
                    <a:pt x="20181" y="24753"/>
                  </a:moveTo>
                  <a:cubicBezTo>
                    <a:pt x="20491" y="24753"/>
                    <a:pt x="20753" y="25003"/>
                    <a:pt x="20753" y="25313"/>
                  </a:cubicBezTo>
                  <a:cubicBezTo>
                    <a:pt x="20753" y="25622"/>
                    <a:pt x="20491" y="25884"/>
                    <a:pt x="20181" y="25884"/>
                  </a:cubicBezTo>
                  <a:cubicBezTo>
                    <a:pt x="19872" y="25884"/>
                    <a:pt x="19622" y="25622"/>
                    <a:pt x="19622" y="25313"/>
                  </a:cubicBezTo>
                  <a:cubicBezTo>
                    <a:pt x="19634" y="25003"/>
                    <a:pt x="19872" y="24753"/>
                    <a:pt x="20181" y="24753"/>
                  </a:cubicBezTo>
                  <a:close/>
                  <a:moveTo>
                    <a:pt x="23920" y="24753"/>
                  </a:moveTo>
                  <a:cubicBezTo>
                    <a:pt x="24217" y="24753"/>
                    <a:pt x="24479" y="25003"/>
                    <a:pt x="24479" y="25313"/>
                  </a:cubicBezTo>
                  <a:cubicBezTo>
                    <a:pt x="24479" y="25610"/>
                    <a:pt x="24229" y="25884"/>
                    <a:pt x="23920" y="25884"/>
                  </a:cubicBezTo>
                  <a:cubicBezTo>
                    <a:pt x="23610" y="25884"/>
                    <a:pt x="23348" y="25622"/>
                    <a:pt x="23348" y="25313"/>
                  </a:cubicBezTo>
                  <a:cubicBezTo>
                    <a:pt x="23348" y="25003"/>
                    <a:pt x="23610" y="24753"/>
                    <a:pt x="23920" y="24753"/>
                  </a:cubicBezTo>
                  <a:close/>
                  <a:moveTo>
                    <a:pt x="27635" y="24753"/>
                  </a:moveTo>
                  <a:cubicBezTo>
                    <a:pt x="27956" y="24753"/>
                    <a:pt x="28206" y="25003"/>
                    <a:pt x="28206" y="25313"/>
                  </a:cubicBezTo>
                  <a:cubicBezTo>
                    <a:pt x="28206" y="25622"/>
                    <a:pt x="27956" y="25884"/>
                    <a:pt x="27635" y="25884"/>
                  </a:cubicBezTo>
                  <a:cubicBezTo>
                    <a:pt x="27325" y="25884"/>
                    <a:pt x="27075" y="25622"/>
                    <a:pt x="27075" y="25313"/>
                  </a:cubicBezTo>
                  <a:cubicBezTo>
                    <a:pt x="27087" y="25003"/>
                    <a:pt x="27325" y="24753"/>
                    <a:pt x="27635" y="24753"/>
                  </a:cubicBezTo>
                  <a:close/>
                  <a:moveTo>
                    <a:pt x="31373" y="24753"/>
                  </a:moveTo>
                  <a:cubicBezTo>
                    <a:pt x="31671" y="24753"/>
                    <a:pt x="31945" y="25003"/>
                    <a:pt x="31945" y="25313"/>
                  </a:cubicBezTo>
                  <a:cubicBezTo>
                    <a:pt x="31945" y="25610"/>
                    <a:pt x="31683" y="25884"/>
                    <a:pt x="31373" y="25884"/>
                  </a:cubicBezTo>
                  <a:cubicBezTo>
                    <a:pt x="31064" y="25884"/>
                    <a:pt x="30814" y="25622"/>
                    <a:pt x="30814" y="25313"/>
                  </a:cubicBezTo>
                  <a:cubicBezTo>
                    <a:pt x="30814" y="25003"/>
                    <a:pt x="31064" y="24753"/>
                    <a:pt x="31373" y="24753"/>
                  </a:cubicBezTo>
                  <a:close/>
                  <a:moveTo>
                    <a:pt x="35100" y="24753"/>
                  </a:moveTo>
                  <a:cubicBezTo>
                    <a:pt x="35409" y="24753"/>
                    <a:pt x="35659" y="25003"/>
                    <a:pt x="35659" y="25313"/>
                  </a:cubicBezTo>
                  <a:cubicBezTo>
                    <a:pt x="35659" y="25622"/>
                    <a:pt x="35409" y="25884"/>
                    <a:pt x="35100" y="25884"/>
                  </a:cubicBezTo>
                  <a:cubicBezTo>
                    <a:pt x="34778" y="25884"/>
                    <a:pt x="34528" y="25622"/>
                    <a:pt x="34528" y="25313"/>
                  </a:cubicBezTo>
                  <a:cubicBezTo>
                    <a:pt x="34540" y="25003"/>
                    <a:pt x="34778" y="24753"/>
                    <a:pt x="35100" y="24753"/>
                  </a:cubicBezTo>
                  <a:close/>
                  <a:moveTo>
                    <a:pt x="38815" y="24753"/>
                  </a:moveTo>
                  <a:cubicBezTo>
                    <a:pt x="39112" y="24753"/>
                    <a:pt x="39386" y="25003"/>
                    <a:pt x="39386" y="25313"/>
                  </a:cubicBezTo>
                  <a:cubicBezTo>
                    <a:pt x="39386" y="25610"/>
                    <a:pt x="39124" y="25884"/>
                    <a:pt x="38815" y="25884"/>
                  </a:cubicBezTo>
                  <a:cubicBezTo>
                    <a:pt x="38517" y="25884"/>
                    <a:pt x="38255" y="25622"/>
                    <a:pt x="38255" y="25313"/>
                  </a:cubicBezTo>
                  <a:cubicBezTo>
                    <a:pt x="38255" y="25003"/>
                    <a:pt x="38505" y="24753"/>
                    <a:pt x="38815" y="24753"/>
                  </a:cubicBezTo>
                  <a:close/>
                  <a:moveTo>
                    <a:pt x="42553" y="24753"/>
                  </a:moveTo>
                  <a:cubicBezTo>
                    <a:pt x="42863" y="24753"/>
                    <a:pt x="43113" y="25003"/>
                    <a:pt x="43113" y="25313"/>
                  </a:cubicBezTo>
                  <a:cubicBezTo>
                    <a:pt x="43113" y="25622"/>
                    <a:pt x="42863" y="25884"/>
                    <a:pt x="42553" y="25884"/>
                  </a:cubicBezTo>
                  <a:cubicBezTo>
                    <a:pt x="42232" y="25884"/>
                    <a:pt x="41982" y="25622"/>
                    <a:pt x="41982" y="25313"/>
                  </a:cubicBezTo>
                  <a:cubicBezTo>
                    <a:pt x="41982" y="25003"/>
                    <a:pt x="42244" y="24753"/>
                    <a:pt x="42553" y="24753"/>
                  </a:cubicBezTo>
                  <a:close/>
                  <a:moveTo>
                    <a:pt x="46268" y="24753"/>
                  </a:moveTo>
                  <a:cubicBezTo>
                    <a:pt x="46565" y="24753"/>
                    <a:pt x="46839" y="25003"/>
                    <a:pt x="46839" y="25313"/>
                  </a:cubicBezTo>
                  <a:cubicBezTo>
                    <a:pt x="46839" y="25610"/>
                    <a:pt x="46589" y="25884"/>
                    <a:pt x="46268" y="25884"/>
                  </a:cubicBezTo>
                  <a:cubicBezTo>
                    <a:pt x="45970" y="25884"/>
                    <a:pt x="45708" y="25622"/>
                    <a:pt x="45708" y="25313"/>
                  </a:cubicBezTo>
                  <a:cubicBezTo>
                    <a:pt x="45708" y="25003"/>
                    <a:pt x="45958" y="24753"/>
                    <a:pt x="46268" y="24753"/>
                  </a:cubicBezTo>
                  <a:close/>
                  <a:moveTo>
                    <a:pt x="50006" y="24753"/>
                  </a:moveTo>
                  <a:cubicBezTo>
                    <a:pt x="50316" y="24753"/>
                    <a:pt x="50578" y="25003"/>
                    <a:pt x="50578" y="25313"/>
                  </a:cubicBezTo>
                  <a:cubicBezTo>
                    <a:pt x="50578" y="25622"/>
                    <a:pt x="50316" y="25884"/>
                    <a:pt x="50006" y="25884"/>
                  </a:cubicBezTo>
                  <a:cubicBezTo>
                    <a:pt x="49697" y="25884"/>
                    <a:pt x="49447" y="25622"/>
                    <a:pt x="49447" y="25313"/>
                  </a:cubicBezTo>
                  <a:cubicBezTo>
                    <a:pt x="49447" y="25003"/>
                    <a:pt x="49697" y="24753"/>
                    <a:pt x="50006" y="24753"/>
                  </a:cubicBezTo>
                  <a:close/>
                  <a:moveTo>
                    <a:pt x="53733" y="24753"/>
                  </a:moveTo>
                  <a:cubicBezTo>
                    <a:pt x="54031" y="24753"/>
                    <a:pt x="54293" y="25003"/>
                    <a:pt x="54293" y="25313"/>
                  </a:cubicBezTo>
                  <a:cubicBezTo>
                    <a:pt x="54293" y="25610"/>
                    <a:pt x="54043" y="25884"/>
                    <a:pt x="53733" y="25884"/>
                  </a:cubicBezTo>
                  <a:cubicBezTo>
                    <a:pt x="53412" y="25884"/>
                    <a:pt x="53162" y="25622"/>
                    <a:pt x="53162" y="25313"/>
                  </a:cubicBezTo>
                  <a:cubicBezTo>
                    <a:pt x="53162" y="25003"/>
                    <a:pt x="53412" y="24753"/>
                    <a:pt x="53733" y="24753"/>
                  </a:cubicBezTo>
                  <a:close/>
                  <a:moveTo>
                    <a:pt x="57460" y="24753"/>
                  </a:moveTo>
                  <a:cubicBezTo>
                    <a:pt x="57781" y="24753"/>
                    <a:pt x="58031" y="25003"/>
                    <a:pt x="58031" y="25313"/>
                  </a:cubicBezTo>
                  <a:cubicBezTo>
                    <a:pt x="58031" y="25622"/>
                    <a:pt x="57781" y="25884"/>
                    <a:pt x="57460" y="25884"/>
                  </a:cubicBezTo>
                  <a:cubicBezTo>
                    <a:pt x="57150" y="25884"/>
                    <a:pt x="56900" y="25622"/>
                    <a:pt x="56900" y="25313"/>
                  </a:cubicBezTo>
                  <a:cubicBezTo>
                    <a:pt x="56900" y="25003"/>
                    <a:pt x="57150" y="24753"/>
                    <a:pt x="57460" y="24753"/>
                  </a:cubicBezTo>
                  <a:close/>
                  <a:moveTo>
                    <a:pt x="61186" y="24753"/>
                  </a:moveTo>
                  <a:cubicBezTo>
                    <a:pt x="61484" y="24753"/>
                    <a:pt x="61746" y="25003"/>
                    <a:pt x="61746" y="25313"/>
                  </a:cubicBezTo>
                  <a:cubicBezTo>
                    <a:pt x="61746" y="25610"/>
                    <a:pt x="61496" y="25884"/>
                    <a:pt x="61186" y="25884"/>
                  </a:cubicBezTo>
                  <a:cubicBezTo>
                    <a:pt x="60877" y="25884"/>
                    <a:pt x="60615" y="25622"/>
                    <a:pt x="60615" y="25313"/>
                  </a:cubicBezTo>
                  <a:cubicBezTo>
                    <a:pt x="60615" y="25003"/>
                    <a:pt x="60877" y="24753"/>
                    <a:pt x="61186" y="24753"/>
                  </a:cubicBezTo>
                  <a:close/>
                  <a:moveTo>
                    <a:pt x="64925" y="24753"/>
                  </a:moveTo>
                  <a:cubicBezTo>
                    <a:pt x="65234" y="24753"/>
                    <a:pt x="65485" y="25003"/>
                    <a:pt x="65485" y="25313"/>
                  </a:cubicBezTo>
                  <a:cubicBezTo>
                    <a:pt x="65485" y="25622"/>
                    <a:pt x="65234" y="25884"/>
                    <a:pt x="64925" y="25884"/>
                  </a:cubicBezTo>
                  <a:cubicBezTo>
                    <a:pt x="64603" y="25884"/>
                    <a:pt x="64353" y="25622"/>
                    <a:pt x="64353" y="25313"/>
                  </a:cubicBezTo>
                  <a:cubicBezTo>
                    <a:pt x="64353" y="25003"/>
                    <a:pt x="64603" y="24753"/>
                    <a:pt x="64925" y="24753"/>
                  </a:cubicBezTo>
                  <a:close/>
                  <a:moveTo>
                    <a:pt x="68640" y="24753"/>
                  </a:moveTo>
                  <a:cubicBezTo>
                    <a:pt x="68937" y="24753"/>
                    <a:pt x="69211" y="25003"/>
                    <a:pt x="69211" y="25313"/>
                  </a:cubicBezTo>
                  <a:cubicBezTo>
                    <a:pt x="69211" y="25610"/>
                    <a:pt x="68949" y="25884"/>
                    <a:pt x="68640" y="25884"/>
                  </a:cubicBezTo>
                  <a:cubicBezTo>
                    <a:pt x="68330" y="25884"/>
                    <a:pt x="68080" y="25622"/>
                    <a:pt x="68080" y="25313"/>
                  </a:cubicBezTo>
                  <a:cubicBezTo>
                    <a:pt x="68092" y="25003"/>
                    <a:pt x="68330" y="24753"/>
                    <a:pt x="68640" y="24753"/>
                  </a:cubicBezTo>
                  <a:close/>
                  <a:moveTo>
                    <a:pt x="72366" y="24753"/>
                  </a:moveTo>
                  <a:cubicBezTo>
                    <a:pt x="72676" y="24753"/>
                    <a:pt x="72926" y="25003"/>
                    <a:pt x="72926" y="25313"/>
                  </a:cubicBezTo>
                  <a:cubicBezTo>
                    <a:pt x="72926" y="25622"/>
                    <a:pt x="72676" y="25884"/>
                    <a:pt x="72366" y="25884"/>
                  </a:cubicBezTo>
                  <a:cubicBezTo>
                    <a:pt x="72045" y="25884"/>
                    <a:pt x="71795" y="25622"/>
                    <a:pt x="71795" y="25313"/>
                  </a:cubicBezTo>
                  <a:cubicBezTo>
                    <a:pt x="71807" y="25003"/>
                    <a:pt x="72069" y="24753"/>
                    <a:pt x="72366" y="24753"/>
                  </a:cubicBezTo>
                  <a:close/>
                  <a:moveTo>
                    <a:pt x="76093" y="24753"/>
                  </a:moveTo>
                  <a:cubicBezTo>
                    <a:pt x="76391" y="24753"/>
                    <a:pt x="76664" y="25003"/>
                    <a:pt x="76664" y="25313"/>
                  </a:cubicBezTo>
                  <a:cubicBezTo>
                    <a:pt x="76664" y="25610"/>
                    <a:pt x="76403" y="25884"/>
                    <a:pt x="76093" y="25884"/>
                  </a:cubicBezTo>
                  <a:cubicBezTo>
                    <a:pt x="75795" y="25884"/>
                    <a:pt x="75533" y="25622"/>
                    <a:pt x="75533" y="25313"/>
                  </a:cubicBezTo>
                  <a:cubicBezTo>
                    <a:pt x="75533" y="25003"/>
                    <a:pt x="75783" y="24753"/>
                    <a:pt x="76093" y="24753"/>
                  </a:cubicBezTo>
                  <a:close/>
                  <a:moveTo>
                    <a:pt x="79712" y="24753"/>
                  </a:moveTo>
                  <a:cubicBezTo>
                    <a:pt x="80010" y="24753"/>
                    <a:pt x="80284" y="25003"/>
                    <a:pt x="80284" y="25313"/>
                  </a:cubicBezTo>
                  <a:cubicBezTo>
                    <a:pt x="80284" y="25610"/>
                    <a:pt x="80022" y="25884"/>
                    <a:pt x="79712" y="25884"/>
                  </a:cubicBezTo>
                  <a:cubicBezTo>
                    <a:pt x="79403" y="25884"/>
                    <a:pt x="79153" y="25622"/>
                    <a:pt x="79153" y="25313"/>
                  </a:cubicBezTo>
                  <a:cubicBezTo>
                    <a:pt x="79153" y="25003"/>
                    <a:pt x="79403" y="24753"/>
                    <a:pt x="79712" y="24753"/>
                  </a:cubicBezTo>
                  <a:close/>
                  <a:moveTo>
                    <a:pt x="83451" y="24753"/>
                  </a:moveTo>
                  <a:cubicBezTo>
                    <a:pt x="83761" y="24753"/>
                    <a:pt x="84011" y="25003"/>
                    <a:pt x="84011" y="25313"/>
                  </a:cubicBezTo>
                  <a:cubicBezTo>
                    <a:pt x="84011" y="25622"/>
                    <a:pt x="83761" y="25884"/>
                    <a:pt x="83451" y="25884"/>
                  </a:cubicBezTo>
                  <a:cubicBezTo>
                    <a:pt x="83141" y="25884"/>
                    <a:pt x="82880" y="25622"/>
                    <a:pt x="82880" y="25313"/>
                  </a:cubicBezTo>
                  <a:cubicBezTo>
                    <a:pt x="82880" y="25003"/>
                    <a:pt x="83141" y="24753"/>
                    <a:pt x="83451" y="24753"/>
                  </a:cubicBezTo>
                  <a:close/>
                  <a:moveTo>
                    <a:pt x="87166" y="24753"/>
                  </a:moveTo>
                  <a:cubicBezTo>
                    <a:pt x="87463" y="24753"/>
                    <a:pt x="87737" y="25003"/>
                    <a:pt x="87737" y="25313"/>
                  </a:cubicBezTo>
                  <a:cubicBezTo>
                    <a:pt x="87737" y="25610"/>
                    <a:pt x="87475" y="25884"/>
                    <a:pt x="87166" y="25884"/>
                  </a:cubicBezTo>
                  <a:cubicBezTo>
                    <a:pt x="86856" y="25884"/>
                    <a:pt x="86606" y="25622"/>
                    <a:pt x="86606" y="25313"/>
                  </a:cubicBezTo>
                  <a:cubicBezTo>
                    <a:pt x="86606" y="25003"/>
                    <a:pt x="86856" y="24753"/>
                    <a:pt x="87166" y="24753"/>
                  </a:cubicBezTo>
                  <a:close/>
                  <a:moveTo>
                    <a:pt x="90904" y="24753"/>
                  </a:moveTo>
                  <a:cubicBezTo>
                    <a:pt x="91214" y="24753"/>
                    <a:pt x="91464" y="25003"/>
                    <a:pt x="91464" y="25313"/>
                  </a:cubicBezTo>
                  <a:cubicBezTo>
                    <a:pt x="91464" y="25622"/>
                    <a:pt x="91214" y="25884"/>
                    <a:pt x="90904" y="25884"/>
                  </a:cubicBezTo>
                  <a:cubicBezTo>
                    <a:pt x="90595" y="25884"/>
                    <a:pt x="90345" y="25622"/>
                    <a:pt x="90345" y="25313"/>
                  </a:cubicBezTo>
                  <a:cubicBezTo>
                    <a:pt x="90345" y="25003"/>
                    <a:pt x="90595" y="24753"/>
                    <a:pt x="90904" y="24753"/>
                  </a:cubicBezTo>
                  <a:close/>
                  <a:moveTo>
                    <a:pt x="94631" y="24753"/>
                  </a:moveTo>
                  <a:cubicBezTo>
                    <a:pt x="94929" y="24753"/>
                    <a:pt x="95191" y="25003"/>
                    <a:pt x="95191" y="25313"/>
                  </a:cubicBezTo>
                  <a:cubicBezTo>
                    <a:pt x="95191" y="25610"/>
                    <a:pt x="94941" y="25884"/>
                    <a:pt x="94631" y="25884"/>
                  </a:cubicBezTo>
                  <a:cubicBezTo>
                    <a:pt x="94310" y="25884"/>
                    <a:pt x="94060" y="25622"/>
                    <a:pt x="94060" y="25313"/>
                  </a:cubicBezTo>
                  <a:cubicBezTo>
                    <a:pt x="94071" y="25003"/>
                    <a:pt x="94310" y="24753"/>
                    <a:pt x="94631" y="24753"/>
                  </a:cubicBezTo>
                  <a:close/>
                  <a:moveTo>
                    <a:pt x="98346" y="24753"/>
                  </a:moveTo>
                  <a:cubicBezTo>
                    <a:pt x="98655" y="24753"/>
                    <a:pt x="98905" y="25003"/>
                    <a:pt x="98905" y="25313"/>
                  </a:cubicBezTo>
                  <a:cubicBezTo>
                    <a:pt x="98905" y="25622"/>
                    <a:pt x="98655" y="25884"/>
                    <a:pt x="98346" y="25884"/>
                  </a:cubicBezTo>
                  <a:cubicBezTo>
                    <a:pt x="98036" y="25884"/>
                    <a:pt x="97786" y="25622"/>
                    <a:pt x="97786" y="25313"/>
                  </a:cubicBezTo>
                  <a:cubicBezTo>
                    <a:pt x="97798" y="25003"/>
                    <a:pt x="98036" y="24753"/>
                    <a:pt x="98346" y="24753"/>
                  </a:cubicBezTo>
                  <a:close/>
                  <a:moveTo>
                    <a:pt x="102084" y="24753"/>
                  </a:moveTo>
                  <a:cubicBezTo>
                    <a:pt x="102382" y="24753"/>
                    <a:pt x="102644" y="25003"/>
                    <a:pt x="102644" y="25313"/>
                  </a:cubicBezTo>
                  <a:cubicBezTo>
                    <a:pt x="102644" y="25610"/>
                    <a:pt x="102394" y="25884"/>
                    <a:pt x="102084" y="25884"/>
                  </a:cubicBezTo>
                  <a:cubicBezTo>
                    <a:pt x="101787" y="25884"/>
                    <a:pt x="101513" y="25622"/>
                    <a:pt x="101513" y="25313"/>
                  </a:cubicBezTo>
                  <a:cubicBezTo>
                    <a:pt x="101513" y="25003"/>
                    <a:pt x="101775" y="24753"/>
                    <a:pt x="102084" y="24753"/>
                  </a:cubicBezTo>
                  <a:close/>
                  <a:moveTo>
                    <a:pt x="105799" y="24753"/>
                  </a:moveTo>
                  <a:cubicBezTo>
                    <a:pt x="106121" y="24753"/>
                    <a:pt x="106371" y="25003"/>
                    <a:pt x="106371" y="25313"/>
                  </a:cubicBezTo>
                  <a:cubicBezTo>
                    <a:pt x="106371" y="25622"/>
                    <a:pt x="106109" y="25884"/>
                    <a:pt x="105799" y="25884"/>
                  </a:cubicBezTo>
                  <a:cubicBezTo>
                    <a:pt x="105490" y="25884"/>
                    <a:pt x="105239" y="25622"/>
                    <a:pt x="105239" y="25313"/>
                  </a:cubicBezTo>
                  <a:cubicBezTo>
                    <a:pt x="105251" y="25003"/>
                    <a:pt x="105490" y="24753"/>
                    <a:pt x="105799" y="24753"/>
                  </a:cubicBezTo>
                  <a:close/>
                  <a:moveTo>
                    <a:pt x="109538" y="24753"/>
                  </a:moveTo>
                  <a:cubicBezTo>
                    <a:pt x="109835" y="24753"/>
                    <a:pt x="110109" y="25003"/>
                    <a:pt x="110109" y="25313"/>
                  </a:cubicBezTo>
                  <a:cubicBezTo>
                    <a:pt x="110109" y="25610"/>
                    <a:pt x="109847" y="25884"/>
                    <a:pt x="109538" y="25884"/>
                  </a:cubicBezTo>
                  <a:cubicBezTo>
                    <a:pt x="109228" y="25884"/>
                    <a:pt x="108978" y="25622"/>
                    <a:pt x="108978" y="25313"/>
                  </a:cubicBezTo>
                  <a:cubicBezTo>
                    <a:pt x="108978" y="25003"/>
                    <a:pt x="109228" y="24753"/>
                    <a:pt x="109538" y="24753"/>
                  </a:cubicBezTo>
                  <a:close/>
                  <a:moveTo>
                    <a:pt x="113264" y="24753"/>
                  </a:moveTo>
                  <a:cubicBezTo>
                    <a:pt x="113574" y="24753"/>
                    <a:pt x="113824" y="25003"/>
                    <a:pt x="113824" y="25313"/>
                  </a:cubicBezTo>
                  <a:cubicBezTo>
                    <a:pt x="113824" y="25622"/>
                    <a:pt x="113574" y="25884"/>
                    <a:pt x="113264" y="25884"/>
                  </a:cubicBezTo>
                  <a:cubicBezTo>
                    <a:pt x="112943" y="25884"/>
                    <a:pt x="112693" y="25622"/>
                    <a:pt x="112693" y="25313"/>
                  </a:cubicBezTo>
                  <a:cubicBezTo>
                    <a:pt x="112705" y="25003"/>
                    <a:pt x="112943" y="24753"/>
                    <a:pt x="113264" y="24753"/>
                  </a:cubicBezTo>
                  <a:close/>
                  <a:moveTo>
                    <a:pt x="116991" y="24753"/>
                  </a:moveTo>
                  <a:cubicBezTo>
                    <a:pt x="117289" y="24753"/>
                    <a:pt x="117562" y="25003"/>
                    <a:pt x="117562" y="25313"/>
                  </a:cubicBezTo>
                  <a:cubicBezTo>
                    <a:pt x="117562" y="25610"/>
                    <a:pt x="117312" y="25884"/>
                    <a:pt x="116991" y="25884"/>
                  </a:cubicBezTo>
                  <a:cubicBezTo>
                    <a:pt x="116681" y="25884"/>
                    <a:pt x="116431" y="25622"/>
                    <a:pt x="116431" y="25313"/>
                  </a:cubicBezTo>
                  <a:cubicBezTo>
                    <a:pt x="116431" y="25003"/>
                    <a:pt x="116681" y="24753"/>
                    <a:pt x="116991" y="24753"/>
                  </a:cubicBezTo>
                  <a:close/>
                  <a:moveTo>
                    <a:pt x="120718" y="24753"/>
                  </a:moveTo>
                  <a:cubicBezTo>
                    <a:pt x="121027" y="24753"/>
                    <a:pt x="121277" y="25003"/>
                    <a:pt x="121277" y="25313"/>
                  </a:cubicBezTo>
                  <a:cubicBezTo>
                    <a:pt x="121277" y="25622"/>
                    <a:pt x="121027" y="25884"/>
                    <a:pt x="120718" y="25884"/>
                  </a:cubicBezTo>
                  <a:cubicBezTo>
                    <a:pt x="120408" y="25884"/>
                    <a:pt x="120146" y="25622"/>
                    <a:pt x="120146" y="25313"/>
                  </a:cubicBezTo>
                  <a:cubicBezTo>
                    <a:pt x="120170" y="25003"/>
                    <a:pt x="120420" y="24753"/>
                    <a:pt x="120718" y="24753"/>
                  </a:cubicBezTo>
                  <a:close/>
                  <a:moveTo>
                    <a:pt x="124456" y="24753"/>
                  </a:moveTo>
                  <a:cubicBezTo>
                    <a:pt x="124754" y="24753"/>
                    <a:pt x="125016" y="25003"/>
                    <a:pt x="125016" y="25313"/>
                  </a:cubicBezTo>
                  <a:cubicBezTo>
                    <a:pt x="125016" y="25610"/>
                    <a:pt x="124766" y="25884"/>
                    <a:pt x="124456" y="25884"/>
                  </a:cubicBezTo>
                  <a:cubicBezTo>
                    <a:pt x="124135" y="25884"/>
                    <a:pt x="123885" y="25622"/>
                    <a:pt x="123885" y="25313"/>
                  </a:cubicBezTo>
                  <a:cubicBezTo>
                    <a:pt x="123885" y="25003"/>
                    <a:pt x="124135" y="24753"/>
                    <a:pt x="124456" y="24753"/>
                  </a:cubicBezTo>
                  <a:close/>
                  <a:moveTo>
                    <a:pt x="128171" y="24753"/>
                  </a:moveTo>
                  <a:cubicBezTo>
                    <a:pt x="128480" y="24753"/>
                    <a:pt x="128742" y="25003"/>
                    <a:pt x="128742" y="25313"/>
                  </a:cubicBezTo>
                  <a:cubicBezTo>
                    <a:pt x="128742" y="25622"/>
                    <a:pt x="128480" y="25884"/>
                    <a:pt x="128171" y="25884"/>
                  </a:cubicBezTo>
                  <a:cubicBezTo>
                    <a:pt x="127861" y="25884"/>
                    <a:pt x="127611" y="25622"/>
                    <a:pt x="127611" y="25313"/>
                  </a:cubicBezTo>
                  <a:cubicBezTo>
                    <a:pt x="127611" y="25003"/>
                    <a:pt x="127861" y="24753"/>
                    <a:pt x="128171" y="24753"/>
                  </a:cubicBezTo>
                  <a:close/>
                  <a:moveTo>
                    <a:pt x="131898" y="24753"/>
                  </a:moveTo>
                  <a:cubicBezTo>
                    <a:pt x="132195" y="24753"/>
                    <a:pt x="132457" y="25003"/>
                    <a:pt x="132457" y="25313"/>
                  </a:cubicBezTo>
                  <a:cubicBezTo>
                    <a:pt x="132457" y="25610"/>
                    <a:pt x="132207" y="25884"/>
                    <a:pt x="131898" y="25884"/>
                  </a:cubicBezTo>
                  <a:cubicBezTo>
                    <a:pt x="131600" y="25884"/>
                    <a:pt x="131326" y="25622"/>
                    <a:pt x="131326" y="25313"/>
                  </a:cubicBezTo>
                  <a:cubicBezTo>
                    <a:pt x="131338" y="25003"/>
                    <a:pt x="131576" y="24753"/>
                    <a:pt x="131898" y="24753"/>
                  </a:cubicBezTo>
                  <a:close/>
                  <a:moveTo>
                    <a:pt x="135624" y="24753"/>
                  </a:moveTo>
                  <a:cubicBezTo>
                    <a:pt x="135946" y="24753"/>
                    <a:pt x="136196" y="25003"/>
                    <a:pt x="136196" y="25313"/>
                  </a:cubicBezTo>
                  <a:cubicBezTo>
                    <a:pt x="136196" y="25622"/>
                    <a:pt x="135934" y="25884"/>
                    <a:pt x="135624" y="25884"/>
                  </a:cubicBezTo>
                  <a:cubicBezTo>
                    <a:pt x="135315" y="25884"/>
                    <a:pt x="135065" y="25622"/>
                    <a:pt x="135065" y="25313"/>
                  </a:cubicBezTo>
                  <a:cubicBezTo>
                    <a:pt x="135065" y="25003"/>
                    <a:pt x="135315" y="24753"/>
                    <a:pt x="135624" y="24753"/>
                  </a:cubicBezTo>
                  <a:close/>
                  <a:moveTo>
                    <a:pt x="139351" y="24753"/>
                  </a:moveTo>
                  <a:cubicBezTo>
                    <a:pt x="139649" y="24753"/>
                    <a:pt x="139910" y="25003"/>
                    <a:pt x="139910" y="25313"/>
                  </a:cubicBezTo>
                  <a:cubicBezTo>
                    <a:pt x="139910" y="25610"/>
                    <a:pt x="139660" y="25884"/>
                    <a:pt x="139351" y="25884"/>
                  </a:cubicBezTo>
                  <a:cubicBezTo>
                    <a:pt x="139053" y="25884"/>
                    <a:pt x="138779" y="25622"/>
                    <a:pt x="138779" y="25313"/>
                  </a:cubicBezTo>
                  <a:cubicBezTo>
                    <a:pt x="138779" y="25003"/>
                    <a:pt x="139041" y="24753"/>
                    <a:pt x="139351" y="24753"/>
                  </a:cubicBezTo>
                  <a:close/>
                  <a:moveTo>
                    <a:pt x="3405" y="26610"/>
                  </a:moveTo>
                  <a:cubicBezTo>
                    <a:pt x="3703" y="26610"/>
                    <a:pt x="3977" y="26861"/>
                    <a:pt x="3977" y="27182"/>
                  </a:cubicBezTo>
                  <a:cubicBezTo>
                    <a:pt x="3977" y="27480"/>
                    <a:pt x="3727" y="27742"/>
                    <a:pt x="3405" y="27742"/>
                  </a:cubicBezTo>
                  <a:cubicBezTo>
                    <a:pt x="3096" y="27742"/>
                    <a:pt x="2846" y="27492"/>
                    <a:pt x="2846" y="27182"/>
                  </a:cubicBezTo>
                  <a:cubicBezTo>
                    <a:pt x="2858" y="26861"/>
                    <a:pt x="3096" y="26610"/>
                    <a:pt x="3405" y="26610"/>
                  </a:cubicBezTo>
                  <a:close/>
                  <a:moveTo>
                    <a:pt x="7132" y="26610"/>
                  </a:moveTo>
                  <a:cubicBezTo>
                    <a:pt x="7430" y="26610"/>
                    <a:pt x="7692" y="26861"/>
                    <a:pt x="7692" y="27182"/>
                  </a:cubicBezTo>
                  <a:cubicBezTo>
                    <a:pt x="7692" y="27480"/>
                    <a:pt x="7442" y="27742"/>
                    <a:pt x="7132" y="27742"/>
                  </a:cubicBezTo>
                  <a:cubicBezTo>
                    <a:pt x="6834" y="27742"/>
                    <a:pt x="6560" y="27492"/>
                    <a:pt x="6560" y="27182"/>
                  </a:cubicBezTo>
                  <a:cubicBezTo>
                    <a:pt x="6560" y="26861"/>
                    <a:pt x="6822" y="26610"/>
                    <a:pt x="7132" y="26610"/>
                  </a:cubicBezTo>
                  <a:close/>
                  <a:moveTo>
                    <a:pt x="10871" y="26610"/>
                  </a:moveTo>
                  <a:cubicBezTo>
                    <a:pt x="11168" y="26610"/>
                    <a:pt x="11430" y="26861"/>
                    <a:pt x="11430" y="27182"/>
                  </a:cubicBezTo>
                  <a:cubicBezTo>
                    <a:pt x="11430" y="27480"/>
                    <a:pt x="11180" y="27742"/>
                    <a:pt x="10871" y="27742"/>
                  </a:cubicBezTo>
                  <a:cubicBezTo>
                    <a:pt x="10573" y="27742"/>
                    <a:pt x="10299" y="27492"/>
                    <a:pt x="10299" y="27182"/>
                  </a:cubicBezTo>
                  <a:cubicBezTo>
                    <a:pt x="10299" y="26861"/>
                    <a:pt x="10549" y="26610"/>
                    <a:pt x="10871" y="26610"/>
                  </a:cubicBezTo>
                  <a:close/>
                  <a:moveTo>
                    <a:pt x="14585" y="26610"/>
                  </a:moveTo>
                  <a:cubicBezTo>
                    <a:pt x="14883" y="26610"/>
                    <a:pt x="15157" y="26861"/>
                    <a:pt x="15157" y="27182"/>
                  </a:cubicBezTo>
                  <a:cubicBezTo>
                    <a:pt x="15157" y="27480"/>
                    <a:pt x="14895" y="27742"/>
                    <a:pt x="14585" y="27742"/>
                  </a:cubicBezTo>
                  <a:cubicBezTo>
                    <a:pt x="14288" y="27742"/>
                    <a:pt x="14014" y="27492"/>
                    <a:pt x="14014" y="27182"/>
                  </a:cubicBezTo>
                  <a:cubicBezTo>
                    <a:pt x="14014" y="26861"/>
                    <a:pt x="14276" y="26610"/>
                    <a:pt x="14585" y="26610"/>
                  </a:cubicBezTo>
                  <a:close/>
                  <a:moveTo>
                    <a:pt x="18324" y="26610"/>
                  </a:moveTo>
                  <a:cubicBezTo>
                    <a:pt x="18622" y="26610"/>
                    <a:pt x="18883" y="26861"/>
                    <a:pt x="18883" y="27182"/>
                  </a:cubicBezTo>
                  <a:cubicBezTo>
                    <a:pt x="18883" y="27480"/>
                    <a:pt x="18633" y="27742"/>
                    <a:pt x="18324" y="27742"/>
                  </a:cubicBezTo>
                  <a:cubicBezTo>
                    <a:pt x="18026" y="27742"/>
                    <a:pt x="17752" y="27492"/>
                    <a:pt x="17752" y="27182"/>
                  </a:cubicBezTo>
                  <a:cubicBezTo>
                    <a:pt x="17752" y="26861"/>
                    <a:pt x="18014" y="26610"/>
                    <a:pt x="18324" y="26610"/>
                  </a:cubicBezTo>
                  <a:close/>
                  <a:moveTo>
                    <a:pt x="22039" y="26610"/>
                  </a:moveTo>
                  <a:cubicBezTo>
                    <a:pt x="22336" y="26610"/>
                    <a:pt x="22610" y="26861"/>
                    <a:pt x="22610" y="27182"/>
                  </a:cubicBezTo>
                  <a:cubicBezTo>
                    <a:pt x="22610" y="27480"/>
                    <a:pt x="22360" y="27742"/>
                    <a:pt x="22039" y="27742"/>
                  </a:cubicBezTo>
                  <a:cubicBezTo>
                    <a:pt x="21729" y="27742"/>
                    <a:pt x="21479" y="27492"/>
                    <a:pt x="21479" y="27182"/>
                  </a:cubicBezTo>
                  <a:cubicBezTo>
                    <a:pt x="21479" y="26861"/>
                    <a:pt x="21729" y="26610"/>
                    <a:pt x="22039" y="26610"/>
                  </a:cubicBezTo>
                  <a:close/>
                  <a:moveTo>
                    <a:pt x="25777" y="26610"/>
                  </a:moveTo>
                  <a:cubicBezTo>
                    <a:pt x="26075" y="26610"/>
                    <a:pt x="26349" y="26861"/>
                    <a:pt x="26349" y="27182"/>
                  </a:cubicBezTo>
                  <a:cubicBezTo>
                    <a:pt x="26349" y="27480"/>
                    <a:pt x="26087" y="27742"/>
                    <a:pt x="25777" y="27742"/>
                  </a:cubicBezTo>
                  <a:cubicBezTo>
                    <a:pt x="25468" y="27742"/>
                    <a:pt x="25206" y="27492"/>
                    <a:pt x="25206" y="27182"/>
                  </a:cubicBezTo>
                  <a:cubicBezTo>
                    <a:pt x="25206" y="26861"/>
                    <a:pt x="25468" y="26610"/>
                    <a:pt x="25777" y="26610"/>
                  </a:cubicBezTo>
                  <a:close/>
                  <a:moveTo>
                    <a:pt x="29504" y="26610"/>
                  </a:moveTo>
                  <a:cubicBezTo>
                    <a:pt x="29801" y="26610"/>
                    <a:pt x="30063" y="26861"/>
                    <a:pt x="30063" y="27182"/>
                  </a:cubicBezTo>
                  <a:cubicBezTo>
                    <a:pt x="30063" y="27480"/>
                    <a:pt x="29813" y="27742"/>
                    <a:pt x="29504" y="27742"/>
                  </a:cubicBezTo>
                  <a:cubicBezTo>
                    <a:pt x="29182" y="27742"/>
                    <a:pt x="28932" y="27492"/>
                    <a:pt x="28932" y="27182"/>
                  </a:cubicBezTo>
                  <a:cubicBezTo>
                    <a:pt x="28932" y="26861"/>
                    <a:pt x="29182" y="26610"/>
                    <a:pt x="29504" y="26610"/>
                  </a:cubicBezTo>
                  <a:close/>
                  <a:moveTo>
                    <a:pt x="33230" y="26610"/>
                  </a:moveTo>
                  <a:cubicBezTo>
                    <a:pt x="33528" y="26610"/>
                    <a:pt x="33802" y="26861"/>
                    <a:pt x="33802" y="27182"/>
                  </a:cubicBezTo>
                  <a:cubicBezTo>
                    <a:pt x="33802" y="27480"/>
                    <a:pt x="33552" y="27742"/>
                    <a:pt x="33230" y="27742"/>
                  </a:cubicBezTo>
                  <a:cubicBezTo>
                    <a:pt x="32921" y="27742"/>
                    <a:pt x="32671" y="27492"/>
                    <a:pt x="32671" y="27182"/>
                  </a:cubicBezTo>
                  <a:cubicBezTo>
                    <a:pt x="32671" y="26861"/>
                    <a:pt x="32921" y="26610"/>
                    <a:pt x="33230" y="26610"/>
                  </a:cubicBezTo>
                  <a:close/>
                  <a:moveTo>
                    <a:pt x="36957" y="26610"/>
                  </a:moveTo>
                  <a:cubicBezTo>
                    <a:pt x="37255" y="26610"/>
                    <a:pt x="37517" y="26861"/>
                    <a:pt x="37517" y="27182"/>
                  </a:cubicBezTo>
                  <a:cubicBezTo>
                    <a:pt x="37517" y="27480"/>
                    <a:pt x="37267" y="27742"/>
                    <a:pt x="36957" y="27742"/>
                  </a:cubicBezTo>
                  <a:cubicBezTo>
                    <a:pt x="36648" y="27742"/>
                    <a:pt x="36386" y="27492"/>
                    <a:pt x="36386" y="27182"/>
                  </a:cubicBezTo>
                  <a:cubicBezTo>
                    <a:pt x="36409" y="26861"/>
                    <a:pt x="36648" y="26610"/>
                    <a:pt x="36957" y="26610"/>
                  </a:cubicBezTo>
                  <a:close/>
                  <a:moveTo>
                    <a:pt x="40672" y="26610"/>
                  </a:moveTo>
                  <a:cubicBezTo>
                    <a:pt x="40970" y="26610"/>
                    <a:pt x="41243" y="26861"/>
                    <a:pt x="41243" y="27182"/>
                  </a:cubicBezTo>
                  <a:cubicBezTo>
                    <a:pt x="41243" y="27480"/>
                    <a:pt x="40993" y="27742"/>
                    <a:pt x="40672" y="27742"/>
                  </a:cubicBezTo>
                  <a:cubicBezTo>
                    <a:pt x="40374" y="27742"/>
                    <a:pt x="40112" y="27492"/>
                    <a:pt x="40112" y="27182"/>
                  </a:cubicBezTo>
                  <a:cubicBezTo>
                    <a:pt x="40112" y="26861"/>
                    <a:pt x="40362" y="26610"/>
                    <a:pt x="40672" y="26610"/>
                  </a:cubicBezTo>
                  <a:close/>
                  <a:moveTo>
                    <a:pt x="44410" y="26610"/>
                  </a:moveTo>
                  <a:cubicBezTo>
                    <a:pt x="44708" y="26610"/>
                    <a:pt x="44982" y="26861"/>
                    <a:pt x="44982" y="27182"/>
                  </a:cubicBezTo>
                  <a:cubicBezTo>
                    <a:pt x="44982" y="27480"/>
                    <a:pt x="44720" y="27742"/>
                    <a:pt x="44410" y="27742"/>
                  </a:cubicBezTo>
                  <a:cubicBezTo>
                    <a:pt x="44113" y="27742"/>
                    <a:pt x="43851" y="27492"/>
                    <a:pt x="43851" y="27182"/>
                  </a:cubicBezTo>
                  <a:cubicBezTo>
                    <a:pt x="43851" y="26861"/>
                    <a:pt x="44101" y="26610"/>
                    <a:pt x="44410" y="26610"/>
                  </a:cubicBezTo>
                  <a:close/>
                  <a:moveTo>
                    <a:pt x="48137" y="26610"/>
                  </a:moveTo>
                  <a:cubicBezTo>
                    <a:pt x="48435" y="26610"/>
                    <a:pt x="48697" y="26861"/>
                    <a:pt x="48697" y="27182"/>
                  </a:cubicBezTo>
                  <a:cubicBezTo>
                    <a:pt x="48697" y="27480"/>
                    <a:pt x="48447" y="27742"/>
                    <a:pt x="48137" y="27742"/>
                  </a:cubicBezTo>
                  <a:cubicBezTo>
                    <a:pt x="47839" y="27742"/>
                    <a:pt x="47566" y="27492"/>
                    <a:pt x="47566" y="27182"/>
                  </a:cubicBezTo>
                  <a:cubicBezTo>
                    <a:pt x="47566" y="26861"/>
                    <a:pt x="47839" y="26610"/>
                    <a:pt x="48137" y="26610"/>
                  </a:cubicBezTo>
                  <a:close/>
                  <a:moveTo>
                    <a:pt x="51864" y="26610"/>
                  </a:moveTo>
                  <a:cubicBezTo>
                    <a:pt x="52161" y="26610"/>
                    <a:pt x="52435" y="26861"/>
                    <a:pt x="52435" y="27182"/>
                  </a:cubicBezTo>
                  <a:cubicBezTo>
                    <a:pt x="52435" y="27480"/>
                    <a:pt x="52185" y="27742"/>
                    <a:pt x="51864" y="27742"/>
                  </a:cubicBezTo>
                  <a:cubicBezTo>
                    <a:pt x="51566" y="27742"/>
                    <a:pt x="51304" y="27492"/>
                    <a:pt x="51304" y="27182"/>
                  </a:cubicBezTo>
                  <a:cubicBezTo>
                    <a:pt x="51304" y="26861"/>
                    <a:pt x="51554" y="26610"/>
                    <a:pt x="51864" y="26610"/>
                  </a:cubicBezTo>
                  <a:close/>
                  <a:moveTo>
                    <a:pt x="55602" y="26610"/>
                  </a:moveTo>
                  <a:cubicBezTo>
                    <a:pt x="55900" y="26610"/>
                    <a:pt x="56174" y="26861"/>
                    <a:pt x="56174" y="27182"/>
                  </a:cubicBezTo>
                  <a:cubicBezTo>
                    <a:pt x="56174" y="27480"/>
                    <a:pt x="55912" y="27742"/>
                    <a:pt x="55602" y="27742"/>
                  </a:cubicBezTo>
                  <a:cubicBezTo>
                    <a:pt x="55293" y="27742"/>
                    <a:pt x="55043" y="27492"/>
                    <a:pt x="55043" y="27182"/>
                  </a:cubicBezTo>
                  <a:cubicBezTo>
                    <a:pt x="55043" y="26861"/>
                    <a:pt x="55293" y="26610"/>
                    <a:pt x="55602" y="26610"/>
                  </a:cubicBezTo>
                  <a:close/>
                  <a:moveTo>
                    <a:pt x="59329" y="26610"/>
                  </a:moveTo>
                  <a:cubicBezTo>
                    <a:pt x="59627" y="26610"/>
                    <a:pt x="59889" y="26861"/>
                    <a:pt x="59889" y="27182"/>
                  </a:cubicBezTo>
                  <a:cubicBezTo>
                    <a:pt x="59889" y="27480"/>
                    <a:pt x="59639" y="27742"/>
                    <a:pt x="59329" y="27742"/>
                  </a:cubicBezTo>
                  <a:cubicBezTo>
                    <a:pt x="59008" y="27742"/>
                    <a:pt x="58757" y="27492"/>
                    <a:pt x="58757" y="27182"/>
                  </a:cubicBezTo>
                  <a:cubicBezTo>
                    <a:pt x="58757" y="26861"/>
                    <a:pt x="59008" y="26610"/>
                    <a:pt x="59329" y="26610"/>
                  </a:cubicBezTo>
                  <a:close/>
                  <a:moveTo>
                    <a:pt x="63056" y="26610"/>
                  </a:moveTo>
                  <a:cubicBezTo>
                    <a:pt x="63353" y="26610"/>
                    <a:pt x="63627" y="26861"/>
                    <a:pt x="63627" y="27182"/>
                  </a:cubicBezTo>
                  <a:cubicBezTo>
                    <a:pt x="63627" y="27480"/>
                    <a:pt x="63377" y="27742"/>
                    <a:pt x="63056" y="27742"/>
                  </a:cubicBezTo>
                  <a:cubicBezTo>
                    <a:pt x="62746" y="27742"/>
                    <a:pt x="62496" y="27492"/>
                    <a:pt x="62496" y="27182"/>
                  </a:cubicBezTo>
                  <a:cubicBezTo>
                    <a:pt x="62496" y="26861"/>
                    <a:pt x="62746" y="26610"/>
                    <a:pt x="63056" y="26610"/>
                  </a:cubicBezTo>
                  <a:close/>
                  <a:moveTo>
                    <a:pt x="66782" y="26610"/>
                  </a:moveTo>
                  <a:cubicBezTo>
                    <a:pt x="67080" y="26610"/>
                    <a:pt x="67342" y="26861"/>
                    <a:pt x="67342" y="27182"/>
                  </a:cubicBezTo>
                  <a:cubicBezTo>
                    <a:pt x="67342" y="27480"/>
                    <a:pt x="67092" y="27742"/>
                    <a:pt x="66782" y="27742"/>
                  </a:cubicBezTo>
                  <a:cubicBezTo>
                    <a:pt x="66473" y="27742"/>
                    <a:pt x="66211" y="27492"/>
                    <a:pt x="66211" y="27182"/>
                  </a:cubicBezTo>
                  <a:cubicBezTo>
                    <a:pt x="66211" y="26861"/>
                    <a:pt x="66473" y="26610"/>
                    <a:pt x="66782" y="26610"/>
                  </a:cubicBezTo>
                  <a:close/>
                  <a:moveTo>
                    <a:pt x="70509" y="26610"/>
                  </a:moveTo>
                  <a:cubicBezTo>
                    <a:pt x="70807" y="26610"/>
                    <a:pt x="71080" y="26861"/>
                    <a:pt x="71080" y="27182"/>
                  </a:cubicBezTo>
                  <a:cubicBezTo>
                    <a:pt x="71080" y="27480"/>
                    <a:pt x="70830" y="27742"/>
                    <a:pt x="70509" y="27742"/>
                  </a:cubicBezTo>
                  <a:cubicBezTo>
                    <a:pt x="70199" y="27742"/>
                    <a:pt x="69949" y="27492"/>
                    <a:pt x="69949" y="27182"/>
                  </a:cubicBezTo>
                  <a:cubicBezTo>
                    <a:pt x="69949" y="26861"/>
                    <a:pt x="70199" y="26610"/>
                    <a:pt x="70509" y="26610"/>
                  </a:cubicBezTo>
                  <a:close/>
                  <a:moveTo>
                    <a:pt x="74236" y="26610"/>
                  </a:moveTo>
                  <a:cubicBezTo>
                    <a:pt x="74533" y="26610"/>
                    <a:pt x="74795" y="26861"/>
                    <a:pt x="74795" y="27182"/>
                  </a:cubicBezTo>
                  <a:cubicBezTo>
                    <a:pt x="74795" y="27480"/>
                    <a:pt x="74545" y="27742"/>
                    <a:pt x="74236" y="27742"/>
                  </a:cubicBezTo>
                  <a:cubicBezTo>
                    <a:pt x="73938" y="27742"/>
                    <a:pt x="73676" y="27492"/>
                    <a:pt x="73676" y="27182"/>
                  </a:cubicBezTo>
                  <a:cubicBezTo>
                    <a:pt x="73676" y="26861"/>
                    <a:pt x="73926" y="26610"/>
                    <a:pt x="74236" y="26610"/>
                  </a:cubicBezTo>
                  <a:close/>
                  <a:moveTo>
                    <a:pt x="77855" y="26610"/>
                  </a:moveTo>
                  <a:cubicBezTo>
                    <a:pt x="78153" y="26610"/>
                    <a:pt x="78415" y="26861"/>
                    <a:pt x="78415" y="27182"/>
                  </a:cubicBezTo>
                  <a:cubicBezTo>
                    <a:pt x="78415" y="27480"/>
                    <a:pt x="78165" y="27742"/>
                    <a:pt x="77855" y="27742"/>
                  </a:cubicBezTo>
                  <a:cubicBezTo>
                    <a:pt x="77546" y="27742"/>
                    <a:pt x="77284" y="27492"/>
                    <a:pt x="77284" y="27182"/>
                  </a:cubicBezTo>
                  <a:cubicBezTo>
                    <a:pt x="77284" y="26861"/>
                    <a:pt x="77546" y="26610"/>
                    <a:pt x="77855" y="26610"/>
                  </a:cubicBezTo>
                  <a:close/>
                  <a:moveTo>
                    <a:pt x="81570" y="26610"/>
                  </a:moveTo>
                  <a:cubicBezTo>
                    <a:pt x="81868" y="26610"/>
                    <a:pt x="82141" y="26861"/>
                    <a:pt x="82141" y="27182"/>
                  </a:cubicBezTo>
                  <a:cubicBezTo>
                    <a:pt x="82141" y="27480"/>
                    <a:pt x="81879" y="27742"/>
                    <a:pt x="81570" y="27742"/>
                  </a:cubicBezTo>
                  <a:cubicBezTo>
                    <a:pt x="81260" y="27742"/>
                    <a:pt x="81010" y="27492"/>
                    <a:pt x="81010" y="27182"/>
                  </a:cubicBezTo>
                  <a:cubicBezTo>
                    <a:pt x="81010" y="26861"/>
                    <a:pt x="81260" y="26610"/>
                    <a:pt x="81570" y="26610"/>
                  </a:cubicBezTo>
                  <a:close/>
                  <a:moveTo>
                    <a:pt x="85308" y="26610"/>
                  </a:moveTo>
                  <a:cubicBezTo>
                    <a:pt x="85606" y="26610"/>
                    <a:pt x="85880" y="26861"/>
                    <a:pt x="85880" y="27182"/>
                  </a:cubicBezTo>
                  <a:cubicBezTo>
                    <a:pt x="85880" y="27480"/>
                    <a:pt x="85618" y="27742"/>
                    <a:pt x="85308" y="27742"/>
                  </a:cubicBezTo>
                  <a:cubicBezTo>
                    <a:pt x="84999" y="27742"/>
                    <a:pt x="84749" y="27492"/>
                    <a:pt x="84749" y="27182"/>
                  </a:cubicBezTo>
                  <a:cubicBezTo>
                    <a:pt x="84749" y="26861"/>
                    <a:pt x="84999" y="26610"/>
                    <a:pt x="85308" y="26610"/>
                  </a:cubicBezTo>
                  <a:close/>
                  <a:moveTo>
                    <a:pt x="89035" y="26610"/>
                  </a:moveTo>
                  <a:cubicBezTo>
                    <a:pt x="89333" y="26610"/>
                    <a:pt x="89595" y="26861"/>
                    <a:pt x="89595" y="27182"/>
                  </a:cubicBezTo>
                  <a:cubicBezTo>
                    <a:pt x="89595" y="27480"/>
                    <a:pt x="89345" y="27742"/>
                    <a:pt x="89035" y="27742"/>
                  </a:cubicBezTo>
                  <a:cubicBezTo>
                    <a:pt x="88714" y="27742"/>
                    <a:pt x="88464" y="27492"/>
                    <a:pt x="88464" y="27182"/>
                  </a:cubicBezTo>
                  <a:cubicBezTo>
                    <a:pt x="88464" y="26861"/>
                    <a:pt x="88714" y="26610"/>
                    <a:pt x="89035" y="26610"/>
                  </a:cubicBezTo>
                  <a:close/>
                  <a:moveTo>
                    <a:pt x="92762" y="26610"/>
                  </a:moveTo>
                  <a:cubicBezTo>
                    <a:pt x="93059" y="26610"/>
                    <a:pt x="93333" y="26861"/>
                    <a:pt x="93333" y="27182"/>
                  </a:cubicBezTo>
                  <a:cubicBezTo>
                    <a:pt x="93333" y="27480"/>
                    <a:pt x="93071" y="27742"/>
                    <a:pt x="92762" y="27742"/>
                  </a:cubicBezTo>
                  <a:cubicBezTo>
                    <a:pt x="92452" y="27742"/>
                    <a:pt x="92202" y="27492"/>
                    <a:pt x="92202" y="27182"/>
                  </a:cubicBezTo>
                  <a:cubicBezTo>
                    <a:pt x="92202" y="26861"/>
                    <a:pt x="92452" y="26610"/>
                    <a:pt x="92762" y="26610"/>
                  </a:cubicBezTo>
                  <a:close/>
                  <a:moveTo>
                    <a:pt x="96488" y="26610"/>
                  </a:moveTo>
                  <a:cubicBezTo>
                    <a:pt x="96786" y="26610"/>
                    <a:pt x="97048" y="26861"/>
                    <a:pt x="97048" y="27182"/>
                  </a:cubicBezTo>
                  <a:cubicBezTo>
                    <a:pt x="97048" y="27480"/>
                    <a:pt x="96798" y="27742"/>
                    <a:pt x="96488" y="27742"/>
                  </a:cubicBezTo>
                  <a:cubicBezTo>
                    <a:pt x="96191" y="27742"/>
                    <a:pt x="95917" y="27492"/>
                    <a:pt x="95917" y="27182"/>
                  </a:cubicBezTo>
                  <a:cubicBezTo>
                    <a:pt x="95917" y="26861"/>
                    <a:pt x="96179" y="26610"/>
                    <a:pt x="96488" y="26610"/>
                  </a:cubicBezTo>
                  <a:close/>
                  <a:moveTo>
                    <a:pt x="100203" y="26610"/>
                  </a:moveTo>
                  <a:cubicBezTo>
                    <a:pt x="100501" y="26610"/>
                    <a:pt x="100775" y="26861"/>
                    <a:pt x="100775" y="27182"/>
                  </a:cubicBezTo>
                  <a:cubicBezTo>
                    <a:pt x="100775" y="27480"/>
                    <a:pt x="100513" y="27742"/>
                    <a:pt x="100203" y="27742"/>
                  </a:cubicBezTo>
                  <a:cubicBezTo>
                    <a:pt x="99905" y="27742"/>
                    <a:pt x="99644" y="27492"/>
                    <a:pt x="99644" y="27182"/>
                  </a:cubicBezTo>
                  <a:cubicBezTo>
                    <a:pt x="99644" y="26861"/>
                    <a:pt x="99894" y="26610"/>
                    <a:pt x="100203" y="26610"/>
                  </a:cubicBezTo>
                  <a:close/>
                  <a:moveTo>
                    <a:pt x="103942" y="26610"/>
                  </a:moveTo>
                  <a:cubicBezTo>
                    <a:pt x="104239" y="26610"/>
                    <a:pt x="104513" y="26861"/>
                    <a:pt x="104513" y="27182"/>
                  </a:cubicBezTo>
                  <a:cubicBezTo>
                    <a:pt x="104513" y="27480"/>
                    <a:pt x="104251" y="27742"/>
                    <a:pt x="103942" y="27742"/>
                  </a:cubicBezTo>
                  <a:cubicBezTo>
                    <a:pt x="103644" y="27742"/>
                    <a:pt x="103382" y="27492"/>
                    <a:pt x="103382" y="27182"/>
                  </a:cubicBezTo>
                  <a:cubicBezTo>
                    <a:pt x="103382" y="26861"/>
                    <a:pt x="103632" y="26610"/>
                    <a:pt x="103942" y="26610"/>
                  </a:cubicBezTo>
                  <a:close/>
                  <a:moveTo>
                    <a:pt x="107668" y="26610"/>
                  </a:moveTo>
                  <a:cubicBezTo>
                    <a:pt x="107966" y="26610"/>
                    <a:pt x="108228" y="26861"/>
                    <a:pt x="108228" y="27182"/>
                  </a:cubicBezTo>
                  <a:cubicBezTo>
                    <a:pt x="108228" y="27480"/>
                    <a:pt x="107978" y="27742"/>
                    <a:pt x="107668" y="27742"/>
                  </a:cubicBezTo>
                  <a:cubicBezTo>
                    <a:pt x="107371" y="27742"/>
                    <a:pt x="107097" y="27492"/>
                    <a:pt x="107097" y="27182"/>
                  </a:cubicBezTo>
                  <a:cubicBezTo>
                    <a:pt x="107097" y="26861"/>
                    <a:pt x="107347" y="26610"/>
                    <a:pt x="107668" y="26610"/>
                  </a:cubicBezTo>
                  <a:close/>
                  <a:moveTo>
                    <a:pt x="111395" y="26610"/>
                  </a:moveTo>
                  <a:cubicBezTo>
                    <a:pt x="111693" y="26610"/>
                    <a:pt x="111967" y="26861"/>
                    <a:pt x="111967" y="27182"/>
                  </a:cubicBezTo>
                  <a:cubicBezTo>
                    <a:pt x="111967" y="27480"/>
                    <a:pt x="111705" y="27742"/>
                    <a:pt x="111395" y="27742"/>
                  </a:cubicBezTo>
                  <a:cubicBezTo>
                    <a:pt x="111085" y="27742"/>
                    <a:pt x="110835" y="27492"/>
                    <a:pt x="110835" y="27182"/>
                  </a:cubicBezTo>
                  <a:cubicBezTo>
                    <a:pt x="110835" y="26861"/>
                    <a:pt x="111085" y="26610"/>
                    <a:pt x="111395" y="26610"/>
                  </a:cubicBezTo>
                  <a:close/>
                  <a:moveTo>
                    <a:pt x="115122" y="26610"/>
                  </a:moveTo>
                  <a:cubicBezTo>
                    <a:pt x="115419" y="26610"/>
                    <a:pt x="115681" y="26861"/>
                    <a:pt x="115681" y="27182"/>
                  </a:cubicBezTo>
                  <a:cubicBezTo>
                    <a:pt x="115681" y="27480"/>
                    <a:pt x="115431" y="27742"/>
                    <a:pt x="115122" y="27742"/>
                  </a:cubicBezTo>
                  <a:cubicBezTo>
                    <a:pt x="114812" y="27742"/>
                    <a:pt x="114550" y="27492"/>
                    <a:pt x="114550" y="27182"/>
                  </a:cubicBezTo>
                  <a:cubicBezTo>
                    <a:pt x="114550" y="26861"/>
                    <a:pt x="114812" y="26610"/>
                    <a:pt x="115122" y="26610"/>
                  </a:cubicBezTo>
                  <a:close/>
                  <a:moveTo>
                    <a:pt x="118860" y="26610"/>
                  </a:moveTo>
                  <a:cubicBezTo>
                    <a:pt x="119158" y="26610"/>
                    <a:pt x="119420" y="26861"/>
                    <a:pt x="119420" y="27182"/>
                  </a:cubicBezTo>
                  <a:cubicBezTo>
                    <a:pt x="119420" y="27480"/>
                    <a:pt x="119170" y="27742"/>
                    <a:pt x="118860" y="27742"/>
                  </a:cubicBezTo>
                  <a:cubicBezTo>
                    <a:pt x="118539" y="27742"/>
                    <a:pt x="118289" y="27492"/>
                    <a:pt x="118289" y="27182"/>
                  </a:cubicBezTo>
                  <a:cubicBezTo>
                    <a:pt x="118289" y="26861"/>
                    <a:pt x="118539" y="26610"/>
                    <a:pt x="118860" y="26610"/>
                  </a:cubicBezTo>
                  <a:close/>
                  <a:moveTo>
                    <a:pt x="122575" y="26610"/>
                  </a:moveTo>
                  <a:cubicBezTo>
                    <a:pt x="122873" y="26610"/>
                    <a:pt x="123146" y="26861"/>
                    <a:pt x="123146" y="27182"/>
                  </a:cubicBezTo>
                  <a:cubicBezTo>
                    <a:pt x="123146" y="27480"/>
                    <a:pt x="122885" y="27742"/>
                    <a:pt x="122575" y="27742"/>
                  </a:cubicBezTo>
                  <a:cubicBezTo>
                    <a:pt x="122265" y="27742"/>
                    <a:pt x="122015" y="27492"/>
                    <a:pt x="122015" y="27182"/>
                  </a:cubicBezTo>
                  <a:cubicBezTo>
                    <a:pt x="122027" y="26861"/>
                    <a:pt x="122277" y="26610"/>
                    <a:pt x="122575" y="26610"/>
                  </a:cubicBezTo>
                  <a:close/>
                  <a:moveTo>
                    <a:pt x="126314" y="26610"/>
                  </a:moveTo>
                  <a:cubicBezTo>
                    <a:pt x="126611" y="26610"/>
                    <a:pt x="126873" y="26861"/>
                    <a:pt x="126873" y="27182"/>
                  </a:cubicBezTo>
                  <a:cubicBezTo>
                    <a:pt x="126873" y="27480"/>
                    <a:pt x="126623" y="27742"/>
                    <a:pt x="126314" y="27742"/>
                  </a:cubicBezTo>
                  <a:cubicBezTo>
                    <a:pt x="126004" y="27742"/>
                    <a:pt x="125742" y="27492"/>
                    <a:pt x="125742" y="27182"/>
                  </a:cubicBezTo>
                  <a:cubicBezTo>
                    <a:pt x="125742" y="26861"/>
                    <a:pt x="126004" y="26610"/>
                    <a:pt x="126314" y="26610"/>
                  </a:cubicBezTo>
                  <a:close/>
                  <a:moveTo>
                    <a:pt x="130028" y="26610"/>
                  </a:moveTo>
                  <a:cubicBezTo>
                    <a:pt x="130326" y="26610"/>
                    <a:pt x="130600" y="26861"/>
                    <a:pt x="130600" y="27182"/>
                  </a:cubicBezTo>
                  <a:cubicBezTo>
                    <a:pt x="130600" y="27480"/>
                    <a:pt x="130350" y="27742"/>
                    <a:pt x="130028" y="27742"/>
                  </a:cubicBezTo>
                  <a:cubicBezTo>
                    <a:pt x="129731" y="27742"/>
                    <a:pt x="129469" y="27492"/>
                    <a:pt x="129469" y="27182"/>
                  </a:cubicBezTo>
                  <a:cubicBezTo>
                    <a:pt x="129469" y="26861"/>
                    <a:pt x="129719" y="26610"/>
                    <a:pt x="130028" y="26610"/>
                  </a:cubicBezTo>
                  <a:close/>
                  <a:moveTo>
                    <a:pt x="133767" y="26610"/>
                  </a:moveTo>
                  <a:cubicBezTo>
                    <a:pt x="134065" y="26610"/>
                    <a:pt x="134326" y="26861"/>
                    <a:pt x="134326" y="27182"/>
                  </a:cubicBezTo>
                  <a:cubicBezTo>
                    <a:pt x="134326" y="27480"/>
                    <a:pt x="134076" y="27742"/>
                    <a:pt x="133767" y="27742"/>
                  </a:cubicBezTo>
                  <a:cubicBezTo>
                    <a:pt x="133469" y="27742"/>
                    <a:pt x="133207" y="27492"/>
                    <a:pt x="133207" y="27182"/>
                  </a:cubicBezTo>
                  <a:cubicBezTo>
                    <a:pt x="133207" y="26861"/>
                    <a:pt x="133457" y="26610"/>
                    <a:pt x="133767" y="26610"/>
                  </a:cubicBezTo>
                  <a:close/>
                  <a:moveTo>
                    <a:pt x="137494" y="26610"/>
                  </a:moveTo>
                  <a:cubicBezTo>
                    <a:pt x="137791" y="26610"/>
                    <a:pt x="138053" y="26861"/>
                    <a:pt x="138053" y="27182"/>
                  </a:cubicBezTo>
                  <a:cubicBezTo>
                    <a:pt x="138053" y="27480"/>
                    <a:pt x="137803" y="27742"/>
                    <a:pt x="137494" y="27742"/>
                  </a:cubicBezTo>
                  <a:cubicBezTo>
                    <a:pt x="137196" y="27742"/>
                    <a:pt x="136922" y="27492"/>
                    <a:pt x="136922" y="27182"/>
                  </a:cubicBezTo>
                  <a:cubicBezTo>
                    <a:pt x="136934" y="26861"/>
                    <a:pt x="137172" y="26610"/>
                    <a:pt x="137494" y="26610"/>
                  </a:cubicBezTo>
                  <a:close/>
                  <a:moveTo>
                    <a:pt x="141220" y="26610"/>
                  </a:moveTo>
                  <a:cubicBezTo>
                    <a:pt x="141518" y="26610"/>
                    <a:pt x="141792" y="26861"/>
                    <a:pt x="141792" y="27182"/>
                  </a:cubicBezTo>
                  <a:cubicBezTo>
                    <a:pt x="141792" y="27480"/>
                    <a:pt x="141530" y="27742"/>
                    <a:pt x="141220" y="27742"/>
                  </a:cubicBezTo>
                  <a:cubicBezTo>
                    <a:pt x="140911" y="27742"/>
                    <a:pt x="140661" y="27492"/>
                    <a:pt x="140661" y="27182"/>
                  </a:cubicBezTo>
                  <a:cubicBezTo>
                    <a:pt x="140661" y="26861"/>
                    <a:pt x="140911" y="26610"/>
                    <a:pt x="141220" y="26610"/>
                  </a:cubicBezTo>
                  <a:close/>
                  <a:moveTo>
                    <a:pt x="1548" y="28492"/>
                  </a:moveTo>
                  <a:cubicBezTo>
                    <a:pt x="1846" y="28492"/>
                    <a:pt x="2119" y="28742"/>
                    <a:pt x="2119" y="29051"/>
                  </a:cubicBezTo>
                  <a:cubicBezTo>
                    <a:pt x="2119" y="29349"/>
                    <a:pt x="1858" y="29623"/>
                    <a:pt x="1548" y="29623"/>
                  </a:cubicBezTo>
                  <a:cubicBezTo>
                    <a:pt x="1238" y="29623"/>
                    <a:pt x="988" y="29361"/>
                    <a:pt x="988" y="29051"/>
                  </a:cubicBezTo>
                  <a:cubicBezTo>
                    <a:pt x="988" y="28742"/>
                    <a:pt x="1238" y="28492"/>
                    <a:pt x="1548" y="28492"/>
                  </a:cubicBezTo>
                  <a:close/>
                  <a:moveTo>
                    <a:pt x="5287" y="28492"/>
                  </a:moveTo>
                  <a:cubicBezTo>
                    <a:pt x="5596" y="28492"/>
                    <a:pt x="5846" y="28742"/>
                    <a:pt x="5846" y="29051"/>
                  </a:cubicBezTo>
                  <a:cubicBezTo>
                    <a:pt x="5846" y="29361"/>
                    <a:pt x="5596" y="29623"/>
                    <a:pt x="5287" y="29623"/>
                  </a:cubicBezTo>
                  <a:cubicBezTo>
                    <a:pt x="4977" y="29623"/>
                    <a:pt x="4715" y="29361"/>
                    <a:pt x="4715" y="29051"/>
                  </a:cubicBezTo>
                  <a:cubicBezTo>
                    <a:pt x="4715" y="28730"/>
                    <a:pt x="4977" y="28492"/>
                    <a:pt x="5287" y="28492"/>
                  </a:cubicBezTo>
                  <a:close/>
                  <a:moveTo>
                    <a:pt x="9001" y="28492"/>
                  </a:moveTo>
                  <a:cubicBezTo>
                    <a:pt x="9299" y="28492"/>
                    <a:pt x="9573" y="28742"/>
                    <a:pt x="9573" y="29051"/>
                  </a:cubicBezTo>
                  <a:cubicBezTo>
                    <a:pt x="9573" y="29349"/>
                    <a:pt x="9323" y="29623"/>
                    <a:pt x="9001" y="29623"/>
                  </a:cubicBezTo>
                  <a:cubicBezTo>
                    <a:pt x="8704" y="29623"/>
                    <a:pt x="8442" y="29361"/>
                    <a:pt x="8442" y="29051"/>
                  </a:cubicBezTo>
                  <a:cubicBezTo>
                    <a:pt x="8442" y="28742"/>
                    <a:pt x="8692" y="28492"/>
                    <a:pt x="9001" y="28492"/>
                  </a:cubicBezTo>
                  <a:close/>
                  <a:moveTo>
                    <a:pt x="12728" y="28492"/>
                  </a:moveTo>
                  <a:cubicBezTo>
                    <a:pt x="13037" y="28492"/>
                    <a:pt x="13288" y="28742"/>
                    <a:pt x="13288" y="29051"/>
                  </a:cubicBezTo>
                  <a:cubicBezTo>
                    <a:pt x="13288" y="29361"/>
                    <a:pt x="13037" y="29623"/>
                    <a:pt x="12728" y="29623"/>
                  </a:cubicBezTo>
                  <a:cubicBezTo>
                    <a:pt x="12418" y="29623"/>
                    <a:pt x="12156" y="29361"/>
                    <a:pt x="12156" y="29051"/>
                  </a:cubicBezTo>
                  <a:cubicBezTo>
                    <a:pt x="12180" y="28730"/>
                    <a:pt x="12418" y="28492"/>
                    <a:pt x="12728" y="28492"/>
                  </a:cubicBezTo>
                  <a:close/>
                  <a:moveTo>
                    <a:pt x="16466" y="28492"/>
                  </a:moveTo>
                  <a:cubicBezTo>
                    <a:pt x="16764" y="28492"/>
                    <a:pt x="17026" y="28742"/>
                    <a:pt x="17026" y="29051"/>
                  </a:cubicBezTo>
                  <a:cubicBezTo>
                    <a:pt x="17026" y="29349"/>
                    <a:pt x="16776" y="29623"/>
                    <a:pt x="16466" y="29623"/>
                  </a:cubicBezTo>
                  <a:cubicBezTo>
                    <a:pt x="16169" y="29623"/>
                    <a:pt x="15895" y="29361"/>
                    <a:pt x="15895" y="29051"/>
                  </a:cubicBezTo>
                  <a:cubicBezTo>
                    <a:pt x="15895" y="28742"/>
                    <a:pt x="16145" y="28492"/>
                    <a:pt x="16466" y="28492"/>
                  </a:cubicBezTo>
                  <a:close/>
                  <a:moveTo>
                    <a:pt x="20181" y="28492"/>
                  </a:moveTo>
                  <a:cubicBezTo>
                    <a:pt x="20491" y="28492"/>
                    <a:pt x="20753" y="28742"/>
                    <a:pt x="20753" y="29051"/>
                  </a:cubicBezTo>
                  <a:cubicBezTo>
                    <a:pt x="20753" y="29361"/>
                    <a:pt x="20491" y="29623"/>
                    <a:pt x="20181" y="29623"/>
                  </a:cubicBezTo>
                  <a:cubicBezTo>
                    <a:pt x="19872" y="29623"/>
                    <a:pt x="19622" y="29361"/>
                    <a:pt x="19622" y="29051"/>
                  </a:cubicBezTo>
                  <a:cubicBezTo>
                    <a:pt x="19634" y="28730"/>
                    <a:pt x="19872" y="28492"/>
                    <a:pt x="20181" y="28492"/>
                  </a:cubicBezTo>
                  <a:close/>
                  <a:moveTo>
                    <a:pt x="23920" y="28492"/>
                  </a:moveTo>
                  <a:cubicBezTo>
                    <a:pt x="24217" y="28492"/>
                    <a:pt x="24479" y="28742"/>
                    <a:pt x="24479" y="29051"/>
                  </a:cubicBezTo>
                  <a:cubicBezTo>
                    <a:pt x="24479" y="29349"/>
                    <a:pt x="24229" y="29623"/>
                    <a:pt x="23920" y="29623"/>
                  </a:cubicBezTo>
                  <a:cubicBezTo>
                    <a:pt x="23610" y="29623"/>
                    <a:pt x="23348" y="29361"/>
                    <a:pt x="23348" y="29051"/>
                  </a:cubicBezTo>
                  <a:cubicBezTo>
                    <a:pt x="23348" y="28742"/>
                    <a:pt x="23610" y="28492"/>
                    <a:pt x="23920" y="28492"/>
                  </a:cubicBezTo>
                  <a:close/>
                  <a:moveTo>
                    <a:pt x="27635" y="28492"/>
                  </a:moveTo>
                  <a:cubicBezTo>
                    <a:pt x="27956" y="28492"/>
                    <a:pt x="28206" y="28742"/>
                    <a:pt x="28206" y="29051"/>
                  </a:cubicBezTo>
                  <a:cubicBezTo>
                    <a:pt x="28206" y="29361"/>
                    <a:pt x="27956" y="29623"/>
                    <a:pt x="27635" y="29623"/>
                  </a:cubicBezTo>
                  <a:cubicBezTo>
                    <a:pt x="27325" y="29623"/>
                    <a:pt x="27075" y="29361"/>
                    <a:pt x="27075" y="29051"/>
                  </a:cubicBezTo>
                  <a:cubicBezTo>
                    <a:pt x="27087" y="28730"/>
                    <a:pt x="27325" y="28492"/>
                    <a:pt x="27635" y="28492"/>
                  </a:cubicBezTo>
                  <a:close/>
                  <a:moveTo>
                    <a:pt x="31373" y="28492"/>
                  </a:moveTo>
                  <a:cubicBezTo>
                    <a:pt x="31671" y="28492"/>
                    <a:pt x="31945" y="28742"/>
                    <a:pt x="31945" y="29051"/>
                  </a:cubicBezTo>
                  <a:cubicBezTo>
                    <a:pt x="31945" y="29349"/>
                    <a:pt x="31683" y="29623"/>
                    <a:pt x="31373" y="29623"/>
                  </a:cubicBezTo>
                  <a:cubicBezTo>
                    <a:pt x="31064" y="29623"/>
                    <a:pt x="30814" y="29361"/>
                    <a:pt x="30814" y="29051"/>
                  </a:cubicBezTo>
                  <a:cubicBezTo>
                    <a:pt x="30814" y="28742"/>
                    <a:pt x="31064" y="28492"/>
                    <a:pt x="31373" y="28492"/>
                  </a:cubicBezTo>
                  <a:close/>
                  <a:moveTo>
                    <a:pt x="35100" y="28492"/>
                  </a:moveTo>
                  <a:cubicBezTo>
                    <a:pt x="35409" y="28492"/>
                    <a:pt x="35659" y="28742"/>
                    <a:pt x="35659" y="29051"/>
                  </a:cubicBezTo>
                  <a:cubicBezTo>
                    <a:pt x="35659" y="29361"/>
                    <a:pt x="35409" y="29623"/>
                    <a:pt x="35100" y="29623"/>
                  </a:cubicBezTo>
                  <a:cubicBezTo>
                    <a:pt x="34778" y="29623"/>
                    <a:pt x="34528" y="29361"/>
                    <a:pt x="34528" y="29051"/>
                  </a:cubicBezTo>
                  <a:cubicBezTo>
                    <a:pt x="34540" y="28730"/>
                    <a:pt x="34778" y="28492"/>
                    <a:pt x="35100" y="28492"/>
                  </a:cubicBezTo>
                  <a:close/>
                  <a:moveTo>
                    <a:pt x="38815" y="28492"/>
                  </a:moveTo>
                  <a:cubicBezTo>
                    <a:pt x="39112" y="28492"/>
                    <a:pt x="39386" y="28742"/>
                    <a:pt x="39386" y="29051"/>
                  </a:cubicBezTo>
                  <a:cubicBezTo>
                    <a:pt x="39386" y="29349"/>
                    <a:pt x="39124" y="29623"/>
                    <a:pt x="38815" y="29623"/>
                  </a:cubicBezTo>
                  <a:cubicBezTo>
                    <a:pt x="38517" y="29623"/>
                    <a:pt x="38255" y="29361"/>
                    <a:pt x="38255" y="29051"/>
                  </a:cubicBezTo>
                  <a:cubicBezTo>
                    <a:pt x="38267" y="28742"/>
                    <a:pt x="38505" y="28492"/>
                    <a:pt x="38815" y="28492"/>
                  </a:cubicBezTo>
                  <a:close/>
                  <a:moveTo>
                    <a:pt x="42553" y="28492"/>
                  </a:moveTo>
                  <a:cubicBezTo>
                    <a:pt x="42863" y="28492"/>
                    <a:pt x="43113" y="28742"/>
                    <a:pt x="43113" y="29051"/>
                  </a:cubicBezTo>
                  <a:cubicBezTo>
                    <a:pt x="43113" y="29361"/>
                    <a:pt x="42863" y="29623"/>
                    <a:pt x="42553" y="29623"/>
                  </a:cubicBezTo>
                  <a:cubicBezTo>
                    <a:pt x="42232" y="29623"/>
                    <a:pt x="41982" y="29361"/>
                    <a:pt x="41982" y="29051"/>
                  </a:cubicBezTo>
                  <a:cubicBezTo>
                    <a:pt x="41982" y="28730"/>
                    <a:pt x="42244" y="28492"/>
                    <a:pt x="42553" y="28492"/>
                  </a:cubicBezTo>
                  <a:close/>
                  <a:moveTo>
                    <a:pt x="46268" y="28492"/>
                  </a:moveTo>
                  <a:cubicBezTo>
                    <a:pt x="46565" y="28492"/>
                    <a:pt x="46839" y="28742"/>
                    <a:pt x="46839" y="29051"/>
                  </a:cubicBezTo>
                  <a:cubicBezTo>
                    <a:pt x="46839" y="29349"/>
                    <a:pt x="46589" y="29623"/>
                    <a:pt x="46268" y="29623"/>
                  </a:cubicBezTo>
                  <a:cubicBezTo>
                    <a:pt x="45970" y="29623"/>
                    <a:pt x="45708" y="29361"/>
                    <a:pt x="45708" y="29051"/>
                  </a:cubicBezTo>
                  <a:cubicBezTo>
                    <a:pt x="45720" y="28742"/>
                    <a:pt x="45958" y="28492"/>
                    <a:pt x="46268" y="28492"/>
                  </a:cubicBezTo>
                  <a:close/>
                  <a:moveTo>
                    <a:pt x="50006" y="28492"/>
                  </a:moveTo>
                  <a:cubicBezTo>
                    <a:pt x="50316" y="28492"/>
                    <a:pt x="50578" y="28742"/>
                    <a:pt x="50578" y="29051"/>
                  </a:cubicBezTo>
                  <a:cubicBezTo>
                    <a:pt x="50578" y="29361"/>
                    <a:pt x="50316" y="29623"/>
                    <a:pt x="50006" y="29623"/>
                  </a:cubicBezTo>
                  <a:cubicBezTo>
                    <a:pt x="49697" y="29623"/>
                    <a:pt x="49447" y="29361"/>
                    <a:pt x="49447" y="29051"/>
                  </a:cubicBezTo>
                  <a:cubicBezTo>
                    <a:pt x="49447" y="28730"/>
                    <a:pt x="49697" y="28492"/>
                    <a:pt x="50006" y="28492"/>
                  </a:cubicBezTo>
                  <a:close/>
                  <a:moveTo>
                    <a:pt x="53733" y="28492"/>
                  </a:moveTo>
                  <a:cubicBezTo>
                    <a:pt x="54031" y="28492"/>
                    <a:pt x="54293" y="28742"/>
                    <a:pt x="54293" y="29051"/>
                  </a:cubicBezTo>
                  <a:cubicBezTo>
                    <a:pt x="54293" y="29349"/>
                    <a:pt x="54043" y="29623"/>
                    <a:pt x="53733" y="29623"/>
                  </a:cubicBezTo>
                  <a:cubicBezTo>
                    <a:pt x="53412" y="29623"/>
                    <a:pt x="53162" y="29361"/>
                    <a:pt x="53162" y="29051"/>
                  </a:cubicBezTo>
                  <a:cubicBezTo>
                    <a:pt x="53173" y="28742"/>
                    <a:pt x="53412" y="28492"/>
                    <a:pt x="53733" y="28492"/>
                  </a:cubicBezTo>
                  <a:close/>
                  <a:moveTo>
                    <a:pt x="57460" y="28492"/>
                  </a:moveTo>
                  <a:cubicBezTo>
                    <a:pt x="57781" y="28492"/>
                    <a:pt x="58031" y="28742"/>
                    <a:pt x="58031" y="29051"/>
                  </a:cubicBezTo>
                  <a:cubicBezTo>
                    <a:pt x="58031" y="29361"/>
                    <a:pt x="57781" y="29623"/>
                    <a:pt x="57460" y="29623"/>
                  </a:cubicBezTo>
                  <a:cubicBezTo>
                    <a:pt x="57150" y="29623"/>
                    <a:pt x="56900" y="29361"/>
                    <a:pt x="56900" y="29051"/>
                  </a:cubicBezTo>
                  <a:cubicBezTo>
                    <a:pt x="56900" y="28730"/>
                    <a:pt x="57150" y="28492"/>
                    <a:pt x="57460" y="28492"/>
                  </a:cubicBezTo>
                  <a:close/>
                  <a:moveTo>
                    <a:pt x="61186" y="28492"/>
                  </a:moveTo>
                  <a:cubicBezTo>
                    <a:pt x="61484" y="28492"/>
                    <a:pt x="61746" y="28742"/>
                    <a:pt x="61746" y="29051"/>
                  </a:cubicBezTo>
                  <a:cubicBezTo>
                    <a:pt x="61746" y="29349"/>
                    <a:pt x="61496" y="29623"/>
                    <a:pt x="61186" y="29623"/>
                  </a:cubicBezTo>
                  <a:cubicBezTo>
                    <a:pt x="60877" y="29623"/>
                    <a:pt x="60615" y="29361"/>
                    <a:pt x="60615" y="29051"/>
                  </a:cubicBezTo>
                  <a:cubicBezTo>
                    <a:pt x="60639" y="28742"/>
                    <a:pt x="60877" y="28492"/>
                    <a:pt x="61186" y="28492"/>
                  </a:cubicBezTo>
                  <a:close/>
                  <a:moveTo>
                    <a:pt x="64925" y="28492"/>
                  </a:moveTo>
                  <a:cubicBezTo>
                    <a:pt x="65234" y="28492"/>
                    <a:pt x="65485" y="28742"/>
                    <a:pt x="65485" y="29051"/>
                  </a:cubicBezTo>
                  <a:cubicBezTo>
                    <a:pt x="65485" y="29361"/>
                    <a:pt x="65234" y="29623"/>
                    <a:pt x="64925" y="29623"/>
                  </a:cubicBezTo>
                  <a:cubicBezTo>
                    <a:pt x="64603" y="29623"/>
                    <a:pt x="64353" y="29361"/>
                    <a:pt x="64353" y="29051"/>
                  </a:cubicBezTo>
                  <a:cubicBezTo>
                    <a:pt x="64353" y="28730"/>
                    <a:pt x="64603" y="28492"/>
                    <a:pt x="64925" y="28492"/>
                  </a:cubicBezTo>
                  <a:close/>
                  <a:moveTo>
                    <a:pt x="68640" y="28492"/>
                  </a:moveTo>
                  <a:cubicBezTo>
                    <a:pt x="68937" y="28492"/>
                    <a:pt x="69211" y="28742"/>
                    <a:pt x="69211" y="29051"/>
                  </a:cubicBezTo>
                  <a:cubicBezTo>
                    <a:pt x="69211" y="29349"/>
                    <a:pt x="68949" y="29623"/>
                    <a:pt x="68640" y="29623"/>
                  </a:cubicBezTo>
                  <a:cubicBezTo>
                    <a:pt x="68330" y="29623"/>
                    <a:pt x="68080" y="29361"/>
                    <a:pt x="68080" y="29051"/>
                  </a:cubicBezTo>
                  <a:cubicBezTo>
                    <a:pt x="68092" y="28742"/>
                    <a:pt x="68330" y="28492"/>
                    <a:pt x="68640" y="28492"/>
                  </a:cubicBezTo>
                  <a:close/>
                  <a:moveTo>
                    <a:pt x="72366" y="28492"/>
                  </a:moveTo>
                  <a:cubicBezTo>
                    <a:pt x="72676" y="28492"/>
                    <a:pt x="72926" y="28742"/>
                    <a:pt x="72926" y="29051"/>
                  </a:cubicBezTo>
                  <a:cubicBezTo>
                    <a:pt x="72926" y="29361"/>
                    <a:pt x="72676" y="29623"/>
                    <a:pt x="72366" y="29623"/>
                  </a:cubicBezTo>
                  <a:cubicBezTo>
                    <a:pt x="72045" y="29623"/>
                    <a:pt x="71795" y="29361"/>
                    <a:pt x="71795" y="29051"/>
                  </a:cubicBezTo>
                  <a:cubicBezTo>
                    <a:pt x="71807" y="28730"/>
                    <a:pt x="72069" y="28492"/>
                    <a:pt x="72366" y="28492"/>
                  </a:cubicBezTo>
                  <a:close/>
                  <a:moveTo>
                    <a:pt x="76093" y="28492"/>
                  </a:moveTo>
                  <a:cubicBezTo>
                    <a:pt x="76391" y="28492"/>
                    <a:pt x="76664" y="28742"/>
                    <a:pt x="76664" y="29051"/>
                  </a:cubicBezTo>
                  <a:cubicBezTo>
                    <a:pt x="76664" y="29349"/>
                    <a:pt x="76403" y="29623"/>
                    <a:pt x="76093" y="29623"/>
                  </a:cubicBezTo>
                  <a:cubicBezTo>
                    <a:pt x="75795" y="29623"/>
                    <a:pt x="75533" y="29361"/>
                    <a:pt x="75533" y="29051"/>
                  </a:cubicBezTo>
                  <a:cubicBezTo>
                    <a:pt x="75533" y="28742"/>
                    <a:pt x="75783" y="28492"/>
                    <a:pt x="76093" y="28492"/>
                  </a:cubicBezTo>
                  <a:close/>
                  <a:moveTo>
                    <a:pt x="79712" y="28492"/>
                  </a:moveTo>
                  <a:cubicBezTo>
                    <a:pt x="80010" y="28492"/>
                    <a:pt x="80284" y="28742"/>
                    <a:pt x="80284" y="29051"/>
                  </a:cubicBezTo>
                  <a:cubicBezTo>
                    <a:pt x="80284" y="29349"/>
                    <a:pt x="80022" y="29623"/>
                    <a:pt x="79712" y="29623"/>
                  </a:cubicBezTo>
                  <a:cubicBezTo>
                    <a:pt x="79403" y="29623"/>
                    <a:pt x="79153" y="29361"/>
                    <a:pt x="79153" y="29051"/>
                  </a:cubicBezTo>
                  <a:cubicBezTo>
                    <a:pt x="79165" y="28742"/>
                    <a:pt x="79403" y="28492"/>
                    <a:pt x="79712" y="28492"/>
                  </a:cubicBezTo>
                  <a:close/>
                  <a:moveTo>
                    <a:pt x="83451" y="28492"/>
                  </a:moveTo>
                  <a:cubicBezTo>
                    <a:pt x="83761" y="28492"/>
                    <a:pt x="84011" y="28742"/>
                    <a:pt x="84011" y="29051"/>
                  </a:cubicBezTo>
                  <a:cubicBezTo>
                    <a:pt x="84011" y="29361"/>
                    <a:pt x="83761" y="29623"/>
                    <a:pt x="83451" y="29623"/>
                  </a:cubicBezTo>
                  <a:cubicBezTo>
                    <a:pt x="83141" y="29623"/>
                    <a:pt x="82880" y="29361"/>
                    <a:pt x="82880" y="29051"/>
                  </a:cubicBezTo>
                  <a:cubicBezTo>
                    <a:pt x="82880" y="28730"/>
                    <a:pt x="83141" y="28492"/>
                    <a:pt x="83451" y="28492"/>
                  </a:cubicBezTo>
                  <a:close/>
                  <a:moveTo>
                    <a:pt x="87166" y="28492"/>
                  </a:moveTo>
                  <a:cubicBezTo>
                    <a:pt x="87463" y="28492"/>
                    <a:pt x="87737" y="28742"/>
                    <a:pt x="87737" y="29051"/>
                  </a:cubicBezTo>
                  <a:cubicBezTo>
                    <a:pt x="87737" y="29349"/>
                    <a:pt x="87475" y="29623"/>
                    <a:pt x="87166" y="29623"/>
                  </a:cubicBezTo>
                  <a:cubicBezTo>
                    <a:pt x="86856" y="29623"/>
                    <a:pt x="86606" y="29361"/>
                    <a:pt x="86606" y="29051"/>
                  </a:cubicBezTo>
                  <a:cubicBezTo>
                    <a:pt x="86618" y="28742"/>
                    <a:pt x="86856" y="28492"/>
                    <a:pt x="87166" y="28492"/>
                  </a:cubicBezTo>
                  <a:close/>
                  <a:moveTo>
                    <a:pt x="90904" y="28492"/>
                  </a:moveTo>
                  <a:cubicBezTo>
                    <a:pt x="91214" y="28492"/>
                    <a:pt x="91464" y="28742"/>
                    <a:pt x="91464" y="29051"/>
                  </a:cubicBezTo>
                  <a:cubicBezTo>
                    <a:pt x="91464" y="29361"/>
                    <a:pt x="91214" y="29623"/>
                    <a:pt x="90904" y="29623"/>
                  </a:cubicBezTo>
                  <a:cubicBezTo>
                    <a:pt x="90595" y="29623"/>
                    <a:pt x="90345" y="29361"/>
                    <a:pt x="90345" y="29051"/>
                  </a:cubicBezTo>
                  <a:cubicBezTo>
                    <a:pt x="90345" y="28730"/>
                    <a:pt x="90595" y="28492"/>
                    <a:pt x="90904" y="28492"/>
                  </a:cubicBezTo>
                  <a:close/>
                  <a:moveTo>
                    <a:pt x="94631" y="28492"/>
                  </a:moveTo>
                  <a:cubicBezTo>
                    <a:pt x="94929" y="28492"/>
                    <a:pt x="95191" y="28742"/>
                    <a:pt x="95191" y="29051"/>
                  </a:cubicBezTo>
                  <a:cubicBezTo>
                    <a:pt x="95191" y="29349"/>
                    <a:pt x="94941" y="29623"/>
                    <a:pt x="94631" y="29623"/>
                  </a:cubicBezTo>
                  <a:cubicBezTo>
                    <a:pt x="94310" y="29623"/>
                    <a:pt x="94060" y="29361"/>
                    <a:pt x="94060" y="29051"/>
                  </a:cubicBezTo>
                  <a:cubicBezTo>
                    <a:pt x="94071" y="28742"/>
                    <a:pt x="94310" y="28492"/>
                    <a:pt x="94631" y="28492"/>
                  </a:cubicBezTo>
                  <a:close/>
                  <a:moveTo>
                    <a:pt x="98346" y="28492"/>
                  </a:moveTo>
                  <a:cubicBezTo>
                    <a:pt x="98655" y="28492"/>
                    <a:pt x="98905" y="28742"/>
                    <a:pt x="98905" y="29051"/>
                  </a:cubicBezTo>
                  <a:cubicBezTo>
                    <a:pt x="98905" y="29361"/>
                    <a:pt x="98655" y="29623"/>
                    <a:pt x="98346" y="29623"/>
                  </a:cubicBezTo>
                  <a:cubicBezTo>
                    <a:pt x="98036" y="29623"/>
                    <a:pt x="97786" y="29361"/>
                    <a:pt x="97786" y="29051"/>
                  </a:cubicBezTo>
                  <a:cubicBezTo>
                    <a:pt x="97798" y="28730"/>
                    <a:pt x="98036" y="28492"/>
                    <a:pt x="98346" y="28492"/>
                  </a:cubicBezTo>
                  <a:close/>
                  <a:moveTo>
                    <a:pt x="102084" y="28492"/>
                  </a:moveTo>
                  <a:cubicBezTo>
                    <a:pt x="102382" y="28492"/>
                    <a:pt x="102644" y="28742"/>
                    <a:pt x="102644" y="29051"/>
                  </a:cubicBezTo>
                  <a:cubicBezTo>
                    <a:pt x="102644" y="29349"/>
                    <a:pt x="102394" y="29623"/>
                    <a:pt x="102084" y="29623"/>
                  </a:cubicBezTo>
                  <a:cubicBezTo>
                    <a:pt x="101787" y="29623"/>
                    <a:pt x="101513" y="29361"/>
                    <a:pt x="101513" y="29051"/>
                  </a:cubicBezTo>
                  <a:cubicBezTo>
                    <a:pt x="101513" y="28742"/>
                    <a:pt x="101775" y="28492"/>
                    <a:pt x="102084" y="28492"/>
                  </a:cubicBezTo>
                  <a:close/>
                  <a:moveTo>
                    <a:pt x="105799" y="28492"/>
                  </a:moveTo>
                  <a:cubicBezTo>
                    <a:pt x="106121" y="28492"/>
                    <a:pt x="106371" y="28742"/>
                    <a:pt x="106371" y="29051"/>
                  </a:cubicBezTo>
                  <a:cubicBezTo>
                    <a:pt x="106371" y="29361"/>
                    <a:pt x="106109" y="29623"/>
                    <a:pt x="105799" y="29623"/>
                  </a:cubicBezTo>
                  <a:cubicBezTo>
                    <a:pt x="105490" y="29623"/>
                    <a:pt x="105239" y="29361"/>
                    <a:pt x="105239" y="29051"/>
                  </a:cubicBezTo>
                  <a:cubicBezTo>
                    <a:pt x="105251" y="28730"/>
                    <a:pt x="105490" y="28492"/>
                    <a:pt x="105799" y="28492"/>
                  </a:cubicBezTo>
                  <a:close/>
                  <a:moveTo>
                    <a:pt x="109538" y="28492"/>
                  </a:moveTo>
                  <a:cubicBezTo>
                    <a:pt x="109835" y="28492"/>
                    <a:pt x="110109" y="28742"/>
                    <a:pt x="110109" y="29051"/>
                  </a:cubicBezTo>
                  <a:cubicBezTo>
                    <a:pt x="110109" y="29349"/>
                    <a:pt x="109847" y="29623"/>
                    <a:pt x="109538" y="29623"/>
                  </a:cubicBezTo>
                  <a:cubicBezTo>
                    <a:pt x="109228" y="29623"/>
                    <a:pt x="108978" y="29361"/>
                    <a:pt x="108978" y="29051"/>
                  </a:cubicBezTo>
                  <a:cubicBezTo>
                    <a:pt x="108978" y="28742"/>
                    <a:pt x="109228" y="28492"/>
                    <a:pt x="109538" y="28492"/>
                  </a:cubicBezTo>
                  <a:close/>
                  <a:moveTo>
                    <a:pt x="113264" y="28492"/>
                  </a:moveTo>
                  <a:cubicBezTo>
                    <a:pt x="113574" y="28492"/>
                    <a:pt x="113824" y="28742"/>
                    <a:pt x="113824" y="29051"/>
                  </a:cubicBezTo>
                  <a:cubicBezTo>
                    <a:pt x="113824" y="29361"/>
                    <a:pt x="113574" y="29623"/>
                    <a:pt x="113264" y="29623"/>
                  </a:cubicBezTo>
                  <a:cubicBezTo>
                    <a:pt x="112943" y="29623"/>
                    <a:pt x="112693" y="29361"/>
                    <a:pt x="112693" y="29051"/>
                  </a:cubicBezTo>
                  <a:cubicBezTo>
                    <a:pt x="112705" y="28730"/>
                    <a:pt x="112943" y="28492"/>
                    <a:pt x="113264" y="28492"/>
                  </a:cubicBezTo>
                  <a:close/>
                  <a:moveTo>
                    <a:pt x="116991" y="28492"/>
                  </a:moveTo>
                  <a:cubicBezTo>
                    <a:pt x="117289" y="28492"/>
                    <a:pt x="117562" y="28742"/>
                    <a:pt x="117562" y="29051"/>
                  </a:cubicBezTo>
                  <a:cubicBezTo>
                    <a:pt x="117562" y="29349"/>
                    <a:pt x="117312" y="29623"/>
                    <a:pt x="116991" y="29623"/>
                  </a:cubicBezTo>
                  <a:cubicBezTo>
                    <a:pt x="116681" y="29623"/>
                    <a:pt x="116431" y="29361"/>
                    <a:pt x="116431" y="29051"/>
                  </a:cubicBezTo>
                  <a:cubicBezTo>
                    <a:pt x="116431" y="28742"/>
                    <a:pt x="116681" y="28492"/>
                    <a:pt x="116991" y="28492"/>
                  </a:cubicBezTo>
                  <a:close/>
                  <a:moveTo>
                    <a:pt x="120718" y="28492"/>
                  </a:moveTo>
                  <a:cubicBezTo>
                    <a:pt x="121027" y="28492"/>
                    <a:pt x="121277" y="28742"/>
                    <a:pt x="121277" y="29051"/>
                  </a:cubicBezTo>
                  <a:cubicBezTo>
                    <a:pt x="121277" y="29361"/>
                    <a:pt x="121027" y="29623"/>
                    <a:pt x="120718" y="29623"/>
                  </a:cubicBezTo>
                  <a:cubicBezTo>
                    <a:pt x="120408" y="29623"/>
                    <a:pt x="120146" y="29361"/>
                    <a:pt x="120146" y="29051"/>
                  </a:cubicBezTo>
                  <a:cubicBezTo>
                    <a:pt x="120170" y="28730"/>
                    <a:pt x="120420" y="28492"/>
                    <a:pt x="120718" y="28492"/>
                  </a:cubicBezTo>
                  <a:close/>
                  <a:moveTo>
                    <a:pt x="124456" y="28492"/>
                  </a:moveTo>
                  <a:cubicBezTo>
                    <a:pt x="124754" y="28492"/>
                    <a:pt x="125016" y="28742"/>
                    <a:pt x="125016" y="29051"/>
                  </a:cubicBezTo>
                  <a:cubicBezTo>
                    <a:pt x="125016" y="29349"/>
                    <a:pt x="124766" y="29623"/>
                    <a:pt x="124456" y="29623"/>
                  </a:cubicBezTo>
                  <a:cubicBezTo>
                    <a:pt x="124135" y="29623"/>
                    <a:pt x="123885" y="29361"/>
                    <a:pt x="123885" y="29051"/>
                  </a:cubicBezTo>
                  <a:cubicBezTo>
                    <a:pt x="123885" y="28742"/>
                    <a:pt x="124135" y="28492"/>
                    <a:pt x="124456" y="28492"/>
                  </a:cubicBezTo>
                  <a:close/>
                  <a:moveTo>
                    <a:pt x="128171" y="28492"/>
                  </a:moveTo>
                  <a:cubicBezTo>
                    <a:pt x="128480" y="28492"/>
                    <a:pt x="128742" y="28742"/>
                    <a:pt x="128742" y="29051"/>
                  </a:cubicBezTo>
                  <a:cubicBezTo>
                    <a:pt x="128742" y="29361"/>
                    <a:pt x="128480" y="29623"/>
                    <a:pt x="128171" y="29623"/>
                  </a:cubicBezTo>
                  <a:cubicBezTo>
                    <a:pt x="127861" y="29623"/>
                    <a:pt x="127611" y="29361"/>
                    <a:pt x="127611" y="29051"/>
                  </a:cubicBezTo>
                  <a:cubicBezTo>
                    <a:pt x="127611" y="28730"/>
                    <a:pt x="127861" y="28492"/>
                    <a:pt x="128171" y="28492"/>
                  </a:cubicBezTo>
                  <a:close/>
                  <a:moveTo>
                    <a:pt x="131898" y="28492"/>
                  </a:moveTo>
                  <a:cubicBezTo>
                    <a:pt x="132195" y="28492"/>
                    <a:pt x="132457" y="28742"/>
                    <a:pt x="132457" y="29051"/>
                  </a:cubicBezTo>
                  <a:cubicBezTo>
                    <a:pt x="132457" y="29349"/>
                    <a:pt x="132207" y="29623"/>
                    <a:pt x="131898" y="29623"/>
                  </a:cubicBezTo>
                  <a:cubicBezTo>
                    <a:pt x="131600" y="29623"/>
                    <a:pt x="131326" y="29361"/>
                    <a:pt x="131326" y="29051"/>
                  </a:cubicBezTo>
                  <a:cubicBezTo>
                    <a:pt x="131338" y="28742"/>
                    <a:pt x="131576" y="28492"/>
                    <a:pt x="131898" y="28492"/>
                  </a:cubicBezTo>
                  <a:close/>
                  <a:moveTo>
                    <a:pt x="135624" y="28492"/>
                  </a:moveTo>
                  <a:cubicBezTo>
                    <a:pt x="135946" y="28492"/>
                    <a:pt x="136196" y="28742"/>
                    <a:pt x="136196" y="29051"/>
                  </a:cubicBezTo>
                  <a:cubicBezTo>
                    <a:pt x="136196" y="29361"/>
                    <a:pt x="135934" y="29623"/>
                    <a:pt x="135624" y="29623"/>
                  </a:cubicBezTo>
                  <a:cubicBezTo>
                    <a:pt x="135315" y="29623"/>
                    <a:pt x="135065" y="29361"/>
                    <a:pt x="135065" y="29051"/>
                  </a:cubicBezTo>
                  <a:cubicBezTo>
                    <a:pt x="135065" y="28730"/>
                    <a:pt x="135315" y="28492"/>
                    <a:pt x="135624" y="28492"/>
                  </a:cubicBezTo>
                  <a:close/>
                  <a:moveTo>
                    <a:pt x="139351" y="28492"/>
                  </a:moveTo>
                  <a:cubicBezTo>
                    <a:pt x="139649" y="28492"/>
                    <a:pt x="139910" y="28742"/>
                    <a:pt x="139910" y="29051"/>
                  </a:cubicBezTo>
                  <a:cubicBezTo>
                    <a:pt x="139910" y="29349"/>
                    <a:pt x="139660" y="29623"/>
                    <a:pt x="139351" y="29623"/>
                  </a:cubicBezTo>
                  <a:cubicBezTo>
                    <a:pt x="139053" y="29623"/>
                    <a:pt x="138779" y="29361"/>
                    <a:pt x="138779" y="29051"/>
                  </a:cubicBezTo>
                  <a:cubicBezTo>
                    <a:pt x="138803" y="28742"/>
                    <a:pt x="139041" y="28492"/>
                    <a:pt x="139351" y="28492"/>
                  </a:cubicBezTo>
                  <a:close/>
                  <a:moveTo>
                    <a:pt x="3405" y="30349"/>
                  </a:moveTo>
                  <a:cubicBezTo>
                    <a:pt x="3703" y="30349"/>
                    <a:pt x="3977" y="30599"/>
                    <a:pt x="3977" y="30909"/>
                  </a:cubicBezTo>
                  <a:cubicBezTo>
                    <a:pt x="3977" y="31206"/>
                    <a:pt x="3727" y="31480"/>
                    <a:pt x="3405" y="31480"/>
                  </a:cubicBezTo>
                  <a:cubicBezTo>
                    <a:pt x="3096" y="31480"/>
                    <a:pt x="2846" y="31230"/>
                    <a:pt x="2846" y="30909"/>
                  </a:cubicBezTo>
                  <a:cubicBezTo>
                    <a:pt x="2858" y="30599"/>
                    <a:pt x="3096" y="30349"/>
                    <a:pt x="3405" y="30349"/>
                  </a:cubicBezTo>
                  <a:close/>
                  <a:moveTo>
                    <a:pt x="7132" y="30349"/>
                  </a:moveTo>
                  <a:cubicBezTo>
                    <a:pt x="7430" y="30349"/>
                    <a:pt x="7692" y="30599"/>
                    <a:pt x="7692" y="30909"/>
                  </a:cubicBezTo>
                  <a:cubicBezTo>
                    <a:pt x="7692" y="31206"/>
                    <a:pt x="7442" y="31480"/>
                    <a:pt x="7132" y="31480"/>
                  </a:cubicBezTo>
                  <a:cubicBezTo>
                    <a:pt x="6834" y="31480"/>
                    <a:pt x="6560" y="31230"/>
                    <a:pt x="6560" y="30909"/>
                  </a:cubicBezTo>
                  <a:cubicBezTo>
                    <a:pt x="6584" y="30599"/>
                    <a:pt x="6822" y="30349"/>
                    <a:pt x="7132" y="30349"/>
                  </a:cubicBezTo>
                  <a:close/>
                  <a:moveTo>
                    <a:pt x="10871" y="30349"/>
                  </a:moveTo>
                  <a:cubicBezTo>
                    <a:pt x="11168" y="30349"/>
                    <a:pt x="11430" y="30599"/>
                    <a:pt x="11430" y="30909"/>
                  </a:cubicBezTo>
                  <a:cubicBezTo>
                    <a:pt x="11430" y="31206"/>
                    <a:pt x="11180" y="31480"/>
                    <a:pt x="10871" y="31480"/>
                  </a:cubicBezTo>
                  <a:cubicBezTo>
                    <a:pt x="10573" y="31480"/>
                    <a:pt x="10299" y="31230"/>
                    <a:pt x="10299" y="30909"/>
                  </a:cubicBezTo>
                  <a:cubicBezTo>
                    <a:pt x="10299" y="30599"/>
                    <a:pt x="10549" y="30349"/>
                    <a:pt x="10871" y="30349"/>
                  </a:cubicBezTo>
                  <a:close/>
                  <a:moveTo>
                    <a:pt x="14585" y="30349"/>
                  </a:moveTo>
                  <a:cubicBezTo>
                    <a:pt x="14883" y="30349"/>
                    <a:pt x="15157" y="30599"/>
                    <a:pt x="15157" y="30909"/>
                  </a:cubicBezTo>
                  <a:cubicBezTo>
                    <a:pt x="15157" y="31206"/>
                    <a:pt x="14895" y="31480"/>
                    <a:pt x="14585" y="31480"/>
                  </a:cubicBezTo>
                  <a:cubicBezTo>
                    <a:pt x="14288" y="31480"/>
                    <a:pt x="14014" y="31230"/>
                    <a:pt x="14014" y="30909"/>
                  </a:cubicBezTo>
                  <a:cubicBezTo>
                    <a:pt x="14038" y="30599"/>
                    <a:pt x="14276" y="30349"/>
                    <a:pt x="14585" y="30349"/>
                  </a:cubicBezTo>
                  <a:close/>
                  <a:moveTo>
                    <a:pt x="18324" y="30349"/>
                  </a:moveTo>
                  <a:cubicBezTo>
                    <a:pt x="18622" y="30349"/>
                    <a:pt x="18883" y="30599"/>
                    <a:pt x="18883" y="30909"/>
                  </a:cubicBezTo>
                  <a:cubicBezTo>
                    <a:pt x="18883" y="31206"/>
                    <a:pt x="18633" y="31480"/>
                    <a:pt x="18324" y="31480"/>
                  </a:cubicBezTo>
                  <a:cubicBezTo>
                    <a:pt x="18026" y="31480"/>
                    <a:pt x="17752" y="31230"/>
                    <a:pt x="17752" y="30909"/>
                  </a:cubicBezTo>
                  <a:cubicBezTo>
                    <a:pt x="17752" y="30599"/>
                    <a:pt x="18014" y="30349"/>
                    <a:pt x="18324" y="30349"/>
                  </a:cubicBezTo>
                  <a:close/>
                  <a:moveTo>
                    <a:pt x="22039" y="30349"/>
                  </a:moveTo>
                  <a:cubicBezTo>
                    <a:pt x="22336" y="30349"/>
                    <a:pt x="22610" y="30599"/>
                    <a:pt x="22610" y="30909"/>
                  </a:cubicBezTo>
                  <a:cubicBezTo>
                    <a:pt x="22610" y="31206"/>
                    <a:pt x="22360" y="31480"/>
                    <a:pt x="22039" y="31480"/>
                  </a:cubicBezTo>
                  <a:cubicBezTo>
                    <a:pt x="21729" y="31480"/>
                    <a:pt x="21479" y="31230"/>
                    <a:pt x="21479" y="30909"/>
                  </a:cubicBezTo>
                  <a:cubicBezTo>
                    <a:pt x="21491" y="30599"/>
                    <a:pt x="21729" y="30349"/>
                    <a:pt x="22039" y="30349"/>
                  </a:cubicBezTo>
                  <a:close/>
                  <a:moveTo>
                    <a:pt x="25777" y="30349"/>
                  </a:moveTo>
                  <a:cubicBezTo>
                    <a:pt x="26075" y="30349"/>
                    <a:pt x="26349" y="30599"/>
                    <a:pt x="26349" y="30909"/>
                  </a:cubicBezTo>
                  <a:cubicBezTo>
                    <a:pt x="26349" y="31206"/>
                    <a:pt x="26087" y="31480"/>
                    <a:pt x="25777" y="31480"/>
                  </a:cubicBezTo>
                  <a:cubicBezTo>
                    <a:pt x="25468" y="31480"/>
                    <a:pt x="25206" y="31230"/>
                    <a:pt x="25206" y="30909"/>
                  </a:cubicBezTo>
                  <a:cubicBezTo>
                    <a:pt x="25218" y="30599"/>
                    <a:pt x="25468" y="30349"/>
                    <a:pt x="25777" y="30349"/>
                  </a:cubicBezTo>
                  <a:close/>
                  <a:moveTo>
                    <a:pt x="29504" y="30349"/>
                  </a:moveTo>
                  <a:cubicBezTo>
                    <a:pt x="29801" y="30349"/>
                    <a:pt x="30063" y="30599"/>
                    <a:pt x="30063" y="30909"/>
                  </a:cubicBezTo>
                  <a:cubicBezTo>
                    <a:pt x="30063" y="31206"/>
                    <a:pt x="29813" y="31480"/>
                    <a:pt x="29504" y="31480"/>
                  </a:cubicBezTo>
                  <a:cubicBezTo>
                    <a:pt x="29182" y="31480"/>
                    <a:pt x="28932" y="31230"/>
                    <a:pt x="28932" y="30909"/>
                  </a:cubicBezTo>
                  <a:cubicBezTo>
                    <a:pt x="28944" y="30599"/>
                    <a:pt x="29182" y="30349"/>
                    <a:pt x="29504" y="30349"/>
                  </a:cubicBezTo>
                  <a:close/>
                  <a:moveTo>
                    <a:pt x="33230" y="30349"/>
                  </a:moveTo>
                  <a:cubicBezTo>
                    <a:pt x="33528" y="30349"/>
                    <a:pt x="33802" y="30599"/>
                    <a:pt x="33802" y="30909"/>
                  </a:cubicBezTo>
                  <a:cubicBezTo>
                    <a:pt x="33802" y="31206"/>
                    <a:pt x="33552" y="31480"/>
                    <a:pt x="33230" y="31480"/>
                  </a:cubicBezTo>
                  <a:cubicBezTo>
                    <a:pt x="32921" y="31480"/>
                    <a:pt x="32671" y="31230"/>
                    <a:pt x="32671" y="30909"/>
                  </a:cubicBezTo>
                  <a:cubicBezTo>
                    <a:pt x="32671" y="30599"/>
                    <a:pt x="32921" y="30349"/>
                    <a:pt x="33230" y="30349"/>
                  </a:cubicBezTo>
                  <a:close/>
                  <a:moveTo>
                    <a:pt x="36957" y="30349"/>
                  </a:moveTo>
                  <a:cubicBezTo>
                    <a:pt x="37255" y="30349"/>
                    <a:pt x="37517" y="30599"/>
                    <a:pt x="37517" y="30909"/>
                  </a:cubicBezTo>
                  <a:cubicBezTo>
                    <a:pt x="37517" y="31206"/>
                    <a:pt x="37267" y="31480"/>
                    <a:pt x="36957" y="31480"/>
                  </a:cubicBezTo>
                  <a:cubicBezTo>
                    <a:pt x="36648" y="31480"/>
                    <a:pt x="36386" y="31230"/>
                    <a:pt x="36386" y="30909"/>
                  </a:cubicBezTo>
                  <a:cubicBezTo>
                    <a:pt x="36409" y="30599"/>
                    <a:pt x="36648" y="30349"/>
                    <a:pt x="36957" y="30349"/>
                  </a:cubicBezTo>
                  <a:close/>
                  <a:moveTo>
                    <a:pt x="40672" y="30349"/>
                  </a:moveTo>
                  <a:cubicBezTo>
                    <a:pt x="40970" y="30349"/>
                    <a:pt x="41243" y="30599"/>
                    <a:pt x="41243" y="30909"/>
                  </a:cubicBezTo>
                  <a:cubicBezTo>
                    <a:pt x="41243" y="31206"/>
                    <a:pt x="40993" y="31480"/>
                    <a:pt x="40672" y="31480"/>
                  </a:cubicBezTo>
                  <a:cubicBezTo>
                    <a:pt x="40374" y="31480"/>
                    <a:pt x="40112" y="31230"/>
                    <a:pt x="40112" y="30909"/>
                  </a:cubicBezTo>
                  <a:cubicBezTo>
                    <a:pt x="40124" y="30599"/>
                    <a:pt x="40362" y="30349"/>
                    <a:pt x="40672" y="30349"/>
                  </a:cubicBezTo>
                  <a:close/>
                  <a:moveTo>
                    <a:pt x="44410" y="30349"/>
                  </a:moveTo>
                  <a:cubicBezTo>
                    <a:pt x="44708" y="30349"/>
                    <a:pt x="44982" y="30599"/>
                    <a:pt x="44982" y="30909"/>
                  </a:cubicBezTo>
                  <a:cubicBezTo>
                    <a:pt x="44982" y="31206"/>
                    <a:pt x="44720" y="31480"/>
                    <a:pt x="44410" y="31480"/>
                  </a:cubicBezTo>
                  <a:cubicBezTo>
                    <a:pt x="44113" y="31480"/>
                    <a:pt x="43851" y="31230"/>
                    <a:pt x="43851" y="30909"/>
                  </a:cubicBezTo>
                  <a:cubicBezTo>
                    <a:pt x="43851" y="30599"/>
                    <a:pt x="44101" y="30349"/>
                    <a:pt x="44410" y="30349"/>
                  </a:cubicBezTo>
                  <a:close/>
                  <a:moveTo>
                    <a:pt x="48137" y="30349"/>
                  </a:moveTo>
                  <a:cubicBezTo>
                    <a:pt x="48435" y="30349"/>
                    <a:pt x="48697" y="30599"/>
                    <a:pt x="48697" y="30909"/>
                  </a:cubicBezTo>
                  <a:cubicBezTo>
                    <a:pt x="48697" y="31206"/>
                    <a:pt x="48447" y="31480"/>
                    <a:pt x="48137" y="31480"/>
                  </a:cubicBezTo>
                  <a:cubicBezTo>
                    <a:pt x="47839" y="31480"/>
                    <a:pt x="47566" y="31230"/>
                    <a:pt x="47566" y="30909"/>
                  </a:cubicBezTo>
                  <a:cubicBezTo>
                    <a:pt x="47578" y="30599"/>
                    <a:pt x="47839" y="30349"/>
                    <a:pt x="48137" y="30349"/>
                  </a:cubicBezTo>
                  <a:close/>
                  <a:moveTo>
                    <a:pt x="51864" y="30349"/>
                  </a:moveTo>
                  <a:cubicBezTo>
                    <a:pt x="52161" y="30349"/>
                    <a:pt x="52435" y="30599"/>
                    <a:pt x="52435" y="30909"/>
                  </a:cubicBezTo>
                  <a:cubicBezTo>
                    <a:pt x="52435" y="31206"/>
                    <a:pt x="52185" y="31480"/>
                    <a:pt x="51864" y="31480"/>
                  </a:cubicBezTo>
                  <a:cubicBezTo>
                    <a:pt x="51566" y="31480"/>
                    <a:pt x="51304" y="31230"/>
                    <a:pt x="51304" y="30909"/>
                  </a:cubicBezTo>
                  <a:cubicBezTo>
                    <a:pt x="51304" y="30599"/>
                    <a:pt x="51554" y="30349"/>
                    <a:pt x="51864" y="30349"/>
                  </a:cubicBezTo>
                  <a:close/>
                  <a:moveTo>
                    <a:pt x="55602" y="30349"/>
                  </a:moveTo>
                  <a:cubicBezTo>
                    <a:pt x="55900" y="30349"/>
                    <a:pt x="56174" y="30599"/>
                    <a:pt x="56174" y="30909"/>
                  </a:cubicBezTo>
                  <a:cubicBezTo>
                    <a:pt x="56174" y="31206"/>
                    <a:pt x="55912" y="31480"/>
                    <a:pt x="55602" y="31480"/>
                  </a:cubicBezTo>
                  <a:cubicBezTo>
                    <a:pt x="55293" y="31480"/>
                    <a:pt x="55043" y="31230"/>
                    <a:pt x="55043" y="30909"/>
                  </a:cubicBezTo>
                  <a:cubicBezTo>
                    <a:pt x="55043" y="30599"/>
                    <a:pt x="55293" y="30349"/>
                    <a:pt x="55602" y="30349"/>
                  </a:cubicBezTo>
                  <a:close/>
                  <a:moveTo>
                    <a:pt x="59329" y="30349"/>
                  </a:moveTo>
                  <a:cubicBezTo>
                    <a:pt x="59627" y="30349"/>
                    <a:pt x="59889" y="30599"/>
                    <a:pt x="59889" y="30909"/>
                  </a:cubicBezTo>
                  <a:cubicBezTo>
                    <a:pt x="59889" y="31206"/>
                    <a:pt x="59639" y="31480"/>
                    <a:pt x="59329" y="31480"/>
                  </a:cubicBezTo>
                  <a:cubicBezTo>
                    <a:pt x="59008" y="31480"/>
                    <a:pt x="58757" y="31230"/>
                    <a:pt x="58757" y="30909"/>
                  </a:cubicBezTo>
                  <a:cubicBezTo>
                    <a:pt x="58757" y="30599"/>
                    <a:pt x="59008" y="30349"/>
                    <a:pt x="59329" y="30349"/>
                  </a:cubicBezTo>
                  <a:close/>
                  <a:moveTo>
                    <a:pt x="63056" y="30349"/>
                  </a:moveTo>
                  <a:cubicBezTo>
                    <a:pt x="63353" y="30349"/>
                    <a:pt x="63627" y="30599"/>
                    <a:pt x="63627" y="30909"/>
                  </a:cubicBezTo>
                  <a:cubicBezTo>
                    <a:pt x="63627" y="31206"/>
                    <a:pt x="63377" y="31480"/>
                    <a:pt x="63056" y="31480"/>
                  </a:cubicBezTo>
                  <a:cubicBezTo>
                    <a:pt x="62746" y="31480"/>
                    <a:pt x="62496" y="31230"/>
                    <a:pt x="62496" y="30909"/>
                  </a:cubicBezTo>
                  <a:cubicBezTo>
                    <a:pt x="62496" y="30599"/>
                    <a:pt x="62746" y="30349"/>
                    <a:pt x="63056" y="30349"/>
                  </a:cubicBezTo>
                  <a:close/>
                  <a:moveTo>
                    <a:pt x="66782" y="30349"/>
                  </a:moveTo>
                  <a:cubicBezTo>
                    <a:pt x="67080" y="30349"/>
                    <a:pt x="67342" y="30599"/>
                    <a:pt x="67342" y="30909"/>
                  </a:cubicBezTo>
                  <a:cubicBezTo>
                    <a:pt x="67342" y="31206"/>
                    <a:pt x="67092" y="31480"/>
                    <a:pt x="66782" y="31480"/>
                  </a:cubicBezTo>
                  <a:cubicBezTo>
                    <a:pt x="66473" y="31480"/>
                    <a:pt x="66211" y="31230"/>
                    <a:pt x="66211" y="30909"/>
                  </a:cubicBezTo>
                  <a:cubicBezTo>
                    <a:pt x="66235" y="30599"/>
                    <a:pt x="66473" y="30349"/>
                    <a:pt x="66782" y="30349"/>
                  </a:cubicBezTo>
                  <a:close/>
                  <a:moveTo>
                    <a:pt x="70509" y="30349"/>
                  </a:moveTo>
                  <a:cubicBezTo>
                    <a:pt x="70807" y="30349"/>
                    <a:pt x="71080" y="30599"/>
                    <a:pt x="71080" y="30909"/>
                  </a:cubicBezTo>
                  <a:cubicBezTo>
                    <a:pt x="71080" y="31206"/>
                    <a:pt x="70830" y="31480"/>
                    <a:pt x="70509" y="31480"/>
                  </a:cubicBezTo>
                  <a:cubicBezTo>
                    <a:pt x="70199" y="31480"/>
                    <a:pt x="69949" y="31230"/>
                    <a:pt x="69949" y="30909"/>
                  </a:cubicBezTo>
                  <a:cubicBezTo>
                    <a:pt x="69949" y="30599"/>
                    <a:pt x="70199" y="30349"/>
                    <a:pt x="70509" y="30349"/>
                  </a:cubicBezTo>
                  <a:close/>
                  <a:moveTo>
                    <a:pt x="74236" y="30349"/>
                  </a:moveTo>
                  <a:cubicBezTo>
                    <a:pt x="74533" y="30349"/>
                    <a:pt x="74795" y="30599"/>
                    <a:pt x="74795" y="30909"/>
                  </a:cubicBezTo>
                  <a:cubicBezTo>
                    <a:pt x="74795" y="31206"/>
                    <a:pt x="74545" y="31480"/>
                    <a:pt x="74236" y="31480"/>
                  </a:cubicBezTo>
                  <a:cubicBezTo>
                    <a:pt x="73938" y="31480"/>
                    <a:pt x="73676" y="31230"/>
                    <a:pt x="73676" y="30909"/>
                  </a:cubicBezTo>
                  <a:cubicBezTo>
                    <a:pt x="73676" y="30599"/>
                    <a:pt x="73926" y="30349"/>
                    <a:pt x="74236" y="30349"/>
                  </a:cubicBezTo>
                  <a:close/>
                  <a:moveTo>
                    <a:pt x="77855" y="30349"/>
                  </a:moveTo>
                  <a:cubicBezTo>
                    <a:pt x="78153" y="30349"/>
                    <a:pt x="78415" y="30599"/>
                    <a:pt x="78415" y="30909"/>
                  </a:cubicBezTo>
                  <a:cubicBezTo>
                    <a:pt x="78415" y="31206"/>
                    <a:pt x="78165" y="31480"/>
                    <a:pt x="77855" y="31480"/>
                  </a:cubicBezTo>
                  <a:cubicBezTo>
                    <a:pt x="77546" y="31480"/>
                    <a:pt x="77284" y="31230"/>
                    <a:pt x="77284" y="30909"/>
                  </a:cubicBezTo>
                  <a:cubicBezTo>
                    <a:pt x="77284" y="30599"/>
                    <a:pt x="77546" y="30349"/>
                    <a:pt x="77855" y="30349"/>
                  </a:cubicBezTo>
                  <a:close/>
                  <a:moveTo>
                    <a:pt x="81570" y="30349"/>
                  </a:moveTo>
                  <a:cubicBezTo>
                    <a:pt x="81868" y="30349"/>
                    <a:pt x="82141" y="30599"/>
                    <a:pt x="82141" y="30909"/>
                  </a:cubicBezTo>
                  <a:cubicBezTo>
                    <a:pt x="82141" y="31206"/>
                    <a:pt x="81879" y="31480"/>
                    <a:pt x="81570" y="31480"/>
                  </a:cubicBezTo>
                  <a:cubicBezTo>
                    <a:pt x="81260" y="31480"/>
                    <a:pt x="81010" y="31230"/>
                    <a:pt x="81010" y="30909"/>
                  </a:cubicBezTo>
                  <a:cubicBezTo>
                    <a:pt x="81022" y="30599"/>
                    <a:pt x="81260" y="30349"/>
                    <a:pt x="81570" y="30349"/>
                  </a:cubicBezTo>
                  <a:close/>
                  <a:moveTo>
                    <a:pt x="85308" y="30349"/>
                  </a:moveTo>
                  <a:cubicBezTo>
                    <a:pt x="85606" y="30349"/>
                    <a:pt x="85880" y="30599"/>
                    <a:pt x="85880" y="30909"/>
                  </a:cubicBezTo>
                  <a:cubicBezTo>
                    <a:pt x="85880" y="31206"/>
                    <a:pt x="85618" y="31480"/>
                    <a:pt x="85308" y="31480"/>
                  </a:cubicBezTo>
                  <a:cubicBezTo>
                    <a:pt x="84999" y="31480"/>
                    <a:pt x="84749" y="31230"/>
                    <a:pt x="84749" y="30909"/>
                  </a:cubicBezTo>
                  <a:cubicBezTo>
                    <a:pt x="84749" y="30599"/>
                    <a:pt x="84999" y="30349"/>
                    <a:pt x="85308" y="30349"/>
                  </a:cubicBezTo>
                  <a:close/>
                  <a:moveTo>
                    <a:pt x="89035" y="30349"/>
                  </a:moveTo>
                  <a:cubicBezTo>
                    <a:pt x="89333" y="30349"/>
                    <a:pt x="89595" y="30599"/>
                    <a:pt x="89595" y="30909"/>
                  </a:cubicBezTo>
                  <a:cubicBezTo>
                    <a:pt x="89595" y="31206"/>
                    <a:pt x="89345" y="31480"/>
                    <a:pt x="89035" y="31480"/>
                  </a:cubicBezTo>
                  <a:cubicBezTo>
                    <a:pt x="88714" y="31480"/>
                    <a:pt x="88464" y="31230"/>
                    <a:pt x="88464" y="30909"/>
                  </a:cubicBezTo>
                  <a:cubicBezTo>
                    <a:pt x="88475" y="30599"/>
                    <a:pt x="88714" y="30349"/>
                    <a:pt x="89035" y="30349"/>
                  </a:cubicBezTo>
                  <a:close/>
                  <a:moveTo>
                    <a:pt x="92762" y="30349"/>
                  </a:moveTo>
                  <a:cubicBezTo>
                    <a:pt x="93059" y="30349"/>
                    <a:pt x="93333" y="30599"/>
                    <a:pt x="93333" y="30909"/>
                  </a:cubicBezTo>
                  <a:cubicBezTo>
                    <a:pt x="93333" y="31206"/>
                    <a:pt x="93071" y="31480"/>
                    <a:pt x="92762" y="31480"/>
                  </a:cubicBezTo>
                  <a:cubicBezTo>
                    <a:pt x="92452" y="31480"/>
                    <a:pt x="92202" y="31230"/>
                    <a:pt x="92202" y="30909"/>
                  </a:cubicBezTo>
                  <a:cubicBezTo>
                    <a:pt x="92202" y="30599"/>
                    <a:pt x="92452" y="30349"/>
                    <a:pt x="92762" y="30349"/>
                  </a:cubicBezTo>
                  <a:close/>
                  <a:moveTo>
                    <a:pt x="96488" y="30349"/>
                  </a:moveTo>
                  <a:cubicBezTo>
                    <a:pt x="96786" y="30349"/>
                    <a:pt x="97048" y="30599"/>
                    <a:pt x="97048" y="30909"/>
                  </a:cubicBezTo>
                  <a:cubicBezTo>
                    <a:pt x="97048" y="31206"/>
                    <a:pt x="96798" y="31480"/>
                    <a:pt x="96488" y="31480"/>
                  </a:cubicBezTo>
                  <a:cubicBezTo>
                    <a:pt x="96191" y="31480"/>
                    <a:pt x="95917" y="31230"/>
                    <a:pt x="95917" y="30909"/>
                  </a:cubicBezTo>
                  <a:cubicBezTo>
                    <a:pt x="95917" y="30599"/>
                    <a:pt x="96179" y="30349"/>
                    <a:pt x="96488" y="30349"/>
                  </a:cubicBezTo>
                  <a:close/>
                  <a:moveTo>
                    <a:pt x="100203" y="30349"/>
                  </a:moveTo>
                  <a:cubicBezTo>
                    <a:pt x="100501" y="30349"/>
                    <a:pt x="100775" y="30599"/>
                    <a:pt x="100775" y="30909"/>
                  </a:cubicBezTo>
                  <a:cubicBezTo>
                    <a:pt x="100775" y="31206"/>
                    <a:pt x="100513" y="31480"/>
                    <a:pt x="100203" y="31480"/>
                  </a:cubicBezTo>
                  <a:cubicBezTo>
                    <a:pt x="99905" y="31480"/>
                    <a:pt x="99644" y="31230"/>
                    <a:pt x="99644" y="30909"/>
                  </a:cubicBezTo>
                  <a:cubicBezTo>
                    <a:pt x="99655" y="30599"/>
                    <a:pt x="99894" y="30349"/>
                    <a:pt x="100203" y="30349"/>
                  </a:cubicBezTo>
                  <a:close/>
                  <a:moveTo>
                    <a:pt x="103942" y="30349"/>
                  </a:moveTo>
                  <a:cubicBezTo>
                    <a:pt x="104239" y="30349"/>
                    <a:pt x="104513" y="30599"/>
                    <a:pt x="104513" y="30909"/>
                  </a:cubicBezTo>
                  <a:cubicBezTo>
                    <a:pt x="104513" y="31206"/>
                    <a:pt x="104251" y="31480"/>
                    <a:pt x="103942" y="31480"/>
                  </a:cubicBezTo>
                  <a:cubicBezTo>
                    <a:pt x="103644" y="31480"/>
                    <a:pt x="103382" y="31230"/>
                    <a:pt x="103382" y="30909"/>
                  </a:cubicBezTo>
                  <a:cubicBezTo>
                    <a:pt x="103382" y="30599"/>
                    <a:pt x="103632" y="30349"/>
                    <a:pt x="103942" y="30349"/>
                  </a:cubicBezTo>
                  <a:close/>
                  <a:moveTo>
                    <a:pt x="107668" y="30349"/>
                  </a:moveTo>
                  <a:cubicBezTo>
                    <a:pt x="107966" y="30349"/>
                    <a:pt x="108228" y="30599"/>
                    <a:pt x="108228" y="30909"/>
                  </a:cubicBezTo>
                  <a:cubicBezTo>
                    <a:pt x="108228" y="31206"/>
                    <a:pt x="107978" y="31480"/>
                    <a:pt x="107668" y="31480"/>
                  </a:cubicBezTo>
                  <a:cubicBezTo>
                    <a:pt x="107371" y="31480"/>
                    <a:pt x="107097" y="31230"/>
                    <a:pt x="107097" y="30909"/>
                  </a:cubicBezTo>
                  <a:cubicBezTo>
                    <a:pt x="107109" y="30599"/>
                    <a:pt x="107347" y="30349"/>
                    <a:pt x="107668" y="30349"/>
                  </a:cubicBezTo>
                  <a:close/>
                  <a:moveTo>
                    <a:pt x="111395" y="30349"/>
                  </a:moveTo>
                  <a:cubicBezTo>
                    <a:pt x="111693" y="30349"/>
                    <a:pt x="111967" y="30599"/>
                    <a:pt x="111967" y="30909"/>
                  </a:cubicBezTo>
                  <a:cubicBezTo>
                    <a:pt x="111967" y="31206"/>
                    <a:pt x="111705" y="31480"/>
                    <a:pt x="111395" y="31480"/>
                  </a:cubicBezTo>
                  <a:cubicBezTo>
                    <a:pt x="111085" y="31480"/>
                    <a:pt x="110835" y="31230"/>
                    <a:pt x="110835" y="30909"/>
                  </a:cubicBezTo>
                  <a:cubicBezTo>
                    <a:pt x="110835" y="30599"/>
                    <a:pt x="111085" y="30349"/>
                    <a:pt x="111395" y="30349"/>
                  </a:cubicBezTo>
                  <a:close/>
                  <a:moveTo>
                    <a:pt x="115122" y="30349"/>
                  </a:moveTo>
                  <a:cubicBezTo>
                    <a:pt x="115419" y="30349"/>
                    <a:pt x="115681" y="30599"/>
                    <a:pt x="115681" y="30909"/>
                  </a:cubicBezTo>
                  <a:cubicBezTo>
                    <a:pt x="115681" y="31206"/>
                    <a:pt x="115431" y="31480"/>
                    <a:pt x="115122" y="31480"/>
                  </a:cubicBezTo>
                  <a:cubicBezTo>
                    <a:pt x="114812" y="31480"/>
                    <a:pt x="114550" y="31230"/>
                    <a:pt x="114550" y="30909"/>
                  </a:cubicBezTo>
                  <a:cubicBezTo>
                    <a:pt x="114574" y="30599"/>
                    <a:pt x="114812" y="30349"/>
                    <a:pt x="115122" y="30349"/>
                  </a:cubicBezTo>
                  <a:close/>
                  <a:moveTo>
                    <a:pt x="118860" y="30349"/>
                  </a:moveTo>
                  <a:cubicBezTo>
                    <a:pt x="119158" y="30349"/>
                    <a:pt x="119420" y="30599"/>
                    <a:pt x="119420" y="30909"/>
                  </a:cubicBezTo>
                  <a:cubicBezTo>
                    <a:pt x="119420" y="31206"/>
                    <a:pt x="119170" y="31480"/>
                    <a:pt x="118860" y="31480"/>
                  </a:cubicBezTo>
                  <a:cubicBezTo>
                    <a:pt x="118539" y="31480"/>
                    <a:pt x="118289" y="31230"/>
                    <a:pt x="118289" y="30909"/>
                  </a:cubicBezTo>
                  <a:cubicBezTo>
                    <a:pt x="118289" y="30599"/>
                    <a:pt x="118539" y="30349"/>
                    <a:pt x="118860" y="30349"/>
                  </a:cubicBezTo>
                  <a:close/>
                  <a:moveTo>
                    <a:pt x="122575" y="30349"/>
                  </a:moveTo>
                  <a:cubicBezTo>
                    <a:pt x="122873" y="30349"/>
                    <a:pt x="123146" y="30599"/>
                    <a:pt x="123146" y="30909"/>
                  </a:cubicBezTo>
                  <a:cubicBezTo>
                    <a:pt x="123146" y="31206"/>
                    <a:pt x="122885" y="31480"/>
                    <a:pt x="122575" y="31480"/>
                  </a:cubicBezTo>
                  <a:cubicBezTo>
                    <a:pt x="122265" y="31480"/>
                    <a:pt x="122015" y="31230"/>
                    <a:pt x="122015" y="30909"/>
                  </a:cubicBezTo>
                  <a:cubicBezTo>
                    <a:pt x="122027" y="30599"/>
                    <a:pt x="122277" y="30349"/>
                    <a:pt x="122575" y="30349"/>
                  </a:cubicBezTo>
                  <a:close/>
                  <a:moveTo>
                    <a:pt x="126314" y="30349"/>
                  </a:moveTo>
                  <a:cubicBezTo>
                    <a:pt x="126611" y="30349"/>
                    <a:pt x="126873" y="30599"/>
                    <a:pt x="126873" y="30909"/>
                  </a:cubicBezTo>
                  <a:cubicBezTo>
                    <a:pt x="126873" y="31206"/>
                    <a:pt x="126623" y="31480"/>
                    <a:pt x="126314" y="31480"/>
                  </a:cubicBezTo>
                  <a:cubicBezTo>
                    <a:pt x="126004" y="31480"/>
                    <a:pt x="125742" y="31230"/>
                    <a:pt x="125742" y="30909"/>
                  </a:cubicBezTo>
                  <a:cubicBezTo>
                    <a:pt x="125742" y="30599"/>
                    <a:pt x="126004" y="30349"/>
                    <a:pt x="126314" y="30349"/>
                  </a:cubicBezTo>
                  <a:close/>
                  <a:moveTo>
                    <a:pt x="130028" y="30349"/>
                  </a:moveTo>
                  <a:cubicBezTo>
                    <a:pt x="130326" y="30349"/>
                    <a:pt x="130600" y="30599"/>
                    <a:pt x="130600" y="30909"/>
                  </a:cubicBezTo>
                  <a:cubicBezTo>
                    <a:pt x="130600" y="31206"/>
                    <a:pt x="130350" y="31480"/>
                    <a:pt x="130028" y="31480"/>
                  </a:cubicBezTo>
                  <a:cubicBezTo>
                    <a:pt x="129731" y="31480"/>
                    <a:pt x="129469" y="31230"/>
                    <a:pt x="129469" y="30909"/>
                  </a:cubicBezTo>
                  <a:cubicBezTo>
                    <a:pt x="129469" y="30599"/>
                    <a:pt x="129719" y="30349"/>
                    <a:pt x="130028" y="30349"/>
                  </a:cubicBezTo>
                  <a:close/>
                  <a:moveTo>
                    <a:pt x="133767" y="30349"/>
                  </a:moveTo>
                  <a:cubicBezTo>
                    <a:pt x="134065" y="30349"/>
                    <a:pt x="134326" y="30599"/>
                    <a:pt x="134326" y="30909"/>
                  </a:cubicBezTo>
                  <a:cubicBezTo>
                    <a:pt x="134326" y="31206"/>
                    <a:pt x="134076" y="31480"/>
                    <a:pt x="133767" y="31480"/>
                  </a:cubicBezTo>
                  <a:cubicBezTo>
                    <a:pt x="133469" y="31480"/>
                    <a:pt x="133207" y="31230"/>
                    <a:pt x="133207" y="30909"/>
                  </a:cubicBezTo>
                  <a:cubicBezTo>
                    <a:pt x="133207" y="30599"/>
                    <a:pt x="133457" y="30349"/>
                    <a:pt x="133767" y="30349"/>
                  </a:cubicBezTo>
                  <a:close/>
                  <a:moveTo>
                    <a:pt x="137494" y="30349"/>
                  </a:moveTo>
                  <a:cubicBezTo>
                    <a:pt x="137791" y="30349"/>
                    <a:pt x="138053" y="30599"/>
                    <a:pt x="138053" y="30909"/>
                  </a:cubicBezTo>
                  <a:cubicBezTo>
                    <a:pt x="138053" y="31206"/>
                    <a:pt x="137803" y="31480"/>
                    <a:pt x="137494" y="31480"/>
                  </a:cubicBezTo>
                  <a:cubicBezTo>
                    <a:pt x="137196" y="31480"/>
                    <a:pt x="136922" y="31230"/>
                    <a:pt x="136922" y="30909"/>
                  </a:cubicBezTo>
                  <a:cubicBezTo>
                    <a:pt x="136934" y="30599"/>
                    <a:pt x="137172" y="30349"/>
                    <a:pt x="137494" y="30349"/>
                  </a:cubicBezTo>
                  <a:close/>
                  <a:moveTo>
                    <a:pt x="141220" y="30349"/>
                  </a:moveTo>
                  <a:cubicBezTo>
                    <a:pt x="141518" y="30349"/>
                    <a:pt x="141792" y="30599"/>
                    <a:pt x="141792" y="30909"/>
                  </a:cubicBezTo>
                  <a:cubicBezTo>
                    <a:pt x="141792" y="31206"/>
                    <a:pt x="141530" y="31480"/>
                    <a:pt x="141220" y="31480"/>
                  </a:cubicBezTo>
                  <a:cubicBezTo>
                    <a:pt x="140911" y="31480"/>
                    <a:pt x="140661" y="31230"/>
                    <a:pt x="140661" y="30909"/>
                  </a:cubicBezTo>
                  <a:cubicBezTo>
                    <a:pt x="140661" y="30599"/>
                    <a:pt x="140911" y="30349"/>
                    <a:pt x="141220" y="30349"/>
                  </a:cubicBezTo>
                  <a:close/>
                  <a:moveTo>
                    <a:pt x="1548" y="32206"/>
                  </a:moveTo>
                  <a:cubicBezTo>
                    <a:pt x="1846" y="32206"/>
                    <a:pt x="2119" y="32456"/>
                    <a:pt x="2119" y="32778"/>
                  </a:cubicBezTo>
                  <a:cubicBezTo>
                    <a:pt x="2119" y="33087"/>
                    <a:pt x="1858" y="33338"/>
                    <a:pt x="1548" y="33338"/>
                  </a:cubicBezTo>
                  <a:cubicBezTo>
                    <a:pt x="1238" y="33338"/>
                    <a:pt x="988" y="33087"/>
                    <a:pt x="988" y="32778"/>
                  </a:cubicBezTo>
                  <a:cubicBezTo>
                    <a:pt x="988" y="32456"/>
                    <a:pt x="1238" y="32206"/>
                    <a:pt x="1548" y="32206"/>
                  </a:cubicBezTo>
                  <a:close/>
                  <a:moveTo>
                    <a:pt x="5287" y="32206"/>
                  </a:moveTo>
                  <a:cubicBezTo>
                    <a:pt x="5596" y="32206"/>
                    <a:pt x="5846" y="32456"/>
                    <a:pt x="5846" y="32778"/>
                  </a:cubicBezTo>
                  <a:cubicBezTo>
                    <a:pt x="5846" y="33087"/>
                    <a:pt x="5596" y="33338"/>
                    <a:pt x="5287" y="33338"/>
                  </a:cubicBezTo>
                  <a:cubicBezTo>
                    <a:pt x="4977" y="33338"/>
                    <a:pt x="4715" y="33087"/>
                    <a:pt x="4715" y="32778"/>
                  </a:cubicBezTo>
                  <a:cubicBezTo>
                    <a:pt x="4715" y="32456"/>
                    <a:pt x="4977" y="32206"/>
                    <a:pt x="5287" y="32206"/>
                  </a:cubicBezTo>
                  <a:close/>
                  <a:moveTo>
                    <a:pt x="9001" y="32206"/>
                  </a:moveTo>
                  <a:cubicBezTo>
                    <a:pt x="9299" y="32206"/>
                    <a:pt x="9573" y="32456"/>
                    <a:pt x="9573" y="32778"/>
                  </a:cubicBezTo>
                  <a:cubicBezTo>
                    <a:pt x="9573" y="33087"/>
                    <a:pt x="9323" y="33338"/>
                    <a:pt x="9001" y="33338"/>
                  </a:cubicBezTo>
                  <a:cubicBezTo>
                    <a:pt x="8704" y="33338"/>
                    <a:pt x="8442" y="33087"/>
                    <a:pt x="8442" y="32778"/>
                  </a:cubicBezTo>
                  <a:cubicBezTo>
                    <a:pt x="8442" y="32456"/>
                    <a:pt x="8692" y="32206"/>
                    <a:pt x="9001" y="32206"/>
                  </a:cubicBezTo>
                  <a:close/>
                  <a:moveTo>
                    <a:pt x="12728" y="32206"/>
                  </a:moveTo>
                  <a:cubicBezTo>
                    <a:pt x="13037" y="32206"/>
                    <a:pt x="13288" y="32456"/>
                    <a:pt x="13288" y="32778"/>
                  </a:cubicBezTo>
                  <a:cubicBezTo>
                    <a:pt x="13288" y="33087"/>
                    <a:pt x="13037" y="33338"/>
                    <a:pt x="12728" y="33338"/>
                  </a:cubicBezTo>
                  <a:cubicBezTo>
                    <a:pt x="12418" y="33338"/>
                    <a:pt x="12156" y="33087"/>
                    <a:pt x="12156" y="32778"/>
                  </a:cubicBezTo>
                  <a:cubicBezTo>
                    <a:pt x="12156" y="32456"/>
                    <a:pt x="12418" y="32206"/>
                    <a:pt x="12728" y="32206"/>
                  </a:cubicBezTo>
                  <a:close/>
                  <a:moveTo>
                    <a:pt x="16466" y="32206"/>
                  </a:moveTo>
                  <a:cubicBezTo>
                    <a:pt x="16764" y="32206"/>
                    <a:pt x="17026" y="32456"/>
                    <a:pt x="17026" y="32778"/>
                  </a:cubicBezTo>
                  <a:cubicBezTo>
                    <a:pt x="17026" y="33087"/>
                    <a:pt x="16776" y="33338"/>
                    <a:pt x="16466" y="33338"/>
                  </a:cubicBezTo>
                  <a:cubicBezTo>
                    <a:pt x="16169" y="33338"/>
                    <a:pt x="15895" y="33087"/>
                    <a:pt x="15895" y="32778"/>
                  </a:cubicBezTo>
                  <a:cubicBezTo>
                    <a:pt x="15895" y="32456"/>
                    <a:pt x="16145" y="32206"/>
                    <a:pt x="16466" y="32206"/>
                  </a:cubicBezTo>
                  <a:close/>
                  <a:moveTo>
                    <a:pt x="20181" y="32206"/>
                  </a:moveTo>
                  <a:cubicBezTo>
                    <a:pt x="20491" y="32206"/>
                    <a:pt x="20753" y="32456"/>
                    <a:pt x="20753" y="32778"/>
                  </a:cubicBezTo>
                  <a:cubicBezTo>
                    <a:pt x="20753" y="33087"/>
                    <a:pt x="20491" y="33338"/>
                    <a:pt x="20181" y="33338"/>
                  </a:cubicBezTo>
                  <a:cubicBezTo>
                    <a:pt x="19872" y="33338"/>
                    <a:pt x="19622" y="33087"/>
                    <a:pt x="19622" y="32778"/>
                  </a:cubicBezTo>
                  <a:cubicBezTo>
                    <a:pt x="19622" y="32456"/>
                    <a:pt x="19872" y="32206"/>
                    <a:pt x="20181" y="32206"/>
                  </a:cubicBezTo>
                  <a:close/>
                  <a:moveTo>
                    <a:pt x="23920" y="32206"/>
                  </a:moveTo>
                  <a:cubicBezTo>
                    <a:pt x="24217" y="32206"/>
                    <a:pt x="24479" y="32456"/>
                    <a:pt x="24479" y="32778"/>
                  </a:cubicBezTo>
                  <a:cubicBezTo>
                    <a:pt x="24479" y="33087"/>
                    <a:pt x="24229" y="33338"/>
                    <a:pt x="23920" y="33338"/>
                  </a:cubicBezTo>
                  <a:cubicBezTo>
                    <a:pt x="23610" y="33338"/>
                    <a:pt x="23348" y="33087"/>
                    <a:pt x="23348" y="32778"/>
                  </a:cubicBezTo>
                  <a:cubicBezTo>
                    <a:pt x="23348" y="32456"/>
                    <a:pt x="23610" y="32206"/>
                    <a:pt x="23920" y="32206"/>
                  </a:cubicBezTo>
                  <a:close/>
                  <a:moveTo>
                    <a:pt x="27635" y="32206"/>
                  </a:moveTo>
                  <a:cubicBezTo>
                    <a:pt x="27956" y="32206"/>
                    <a:pt x="28206" y="32456"/>
                    <a:pt x="28206" y="32778"/>
                  </a:cubicBezTo>
                  <a:cubicBezTo>
                    <a:pt x="28206" y="33087"/>
                    <a:pt x="27956" y="33338"/>
                    <a:pt x="27635" y="33338"/>
                  </a:cubicBezTo>
                  <a:cubicBezTo>
                    <a:pt x="27325" y="33338"/>
                    <a:pt x="27075" y="33087"/>
                    <a:pt x="27075" y="32778"/>
                  </a:cubicBezTo>
                  <a:cubicBezTo>
                    <a:pt x="27075" y="32456"/>
                    <a:pt x="27325" y="32206"/>
                    <a:pt x="27635" y="32206"/>
                  </a:cubicBezTo>
                  <a:close/>
                  <a:moveTo>
                    <a:pt x="31373" y="32206"/>
                  </a:moveTo>
                  <a:cubicBezTo>
                    <a:pt x="31671" y="32206"/>
                    <a:pt x="31945" y="32456"/>
                    <a:pt x="31945" y="32778"/>
                  </a:cubicBezTo>
                  <a:cubicBezTo>
                    <a:pt x="31945" y="33087"/>
                    <a:pt x="31683" y="33338"/>
                    <a:pt x="31373" y="33338"/>
                  </a:cubicBezTo>
                  <a:cubicBezTo>
                    <a:pt x="31064" y="33338"/>
                    <a:pt x="30814" y="33087"/>
                    <a:pt x="30814" y="32778"/>
                  </a:cubicBezTo>
                  <a:cubicBezTo>
                    <a:pt x="30814" y="32456"/>
                    <a:pt x="31064" y="32206"/>
                    <a:pt x="31373" y="32206"/>
                  </a:cubicBezTo>
                  <a:close/>
                  <a:moveTo>
                    <a:pt x="35100" y="32206"/>
                  </a:moveTo>
                  <a:cubicBezTo>
                    <a:pt x="35409" y="32206"/>
                    <a:pt x="35659" y="32456"/>
                    <a:pt x="35659" y="32778"/>
                  </a:cubicBezTo>
                  <a:cubicBezTo>
                    <a:pt x="35659" y="33087"/>
                    <a:pt x="35409" y="33338"/>
                    <a:pt x="35100" y="33338"/>
                  </a:cubicBezTo>
                  <a:cubicBezTo>
                    <a:pt x="34778" y="33338"/>
                    <a:pt x="34528" y="33087"/>
                    <a:pt x="34528" y="32778"/>
                  </a:cubicBezTo>
                  <a:cubicBezTo>
                    <a:pt x="34528" y="32456"/>
                    <a:pt x="34778" y="32206"/>
                    <a:pt x="35100" y="32206"/>
                  </a:cubicBezTo>
                  <a:close/>
                  <a:moveTo>
                    <a:pt x="38815" y="32206"/>
                  </a:moveTo>
                  <a:cubicBezTo>
                    <a:pt x="39112" y="32206"/>
                    <a:pt x="39386" y="32456"/>
                    <a:pt x="39386" y="32778"/>
                  </a:cubicBezTo>
                  <a:cubicBezTo>
                    <a:pt x="39386" y="33087"/>
                    <a:pt x="39124" y="33338"/>
                    <a:pt x="38815" y="33338"/>
                  </a:cubicBezTo>
                  <a:cubicBezTo>
                    <a:pt x="38517" y="33338"/>
                    <a:pt x="38255" y="33087"/>
                    <a:pt x="38255" y="32778"/>
                  </a:cubicBezTo>
                  <a:cubicBezTo>
                    <a:pt x="38255" y="32456"/>
                    <a:pt x="38505" y="32206"/>
                    <a:pt x="38815" y="32206"/>
                  </a:cubicBezTo>
                  <a:close/>
                  <a:moveTo>
                    <a:pt x="42553" y="32206"/>
                  </a:moveTo>
                  <a:cubicBezTo>
                    <a:pt x="42863" y="32206"/>
                    <a:pt x="43113" y="32456"/>
                    <a:pt x="43113" y="32778"/>
                  </a:cubicBezTo>
                  <a:cubicBezTo>
                    <a:pt x="43113" y="33087"/>
                    <a:pt x="42863" y="33338"/>
                    <a:pt x="42553" y="33338"/>
                  </a:cubicBezTo>
                  <a:cubicBezTo>
                    <a:pt x="42232" y="33338"/>
                    <a:pt x="41982" y="33087"/>
                    <a:pt x="41982" y="32778"/>
                  </a:cubicBezTo>
                  <a:cubicBezTo>
                    <a:pt x="41982" y="32456"/>
                    <a:pt x="42244" y="32206"/>
                    <a:pt x="42553" y="32206"/>
                  </a:cubicBezTo>
                  <a:close/>
                  <a:moveTo>
                    <a:pt x="46268" y="32206"/>
                  </a:moveTo>
                  <a:cubicBezTo>
                    <a:pt x="46565" y="32206"/>
                    <a:pt x="46839" y="32456"/>
                    <a:pt x="46839" y="32778"/>
                  </a:cubicBezTo>
                  <a:cubicBezTo>
                    <a:pt x="46839" y="33087"/>
                    <a:pt x="46589" y="33338"/>
                    <a:pt x="46268" y="33338"/>
                  </a:cubicBezTo>
                  <a:cubicBezTo>
                    <a:pt x="45970" y="33338"/>
                    <a:pt x="45708" y="33087"/>
                    <a:pt x="45708" y="32778"/>
                  </a:cubicBezTo>
                  <a:cubicBezTo>
                    <a:pt x="45708" y="32456"/>
                    <a:pt x="45958" y="32206"/>
                    <a:pt x="46268" y="32206"/>
                  </a:cubicBezTo>
                  <a:close/>
                  <a:moveTo>
                    <a:pt x="50006" y="32206"/>
                  </a:moveTo>
                  <a:cubicBezTo>
                    <a:pt x="50316" y="32206"/>
                    <a:pt x="50578" y="32456"/>
                    <a:pt x="50578" y="32778"/>
                  </a:cubicBezTo>
                  <a:cubicBezTo>
                    <a:pt x="50578" y="33087"/>
                    <a:pt x="50316" y="33338"/>
                    <a:pt x="50006" y="33338"/>
                  </a:cubicBezTo>
                  <a:cubicBezTo>
                    <a:pt x="49697" y="33338"/>
                    <a:pt x="49447" y="33087"/>
                    <a:pt x="49447" y="32778"/>
                  </a:cubicBezTo>
                  <a:cubicBezTo>
                    <a:pt x="49447" y="32456"/>
                    <a:pt x="49697" y="32206"/>
                    <a:pt x="50006" y="32206"/>
                  </a:cubicBezTo>
                  <a:close/>
                  <a:moveTo>
                    <a:pt x="53733" y="32206"/>
                  </a:moveTo>
                  <a:cubicBezTo>
                    <a:pt x="54031" y="32206"/>
                    <a:pt x="54293" y="32456"/>
                    <a:pt x="54293" y="32778"/>
                  </a:cubicBezTo>
                  <a:cubicBezTo>
                    <a:pt x="54293" y="33087"/>
                    <a:pt x="54043" y="33338"/>
                    <a:pt x="53733" y="33338"/>
                  </a:cubicBezTo>
                  <a:cubicBezTo>
                    <a:pt x="53412" y="33338"/>
                    <a:pt x="53162" y="33087"/>
                    <a:pt x="53162" y="32778"/>
                  </a:cubicBezTo>
                  <a:cubicBezTo>
                    <a:pt x="53162" y="32456"/>
                    <a:pt x="53412" y="32206"/>
                    <a:pt x="53733" y="32206"/>
                  </a:cubicBezTo>
                  <a:close/>
                  <a:moveTo>
                    <a:pt x="57460" y="32206"/>
                  </a:moveTo>
                  <a:cubicBezTo>
                    <a:pt x="57781" y="32206"/>
                    <a:pt x="58031" y="32456"/>
                    <a:pt x="58031" y="32778"/>
                  </a:cubicBezTo>
                  <a:cubicBezTo>
                    <a:pt x="58031" y="33087"/>
                    <a:pt x="57781" y="33338"/>
                    <a:pt x="57460" y="33338"/>
                  </a:cubicBezTo>
                  <a:cubicBezTo>
                    <a:pt x="57150" y="33338"/>
                    <a:pt x="56900" y="33087"/>
                    <a:pt x="56900" y="32778"/>
                  </a:cubicBezTo>
                  <a:cubicBezTo>
                    <a:pt x="56900" y="32456"/>
                    <a:pt x="57150" y="32206"/>
                    <a:pt x="57460" y="32206"/>
                  </a:cubicBezTo>
                  <a:close/>
                  <a:moveTo>
                    <a:pt x="61186" y="32206"/>
                  </a:moveTo>
                  <a:cubicBezTo>
                    <a:pt x="61484" y="32206"/>
                    <a:pt x="61746" y="32456"/>
                    <a:pt x="61746" y="32778"/>
                  </a:cubicBezTo>
                  <a:cubicBezTo>
                    <a:pt x="61746" y="33087"/>
                    <a:pt x="61496" y="33338"/>
                    <a:pt x="61186" y="33338"/>
                  </a:cubicBezTo>
                  <a:cubicBezTo>
                    <a:pt x="60877" y="33338"/>
                    <a:pt x="60615" y="33087"/>
                    <a:pt x="60615" y="32778"/>
                  </a:cubicBezTo>
                  <a:cubicBezTo>
                    <a:pt x="60615" y="32456"/>
                    <a:pt x="60877" y="32206"/>
                    <a:pt x="61186" y="32206"/>
                  </a:cubicBezTo>
                  <a:close/>
                  <a:moveTo>
                    <a:pt x="64925" y="32206"/>
                  </a:moveTo>
                  <a:cubicBezTo>
                    <a:pt x="65234" y="32206"/>
                    <a:pt x="65485" y="32456"/>
                    <a:pt x="65485" y="32778"/>
                  </a:cubicBezTo>
                  <a:cubicBezTo>
                    <a:pt x="65485" y="33087"/>
                    <a:pt x="65234" y="33338"/>
                    <a:pt x="64925" y="33338"/>
                  </a:cubicBezTo>
                  <a:cubicBezTo>
                    <a:pt x="64603" y="33338"/>
                    <a:pt x="64353" y="33087"/>
                    <a:pt x="64353" y="32778"/>
                  </a:cubicBezTo>
                  <a:cubicBezTo>
                    <a:pt x="64353" y="32456"/>
                    <a:pt x="64603" y="32206"/>
                    <a:pt x="64925" y="32206"/>
                  </a:cubicBezTo>
                  <a:close/>
                  <a:moveTo>
                    <a:pt x="68640" y="32206"/>
                  </a:moveTo>
                  <a:cubicBezTo>
                    <a:pt x="68937" y="32206"/>
                    <a:pt x="69211" y="32456"/>
                    <a:pt x="69211" y="32778"/>
                  </a:cubicBezTo>
                  <a:cubicBezTo>
                    <a:pt x="69211" y="33087"/>
                    <a:pt x="68949" y="33338"/>
                    <a:pt x="68640" y="33338"/>
                  </a:cubicBezTo>
                  <a:cubicBezTo>
                    <a:pt x="68330" y="33338"/>
                    <a:pt x="68080" y="33087"/>
                    <a:pt x="68080" y="32778"/>
                  </a:cubicBezTo>
                  <a:cubicBezTo>
                    <a:pt x="68092" y="32456"/>
                    <a:pt x="68330" y="32206"/>
                    <a:pt x="68640" y="32206"/>
                  </a:cubicBezTo>
                  <a:close/>
                  <a:moveTo>
                    <a:pt x="72366" y="32206"/>
                  </a:moveTo>
                  <a:cubicBezTo>
                    <a:pt x="72676" y="32206"/>
                    <a:pt x="72926" y="32456"/>
                    <a:pt x="72926" y="32778"/>
                  </a:cubicBezTo>
                  <a:cubicBezTo>
                    <a:pt x="72926" y="33087"/>
                    <a:pt x="72676" y="33338"/>
                    <a:pt x="72366" y="33338"/>
                  </a:cubicBezTo>
                  <a:cubicBezTo>
                    <a:pt x="72045" y="33338"/>
                    <a:pt x="71795" y="33087"/>
                    <a:pt x="71795" y="32778"/>
                  </a:cubicBezTo>
                  <a:cubicBezTo>
                    <a:pt x="71795" y="32456"/>
                    <a:pt x="72069" y="32206"/>
                    <a:pt x="72366" y="32206"/>
                  </a:cubicBezTo>
                  <a:close/>
                  <a:moveTo>
                    <a:pt x="76093" y="32206"/>
                  </a:moveTo>
                  <a:cubicBezTo>
                    <a:pt x="76391" y="32206"/>
                    <a:pt x="76664" y="32456"/>
                    <a:pt x="76664" y="32778"/>
                  </a:cubicBezTo>
                  <a:cubicBezTo>
                    <a:pt x="76664" y="33087"/>
                    <a:pt x="76403" y="33338"/>
                    <a:pt x="76093" y="33338"/>
                  </a:cubicBezTo>
                  <a:cubicBezTo>
                    <a:pt x="75795" y="33338"/>
                    <a:pt x="75533" y="33087"/>
                    <a:pt x="75533" y="32778"/>
                  </a:cubicBezTo>
                  <a:cubicBezTo>
                    <a:pt x="75533" y="32456"/>
                    <a:pt x="75783" y="32206"/>
                    <a:pt x="76093" y="32206"/>
                  </a:cubicBezTo>
                  <a:close/>
                  <a:moveTo>
                    <a:pt x="79712" y="32206"/>
                  </a:moveTo>
                  <a:cubicBezTo>
                    <a:pt x="80010" y="32206"/>
                    <a:pt x="80284" y="32456"/>
                    <a:pt x="80284" y="32778"/>
                  </a:cubicBezTo>
                  <a:cubicBezTo>
                    <a:pt x="80284" y="33087"/>
                    <a:pt x="80022" y="33338"/>
                    <a:pt x="79712" y="33338"/>
                  </a:cubicBezTo>
                  <a:cubicBezTo>
                    <a:pt x="79403" y="33338"/>
                    <a:pt x="79153" y="33087"/>
                    <a:pt x="79153" y="32778"/>
                  </a:cubicBezTo>
                  <a:cubicBezTo>
                    <a:pt x="79153" y="32456"/>
                    <a:pt x="79403" y="32206"/>
                    <a:pt x="79712" y="32206"/>
                  </a:cubicBezTo>
                  <a:close/>
                  <a:moveTo>
                    <a:pt x="83451" y="32206"/>
                  </a:moveTo>
                  <a:cubicBezTo>
                    <a:pt x="83761" y="32206"/>
                    <a:pt x="84011" y="32456"/>
                    <a:pt x="84011" y="32778"/>
                  </a:cubicBezTo>
                  <a:cubicBezTo>
                    <a:pt x="84011" y="33087"/>
                    <a:pt x="83761" y="33338"/>
                    <a:pt x="83451" y="33338"/>
                  </a:cubicBezTo>
                  <a:cubicBezTo>
                    <a:pt x="83141" y="33338"/>
                    <a:pt x="82880" y="33087"/>
                    <a:pt x="82880" y="32778"/>
                  </a:cubicBezTo>
                  <a:cubicBezTo>
                    <a:pt x="82880" y="32456"/>
                    <a:pt x="83141" y="32206"/>
                    <a:pt x="83451" y="32206"/>
                  </a:cubicBezTo>
                  <a:close/>
                  <a:moveTo>
                    <a:pt x="87166" y="32206"/>
                  </a:moveTo>
                  <a:cubicBezTo>
                    <a:pt x="87463" y="32206"/>
                    <a:pt x="87737" y="32456"/>
                    <a:pt x="87737" y="32778"/>
                  </a:cubicBezTo>
                  <a:cubicBezTo>
                    <a:pt x="87737" y="33087"/>
                    <a:pt x="87475" y="33338"/>
                    <a:pt x="87166" y="33338"/>
                  </a:cubicBezTo>
                  <a:cubicBezTo>
                    <a:pt x="86856" y="33338"/>
                    <a:pt x="86606" y="33087"/>
                    <a:pt x="86606" y="32778"/>
                  </a:cubicBezTo>
                  <a:cubicBezTo>
                    <a:pt x="86606" y="32456"/>
                    <a:pt x="86856" y="32206"/>
                    <a:pt x="87166" y="32206"/>
                  </a:cubicBezTo>
                  <a:close/>
                  <a:moveTo>
                    <a:pt x="90904" y="32206"/>
                  </a:moveTo>
                  <a:cubicBezTo>
                    <a:pt x="91214" y="32206"/>
                    <a:pt x="91464" y="32456"/>
                    <a:pt x="91464" y="32778"/>
                  </a:cubicBezTo>
                  <a:cubicBezTo>
                    <a:pt x="91464" y="33087"/>
                    <a:pt x="91214" y="33338"/>
                    <a:pt x="90904" y="33338"/>
                  </a:cubicBezTo>
                  <a:cubicBezTo>
                    <a:pt x="90595" y="33338"/>
                    <a:pt x="90345" y="33087"/>
                    <a:pt x="90345" y="32778"/>
                  </a:cubicBezTo>
                  <a:cubicBezTo>
                    <a:pt x="90345" y="32456"/>
                    <a:pt x="90595" y="32206"/>
                    <a:pt x="90904" y="32206"/>
                  </a:cubicBezTo>
                  <a:close/>
                  <a:moveTo>
                    <a:pt x="94631" y="32206"/>
                  </a:moveTo>
                  <a:cubicBezTo>
                    <a:pt x="94929" y="32206"/>
                    <a:pt x="95191" y="32456"/>
                    <a:pt x="95191" y="32778"/>
                  </a:cubicBezTo>
                  <a:cubicBezTo>
                    <a:pt x="95191" y="33087"/>
                    <a:pt x="94941" y="33338"/>
                    <a:pt x="94631" y="33338"/>
                  </a:cubicBezTo>
                  <a:cubicBezTo>
                    <a:pt x="94310" y="33338"/>
                    <a:pt x="94060" y="33087"/>
                    <a:pt x="94060" y="32778"/>
                  </a:cubicBezTo>
                  <a:cubicBezTo>
                    <a:pt x="94071" y="32456"/>
                    <a:pt x="94310" y="32206"/>
                    <a:pt x="94631" y="32206"/>
                  </a:cubicBezTo>
                  <a:close/>
                  <a:moveTo>
                    <a:pt x="98346" y="32206"/>
                  </a:moveTo>
                  <a:cubicBezTo>
                    <a:pt x="98655" y="32206"/>
                    <a:pt x="98905" y="32456"/>
                    <a:pt x="98905" y="32778"/>
                  </a:cubicBezTo>
                  <a:cubicBezTo>
                    <a:pt x="98905" y="33087"/>
                    <a:pt x="98655" y="33338"/>
                    <a:pt x="98346" y="33338"/>
                  </a:cubicBezTo>
                  <a:cubicBezTo>
                    <a:pt x="98036" y="33338"/>
                    <a:pt x="97786" y="33087"/>
                    <a:pt x="97786" y="32778"/>
                  </a:cubicBezTo>
                  <a:cubicBezTo>
                    <a:pt x="97786" y="32456"/>
                    <a:pt x="98036" y="32206"/>
                    <a:pt x="98346" y="32206"/>
                  </a:cubicBezTo>
                  <a:close/>
                  <a:moveTo>
                    <a:pt x="102084" y="32206"/>
                  </a:moveTo>
                  <a:cubicBezTo>
                    <a:pt x="102382" y="32206"/>
                    <a:pt x="102644" y="32456"/>
                    <a:pt x="102644" y="32778"/>
                  </a:cubicBezTo>
                  <a:cubicBezTo>
                    <a:pt x="102644" y="33087"/>
                    <a:pt x="102394" y="33338"/>
                    <a:pt x="102084" y="33338"/>
                  </a:cubicBezTo>
                  <a:cubicBezTo>
                    <a:pt x="101787" y="33338"/>
                    <a:pt x="101513" y="33087"/>
                    <a:pt x="101513" y="32778"/>
                  </a:cubicBezTo>
                  <a:cubicBezTo>
                    <a:pt x="101513" y="32456"/>
                    <a:pt x="101775" y="32206"/>
                    <a:pt x="102084" y="32206"/>
                  </a:cubicBezTo>
                  <a:close/>
                  <a:moveTo>
                    <a:pt x="105799" y="32206"/>
                  </a:moveTo>
                  <a:cubicBezTo>
                    <a:pt x="106121" y="32206"/>
                    <a:pt x="106371" y="32456"/>
                    <a:pt x="106371" y="32778"/>
                  </a:cubicBezTo>
                  <a:cubicBezTo>
                    <a:pt x="106371" y="33087"/>
                    <a:pt x="106109" y="33338"/>
                    <a:pt x="105799" y="33338"/>
                  </a:cubicBezTo>
                  <a:cubicBezTo>
                    <a:pt x="105490" y="33338"/>
                    <a:pt x="105239" y="33087"/>
                    <a:pt x="105239" y="32778"/>
                  </a:cubicBezTo>
                  <a:cubicBezTo>
                    <a:pt x="105239" y="32456"/>
                    <a:pt x="105490" y="32206"/>
                    <a:pt x="105799" y="32206"/>
                  </a:cubicBezTo>
                  <a:close/>
                  <a:moveTo>
                    <a:pt x="109538" y="32206"/>
                  </a:moveTo>
                  <a:cubicBezTo>
                    <a:pt x="109835" y="32206"/>
                    <a:pt x="110109" y="32456"/>
                    <a:pt x="110109" y="32778"/>
                  </a:cubicBezTo>
                  <a:cubicBezTo>
                    <a:pt x="110109" y="33087"/>
                    <a:pt x="109847" y="33338"/>
                    <a:pt x="109538" y="33338"/>
                  </a:cubicBezTo>
                  <a:cubicBezTo>
                    <a:pt x="109228" y="33338"/>
                    <a:pt x="108978" y="33087"/>
                    <a:pt x="108978" y="32778"/>
                  </a:cubicBezTo>
                  <a:cubicBezTo>
                    <a:pt x="108978" y="32456"/>
                    <a:pt x="109228" y="32206"/>
                    <a:pt x="109538" y="32206"/>
                  </a:cubicBezTo>
                  <a:close/>
                  <a:moveTo>
                    <a:pt x="113264" y="32206"/>
                  </a:moveTo>
                  <a:cubicBezTo>
                    <a:pt x="113574" y="32206"/>
                    <a:pt x="113824" y="32456"/>
                    <a:pt x="113824" y="32778"/>
                  </a:cubicBezTo>
                  <a:cubicBezTo>
                    <a:pt x="113824" y="33087"/>
                    <a:pt x="113574" y="33338"/>
                    <a:pt x="113264" y="33338"/>
                  </a:cubicBezTo>
                  <a:cubicBezTo>
                    <a:pt x="112943" y="33338"/>
                    <a:pt x="112693" y="33087"/>
                    <a:pt x="112693" y="32778"/>
                  </a:cubicBezTo>
                  <a:cubicBezTo>
                    <a:pt x="112693" y="32456"/>
                    <a:pt x="112943" y="32206"/>
                    <a:pt x="113264" y="32206"/>
                  </a:cubicBezTo>
                  <a:close/>
                  <a:moveTo>
                    <a:pt x="116991" y="32206"/>
                  </a:moveTo>
                  <a:cubicBezTo>
                    <a:pt x="117289" y="32206"/>
                    <a:pt x="117562" y="32456"/>
                    <a:pt x="117562" y="32778"/>
                  </a:cubicBezTo>
                  <a:cubicBezTo>
                    <a:pt x="117562" y="33087"/>
                    <a:pt x="117312" y="33338"/>
                    <a:pt x="116991" y="33338"/>
                  </a:cubicBezTo>
                  <a:cubicBezTo>
                    <a:pt x="116681" y="33338"/>
                    <a:pt x="116431" y="33087"/>
                    <a:pt x="116431" y="32778"/>
                  </a:cubicBezTo>
                  <a:cubicBezTo>
                    <a:pt x="116431" y="32456"/>
                    <a:pt x="116681" y="32206"/>
                    <a:pt x="116991" y="32206"/>
                  </a:cubicBezTo>
                  <a:close/>
                  <a:moveTo>
                    <a:pt x="120718" y="32206"/>
                  </a:moveTo>
                  <a:cubicBezTo>
                    <a:pt x="121027" y="32206"/>
                    <a:pt x="121277" y="32456"/>
                    <a:pt x="121277" y="32778"/>
                  </a:cubicBezTo>
                  <a:cubicBezTo>
                    <a:pt x="121277" y="33087"/>
                    <a:pt x="121027" y="33338"/>
                    <a:pt x="120718" y="33338"/>
                  </a:cubicBezTo>
                  <a:cubicBezTo>
                    <a:pt x="120408" y="33338"/>
                    <a:pt x="120146" y="33087"/>
                    <a:pt x="120146" y="32778"/>
                  </a:cubicBezTo>
                  <a:cubicBezTo>
                    <a:pt x="120146" y="32456"/>
                    <a:pt x="120420" y="32206"/>
                    <a:pt x="120718" y="32206"/>
                  </a:cubicBezTo>
                  <a:close/>
                  <a:moveTo>
                    <a:pt x="124456" y="32206"/>
                  </a:moveTo>
                  <a:cubicBezTo>
                    <a:pt x="124754" y="32206"/>
                    <a:pt x="125016" y="32456"/>
                    <a:pt x="125016" y="32778"/>
                  </a:cubicBezTo>
                  <a:cubicBezTo>
                    <a:pt x="125016" y="33087"/>
                    <a:pt x="124766" y="33338"/>
                    <a:pt x="124456" y="33338"/>
                  </a:cubicBezTo>
                  <a:cubicBezTo>
                    <a:pt x="124135" y="33338"/>
                    <a:pt x="123885" y="33087"/>
                    <a:pt x="123885" y="32778"/>
                  </a:cubicBezTo>
                  <a:cubicBezTo>
                    <a:pt x="123885" y="32456"/>
                    <a:pt x="124135" y="32206"/>
                    <a:pt x="124456" y="32206"/>
                  </a:cubicBezTo>
                  <a:close/>
                  <a:moveTo>
                    <a:pt x="128171" y="32206"/>
                  </a:moveTo>
                  <a:cubicBezTo>
                    <a:pt x="128480" y="32206"/>
                    <a:pt x="128742" y="32456"/>
                    <a:pt x="128742" y="32778"/>
                  </a:cubicBezTo>
                  <a:cubicBezTo>
                    <a:pt x="128742" y="33087"/>
                    <a:pt x="128480" y="33338"/>
                    <a:pt x="128171" y="33338"/>
                  </a:cubicBezTo>
                  <a:cubicBezTo>
                    <a:pt x="127861" y="33338"/>
                    <a:pt x="127611" y="33087"/>
                    <a:pt x="127611" y="32778"/>
                  </a:cubicBezTo>
                  <a:cubicBezTo>
                    <a:pt x="127611" y="32456"/>
                    <a:pt x="127861" y="32206"/>
                    <a:pt x="128171" y="32206"/>
                  </a:cubicBezTo>
                  <a:close/>
                  <a:moveTo>
                    <a:pt x="131898" y="32206"/>
                  </a:moveTo>
                  <a:cubicBezTo>
                    <a:pt x="132195" y="32206"/>
                    <a:pt x="132457" y="32456"/>
                    <a:pt x="132457" y="32778"/>
                  </a:cubicBezTo>
                  <a:cubicBezTo>
                    <a:pt x="132457" y="33087"/>
                    <a:pt x="132207" y="33338"/>
                    <a:pt x="131898" y="33338"/>
                  </a:cubicBezTo>
                  <a:cubicBezTo>
                    <a:pt x="131600" y="33338"/>
                    <a:pt x="131326" y="33087"/>
                    <a:pt x="131326" y="32778"/>
                  </a:cubicBezTo>
                  <a:cubicBezTo>
                    <a:pt x="131338" y="32456"/>
                    <a:pt x="131576" y="32206"/>
                    <a:pt x="131898" y="32206"/>
                  </a:cubicBezTo>
                  <a:close/>
                  <a:moveTo>
                    <a:pt x="135624" y="32206"/>
                  </a:moveTo>
                  <a:cubicBezTo>
                    <a:pt x="135946" y="32206"/>
                    <a:pt x="136196" y="32456"/>
                    <a:pt x="136196" y="32778"/>
                  </a:cubicBezTo>
                  <a:cubicBezTo>
                    <a:pt x="136196" y="33087"/>
                    <a:pt x="135934" y="33338"/>
                    <a:pt x="135624" y="33338"/>
                  </a:cubicBezTo>
                  <a:cubicBezTo>
                    <a:pt x="135315" y="33338"/>
                    <a:pt x="135065" y="33087"/>
                    <a:pt x="135065" y="32778"/>
                  </a:cubicBezTo>
                  <a:cubicBezTo>
                    <a:pt x="135065" y="32456"/>
                    <a:pt x="135315" y="32206"/>
                    <a:pt x="135624" y="32206"/>
                  </a:cubicBezTo>
                  <a:close/>
                  <a:moveTo>
                    <a:pt x="139351" y="32206"/>
                  </a:moveTo>
                  <a:cubicBezTo>
                    <a:pt x="139649" y="32206"/>
                    <a:pt x="139910" y="32456"/>
                    <a:pt x="139910" y="32778"/>
                  </a:cubicBezTo>
                  <a:cubicBezTo>
                    <a:pt x="139910" y="33087"/>
                    <a:pt x="139660" y="33338"/>
                    <a:pt x="139351" y="33338"/>
                  </a:cubicBezTo>
                  <a:cubicBezTo>
                    <a:pt x="139053" y="33338"/>
                    <a:pt x="138779" y="33087"/>
                    <a:pt x="138779" y="32778"/>
                  </a:cubicBezTo>
                  <a:cubicBezTo>
                    <a:pt x="138779" y="32456"/>
                    <a:pt x="139041" y="32206"/>
                    <a:pt x="139351" y="32206"/>
                  </a:cubicBezTo>
                  <a:close/>
                  <a:moveTo>
                    <a:pt x="143089" y="32206"/>
                  </a:moveTo>
                  <a:cubicBezTo>
                    <a:pt x="143399" y="32206"/>
                    <a:pt x="143649" y="32456"/>
                    <a:pt x="143649" y="32778"/>
                  </a:cubicBezTo>
                  <a:cubicBezTo>
                    <a:pt x="143649" y="33087"/>
                    <a:pt x="143399" y="33338"/>
                    <a:pt x="143089" y="33338"/>
                  </a:cubicBezTo>
                  <a:cubicBezTo>
                    <a:pt x="142768" y="33338"/>
                    <a:pt x="142518" y="33087"/>
                    <a:pt x="142518" y="32778"/>
                  </a:cubicBezTo>
                  <a:cubicBezTo>
                    <a:pt x="142518" y="32456"/>
                    <a:pt x="142768" y="32206"/>
                    <a:pt x="143089" y="32206"/>
                  </a:cubicBezTo>
                  <a:close/>
                  <a:moveTo>
                    <a:pt x="3405" y="34064"/>
                  </a:moveTo>
                  <a:cubicBezTo>
                    <a:pt x="3703" y="34064"/>
                    <a:pt x="3977" y="34326"/>
                    <a:pt x="3977" y="34635"/>
                  </a:cubicBezTo>
                  <a:cubicBezTo>
                    <a:pt x="3977" y="34933"/>
                    <a:pt x="3727" y="35195"/>
                    <a:pt x="3405" y="35195"/>
                  </a:cubicBezTo>
                  <a:cubicBezTo>
                    <a:pt x="3096" y="35195"/>
                    <a:pt x="2846" y="34945"/>
                    <a:pt x="2846" y="34635"/>
                  </a:cubicBezTo>
                  <a:cubicBezTo>
                    <a:pt x="2858" y="34302"/>
                    <a:pt x="3096" y="34064"/>
                    <a:pt x="3405" y="34064"/>
                  </a:cubicBezTo>
                  <a:close/>
                  <a:moveTo>
                    <a:pt x="7132" y="34064"/>
                  </a:moveTo>
                  <a:cubicBezTo>
                    <a:pt x="7430" y="34064"/>
                    <a:pt x="7692" y="34326"/>
                    <a:pt x="7692" y="34635"/>
                  </a:cubicBezTo>
                  <a:cubicBezTo>
                    <a:pt x="7692" y="34933"/>
                    <a:pt x="7442" y="35195"/>
                    <a:pt x="7132" y="35195"/>
                  </a:cubicBezTo>
                  <a:cubicBezTo>
                    <a:pt x="6834" y="35195"/>
                    <a:pt x="6560" y="34945"/>
                    <a:pt x="6560" y="34635"/>
                  </a:cubicBezTo>
                  <a:cubicBezTo>
                    <a:pt x="6584" y="34302"/>
                    <a:pt x="6822" y="34064"/>
                    <a:pt x="7132" y="34064"/>
                  </a:cubicBezTo>
                  <a:close/>
                  <a:moveTo>
                    <a:pt x="10871" y="34064"/>
                  </a:moveTo>
                  <a:cubicBezTo>
                    <a:pt x="11168" y="34064"/>
                    <a:pt x="11430" y="34326"/>
                    <a:pt x="11430" y="34635"/>
                  </a:cubicBezTo>
                  <a:cubicBezTo>
                    <a:pt x="11430" y="34933"/>
                    <a:pt x="11180" y="35195"/>
                    <a:pt x="10871" y="35195"/>
                  </a:cubicBezTo>
                  <a:cubicBezTo>
                    <a:pt x="10573" y="35195"/>
                    <a:pt x="10299" y="34945"/>
                    <a:pt x="10299" y="34635"/>
                  </a:cubicBezTo>
                  <a:cubicBezTo>
                    <a:pt x="10299" y="34302"/>
                    <a:pt x="10549" y="34064"/>
                    <a:pt x="10871" y="34064"/>
                  </a:cubicBezTo>
                  <a:close/>
                  <a:moveTo>
                    <a:pt x="14585" y="34064"/>
                  </a:moveTo>
                  <a:cubicBezTo>
                    <a:pt x="14883" y="34064"/>
                    <a:pt x="15157" y="34326"/>
                    <a:pt x="15157" y="34635"/>
                  </a:cubicBezTo>
                  <a:cubicBezTo>
                    <a:pt x="15157" y="34933"/>
                    <a:pt x="14895" y="35195"/>
                    <a:pt x="14585" y="35195"/>
                  </a:cubicBezTo>
                  <a:cubicBezTo>
                    <a:pt x="14288" y="35195"/>
                    <a:pt x="14014" y="34945"/>
                    <a:pt x="14014" y="34635"/>
                  </a:cubicBezTo>
                  <a:cubicBezTo>
                    <a:pt x="14038" y="34302"/>
                    <a:pt x="14276" y="34064"/>
                    <a:pt x="14585" y="34064"/>
                  </a:cubicBezTo>
                  <a:close/>
                  <a:moveTo>
                    <a:pt x="18324" y="34064"/>
                  </a:moveTo>
                  <a:cubicBezTo>
                    <a:pt x="18622" y="34064"/>
                    <a:pt x="18883" y="34326"/>
                    <a:pt x="18883" y="34635"/>
                  </a:cubicBezTo>
                  <a:cubicBezTo>
                    <a:pt x="18883" y="34933"/>
                    <a:pt x="18633" y="35195"/>
                    <a:pt x="18324" y="35195"/>
                  </a:cubicBezTo>
                  <a:cubicBezTo>
                    <a:pt x="18026" y="35195"/>
                    <a:pt x="17752" y="34945"/>
                    <a:pt x="17752" y="34635"/>
                  </a:cubicBezTo>
                  <a:cubicBezTo>
                    <a:pt x="17752" y="34302"/>
                    <a:pt x="18014" y="34064"/>
                    <a:pt x="18324" y="34064"/>
                  </a:cubicBezTo>
                  <a:close/>
                  <a:moveTo>
                    <a:pt x="22039" y="34064"/>
                  </a:moveTo>
                  <a:cubicBezTo>
                    <a:pt x="22336" y="34064"/>
                    <a:pt x="22610" y="34326"/>
                    <a:pt x="22610" y="34635"/>
                  </a:cubicBezTo>
                  <a:cubicBezTo>
                    <a:pt x="22610" y="34933"/>
                    <a:pt x="22360" y="35195"/>
                    <a:pt x="22039" y="35195"/>
                  </a:cubicBezTo>
                  <a:cubicBezTo>
                    <a:pt x="21729" y="35195"/>
                    <a:pt x="21479" y="34945"/>
                    <a:pt x="21479" y="34635"/>
                  </a:cubicBezTo>
                  <a:cubicBezTo>
                    <a:pt x="21491" y="34302"/>
                    <a:pt x="21729" y="34064"/>
                    <a:pt x="22039" y="34064"/>
                  </a:cubicBezTo>
                  <a:close/>
                  <a:moveTo>
                    <a:pt x="25777" y="34064"/>
                  </a:moveTo>
                  <a:cubicBezTo>
                    <a:pt x="26075" y="34064"/>
                    <a:pt x="26349" y="34326"/>
                    <a:pt x="26349" y="34635"/>
                  </a:cubicBezTo>
                  <a:cubicBezTo>
                    <a:pt x="26349" y="34933"/>
                    <a:pt x="26087" y="35195"/>
                    <a:pt x="25777" y="35195"/>
                  </a:cubicBezTo>
                  <a:cubicBezTo>
                    <a:pt x="25468" y="35195"/>
                    <a:pt x="25206" y="34945"/>
                    <a:pt x="25206" y="34635"/>
                  </a:cubicBezTo>
                  <a:cubicBezTo>
                    <a:pt x="25218" y="34302"/>
                    <a:pt x="25468" y="34064"/>
                    <a:pt x="25777" y="34064"/>
                  </a:cubicBezTo>
                  <a:close/>
                  <a:moveTo>
                    <a:pt x="29504" y="34064"/>
                  </a:moveTo>
                  <a:cubicBezTo>
                    <a:pt x="29801" y="34064"/>
                    <a:pt x="30063" y="34326"/>
                    <a:pt x="30063" y="34635"/>
                  </a:cubicBezTo>
                  <a:cubicBezTo>
                    <a:pt x="30063" y="34933"/>
                    <a:pt x="29813" y="35195"/>
                    <a:pt x="29504" y="35195"/>
                  </a:cubicBezTo>
                  <a:cubicBezTo>
                    <a:pt x="29182" y="35195"/>
                    <a:pt x="28932" y="34945"/>
                    <a:pt x="28932" y="34635"/>
                  </a:cubicBezTo>
                  <a:cubicBezTo>
                    <a:pt x="28944" y="34302"/>
                    <a:pt x="29182" y="34064"/>
                    <a:pt x="29504" y="34064"/>
                  </a:cubicBezTo>
                  <a:close/>
                  <a:moveTo>
                    <a:pt x="33230" y="34064"/>
                  </a:moveTo>
                  <a:cubicBezTo>
                    <a:pt x="33528" y="34064"/>
                    <a:pt x="33802" y="34326"/>
                    <a:pt x="33802" y="34635"/>
                  </a:cubicBezTo>
                  <a:cubicBezTo>
                    <a:pt x="33802" y="34933"/>
                    <a:pt x="33552" y="35195"/>
                    <a:pt x="33230" y="35195"/>
                  </a:cubicBezTo>
                  <a:cubicBezTo>
                    <a:pt x="32921" y="35195"/>
                    <a:pt x="32671" y="34945"/>
                    <a:pt x="32671" y="34635"/>
                  </a:cubicBezTo>
                  <a:cubicBezTo>
                    <a:pt x="32671" y="34302"/>
                    <a:pt x="32921" y="34064"/>
                    <a:pt x="33230" y="34064"/>
                  </a:cubicBezTo>
                  <a:close/>
                  <a:moveTo>
                    <a:pt x="36957" y="34064"/>
                  </a:moveTo>
                  <a:cubicBezTo>
                    <a:pt x="37255" y="34064"/>
                    <a:pt x="37517" y="34326"/>
                    <a:pt x="37517" y="34635"/>
                  </a:cubicBezTo>
                  <a:cubicBezTo>
                    <a:pt x="37517" y="34933"/>
                    <a:pt x="37267" y="35195"/>
                    <a:pt x="36957" y="35195"/>
                  </a:cubicBezTo>
                  <a:cubicBezTo>
                    <a:pt x="36648" y="35195"/>
                    <a:pt x="36386" y="34945"/>
                    <a:pt x="36386" y="34635"/>
                  </a:cubicBezTo>
                  <a:cubicBezTo>
                    <a:pt x="36409" y="34302"/>
                    <a:pt x="36648" y="34064"/>
                    <a:pt x="36957" y="34064"/>
                  </a:cubicBezTo>
                  <a:close/>
                  <a:moveTo>
                    <a:pt x="40672" y="34064"/>
                  </a:moveTo>
                  <a:cubicBezTo>
                    <a:pt x="40970" y="34064"/>
                    <a:pt x="41243" y="34326"/>
                    <a:pt x="41243" y="34635"/>
                  </a:cubicBezTo>
                  <a:cubicBezTo>
                    <a:pt x="41243" y="34933"/>
                    <a:pt x="40993" y="35195"/>
                    <a:pt x="40672" y="35195"/>
                  </a:cubicBezTo>
                  <a:cubicBezTo>
                    <a:pt x="40374" y="35195"/>
                    <a:pt x="40112" y="34945"/>
                    <a:pt x="40112" y="34635"/>
                  </a:cubicBezTo>
                  <a:cubicBezTo>
                    <a:pt x="40124" y="34302"/>
                    <a:pt x="40362" y="34064"/>
                    <a:pt x="40672" y="34064"/>
                  </a:cubicBezTo>
                  <a:close/>
                  <a:moveTo>
                    <a:pt x="44410" y="34064"/>
                  </a:moveTo>
                  <a:cubicBezTo>
                    <a:pt x="44708" y="34064"/>
                    <a:pt x="44982" y="34326"/>
                    <a:pt x="44982" y="34635"/>
                  </a:cubicBezTo>
                  <a:cubicBezTo>
                    <a:pt x="44982" y="34933"/>
                    <a:pt x="44720" y="35195"/>
                    <a:pt x="44410" y="35195"/>
                  </a:cubicBezTo>
                  <a:cubicBezTo>
                    <a:pt x="44113" y="35195"/>
                    <a:pt x="43851" y="34945"/>
                    <a:pt x="43851" y="34635"/>
                  </a:cubicBezTo>
                  <a:cubicBezTo>
                    <a:pt x="43851" y="34302"/>
                    <a:pt x="44101" y="34064"/>
                    <a:pt x="44410" y="34064"/>
                  </a:cubicBezTo>
                  <a:close/>
                  <a:moveTo>
                    <a:pt x="48137" y="34064"/>
                  </a:moveTo>
                  <a:cubicBezTo>
                    <a:pt x="48435" y="34064"/>
                    <a:pt x="48697" y="34326"/>
                    <a:pt x="48697" y="34635"/>
                  </a:cubicBezTo>
                  <a:cubicBezTo>
                    <a:pt x="48697" y="34933"/>
                    <a:pt x="48447" y="35195"/>
                    <a:pt x="48137" y="35195"/>
                  </a:cubicBezTo>
                  <a:cubicBezTo>
                    <a:pt x="47839" y="35195"/>
                    <a:pt x="47566" y="34945"/>
                    <a:pt x="47566" y="34635"/>
                  </a:cubicBezTo>
                  <a:cubicBezTo>
                    <a:pt x="47578" y="34302"/>
                    <a:pt x="47839" y="34064"/>
                    <a:pt x="48137" y="34064"/>
                  </a:cubicBezTo>
                  <a:close/>
                  <a:moveTo>
                    <a:pt x="51864" y="34064"/>
                  </a:moveTo>
                  <a:cubicBezTo>
                    <a:pt x="52161" y="34064"/>
                    <a:pt x="52435" y="34326"/>
                    <a:pt x="52435" y="34635"/>
                  </a:cubicBezTo>
                  <a:cubicBezTo>
                    <a:pt x="52435" y="34933"/>
                    <a:pt x="52185" y="35195"/>
                    <a:pt x="51864" y="35195"/>
                  </a:cubicBezTo>
                  <a:cubicBezTo>
                    <a:pt x="51566" y="35195"/>
                    <a:pt x="51304" y="34945"/>
                    <a:pt x="51304" y="34635"/>
                  </a:cubicBezTo>
                  <a:cubicBezTo>
                    <a:pt x="51304" y="34302"/>
                    <a:pt x="51554" y="34064"/>
                    <a:pt x="51864" y="34064"/>
                  </a:cubicBezTo>
                  <a:close/>
                  <a:moveTo>
                    <a:pt x="55602" y="34064"/>
                  </a:moveTo>
                  <a:cubicBezTo>
                    <a:pt x="55900" y="34064"/>
                    <a:pt x="56174" y="34326"/>
                    <a:pt x="56174" y="34635"/>
                  </a:cubicBezTo>
                  <a:cubicBezTo>
                    <a:pt x="56174" y="34933"/>
                    <a:pt x="55912" y="35195"/>
                    <a:pt x="55602" y="35195"/>
                  </a:cubicBezTo>
                  <a:cubicBezTo>
                    <a:pt x="55293" y="35195"/>
                    <a:pt x="55043" y="34945"/>
                    <a:pt x="55043" y="34635"/>
                  </a:cubicBezTo>
                  <a:cubicBezTo>
                    <a:pt x="55043" y="34302"/>
                    <a:pt x="55293" y="34064"/>
                    <a:pt x="55602" y="34064"/>
                  </a:cubicBezTo>
                  <a:close/>
                  <a:moveTo>
                    <a:pt x="59329" y="34064"/>
                  </a:moveTo>
                  <a:cubicBezTo>
                    <a:pt x="59627" y="34064"/>
                    <a:pt x="59889" y="34326"/>
                    <a:pt x="59889" y="34635"/>
                  </a:cubicBezTo>
                  <a:cubicBezTo>
                    <a:pt x="59889" y="34933"/>
                    <a:pt x="59639" y="35195"/>
                    <a:pt x="59329" y="35195"/>
                  </a:cubicBezTo>
                  <a:cubicBezTo>
                    <a:pt x="59008" y="35195"/>
                    <a:pt x="58757" y="34945"/>
                    <a:pt x="58757" y="34635"/>
                  </a:cubicBezTo>
                  <a:cubicBezTo>
                    <a:pt x="58757" y="34302"/>
                    <a:pt x="59008" y="34064"/>
                    <a:pt x="59329" y="34064"/>
                  </a:cubicBezTo>
                  <a:close/>
                  <a:moveTo>
                    <a:pt x="63056" y="34064"/>
                  </a:moveTo>
                  <a:cubicBezTo>
                    <a:pt x="63353" y="34064"/>
                    <a:pt x="63627" y="34326"/>
                    <a:pt x="63627" y="34635"/>
                  </a:cubicBezTo>
                  <a:cubicBezTo>
                    <a:pt x="63627" y="34933"/>
                    <a:pt x="63377" y="35195"/>
                    <a:pt x="63056" y="35195"/>
                  </a:cubicBezTo>
                  <a:cubicBezTo>
                    <a:pt x="62746" y="35195"/>
                    <a:pt x="62496" y="34945"/>
                    <a:pt x="62496" y="34635"/>
                  </a:cubicBezTo>
                  <a:cubicBezTo>
                    <a:pt x="62496" y="34302"/>
                    <a:pt x="62746" y="34064"/>
                    <a:pt x="63056" y="34064"/>
                  </a:cubicBezTo>
                  <a:close/>
                  <a:moveTo>
                    <a:pt x="66782" y="34064"/>
                  </a:moveTo>
                  <a:cubicBezTo>
                    <a:pt x="67080" y="34064"/>
                    <a:pt x="67342" y="34326"/>
                    <a:pt x="67342" y="34635"/>
                  </a:cubicBezTo>
                  <a:cubicBezTo>
                    <a:pt x="67342" y="34933"/>
                    <a:pt x="67092" y="35195"/>
                    <a:pt x="66782" y="35195"/>
                  </a:cubicBezTo>
                  <a:cubicBezTo>
                    <a:pt x="66473" y="35195"/>
                    <a:pt x="66211" y="34945"/>
                    <a:pt x="66211" y="34635"/>
                  </a:cubicBezTo>
                  <a:cubicBezTo>
                    <a:pt x="66235" y="34302"/>
                    <a:pt x="66473" y="34064"/>
                    <a:pt x="66782" y="34064"/>
                  </a:cubicBezTo>
                  <a:close/>
                  <a:moveTo>
                    <a:pt x="70509" y="34064"/>
                  </a:moveTo>
                  <a:cubicBezTo>
                    <a:pt x="70807" y="34064"/>
                    <a:pt x="71080" y="34326"/>
                    <a:pt x="71080" y="34635"/>
                  </a:cubicBezTo>
                  <a:cubicBezTo>
                    <a:pt x="71080" y="34933"/>
                    <a:pt x="70830" y="35195"/>
                    <a:pt x="70509" y="35195"/>
                  </a:cubicBezTo>
                  <a:cubicBezTo>
                    <a:pt x="70199" y="35195"/>
                    <a:pt x="69949" y="34945"/>
                    <a:pt x="69949" y="34635"/>
                  </a:cubicBezTo>
                  <a:cubicBezTo>
                    <a:pt x="69949" y="34302"/>
                    <a:pt x="70199" y="34064"/>
                    <a:pt x="70509" y="34064"/>
                  </a:cubicBezTo>
                  <a:close/>
                  <a:moveTo>
                    <a:pt x="74236" y="34064"/>
                  </a:moveTo>
                  <a:cubicBezTo>
                    <a:pt x="74533" y="34064"/>
                    <a:pt x="74795" y="34326"/>
                    <a:pt x="74795" y="34635"/>
                  </a:cubicBezTo>
                  <a:cubicBezTo>
                    <a:pt x="74795" y="34933"/>
                    <a:pt x="74545" y="35195"/>
                    <a:pt x="74236" y="35195"/>
                  </a:cubicBezTo>
                  <a:cubicBezTo>
                    <a:pt x="73938" y="35195"/>
                    <a:pt x="73676" y="34945"/>
                    <a:pt x="73676" y="34635"/>
                  </a:cubicBezTo>
                  <a:cubicBezTo>
                    <a:pt x="73676" y="34302"/>
                    <a:pt x="73926" y="34064"/>
                    <a:pt x="74236" y="34064"/>
                  </a:cubicBezTo>
                  <a:close/>
                  <a:moveTo>
                    <a:pt x="77855" y="34064"/>
                  </a:moveTo>
                  <a:cubicBezTo>
                    <a:pt x="78153" y="34064"/>
                    <a:pt x="78415" y="34326"/>
                    <a:pt x="78415" y="34635"/>
                  </a:cubicBezTo>
                  <a:cubicBezTo>
                    <a:pt x="78415" y="34933"/>
                    <a:pt x="78165" y="35195"/>
                    <a:pt x="77855" y="35195"/>
                  </a:cubicBezTo>
                  <a:cubicBezTo>
                    <a:pt x="77546" y="35195"/>
                    <a:pt x="77284" y="34945"/>
                    <a:pt x="77284" y="34635"/>
                  </a:cubicBezTo>
                  <a:cubicBezTo>
                    <a:pt x="77284" y="34302"/>
                    <a:pt x="77546" y="34064"/>
                    <a:pt x="77855" y="34064"/>
                  </a:cubicBezTo>
                  <a:close/>
                  <a:moveTo>
                    <a:pt x="81570" y="34064"/>
                  </a:moveTo>
                  <a:cubicBezTo>
                    <a:pt x="81868" y="34064"/>
                    <a:pt x="82141" y="34326"/>
                    <a:pt x="82141" y="34635"/>
                  </a:cubicBezTo>
                  <a:cubicBezTo>
                    <a:pt x="82141" y="34933"/>
                    <a:pt x="81879" y="35195"/>
                    <a:pt x="81570" y="35195"/>
                  </a:cubicBezTo>
                  <a:cubicBezTo>
                    <a:pt x="81260" y="35195"/>
                    <a:pt x="81010" y="34945"/>
                    <a:pt x="81010" y="34635"/>
                  </a:cubicBezTo>
                  <a:cubicBezTo>
                    <a:pt x="81022" y="34302"/>
                    <a:pt x="81260" y="34064"/>
                    <a:pt x="81570" y="34064"/>
                  </a:cubicBezTo>
                  <a:close/>
                  <a:moveTo>
                    <a:pt x="85308" y="34064"/>
                  </a:moveTo>
                  <a:cubicBezTo>
                    <a:pt x="85606" y="34064"/>
                    <a:pt x="85880" y="34326"/>
                    <a:pt x="85880" y="34635"/>
                  </a:cubicBezTo>
                  <a:cubicBezTo>
                    <a:pt x="85880" y="34933"/>
                    <a:pt x="85618" y="35195"/>
                    <a:pt x="85308" y="35195"/>
                  </a:cubicBezTo>
                  <a:cubicBezTo>
                    <a:pt x="84999" y="35195"/>
                    <a:pt x="84749" y="34945"/>
                    <a:pt x="84749" y="34635"/>
                  </a:cubicBezTo>
                  <a:cubicBezTo>
                    <a:pt x="84749" y="34302"/>
                    <a:pt x="84999" y="34064"/>
                    <a:pt x="85308" y="34064"/>
                  </a:cubicBezTo>
                  <a:close/>
                  <a:moveTo>
                    <a:pt x="89035" y="34064"/>
                  </a:moveTo>
                  <a:cubicBezTo>
                    <a:pt x="89333" y="34064"/>
                    <a:pt x="89595" y="34326"/>
                    <a:pt x="89595" y="34635"/>
                  </a:cubicBezTo>
                  <a:cubicBezTo>
                    <a:pt x="89595" y="34933"/>
                    <a:pt x="89345" y="35195"/>
                    <a:pt x="89035" y="35195"/>
                  </a:cubicBezTo>
                  <a:cubicBezTo>
                    <a:pt x="88714" y="35195"/>
                    <a:pt x="88464" y="34945"/>
                    <a:pt x="88464" y="34635"/>
                  </a:cubicBezTo>
                  <a:cubicBezTo>
                    <a:pt x="88475" y="34302"/>
                    <a:pt x="88714" y="34064"/>
                    <a:pt x="89035" y="34064"/>
                  </a:cubicBezTo>
                  <a:close/>
                  <a:moveTo>
                    <a:pt x="92762" y="34064"/>
                  </a:moveTo>
                  <a:cubicBezTo>
                    <a:pt x="93059" y="34064"/>
                    <a:pt x="93333" y="34326"/>
                    <a:pt x="93333" y="34635"/>
                  </a:cubicBezTo>
                  <a:cubicBezTo>
                    <a:pt x="93333" y="34933"/>
                    <a:pt x="93071" y="35195"/>
                    <a:pt x="92762" y="35195"/>
                  </a:cubicBezTo>
                  <a:cubicBezTo>
                    <a:pt x="92452" y="35195"/>
                    <a:pt x="92202" y="34945"/>
                    <a:pt x="92202" y="34635"/>
                  </a:cubicBezTo>
                  <a:cubicBezTo>
                    <a:pt x="92202" y="34302"/>
                    <a:pt x="92452" y="34064"/>
                    <a:pt x="92762" y="34064"/>
                  </a:cubicBezTo>
                  <a:close/>
                  <a:moveTo>
                    <a:pt x="96488" y="34064"/>
                  </a:moveTo>
                  <a:cubicBezTo>
                    <a:pt x="96786" y="34064"/>
                    <a:pt x="97048" y="34326"/>
                    <a:pt x="97048" y="34635"/>
                  </a:cubicBezTo>
                  <a:cubicBezTo>
                    <a:pt x="97048" y="34933"/>
                    <a:pt x="96798" y="35195"/>
                    <a:pt x="96488" y="35195"/>
                  </a:cubicBezTo>
                  <a:cubicBezTo>
                    <a:pt x="96191" y="35195"/>
                    <a:pt x="95917" y="34945"/>
                    <a:pt x="95917" y="34635"/>
                  </a:cubicBezTo>
                  <a:cubicBezTo>
                    <a:pt x="95917" y="34302"/>
                    <a:pt x="96179" y="34064"/>
                    <a:pt x="96488" y="34064"/>
                  </a:cubicBezTo>
                  <a:close/>
                  <a:moveTo>
                    <a:pt x="100203" y="34064"/>
                  </a:moveTo>
                  <a:cubicBezTo>
                    <a:pt x="100501" y="34064"/>
                    <a:pt x="100775" y="34326"/>
                    <a:pt x="100775" y="34635"/>
                  </a:cubicBezTo>
                  <a:cubicBezTo>
                    <a:pt x="100775" y="34933"/>
                    <a:pt x="100513" y="35195"/>
                    <a:pt x="100203" y="35195"/>
                  </a:cubicBezTo>
                  <a:cubicBezTo>
                    <a:pt x="99905" y="35195"/>
                    <a:pt x="99644" y="34945"/>
                    <a:pt x="99644" y="34635"/>
                  </a:cubicBezTo>
                  <a:cubicBezTo>
                    <a:pt x="99655" y="34302"/>
                    <a:pt x="99894" y="34064"/>
                    <a:pt x="100203" y="34064"/>
                  </a:cubicBezTo>
                  <a:close/>
                  <a:moveTo>
                    <a:pt x="103942" y="34064"/>
                  </a:moveTo>
                  <a:cubicBezTo>
                    <a:pt x="104239" y="34064"/>
                    <a:pt x="104513" y="34326"/>
                    <a:pt x="104513" y="34635"/>
                  </a:cubicBezTo>
                  <a:cubicBezTo>
                    <a:pt x="104513" y="34933"/>
                    <a:pt x="104251" y="35195"/>
                    <a:pt x="103942" y="35195"/>
                  </a:cubicBezTo>
                  <a:cubicBezTo>
                    <a:pt x="103644" y="35195"/>
                    <a:pt x="103382" y="34945"/>
                    <a:pt x="103382" y="34635"/>
                  </a:cubicBezTo>
                  <a:cubicBezTo>
                    <a:pt x="103382" y="34302"/>
                    <a:pt x="103632" y="34064"/>
                    <a:pt x="103942" y="34064"/>
                  </a:cubicBezTo>
                  <a:close/>
                  <a:moveTo>
                    <a:pt x="107668" y="34064"/>
                  </a:moveTo>
                  <a:cubicBezTo>
                    <a:pt x="107966" y="34064"/>
                    <a:pt x="108228" y="34326"/>
                    <a:pt x="108228" y="34635"/>
                  </a:cubicBezTo>
                  <a:cubicBezTo>
                    <a:pt x="108228" y="34933"/>
                    <a:pt x="107978" y="35195"/>
                    <a:pt x="107668" y="35195"/>
                  </a:cubicBezTo>
                  <a:cubicBezTo>
                    <a:pt x="107371" y="35195"/>
                    <a:pt x="107097" y="34945"/>
                    <a:pt x="107097" y="34635"/>
                  </a:cubicBezTo>
                  <a:cubicBezTo>
                    <a:pt x="107109" y="34302"/>
                    <a:pt x="107347" y="34064"/>
                    <a:pt x="107668" y="34064"/>
                  </a:cubicBezTo>
                  <a:close/>
                  <a:moveTo>
                    <a:pt x="111395" y="34064"/>
                  </a:moveTo>
                  <a:cubicBezTo>
                    <a:pt x="111693" y="34064"/>
                    <a:pt x="111967" y="34326"/>
                    <a:pt x="111967" y="34635"/>
                  </a:cubicBezTo>
                  <a:cubicBezTo>
                    <a:pt x="111967" y="34933"/>
                    <a:pt x="111705" y="35195"/>
                    <a:pt x="111395" y="35195"/>
                  </a:cubicBezTo>
                  <a:cubicBezTo>
                    <a:pt x="111085" y="35195"/>
                    <a:pt x="110835" y="34945"/>
                    <a:pt x="110835" y="34635"/>
                  </a:cubicBezTo>
                  <a:cubicBezTo>
                    <a:pt x="110835" y="34302"/>
                    <a:pt x="111085" y="34064"/>
                    <a:pt x="111395" y="34064"/>
                  </a:cubicBezTo>
                  <a:close/>
                  <a:moveTo>
                    <a:pt x="115122" y="34064"/>
                  </a:moveTo>
                  <a:cubicBezTo>
                    <a:pt x="115419" y="34064"/>
                    <a:pt x="115681" y="34326"/>
                    <a:pt x="115681" y="34635"/>
                  </a:cubicBezTo>
                  <a:cubicBezTo>
                    <a:pt x="115681" y="34933"/>
                    <a:pt x="115431" y="35195"/>
                    <a:pt x="115122" y="35195"/>
                  </a:cubicBezTo>
                  <a:cubicBezTo>
                    <a:pt x="114812" y="35195"/>
                    <a:pt x="114550" y="34945"/>
                    <a:pt x="114550" y="34635"/>
                  </a:cubicBezTo>
                  <a:cubicBezTo>
                    <a:pt x="114574" y="34302"/>
                    <a:pt x="114812" y="34064"/>
                    <a:pt x="115122" y="34064"/>
                  </a:cubicBezTo>
                  <a:close/>
                  <a:moveTo>
                    <a:pt x="118860" y="34064"/>
                  </a:moveTo>
                  <a:cubicBezTo>
                    <a:pt x="119158" y="34064"/>
                    <a:pt x="119420" y="34326"/>
                    <a:pt x="119420" y="34635"/>
                  </a:cubicBezTo>
                  <a:cubicBezTo>
                    <a:pt x="119420" y="34933"/>
                    <a:pt x="119170" y="35195"/>
                    <a:pt x="118860" y="35195"/>
                  </a:cubicBezTo>
                  <a:cubicBezTo>
                    <a:pt x="118539" y="35195"/>
                    <a:pt x="118289" y="34945"/>
                    <a:pt x="118289" y="34635"/>
                  </a:cubicBezTo>
                  <a:cubicBezTo>
                    <a:pt x="118289" y="34302"/>
                    <a:pt x="118539" y="34064"/>
                    <a:pt x="118860" y="34064"/>
                  </a:cubicBezTo>
                  <a:close/>
                  <a:moveTo>
                    <a:pt x="122575" y="34064"/>
                  </a:moveTo>
                  <a:cubicBezTo>
                    <a:pt x="122873" y="34064"/>
                    <a:pt x="123146" y="34326"/>
                    <a:pt x="123146" y="34635"/>
                  </a:cubicBezTo>
                  <a:cubicBezTo>
                    <a:pt x="123146" y="34933"/>
                    <a:pt x="122885" y="35195"/>
                    <a:pt x="122575" y="35195"/>
                  </a:cubicBezTo>
                  <a:cubicBezTo>
                    <a:pt x="122265" y="35195"/>
                    <a:pt x="122015" y="34945"/>
                    <a:pt x="122015" y="34635"/>
                  </a:cubicBezTo>
                  <a:cubicBezTo>
                    <a:pt x="122027" y="34302"/>
                    <a:pt x="122277" y="34064"/>
                    <a:pt x="122575" y="34064"/>
                  </a:cubicBezTo>
                  <a:close/>
                  <a:moveTo>
                    <a:pt x="126314" y="34064"/>
                  </a:moveTo>
                  <a:cubicBezTo>
                    <a:pt x="126611" y="34064"/>
                    <a:pt x="126873" y="34326"/>
                    <a:pt x="126873" y="34635"/>
                  </a:cubicBezTo>
                  <a:cubicBezTo>
                    <a:pt x="126873" y="34933"/>
                    <a:pt x="126623" y="35195"/>
                    <a:pt x="126314" y="35195"/>
                  </a:cubicBezTo>
                  <a:cubicBezTo>
                    <a:pt x="126004" y="35195"/>
                    <a:pt x="125742" y="34945"/>
                    <a:pt x="125742" y="34635"/>
                  </a:cubicBezTo>
                  <a:cubicBezTo>
                    <a:pt x="125742" y="34302"/>
                    <a:pt x="126004" y="34064"/>
                    <a:pt x="126314" y="34064"/>
                  </a:cubicBezTo>
                  <a:close/>
                  <a:moveTo>
                    <a:pt x="130028" y="34064"/>
                  </a:moveTo>
                  <a:cubicBezTo>
                    <a:pt x="130326" y="34064"/>
                    <a:pt x="130600" y="34326"/>
                    <a:pt x="130600" y="34635"/>
                  </a:cubicBezTo>
                  <a:cubicBezTo>
                    <a:pt x="130600" y="34933"/>
                    <a:pt x="130350" y="35195"/>
                    <a:pt x="130028" y="35195"/>
                  </a:cubicBezTo>
                  <a:cubicBezTo>
                    <a:pt x="129731" y="35195"/>
                    <a:pt x="129469" y="34945"/>
                    <a:pt x="129469" y="34635"/>
                  </a:cubicBezTo>
                  <a:cubicBezTo>
                    <a:pt x="129469" y="34302"/>
                    <a:pt x="129719" y="34064"/>
                    <a:pt x="130028" y="34064"/>
                  </a:cubicBezTo>
                  <a:close/>
                  <a:moveTo>
                    <a:pt x="133767" y="34064"/>
                  </a:moveTo>
                  <a:cubicBezTo>
                    <a:pt x="134065" y="34064"/>
                    <a:pt x="134326" y="34326"/>
                    <a:pt x="134326" y="34635"/>
                  </a:cubicBezTo>
                  <a:cubicBezTo>
                    <a:pt x="134326" y="34933"/>
                    <a:pt x="134076" y="35195"/>
                    <a:pt x="133767" y="35195"/>
                  </a:cubicBezTo>
                  <a:cubicBezTo>
                    <a:pt x="133469" y="35195"/>
                    <a:pt x="133207" y="34945"/>
                    <a:pt x="133207" y="34635"/>
                  </a:cubicBezTo>
                  <a:cubicBezTo>
                    <a:pt x="133207" y="34302"/>
                    <a:pt x="133457" y="34064"/>
                    <a:pt x="133767" y="34064"/>
                  </a:cubicBezTo>
                  <a:close/>
                  <a:moveTo>
                    <a:pt x="137494" y="34064"/>
                  </a:moveTo>
                  <a:cubicBezTo>
                    <a:pt x="137791" y="34064"/>
                    <a:pt x="138053" y="34326"/>
                    <a:pt x="138053" y="34635"/>
                  </a:cubicBezTo>
                  <a:cubicBezTo>
                    <a:pt x="138053" y="34933"/>
                    <a:pt x="137803" y="35195"/>
                    <a:pt x="137494" y="35195"/>
                  </a:cubicBezTo>
                  <a:cubicBezTo>
                    <a:pt x="137196" y="35195"/>
                    <a:pt x="136922" y="34945"/>
                    <a:pt x="136922" y="34635"/>
                  </a:cubicBezTo>
                  <a:cubicBezTo>
                    <a:pt x="136934" y="34302"/>
                    <a:pt x="137172" y="34064"/>
                    <a:pt x="137494" y="34064"/>
                  </a:cubicBezTo>
                  <a:close/>
                  <a:moveTo>
                    <a:pt x="141220" y="34064"/>
                  </a:moveTo>
                  <a:cubicBezTo>
                    <a:pt x="141518" y="34064"/>
                    <a:pt x="141792" y="34326"/>
                    <a:pt x="141792" y="34635"/>
                  </a:cubicBezTo>
                  <a:cubicBezTo>
                    <a:pt x="141792" y="34933"/>
                    <a:pt x="141530" y="35195"/>
                    <a:pt x="141220" y="35195"/>
                  </a:cubicBezTo>
                  <a:cubicBezTo>
                    <a:pt x="140911" y="35195"/>
                    <a:pt x="140661" y="34945"/>
                    <a:pt x="140661" y="34635"/>
                  </a:cubicBezTo>
                  <a:cubicBezTo>
                    <a:pt x="140661" y="34302"/>
                    <a:pt x="140911" y="34064"/>
                    <a:pt x="141220" y="34064"/>
                  </a:cubicBezTo>
                  <a:close/>
                  <a:moveTo>
                    <a:pt x="1548" y="35933"/>
                  </a:moveTo>
                  <a:cubicBezTo>
                    <a:pt x="1846" y="35933"/>
                    <a:pt x="2119" y="36183"/>
                    <a:pt x="2119" y="36493"/>
                  </a:cubicBezTo>
                  <a:cubicBezTo>
                    <a:pt x="2119" y="36790"/>
                    <a:pt x="1858" y="37064"/>
                    <a:pt x="1548" y="37064"/>
                  </a:cubicBezTo>
                  <a:cubicBezTo>
                    <a:pt x="1238" y="37064"/>
                    <a:pt x="988" y="36802"/>
                    <a:pt x="988" y="36493"/>
                  </a:cubicBezTo>
                  <a:cubicBezTo>
                    <a:pt x="988" y="36183"/>
                    <a:pt x="1238" y="35933"/>
                    <a:pt x="1548" y="35933"/>
                  </a:cubicBezTo>
                  <a:close/>
                  <a:moveTo>
                    <a:pt x="5287" y="35933"/>
                  </a:moveTo>
                  <a:cubicBezTo>
                    <a:pt x="5596" y="35933"/>
                    <a:pt x="5846" y="36183"/>
                    <a:pt x="5846" y="36493"/>
                  </a:cubicBezTo>
                  <a:cubicBezTo>
                    <a:pt x="5846" y="36802"/>
                    <a:pt x="5596" y="37064"/>
                    <a:pt x="5287" y="37064"/>
                  </a:cubicBezTo>
                  <a:cubicBezTo>
                    <a:pt x="4977" y="37064"/>
                    <a:pt x="4715" y="36802"/>
                    <a:pt x="4715" y="36493"/>
                  </a:cubicBezTo>
                  <a:cubicBezTo>
                    <a:pt x="4715" y="36183"/>
                    <a:pt x="4977" y="35933"/>
                    <a:pt x="5287" y="35933"/>
                  </a:cubicBezTo>
                  <a:close/>
                  <a:moveTo>
                    <a:pt x="9001" y="35933"/>
                  </a:moveTo>
                  <a:cubicBezTo>
                    <a:pt x="9299" y="35933"/>
                    <a:pt x="9573" y="36183"/>
                    <a:pt x="9573" y="36493"/>
                  </a:cubicBezTo>
                  <a:cubicBezTo>
                    <a:pt x="9573" y="36790"/>
                    <a:pt x="9323" y="37064"/>
                    <a:pt x="9001" y="37064"/>
                  </a:cubicBezTo>
                  <a:cubicBezTo>
                    <a:pt x="8704" y="37064"/>
                    <a:pt x="8442" y="36802"/>
                    <a:pt x="8442" y="36493"/>
                  </a:cubicBezTo>
                  <a:cubicBezTo>
                    <a:pt x="8442" y="36183"/>
                    <a:pt x="8692" y="35933"/>
                    <a:pt x="9001" y="35933"/>
                  </a:cubicBezTo>
                  <a:close/>
                  <a:moveTo>
                    <a:pt x="12728" y="35933"/>
                  </a:moveTo>
                  <a:cubicBezTo>
                    <a:pt x="13037" y="35933"/>
                    <a:pt x="13288" y="36183"/>
                    <a:pt x="13288" y="36493"/>
                  </a:cubicBezTo>
                  <a:cubicBezTo>
                    <a:pt x="13288" y="36802"/>
                    <a:pt x="13037" y="37064"/>
                    <a:pt x="12728" y="37064"/>
                  </a:cubicBezTo>
                  <a:cubicBezTo>
                    <a:pt x="12418" y="37064"/>
                    <a:pt x="12156" y="36802"/>
                    <a:pt x="12156" y="36493"/>
                  </a:cubicBezTo>
                  <a:cubicBezTo>
                    <a:pt x="12180" y="36183"/>
                    <a:pt x="12418" y="35933"/>
                    <a:pt x="12728" y="35933"/>
                  </a:cubicBezTo>
                  <a:close/>
                  <a:moveTo>
                    <a:pt x="16466" y="35933"/>
                  </a:moveTo>
                  <a:cubicBezTo>
                    <a:pt x="16764" y="35933"/>
                    <a:pt x="17026" y="36183"/>
                    <a:pt x="17026" y="36493"/>
                  </a:cubicBezTo>
                  <a:cubicBezTo>
                    <a:pt x="17026" y="36790"/>
                    <a:pt x="16776" y="37064"/>
                    <a:pt x="16466" y="37064"/>
                  </a:cubicBezTo>
                  <a:cubicBezTo>
                    <a:pt x="16169" y="37064"/>
                    <a:pt x="15895" y="36802"/>
                    <a:pt x="15895" y="36493"/>
                  </a:cubicBezTo>
                  <a:cubicBezTo>
                    <a:pt x="15895" y="36183"/>
                    <a:pt x="16145" y="35933"/>
                    <a:pt x="16466" y="35933"/>
                  </a:cubicBezTo>
                  <a:close/>
                  <a:moveTo>
                    <a:pt x="20181" y="35933"/>
                  </a:moveTo>
                  <a:cubicBezTo>
                    <a:pt x="20491" y="35933"/>
                    <a:pt x="20753" y="36183"/>
                    <a:pt x="20753" y="36493"/>
                  </a:cubicBezTo>
                  <a:cubicBezTo>
                    <a:pt x="20753" y="36802"/>
                    <a:pt x="20491" y="37064"/>
                    <a:pt x="20181" y="37064"/>
                  </a:cubicBezTo>
                  <a:cubicBezTo>
                    <a:pt x="19872" y="37064"/>
                    <a:pt x="19622" y="36802"/>
                    <a:pt x="19622" y="36493"/>
                  </a:cubicBezTo>
                  <a:cubicBezTo>
                    <a:pt x="19634" y="36183"/>
                    <a:pt x="19872" y="35933"/>
                    <a:pt x="20181" y="35933"/>
                  </a:cubicBezTo>
                  <a:close/>
                  <a:moveTo>
                    <a:pt x="23920" y="35933"/>
                  </a:moveTo>
                  <a:cubicBezTo>
                    <a:pt x="24217" y="35933"/>
                    <a:pt x="24479" y="36183"/>
                    <a:pt x="24479" y="36493"/>
                  </a:cubicBezTo>
                  <a:cubicBezTo>
                    <a:pt x="24479" y="36790"/>
                    <a:pt x="24229" y="37064"/>
                    <a:pt x="23920" y="37064"/>
                  </a:cubicBezTo>
                  <a:cubicBezTo>
                    <a:pt x="23610" y="37064"/>
                    <a:pt x="23348" y="36802"/>
                    <a:pt x="23348" y="36493"/>
                  </a:cubicBezTo>
                  <a:cubicBezTo>
                    <a:pt x="23348" y="36183"/>
                    <a:pt x="23610" y="35933"/>
                    <a:pt x="23920" y="35933"/>
                  </a:cubicBezTo>
                  <a:close/>
                  <a:moveTo>
                    <a:pt x="27635" y="35933"/>
                  </a:moveTo>
                  <a:cubicBezTo>
                    <a:pt x="27956" y="35933"/>
                    <a:pt x="28206" y="36183"/>
                    <a:pt x="28206" y="36493"/>
                  </a:cubicBezTo>
                  <a:cubicBezTo>
                    <a:pt x="28206" y="36802"/>
                    <a:pt x="27956" y="37064"/>
                    <a:pt x="27635" y="37064"/>
                  </a:cubicBezTo>
                  <a:cubicBezTo>
                    <a:pt x="27325" y="37064"/>
                    <a:pt x="27075" y="36802"/>
                    <a:pt x="27075" y="36493"/>
                  </a:cubicBezTo>
                  <a:cubicBezTo>
                    <a:pt x="27087" y="36183"/>
                    <a:pt x="27325" y="35933"/>
                    <a:pt x="27635" y="35933"/>
                  </a:cubicBezTo>
                  <a:close/>
                  <a:moveTo>
                    <a:pt x="31373" y="35933"/>
                  </a:moveTo>
                  <a:cubicBezTo>
                    <a:pt x="31671" y="35933"/>
                    <a:pt x="31945" y="36183"/>
                    <a:pt x="31945" y="36493"/>
                  </a:cubicBezTo>
                  <a:cubicBezTo>
                    <a:pt x="31945" y="36790"/>
                    <a:pt x="31683" y="37064"/>
                    <a:pt x="31373" y="37064"/>
                  </a:cubicBezTo>
                  <a:cubicBezTo>
                    <a:pt x="31064" y="37064"/>
                    <a:pt x="30814" y="36802"/>
                    <a:pt x="30814" y="36493"/>
                  </a:cubicBezTo>
                  <a:cubicBezTo>
                    <a:pt x="30814" y="36183"/>
                    <a:pt x="31064" y="35933"/>
                    <a:pt x="31373" y="35933"/>
                  </a:cubicBezTo>
                  <a:close/>
                  <a:moveTo>
                    <a:pt x="35100" y="35933"/>
                  </a:moveTo>
                  <a:cubicBezTo>
                    <a:pt x="35409" y="35933"/>
                    <a:pt x="35659" y="36183"/>
                    <a:pt x="35659" y="36493"/>
                  </a:cubicBezTo>
                  <a:cubicBezTo>
                    <a:pt x="35659" y="36802"/>
                    <a:pt x="35409" y="37064"/>
                    <a:pt x="35100" y="37064"/>
                  </a:cubicBezTo>
                  <a:cubicBezTo>
                    <a:pt x="34778" y="37064"/>
                    <a:pt x="34528" y="36802"/>
                    <a:pt x="34528" y="36493"/>
                  </a:cubicBezTo>
                  <a:cubicBezTo>
                    <a:pt x="34540" y="36183"/>
                    <a:pt x="34778" y="35933"/>
                    <a:pt x="35100" y="35933"/>
                  </a:cubicBezTo>
                  <a:close/>
                  <a:moveTo>
                    <a:pt x="38815" y="35933"/>
                  </a:moveTo>
                  <a:cubicBezTo>
                    <a:pt x="39112" y="35933"/>
                    <a:pt x="39386" y="36183"/>
                    <a:pt x="39386" y="36493"/>
                  </a:cubicBezTo>
                  <a:cubicBezTo>
                    <a:pt x="39386" y="36790"/>
                    <a:pt x="39124" y="37064"/>
                    <a:pt x="38815" y="37064"/>
                  </a:cubicBezTo>
                  <a:cubicBezTo>
                    <a:pt x="38517" y="37064"/>
                    <a:pt x="38255" y="36802"/>
                    <a:pt x="38255" y="36493"/>
                  </a:cubicBezTo>
                  <a:cubicBezTo>
                    <a:pt x="38267" y="36183"/>
                    <a:pt x="38505" y="35933"/>
                    <a:pt x="38815" y="35933"/>
                  </a:cubicBezTo>
                  <a:close/>
                  <a:moveTo>
                    <a:pt x="42553" y="35933"/>
                  </a:moveTo>
                  <a:cubicBezTo>
                    <a:pt x="42863" y="35933"/>
                    <a:pt x="43113" y="36183"/>
                    <a:pt x="43113" y="36493"/>
                  </a:cubicBezTo>
                  <a:cubicBezTo>
                    <a:pt x="43113" y="36802"/>
                    <a:pt x="42863" y="37064"/>
                    <a:pt x="42553" y="37064"/>
                  </a:cubicBezTo>
                  <a:cubicBezTo>
                    <a:pt x="42232" y="37064"/>
                    <a:pt x="41982" y="36802"/>
                    <a:pt x="41982" y="36493"/>
                  </a:cubicBezTo>
                  <a:cubicBezTo>
                    <a:pt x="41982" y="36183"/>
                    <a:pt x="42244" y="35933"/>
                    <a:pt x="42553" y="35933"/>
                  </a:cubicBezTo>
                  <a:close/>
                  <a:moveTo>
                    <a:pt x="46268" y="35933"/>
                  </a:moveTo>
                  <a:cubicBezTo>
                    <a:pt x="46565" y="35933"/>
                    <a:pt x="46839" y="36183"/>
                    <a:pt x="46839" y="36493"/>
                  </a:cubicBezTo>
                  <a:cubicBezTo>
                    <a:pt x="46839" y="36790"/>
                    <a:pt x="46589" y="37064"/>
                    <a:pt x="46268" y="37064"/>
                  </a:cubicBezTo>
                  <a:cubicBezTo>
                    <a:pt x="45970" y="37064"/>
                    <a:pt x="45708" y="36802"/>
                    <a:pt x="45708" y="36493"/>
                  </a:cubicBezTo>
                  <a:cubicBezTo>
                    <a:pt x="45720" y="36183"/>
                    <a:pt x="45958" y="35933"/>
                    <a:pt x="46268" y="35933"/>
                  </a:cubicBezTo>
                  <a:close/>
                  <a:moveTo>
                    <a:pt x="50006" y="35933"/>
                  </a:moveTo>
                  <a:cubicBezTo>
                    <a:pt x="50316" y="35933"/>
                    <a:pt x="50578" y="36183"/>
                    <a:pt x="50578" y="36493"/>
                  </a:cubicBezTo>
                  <a:cubicBezTo>
                    <a:pt x="50578" y="36802"/>
                    <a:pt x="50316" y="37064"/>
                    <a:pt x="50006" y="37064"/>
                  </a:cubicBezTo>
                  <a:cubicBezTo>
                    <a:pt x="49697" y="37064"/>
                    <a:pt x="49447" y="36802"/>
                    <a:pt x="49447" y="36493"/>
                  </a:cubicBezTo>
                  <a:cubicBezTo>
                    <a:pt x="49447" y="36183"/>
                    <a:pt x="49697" y="35933"/>
                    <a:pt x="50006" y="35933"/>
                  </a:cubicBezTo>
                  <a:close/>
                  <a:moveTo>
                    <a:pt x="53733" y="35933"/>
                  </a:moveTo>
                  <a:cubicBezTo>
                    <a:pt x="54031" y="35933"/>
                    <a:pt x="54293" y="36183"/>
                    <a:pt x="54293" y="36493"/>
                  </a:cubicBezTo>
                  <a:cubicBezTo>
                    <a:pt x="54293" y="36790"/>
                    <a:pt x="54043" y="37064"/>
                    <a:pt x="53733" y="37064"/>
                  </a:cubicBezTo>
                  <a:cubicBezTo>
                    <a:pt x="53412" y="37064"/>
                    <a:pt x="53162" y="36802"/>
                    <a:pt x="53162" y="36493"/>
                  </a:cubicBezTo>
                  <a:cubicBezTo>
                    <a:pt x="53173" y="36183"/>
                    <a:pt x="53412" y="35933"/>
                    <a:pt x="53733" y="35933"/>
                  </a:cubicBezTo>
                  <a:close/>
                  <a:moveTo>
                    <a:pt x="57460" y="35933"/>
                  </a:moveTo>
                  <a:cubicBezTo>
                    <a:pt x="57781" y="35933"/>
                    <a:pt x="58031" y="36183"/>
                    <a:pt x="58031" y="36493"/>
                  </a:cubicBezTo>
                  <a:cubicBezTo>
                    <a:pt x="58031" y="36802"/>
                    <a:pt x="57781" y="37064"/>
                    <a:pt x="57460" y="37064"/>
                  </a:cubicBezTo>
                  <a:cubicBezTo>
                    <a:pt x="57150" y="37064"/>
                    <a:pt x="56900" y="36802"/>
                    <a:pt x="56900" y="36493"/>
                  </a:cubicBezTo>
                  <a:cubicBezTo>
                    <a:pt x="56900" y="36183"/>
                    <a:pt x="57150" y="35933"/>
                    <a:pt x="57460" y="35933"/>
                  </a:cubicBezTo>
                  <a:close/>
                  <a:moveTo>
                    <a:pt x="61186" y="35933"/>
                  </a:moveTo>
                  <a:cubicBezTo>
                    <a:pt x="61484" y="35933"/>
                    <a:pt x="61746" y="36183"/>
                    <a:pt x="61746" y="36493"/>
                  </a:cubicBezTo>
                  <a:cubicBezTo>
                    <a:pt x="61746" y="36790"/>
                    <a:pt x="61496" y="37064"/>
                    <a:pt x="61186" y="37064"/>
                  </a:cubicBezTo>
                  <a:cubicBezTo>
                    <a:pt x="60877" y="37064"/>
                    <a:pt x="60615" y="36802"/>
                    <a:pt x="60615" y="36493"/>
                  </a:cubicBezTo>
                  <a:cubicBezTo>
                    <a:pt x="60639" y="36183"/>
                    <a:pt x="60877" y="35933"/>
                    <a:pt x="61186" y="35933"/>
                  </a:cubicBezTo>
                  <a:close/>
                  <a:moveTo>
                    <a:pt x="64925" y="35933"/>
                  </a:moveTo>
                  <a:cubicBezTo>
                    <a:pt x="65234" y="35933"/>
                    <a:pt x="65485" y="36183"/>
                    <a:pt x="65485" y="36493"/>
                  </a:cubicBezTo>
                  <a:cubicBezTo>
                    <a:pt x="65485" y="36802"/>
                    <a:pt x="65234" y="37064"/>
                    <a:pt x="64925" y="37064"/>
                  </a:cubicBezTo>
                  <a:cubicBezTo>
                    <a:pt x="64603" y="37064"/>
                    <a:pt x="64353" y="36802"/>
                    <a:pt x="64353" y="36493"/>
                  </a:cubicBezTo>
                  <a:cubicBezTo>
                    <a:pt x="64353" y="36183"/>
                    <a:pt x="64603" y="35933"/>
                    <a:pt x="64925" y="35933"/>
                  </a:cubicBezTo>
                  <a:close/>
                  <a:moveTo>
                    <a:pt x="68640" y="35933"/>
                  </a:moveTo>
                  <a:cubicBezTo>
                    <a:pt x="68937" y="35933"/>
                    <a:pt x="69211" y="36183"/>
                    <a:pt x="69211" y="36493"/>
                  </a:cubicBezTo>
                  <a:cubicBezTo>
                    <a:pt x="69211" y="36790"/>
                    <a:pt x="68949" y="37064"/>
                    <a:pt x="68640" y="37064"/>
                  </a:cubicBezTo>
                  <a:cubicBezTo>
                    <a:pt x="68330" y="37064"/>
                    <a:pt x="68080" y="36802"/>
                    <a:pt x="68080" y="36493"/>
                  </a:cubicBezTo>
                  <a:cubicBezTo>
                    <a:pt x="68092" y="36183"/>
                    <a:pt x="68330" y="35933"/>
                    <a:pt x="68640" y="35933"/>
                  </a:cubicBezTo>
                  <a:close/>
                  <a:moveTo>
                    <a:pt x="72366" y="35933"/>
                  </a:moveTo>
                  <a:cubicBezTo>
                    <a:pt x="72676" y="35933"/>
                    <a:pt x="72926" y="36183"/>
                    <a:pt x="72926" y="36493"/>
                  </a:cubicBezTo>
                  <a:cubicBezTo>
                    <a:pt x="72926" y="36802"/>
                    <a:pt x="72676" y="37064"/>
                    <a:pt x="72366" y="37064"/>
                  </a:cubicBezTo>
                  <a:cubicBezTo>
                    <a:pt x="72045" y="37064"/>
                    <a:pt x="71795" y="36802"/>
                    <a:pt x="71795" y="36493"/>
                  </a:cubicBezTo>
                  <a:cubicBezTo>
                    <a:pt x="71807" y="36183"/>
                    <a:pt x="72069" y="35933"/>
                    <a:pt x="72366" y="35933"/>
                  </a:cubicBezTo>
                  <a:close/>
                  <a:moveTo>
                    <a:pt x="76093" y="35933"/>
                  </a:moveTo>
                  <a:cubicBezTo>
                    <a:pt x="76391" y="35933"/>
                    <a:pt x="76664" y="36183"/>
                    <a:pt x="76664" y="36493"/>
                  </a:cubicBezTo>
                  <a:cubicBezTo>
                    <a:pt x="76664" y="36790"/>
                    <a:pt x="76403" y="37064"/>
                    <a:pt x="76093" y="37064"/>
                  </a:cubicBezTo>
                  <a:cubicBezTo>
                    <a:pt x="75795" y="37064"/>
                    <a:pt x="75533" y="36802"/>
                    <a:pt x="75533" y="36493"/>
                  </a:cubicBezTo>
                  <a:cubicBezTo>
                    <a:pt x="75533" y="36183"/>
                    <a:pt x="75783" y="35933"/>
                    <a:pt x="76093" y="35933"/>
                  </a:cubicBezTo>
                  <a:close/>
                  <a:moveTo>
                    <a:pt x="79712" y="35933"/>
                  </a:moveTo>
                  <a:cubicBezTo>
                    <a:pt x="80010" y="35933"/>
                    <a:pt x="80284" y="36183"/>
                    <a:pt x="80284" y="36493"/>
                  </a:cubicBezTo>
                  <a:cubicBezTo>
                    <a:pt x="80284" y="36790"/>
                    <a:pt x="80022" y="37064"/>
                    <a:pt x="79712" y="37064"/>
                  </a:cubicBezTo>
                  <a:cubicBezTo>
                    <a:pt x="79403" y="37064"/>
                    <a:pt x="79153" y="36802"/>
                    <a:pt x="79153" y="36493"/>
                  </a:cubicBezTo>
                  <a:cubicBezTo>
                    <a:pt x="79165" y="36183"/>
                    <a:pt x="79403" y="35933"/>
                    <a:pt x="79712" y="35933"/>
                  </a:cubicBezTo>
                  <a:close/>
                  <a:moveTo>
                    <a:pt x="83451" y="35933"/>
                  </a:moveTo>
                  <a:cubicBezTo>
                    <a:pt x="83761" y="35933"/>
                    <a:pt x="84011" y="36183"/>
                    <a:pt x="84011" y="36493"/>
                  </a:cubicBezTo>
                  <a:cubicBezTo>
                    <a:pt x="84011" y="36802"/>
                    <a:pt x="83761" y="37064"/>
                    <a:pt x="83451" y="37064"/>
                  </a:cubicBezTo>
                  <a:cubicBezTo>
                    <a:pt x="83141" y="37064"/>
                    <a:pt x="82880" y="36802"/>
                    <a:pt x="82880" y="36493"/>
                  </a:cubicBezTo>
                  <a:cubicBezTo>
                    <a:pt x="82880" y="36183"/>
                    <a:pt x="83141" y="35933"/>
                    <a:pt x="83451" y="35933"/>
                  </a:cubicBezTo>
                  <a:close/>
                  <a:moveTo>
                    <a:pt x="87166" y="35933"/>
                  </a:moveTo>
                  <a:cubicBezTo>
                    <a:pt x="87463" y="35933"/>
                    <a:pt x="87737" y="36183"/>
                    <a:pt x="87737" y="36493"/>
                  </a:cubicBezTo>
                  <a:cubicBezTo>
                    <a:pt x="87737" y="36790"/>
                    <a:pt x="87475" y="37064"/>
                    <a:pt x="87166" y="37064"/>
                  </a:cubicBezTo>
                  <a:cubicBezTo>
                    <a:pt x="86856" y="37064"/>
                    <a:pt x="86606" y="36802"/>
                    <a:pt x="86606" y="36493"/>
                  </a:cubicBezTo>
                  <a:cubicBezTo>
                    <a:pt x="86618" y="36183"/>
                    <a:pt x="86856" y="35933"/>
                    <a:pt x="87166" y="35933"/>
                  </a:cubicBezTo>
                  <a:close/>
                  <a:moveTo>
                    <a:pt x="90904" y="35933"/>
                  </a:moveTo>
                  <a:cubicBezTo>
                    <a:pt x="91214" y="35933"/>
                    <a:pt x="91464" y="36183"/>
                    <a:pt x="91464" y="36493"/>
                  </a:cubicBezTo>
                  <a:cubicBezTo>
                    <a:pt x="91464" y="36802"/>
                    <a:pt x="91214" y="37064"/>
                    <a:pt x="90904" y="37064"/>
                  </a:cubicBezTo>
                  <a:cubicBezTo>
                    <a:pt x="90595" y="37064"/>
                    <a:pt x="90345" y="36802"/>
                    <a:pt x="90345" y="36493"/>
                  </a:cubicBezTo>
                  <a:cubicBezTo>
                    <a:pt x="90345" y="36183"/>
                    <a:pt x="90595" y="35933"/>
                    <a:pt x="90904" y="35933"/>
                  </a:cubicBezTo>
                  <a:close/>
                  <a:moveTo>
                    <a:pt x="94631" y="35933"/>
                  </a:moveTo>
                  <a:cubicBezTo>
                    <a:pt x="94929" y="35933"/>
                    <a:pt x="95191" y="36183"/>
                    <a:pt x="95191" y="36493"/>
                  </a:cubicBezTo>
                  <a:cubicBezTo>
                    <a:pt x="95191" y="36790"/>
                    <a:pt x="94941" y="37064"/>
                    <a:pt x="94631" y="37064"/>
                  </a:cubicBezTo>
                  <a:cubicBezTo>
                    <a:pt x="94310" y="37064"/>
                    <a:pt x="94060" y="36802"/>
                    <a:pt x="94060" y="36493"/>
                  </a:cubicBezTo>
                  <a:cubicBezTo>
                    <a:pt x="94071" y="36183"/>
                    <a:pt x="94310" y="35933"/>
                    <a:pt x="94631" y="35933"/>
                  </a:cubicBezTo>
                  <a:close/>
                  <a:moveTo>
                    <a:pt x="98346" y="35933"/>
                  </a:moveTo>
                  <a:cubicBezTo>
                    <a:pt x="98655" y="35933"/>
                    <a:pt x="98905" y="36183"/>
                    <a:pt x="98905" y="36493"/>
                  </a:cubicBezTo>
                  <a:cubicBezTo>
                    <a:pt x="98905" y="36802"/>
                    <a:pt x="98655" y="37064"/>
                    <a:pt x="98346" y="37064"/>
                  </a:cubicBezTo>
                  <a:cubicBezTo>
                    <a:pt x="98036" y="37064"/>
                    <a:pt x="97786" y="36802"/>
                    <a:pt x="97786" y="36493"/>
                  </a:cubicBezTo>
                  <a:cubicBezTo>
                    <a:pt x="97798" y="36183"/>
                    <a:pt x="98036" y="35933"/>
                    <a:pt x="98346" y="35933"/>
                  </a:cubicBezTo>
                  <a:close/>
                  <a:moveTo>
                    <a:pt x="102084" y="35933"/>
                  </a:moveTo>
                  <a:cubicBezTo>
                    <a:pt x="102382" y="35933"/>
                    <a:pt x="102644" y="36183"/>
                    <a:pt x="102644" y="36493"/>
                  </a:cubicBezTo>
                  <a:cubicBezTo>
                    <a:pt x="102644" y="36790"/>
                    <a:pt x="102394" y="37064"/>
                    <a:pt x="102084" y="37064"/>
                  </a:cubicBezTo>
                  <a:cubicBezTo>
                    <a:pt x="101787" y="37064"/>
                    <a:pt x="101513" y="36802"/>
                    <a:pt x="101513" y="36493"/>
                  </a:cubicBezTo>
                  <a:cubicBezTo>
                    <a:pt x="101513" y="36183"/>
                    <a:pt x="101775" y="35933"/>
                    <a:pt x="102084" y="35933"/>
                  </a:cubicBezTo>
                  <a:close/>
                  <a:moveTo>
                    <a:pt x="105799" y="35933"/>
                  </a:moveTo>
                  <a:cubicBezTo>
                    <a:pt x="106121" y="35933"/>
                    <a:pt x="106371" y="36183"/>
                    <a:pt x="106371" y="36493"/>
                  </a:cubicBezTo>
                  <a:cubicBezTo>
                    <a:pt x="106371" y="36802"/>
                    <a:pt x="106109" y="37064"/>
                    <a:pt x="105799" y="37064"/>
                  </a:cubicBezTo>
                  <a:cubicBezTo>
                    <a:pt x="105490" y="37064"/>
                    <a:pt x="105239" y="36802"/>
                    <a:pt x="105239" y="36493"/>
                  </a:cubicBezTo>
                  <a:cubicBezTo>
                    <a:pt x="105251" y="36183"/>
                    <a:pt x="105490" y="35933"/>
                    <a:pt x="105799" y="35933"/>
                  </a:cubicBezTo>
                  <a:close/>
                  <a:moveTo>
                    <a:pt x="109538" y="35933"/>
                  </a:moveTo>
                  <a:cubicBezTo>
                    <a:pt x="109835" y="35933"/>
                    <a:pt x="110109" y="36183"/>
                    <a:pt x="110109" y="36493"/>
                  </a:cubicBezTo>
                  <a:cubicBezTo>
                    <a:pt x="110109" y="36790"/>
                    <a:pt x="109847" y="37064"/>
                    <a:pt x="109538" y="37064"/>
                  </a:cubicBezTo>
                  <a:cubicBezTo>
                    <a:pt x="109228" y="37064"/>
                    <a:pt x="108978" y="36802"/>
                    <a:pt x="108978" y="36493"/>
                  </a:cubicBezTo>
                  <a:cubicBezTo>
                    <a:pt x="108978" y="36183"/>
                    <a:pt x="109228" y="35933"/>
                    <a:pt x="109538" y="35933"/>
                  </a:cubicBezTo>
                  <a:close/>
                  <a:moveTo>
                    <a:pt x="113264" y="35933"/>
                  </a:moveTo>
                  <a:cubicBezTo>
                    <a:pt x="113574" y="35933"/>
                    <a:pt x="113824" y="36183"/>
                    <a:pt x="113824" y="36493"/>
                  </a:cubicBezTo>
                  <a:cubicBezTo>
                    <a:pt x="113824" y="36802"/>
                    <a:pt x="113574" y="37064"/>
                    <a:pt x="113264" y="37064"/>
                  </a:cubicBezTo>
                  <a:cubicBezTo>
                    <a:pt x="112943" y="37064"/>
                    <a:pt x="112693" y="36802"/>
                    <a:pt x="112693" y="36493"/>
                  </a:cubicBezTo>
                  <a:cubicBezTo>
                    <a:pt x="112705" y="36183"/>
                    <a:pt x="112943" y="35933"/>
                    <a:pt x="113264" y="35933"/>
                  </a:cubicBezTo>
                  <a:close/>
                  <a:moveTo>
                    <a:pt x="116991" y="35933"/>
                  </a:moveTo>
                  <a:cubicBezTo>
                    <a:pt x="117289" y="35933"/>
                    <a:pt x="117562" y="36183"/>
                    <a:pt x="117562" y="36493"/>
                  </a:cubicBezTo>
                  <a:cubicBezTo>
                    <a:pt x="117562" y="36790"/>
                    <a:pt x="117312" y="37064"/>
                    <a:pt x="116991" y="37064"/>
                  </a:cubicBezTo>
                  <a:cubicBezTo>
                    <a:pt x="116681" y="37064"/>
                    <a:pt x="116431" y="36802"/>
                    <a:pt x="116431" y="36493"/>
                  </a:cubicBezTo>
                  <a:cubicBezTo>
                    <a:pt x="116431" y="36183"/>
                    <a:pt x="116681" y="35933"/>
                    <a:pt x="116991" y="35933"/>
                  </a:cubicBezTo>
                  <a:close/>
                  <a:moveTo>
                    <a:pt x="120718" y="35933"/>
                  </a:moveTo>
                  <a:cubicBezTo>
                    <a:pt x="121027" y="35933"/>
                    <a:pt x="121277" y="36183"/>
                    <a:pt x="121277" y="36493"/>
                  </a:cubicBezTo>
                  <a:cubicBezTo>
                    <a:pt x="121277" y="36802"/>
                    <a:pt x="121027" y="37064"/>
                    <a:pt x="120718" y="37064"/>
                  </a:cubicBezTo>
                  <a:cubicBezTo>
                    <a:pt x="120408" y="37064"/>
                    <a:pt x="120146" y="36802"/>
                    <a:pt x="120146" y="36493"/>
                  </a:cubicBezTo>
                  <a:cubicBezTo>
                    <a:pt x="120170" y="36183"/>
                    <a:pt x="120420" y="35933"/>
                    <a:pt x="120718" y="35933"/>
                  </a:cubicBezTo>
                  <a:close/>
                  <a:moveTo>
                    <a:pt x="124456" y="35933"/>
                  </a:moveTo>
                  <a:cubicBezTo>
                    <a:pt x="124754" y="35933"/>
                    <a:pt x="125016" y="36183"/>
                    <a:pt x="125016" y="36493"/>
                  </a:cubicBezTo>
                  <a:cubicBezTo>
                    <a:pt x="125016" y="36790"/>
                    <a:pt x="124766" y="37064"/>
                    <a:pt x="124456" y="37064"/>
                  </a:cubicBezTo>
                  <a:cubicBezTo>
                    <a:pt x="124135" y="37064"/>
                    <a:pt x="123885" y="36802"/>
                    <a:pt x="123885" y="36493"/>
                  </a:cubicBezTo>
                  <a:cubicBezTo>
                    <a:pt x="123885" y="36183"/>
                    <a:pt x="124135" y="35933"/>
                    <a:pt x="124456" y="35933"/>
                  </a:cubicBezTo>
                  <a:close/>
                  <a:moveTo>
                    <a:pt x="128171" y="35933"/>
                  </a:moveTo>
                  <a:cubicBezTo>
                    <a:pt x="128480" y="35933"/>
                    <a:pt x="128742" y="36183"/>
                    <a:pt x="128742" y="36493"/>
                  </a:cubicBezTo>
                  <a:cubicBezTo>
                    <a:pt x="128742" y="36802"/>
                    <a:pt x="128480" y="37064"/>
                    <a:pt x="128171" y="37064"/>
                  </a:cubicBezTo>
                  <a:cubicBezTo>
                    <a:pt x="127861" y="37064"/>
                    <a:pt x="127611" y="36802"/>
                    <a:pt x="127611" y="36493"/>
                  </a:cubicBezTo>
                  <a:cubicBezTo>
                    <a:pt x="127611" y="36183"/>
                    <a:pt x="127861" y="35933"/>
                    <a:pt x="128171" y="35933"/>
                  </a:cubicBezTo>
                  <a:close/>
                  <a:moveTo>
                    <a:pt x="131898" y="35933"/>
                  </a:moveTo>
                  <a:cubicBezTo>
                    <a:pt x="132195" y="35933"/>
                    <a:pt x="132457" y="36183"/>
                    <a:pt x="132457" y="36493"/>
                  </a:cubicBezTo>
                  <a:cubicBezTo>
                    <a:pt x="132457" y="36790"/>
                    <a:pt x="132207" y="37064"/>
                    <a:pt x="131898" y="37064"/>
                  </a:cubicBezTo>
                  <a:cubicBezTo>
                    <a:pt x="131600" y="37064"/>
                    <a:pt x="131326" y="36802"/>
                    <a:pt x="131326" y="36493"/>
                  </a:cubicBezTo>
                  <a:cubicBezTo>
                    <a:pt x="131338" y="36183"/>
                    <a:pt x="131576" y="35933"/>
                    <a:pt x="131898" y="35933"/>
                  </a:cubicBezTo>
                  <a:close/>
                  <a:moveTo>
                    <a:pt x="135624" y="35933"/>
                  </a:moveTo>
                  <a:cubicBezTo>
                    <a:pt x="135946" y="35933"/>
                    <a:pt x="136196" y="36183"/>
                    <a:pt x="136196" y="36493"/>
                  </a:cubicBezTo>
                  <a:cubicBezTo>
                    <a:pt x="136196" y="36802"/>
                    <a:pt x="135934" y="37064"/>
                    <a:pt x="135624" y="37064"/>
                  </a:cubicBezTo>
                  <a:cubicBezTo>
                    <a:pt x="135315" y="37064"/>
                    <a:pt x="135065" y="36802"/>
                    <a:pt x="135065" y="36493"/>
                  </a:cubicBezTo>
                  <a:cubicBezTo>
                    <a:pt x="135065" y="36183"/>
                    <a:pt x="135315" y="35933"/>
                    <a:pt x="135624" y="35933"/>
                  </a:cubicBezTo>
                  <a:close/>
                  <a:moveTo>
                    <a:pt x="139351" y="35933"/>
                  </a:moveTo>
                  <a:cubicBezTo>
                    <a:pt x="139649" y="35933"/>
                    <a:pt x="139910" y="36183"/>
                    <a:pt x="139910" y="36493"/>
                  </a:cubicBezTo>
                  <a:cubicBezTo>
                    <a:pt x="139910" y="36790"/>
                    <a:pt x="139660" y="37064"/>
                    <a:pt x="139351" y="37064"/>
                  </a:cubicBezTo>
                  <a:cubicBezTo>
                    <a:pt x="139053" y="37064"/>
                    <a:pt x="138779" y="36802"/>
                    <a:pt x="138779" y="36493"/>
                  </a:cubicBezTo>
                  <a:cubicBezTo>
                    <a:pt x="138803" y="36183"/>
                    <a:pt x="139041" y="35933"/>
                    <a:pt x="139351" y="35933"/>
                  </a:cubicBezTo>
                  <a:close/>
                  <a:moveTo>
                    <a:pt x="143089" y="35933"/>
                  </a:moveTo>
                  <a:cubicBezTo>
                    <a:pt x="143399" y="35933"/>
                    <a:pt x="143649" y="36183"/>
                    <a:pt x="143649" y="36493"/>
                  </a:cubicBezTo>
                  <a:cubicBezTo>
                    <a:pt x="143649" y="36802"/>
                    <a:pt x="143399" y="37064"/>
                    <a:pt x="143089" y="37064"/>
                  </a:cubicBezTo>
                  <a:cubicBezTo>
                    <a:pt x="142768" y="37064"/>
                    <a:pt x="142518" y="36802"/>
                    <a:pt x="142518" y="36493"/>
                  </a:cubicBezTo>
                  <a:cubicBezTo>
                    <a:pt x="142518" y="36183"/>
                    <a:pt x="142768" y="35933"/>
                    <a:pt x="143089" y="35933"/>
                  </a:cubicBezTo>
                  <a:close/>
                  <a:moveTo>
                    <a:pt x="3405" y="37790"/>
                  </a:moveTo>
                  <a:cubicBezTo>
                    <a:pt x="3703" y="37790"/>
                    <a:pt x="3977" y="38040"/>
                    <a:pt x="3977" y="38350"/>
                  </a:cubicBezTo>
                  <a:cubicBezTo>
                    <a:pt x="3977" y="38648"/>
                    <a:pt x="3727" y="38922"/>
                    <a:pt x="3405" y="38922"/>
                  </a:cubicBezTo>
                  <a:cubicBezTo>
                    <a:pt x="3096" y="38922"/>
                    <a:pt x="2846" y="38672"/>
                    <a:pt x="2846" y="38350"/>
                  </a:cubicBezTo>
                  <a:cubicBezTo>
                    <a:pt x="2858" y="38040"/>
                    <a:pt x="3096" y="37790"/>
                    <a:pt x="3405" y="37790"/>
                  </a:cubicBezTo>
                  <a:close/>
                  <a:moveTo>
                    <a:pt x="7132" y="37790"/>
                  </a:moveTo>
                  <a:cubicBezTo>
                    <a:pt x="7430" y="37790"/>
                    <a:pt x="7692" y="38040"/>
                    <a:pt x="7692" y="38350"/>
                  </a:cubicBezTo>
                  <a:cubicBezTo>
                    <a:pt x="7692" y="38648"/>
                    <a:pt x="7442" y="38922"/>
                    <a:pt x="7132" y="38922"/>
                  </a:cubicBezTo>
                  <a:cubicBezTo>
                    <a:pt x="6834" y="38922"/>
                    <a:pt x="6560" y="38672"/>
                    <a:pt x="6560" y="38350"/>
                  </a:cubicBezTo>
                  <a:cubicBezTo>
                    <a:pt x="6584" y="38040"/>
                    <a:pt x="6822" y="37790"/>
                    <a:pt x="7132" y="37790"/>
                  </a:cubicBezTo>
                  <a:close/>
                  <a:moveTo>
                    <a:pt x="10871" y="37790"/>
                  </a:moveTo>
                  <a:cubicBezTo>
                    <a:pt x="11168" y="37790"/>
                    <a:pt x="11430" y="38040"/>
                    <a:pt x="11430" y="38350"/>
                  </a:cubicBezTo>
                  <a:cubicBezTo>
                    <a:pt x="11430" y="38648"/>
                    <a:pt x="11180" y="38922"/>
                    <a:pt x="10871" y="38922"/>
                  </a:cubicBezTo>
                  <a:cubicBezTo>
                    <a:pt x="10573" y="38922"/>
                    <a:pt x="10299" y="38672"/>
                    <a:pt x="10299" y="38350"/>
                  </a:cubicBezTo>
                  <a:cubicBezTo>
                    <a:pt x="10299" y="38040"/>
                    <a:pt x="10549" y="37790"/>
                    <a:pt x="10871" y="37790"/>
                  </a:cubicBezTo>
                  <a:close/>
                  <a:moveTo>
                    <a:pt x="14585" y="37790"/>
                  </a:moveTo>
                  <a:cubicBezTo>
                    <a:pt x="14883" y="37790"/>
                    <a:pt x="15157" y="38040"/>
                    <a:pt x="15157" y="38350"/>
                  </a:cubicBezTo>
                  <a:cubicBezTo>
                    <a:pt x="15157" y="38648"/>
                    <a:pt x="14895" y="38922"/>
                    <a:pt x="14585" y="38922"/>
                  </a:cubicBezTo>
                  <a:cubicBezTo>
                    <a:pt x="14288" y="38922"/>
                    <a:pt x="14014" y="38672"/>
                    <a:pt x="14014" y="38350"/>
                  </a:cubicBezTo>
                  <a:cubicBezTo>
                    <a:pt x="14038" y="38040"/>
                    <a:pt x="14276" y="37790"/>
                    <a:pt x="14585" y="37790"/>
                  </a:cubicBezTo>
                  <a:close/>
                  <a:moveTo>
                    <a:pt x="18324" y="37790"/>
                  </a:moveTo>
                  <a:cubicBezTo>
                    <a:pt x="18622" y="37790"/>
                    <a:pt x="18883" y="38040"/>
                    <a:pt x="18883" y="38350"/>
                  </a:cubicBezTo>
                  <a:cubicBezTo>
                    <a:pt x="18883" y="38648"/>
                    <a:pt x="18633" y="38922"/>
                    <a:pt x="18324" y="38922"/>
                  </a:cubicBezTo>
                  <a:cubicBezTo>
                    <a:pt x="18026" y="38922"/>
                    <a:pt x="17752" y="38672"/>
                    <a:pt x="17752" y="38350"/>
                  </a:cubicBezTo>
                  <a:cubicBezTo>
                    <a:pt x="17752" y="38040"/>
                    <a:pt x="18014" y="37790"/>
                    <a:pt x="18324" y="37790"/>
                  </a:cubicBezTo>
                  <a:close/>
                  <a:moveTo>
                    <a:pt x="22039" y="37790"/>
                  </a:moveTo>
                  <a:cubicBezTo>
                    <a:pt x="22336" y="37790"/>
                    <a:pt x="22610" y="38040"/>
                    <a:pt x="22610" y="38350"/>
                  </a:cubicBezTo>
                  <a:cubicBezTo>
                    <a:pt x="22610" y="38648"/>
                    <a:pt x="22360" y="38922"/>
                    <a:pt x="22039" y="38922"/>
                  </a:cubicBezTo>
                  <a:cubicBezTo>
                    <a:pt x="21729" y="38922"/>
                    <a:pt x="21479" y="38672"/>
                    <a:pt x="21479" y="38350"/>
                  </a:cubicBezTo>
                  <a:cubicBezTo>
                    <a:pt x="21491" y="38040"/>
                    <a:pt x="21729" y="37790"/>
                    <a:pt x="22039" y="37790"/>
                  </a:cubicBezTo>
                  <a:close/>
                  <a:moveTo>
                    <a:pt x="25777" y="37790"/>
                  </a:moveTo>
                  <a:cubicBezTo>
                    <a:pt x="26075" y="37790"/>
                    <a:pt x="26349" y="38040"/>
                    <a:pt x="26349" y="38350"/>
                  </a:cubicBezTo>
                  <a:cubicBezTo>
                    <a:pt x="26349" y="38648"/>
                    <a:pt x="26087" y="38922"/>
                    <a:pt x="25777" y="38922"/>
                  </a:cubicBezTo>
                  <a:cubicBezTo>
                    <a:pt x="25468" y="38922"/>
                    <a:pt x="25206" y="38672"/>
                    <a:pt x="25206" y="38350"/>
                  </a:cubicBezTo>
                  <a:cubicBezTo>
                    <a:pt x="25218" y="38040"/>
                    <a:pt x="25468" y="37790"/>
                    <a:pt x="25777" y="37790"/>
                  </a:cubicBezTo>
                  <a:close/>
                  <a:moveTo>
                    <a:pt x="29504" y="37790"/>
                  </a:moveTo>
                  <a:cubicBezTo>
                    <a:pt x="29801" y="37790"/>
                    <a:pt x="30063" y="38040"/>
                    <a:pt x="30063" y="38350"/>
                  </a:cubicBezTo>
                  <a:cubicBezTo>
                    <a:pt x="30063" y="38648"/>
                    <a:pt x="29813" y="38922"/>
                    <a:pt x="29504" y="38922"/>
                  </a:cubicBezTo>
                  <a:cubicBezTo>
                    <a:pt x="29182" y="38922"/>
                    <a:pt x="28932" y="38672"/>
                    <a:pt x="28932" y="38350"/>
                  </a:cubicBezTo>
                  <a:cubicBezTo>
                    <a:pt x="28944" y="38040"/>
                    <a:pt x="29182" y="37790"/>
                    <a:pt x="29504" y="37790"/>
                  </a:cubicBezTo>
                  <a:close/>
                  <a:moveTo>
                    <a:pt x="33230" y="37790"/>
                  </a:moveTo>
                  <a:cubicBezTo>
                    <a:pt x="33528" y="37790"/>
                    <a:pt x="33802" y="38040"/>
                    <a:pt x="33802" y="38350"/>
                  </a:cubicBezTo>
                  <a:cubicBezTo>
                    <a:pt x="33802" y="38648"/>
                    <a:pt x="33552" y="38922"/>
                    <a:pt x="33230" y="38922"/>
                  </a:cubicBezTo>
                  <a:cubicBezTo>
                    <a:pt x="32921" y="38922"/>
                    <a:pt x="32671" y="38672"/>
                    <a:pt x="32671" y="38350"/>
                  </a:cubicBezTo>
                  <a:cubicBezTo>
                    <a:pt x="32671" y="38040"/>
                    <a:pt x="32921" y="37790"/>
                    <a:pt x="33230" y="37790"/>
                  </a:cubicBezTo>
                  <a:close/>
                  <a:moveTo>
                    <a:pt x="36957" y="37790"/>
                  </a:moveTo>
                  <a:cubicBezTo>
                    <a:pt x="37255" y="37790"/>
                    <a:pt x="37517" y="38040"/>
                    <a:pt x="37517" y="38350"/>
                  </a:cubicBezTo>
                  <a:cubicBezTo>
                    <a:pt x="37517" y="38648"/>
                    <a:pt x="37267" y="38922"/>
                    <a:pt x="36957" y="38922"/>
                  </a:cubicBezTo>
                  <a:cubicBezTo>
                    <a:pt x="36648" y="38922"/>
                    <a:pt x="36386" y="38672"/>
                    <a:pt x="36386" y="38350"/>
                  </a:cubicBezTo>
                  <a:cubicBezTo>
                    <a:pt x="36409" y="38040"/>
                    <a:pt x="36648" y="37790"/>
                    <a:pt x="36957" y="37790"/>
                  </a:cubicBezTo>
                  <a:close/>
                  <a:moveTo>
                    <a:pt x="40672" y="37790"/>
                  </a:moveTo>
                  <a:cubicBezTo>
                    <a:pt x="40970" y="37790"/>
                    <a:pt x="41243" y="38040"/>
                    <a:pt x="41243" y="38350"/>
                  </a:cubicBezTo>
                  <a:cubicBezTo>
                    <a:pt x="41243" y="38648"/>
                    <a:pt x="40993" y="38922"/>
                    <a:pt x="40672" y="38922"/>
                  </a:cubicBezTo>
                  <a:cubicBezTo>
                    <a:pt x="40374" y="38922"/>
                    <a:pt x="40112" y="38672"/>
                    <a:pt x="40112" y="38350"/>
                  </a:cubicBezTo>
                  <a:cubicBezTo>
                    <a:pt x="40124" y="38040"/>
                    <a:pt x="40362" y="37790"/>
                    <a:pt x="40672" y="37790"/>
                  </a:cubicBezTo>
                  <a:close/>
                  <a:moveTo>
                    <a:pt x="44410" y="37790"/>
                  </a:moveTo>
                  <a:cubicBezTo>
                    <a:pt x="44708" y="37790"/>
                    <a:pt x="44982" y="38040"/>
                    <a:pt x="44982" y="38350"/>
                  </a:cubicBezTo>
                  <a:cubicBezTo>
                    <a:pt x="44982" y="38648"/>
                    <a:pt x="44720" y="38922"/>
                    <a:pt x="44410" y="38922"/>
                  </a:cubicBezTo>
                  <a:cubicBezTo>
                    <a:pt x="44113" y="38922"/>
                    <a:pt x="43851" y="38672"/>
                    <a:pt x="43851" y="38350"/>
                  </a:cubicBezTo>
                  <a:cubicBezTo>
                    <a:pt x="43851" y="38040"/>
                    <a:pt x="44101" y="37790"/>
                    <a:pt x="44410" y="37790"/>
                  </a:cubicBezTo>
                  <a:close/>
                  <a:moveTo>
                    <a:pt x="48137" y="37790"/>
                  </a:moveTo>
                  <a:cubicBezTo>
                    <a:pt x="48435" y="37790"/>
                    <a:pt x="48697" y="38040"/>
                    <a:pt x="48697" y="38350"/>
                  </a:cubicBezTo>
                  <a:cubicBezTo>
                    <a:pt x="48697" y="38648"/>
                    <a:pt x="48447" y="38922"/>
                    <a:pt x="48137" y="38922"/>
                  </a:cubicBezTo>
                  <a:cubicBezTo>
                    <a:pt x="47839" y="38922"/>
                    <a:pt x="47566" y="38672"/>
                    <a:pt x="47566" y="38350"/>
                  </a:cubicBezTo>
                  <a:cubicBezTo>
                    <a:pt x="47578" y="38040"/>
                    <a:pt x="47839" y="37790"/>
                    <a:pt x="48137" y="37790"/>
                  </a:cubicBezTo>
                  <a:close/>
                  <a:moveTo>
                    <a:pt x="51864" y="37790"/>
                  </a:moveTo>
                  <a:cubicBezTo>
                    <a:pt x="52161" y="37790"/>
                    <a:pt x="52435" y="38040"/>
                    <a:pt x="52435" y="38350"/>
                  </a:cubicBezTo>
                  <a:cubicBezTo>
                    <a:pt x="52435" y="38648"/>
                    <a:pt x="52185" y="38922"/>
                    <a:pt x="51864" y="38922"/>
                  </a:cubicBezTo>
                  <a:cubicBezTo>
                    <a:pt x="51566" y="38922"/>
                    <a:pt x="51304" y="38672"/>
                    <a:pt x="51304" y="38350"/>
                  </a:cubicBezTo>
                  <a:cubicBezTo>
                    <a:pt x="51304" y="38040"/>
                    <a:pt x="51554" y="37790"/>
                    <a:pt x="51864" y="37790"/>
                  </a:cubicBezTo>
                  <a:close/>
                  <a:moveTo>
                    <a:pt x="55602" y="37790"/>
                  </a:moveTo>
                  <a:cubicBezTo>
                    <a:pt x="55900" y="37790"/>
                    <a:pt x="56174" y="38040"/>
                    <a:pt x="56174" y="38350"/>
                  </a:cubicBezTo>
                  <a:cubicBezTo>
                    <a:pt x="56174" y="38648"/>
                    <a:pt x="55912" y="38922"/>
                    <a:pt x="55602" y="38922"/>
                  </a:cubicBezTo>
                  <a:cubicBezTo>
                    <a:pt x="55293" y="38922"/>
                    <a:pt x="55043" y="38672"/>
                    <a:pt x="55043" y="38350"/>
                  </a:cubicBezTo>
                  <a:cubicBezTo>
                    <a:pt x="55043" y="38040"/>
                    <a:pt x="55293" y="37790"/>
                    <a:pt x="55602" y="37790"/>
                  </a:cubicBezTo>
                  <a:close/>
                  <a:moveTo>
                    <a:pt x="59329" y="37790"/>
                  </a:moveTo>
                  <a:cubicBezTo>
                    <a:pt x="59627" y="37790"/>
                    <a:pt x="59889" y="38040"/>
                    <a:pt x="59889" y="38350"/>
                  </a:cubicBezTo>
                  <a:cubicBezTo>
                    <a:pt x="59889" y="38648"/>
                    <a:pt x="59639" y="38922"/>
                    <a:pt x="59329" y="38922"/>
                  </a:cubicBezTo>
                  <a:cubicBezTo>
                    <a:pt x="59008" y="38922"/>
                    <a:pt x="58757" y="38672"/>
                    <a:pt x="58757" y="38350"/>
                  </a:cubicBezTo>
                  <a:cubicBezTo>
                    <a:pt x="58757" y="38040"/>
                    <a:pt x="59008" y="37790"/>
                    <a:pt x="59329" y="37790"/>
                  </a:cubicBezTo>
                  <a:close/>
                  <a:moveTo>
                    <a:pt x="63056" y="37790"/>
                  </a:moveTo>
                  <a:cubicBezTo>
                    <a:pt x="63353" y="37790"/>
                    <a:pt x="63627" y="38040"/>
                    <a:pt x="63627" y="38350"/>
                  </a:cubicBezTo>
                  <a:cubicBezTo>
                    <a:pt x="63627" y="38648"/>
                    <a:pt x="63377" y="38922"/>
                    <a:pt x="63056" y="38922"/>
                  </a:cubicBezTo>
                  <a:cubicBezTo>
                    <a:pt x="62746" y="38922"/>
                    <a:pt x="62496" y="38672"/>
                    <a:pt x="62496" y="38350"/>
                  </a:cubicBezTo>
                  <a:cubicBezTo>
                    <a:pt x="62496" y="38040"/>
                    <a:pt x="62746" y="37790"/>
                    <a:pt x="63056" y="37790"/>
                  </a:cubicBezTo>
                  <a:close/>
                  <a:moveTo>
                    <a:pt x="66782" y="37790"/>
                  </a:moveTo>
                  <a:cubicBezTo>
                    <a:pt x="67080" y="37790"/>
                    <a:pt x="67342" y="38040"/>
                    <a:pt x="67342" y="38350"/>
                  </a:cubicBezTo>
                  <a:cubicBezTo>
                    <a:pt x="67342" y="38648"/>
                    <a:pt x="67092" y="38922"/>
                    <a:pt x="66782" y="38922"/>
                  </a:cubicBezTo>
                  <a:cubicBezTo>
                    <a:pt x="66473" y="38922"/>
                    <a:pt x="66211" y="38672"/>
                    <a:pt x="66211" y="38350"/>
                  </a:cubicBezTo>
                  <a:cubicBezTo>
                    <a:pt x="66235" y="38040"/>
                    <a:pt x="66473" y="37790"/>
                    <a:pt x="66782" y="37790"/>
                  </a:cubicBezTo>
                  <a:close/>
                  <a:moveTo>
                    <a:pt x="70509" y="37790"/>
                  </a:moveTo>
                  <a:cubicBezTo>
                    <a:pt x="70807" y="37790"/>
                    <a:pt x="71080" y="38040"/>
                    <a:pt x="71080" y="38350"/>
                  </a:cubicBezTo>
                  <a:cubicBezTo>
                    <a:pt x="71080" y="38648"/>
                    <a:pt x="70830" y="38922"/>
                    <a:pt x="70509" y="38922"/>
                  </a:cubicBezTo>
                  <a:cubicBezTo>
                    <a:pt x="70199" y="38922"/>
                    <a:pt x="69949" y="38672"/>
                    <a:pt x="69949" y="38350"/>
                  </a:cubicBezTo>
                  <a:cubicBezTo>
                    <a:pt x="69949" y="38040"/>
                    <a:pt x="70199" y="37790"/>
                    <a:pt x="70509" y="37790"/>
                  </a:cubicBezTo>
                  <a:close/>
                  <a:moveTo>
                    <a:pt x="74236" y="37790"/>
                  </a:moveTo>
                  <a:cubicBezTo>
                    <a:pt x="74533" y="37790"/>
                    <a:pt x="74795" y="38040"/>
                    <a:pt x="74795" y="38350"/>
                  </a:cubicBezTo>
                  <a:cubicBezTo>
                    <a:pt x="74795" y="38648"/>
                    <a:pt x="74545" y="38922"/>
                    <a:pt x="74236" y="38922"/>
                  </a:cubicBezTo>
                  <a:cubicBezTo>
                    <a:pt x="73938" y="38922"/>
                    <a:pt x="73676" y="38672"/>
                    <a:pt x="73676" y="38350"/>
                  </a:cubicBezTo>
                  <a:cubicBezTo>
                    <a:pt x="73676" y="38040"/>
                    <a:pt x="73926" y="37790"/>
                    <a:pt x="74236" y="37790"/>
                  </a:cubicBezTo>
                  <a:close/>
                  <a:moveTo>
                    <a:pt x="77855" y="37790"/>
                  </a:moveTo>
                  <a:cubicBezTo>
                    <a:pt x="78153" y="37790"/>
                    <a:pt x="78415" y="38040"/>
                    <a:pt x="78415" y="38350"/>
                  </a:cubicBezTo>
                  <a:cubicBezTo>
                    <a:pt x="78415" y="38648"/>
                    <a:pt x="78165" y="38922"/>
                    <a:pt x="77855" y="38922"/>
                  </a:cubicBezTo>
                  <a:cubicBezTo>
                    <a:pt x="77546" y="38922"/>
                    <a:pt x="77284" y="38672"/>
                    <a:pt x="77284" y="38350"/>
                  </a:cubicBezTo>
                  <a:cubicBezTo>
                    <a:pt x="77284" y="38040"/>
                    <a:pt x="77546" y="37790"/>
                    <a:pt x="77855" y="37790"/>
                  </a:cubicBezTo>
                  <a:close/>
                  <a:moveTo>
                    <a:pt x="81570" y="37790"/>
                  </a:moveTo>
                  <a:cubicBezTo>
                    <a:pt x="81868" y="37790"/>
                    <a:pt x="82141" y="38040"/>
                    <a:pt x="82141" y="38350"/>
                  </a:cubicBezTo>
                  <a:cubicBezTo>
                    <a:pt x="82141" y="38648"/>
                    <a:pt x="81879" y="38922"/>
                    <a:pt x="81570" y="38922"/>
                  </a:cubicBezTo>
                  <a:cubicBezTo>
                    <a:pt x="81260" y="38922"/>
                    <a:pt x="81010" y="38672"/>
                    <a:pt x="81010" y="38350"/>
                  </a:cubicBezTo>
                  <a:cubicBezTo>
                    <a:pt x="81022" y="38040"/>
                    <a:pt x="81260" y="37790"/>
                    <a:pt x="81570" y="37790"/>
                  </a:cubicBezTo>
                  <a:close/>
                  <a:moveTo>
                    <a:pt x="85308" y="37790"/>
                  </a:moveTo>
                  <a:cubicBezTo>
                    <a:pt x="85606" y="37790"/>
                    <a:pt x="85880" y="38040"/>
                    <a:pt x="85880" y="38350"/>
                  </a:cubicBezTo>
                  <a:cubicBezTo>
                    <a:pt x="85880" y="38648"/>
                    <a:pt x="85618" y="38922"/>
                    <a:pt x="85308" y="38922"/>
                  </a:cubicBezTo>
                  <a:cubicBezTo>
                    <a:pt x="84999" y="38922"/>
                    <a:pt x="84749" y="38672"/>
                    <a:pt x="84749" y="38350"/>
                  </a:cubicBezTo>
                  <a:cubicBezTo>
                    <a:pt x="84749" y="38040"/>
                    <a:pt x="84999" y="37790"/>
                    <a:pt x="85308" y="37790"/>
                  </a:cubicBezTo>
                  <a:close/>
                  <a:moveTo>
                    <a:pt x="89035" y="37790"/>
                  </a:moveTo>
                  <a:cubicBezTo>
                    <a:pt x="89333" y="37790"/>
                    <a:pt x="89595" y="38040"/>
                    <a:pt x="89595" y="38350"/>
                  </a:cubicBezTo>
                  <a:cubicBezTo>
                    <a:pt x="89595" y="38648"/>
                    <a:pt x="89345" y="38922"/>
                    <a:pt x="89035" y="38922"/>
                  </a:cubicBezTo>
                  <a:cubicBezTo>
                    <a:pt x="88714" y="38922"/>
                    <a:pt x="88464" y="38672"/>
                    <a:pt x="88464" y="38350"/>
                  </a:cubicBezTo>
                  <a:cubicBezTo>
                    <a:pt x="88475" y="38040"/>
                    <a:pt x="88714" y="37790"/>
                    <a:pt x="89035" y="37790"/>
                  </a:cubicBezTo>
                  <a:close/>
                  <a:moveTo>
                    <a:pt x="92762" y="37790"/>
                  </a:moveTo>
                  <a:cubicBezTo>
                    <a:pt x="93059" y="37790"/>
                    <a:pt x="93333" y="38040"/>
                    <a:pt x="93333" y="38350"/>
                  </a:cubicBezTo>
                  <a:cubicBezTo>
                    <a:pt x="93333" y="38648"/>
                    <a:pt x="93071" y="38922"/>
                    <a:pt x="92762" y="38922"/>
                  </a:cubicBezTo>
                  <a:cubicBezTo>
                    <a:pt x="92452" y="38922"/>
                    <a:pt x="92202" y="38672"/>
                    <a:pt x="92202" y="38350"/>
                  </a:cubicBezTo>
                  <a:cubicBezTo>
                    <a:pt x="92202" y="38040"/>
                    <a:pt x="92452" y="37790"/>
                    <a:pt x="92762" y="37790"/>
                  </a:cubicBezTo>
                  <a:close/>
                  <a:moveTo>
                    <a:pt x="96488" y="37790"/>
                  </a:moveTo>
                  <a:cubicBezTo>
                    <a:pt x="96786" y="37790"/>
                    <a:pt x="97048" y="38040"/>
                    <a:pt x="97048" y="38350"/>
                  </a:cubicBezTo>
                  <a:cubicBezTo>
                    <a:pt x="97048" y="38648"/>
                    <a:pt x="96798" y="38922"/>
                    <a:pt x="96488" y="38922"/>
                  </a:cubicBezTo>
                  <a:cubicBezTo>
                    <a:pt x="96191" y="38922"/>
                    <a:pt x="95917" y="38672"/>
                    <a:pt x="95917" y="38350"/>
                  </a:cubicBezTo>
                  <a:cubicBezTo>
                    <a:pt x="95917" y="38040"/>
                    <a:pt x="96179" y="37790"/>
                    <a:pt x="96488" y="37790"/>
                  </a:cubicBezTo>
                  <a:close/>
                  <a:moveTo>
                    <a:pt x="100203" y="37790"/>
                  </a:moveTo>
                  <a:cubicBezTo>
                    <a:pt x="100501" y="37790"/>
                    <a:pt x="100775" y="38040"/>
                    <a:pt x="100775" y="38350"/>
                  </a:cubicBezTo>
                  <a:cubicBezTo>
                    <a:pt x="100775" y="38648"/>
                    <a:pt x="100513" y="38922"/>
                    <a:pt x="100203" y="38922"/>
                  </a:cubicBezTo>
                  <a:cubicBezTo>
                    <a:pt x="99905" y="38922"/>
                    <a:pt x="99644" y="38672"/>
                    <a:pt x="99644" y="38350"/>
                  </a:cubicBezTo>
                  <a:cubicBezTo>
                    <a:pt x="99655" y="38040"/>
                    <a:pt x="99894" y="37790"/>
                    <a:pt x="100203" y="37790"/>
                  </a:cubicBezTo>
                  <a:close/>
                  <a:moveTo>
                    <a:pt x="103942" y="37790"/>
                  </a:moveTo>
                  <a:cubicBezTo>
                    <a:pt x="104239" y="37790"/>
                    <a:pt x="104513" y="38040"/>
                    <a:pt x="104513" y="38350"/>
                  </a:cubicBezTo>
                  <a:cubicBezTo>
                    <a:pt x="104513" y="38648"/>
                    <a:pt x="104251" y="38922"/>
                    <a:pt x="103942" y="38922"/>
                  </a:cubicBezTo>
                  <a:cubicBezTo>
                    <a:pt x="103644" y="38922"/>
                    <a:pt x="103382" y="38672"/>
                    <a:pt x="103382" y="38350"/>
                  </a:cubicBezTo>
                  <a:cubicBezTo>
                    <a:pt x="103382" y="38040"/>
                    <a:pt x="103632" y="37790"/>
                    <a:pt x="103942" y="37790"/>
                  </a:cubicBezTo>
                  <a:close/>
                  <a:moveTo>
                    <a:pt x="107668" y="37790"/>
                  </a:moveTo>
                  <a:cubicBezTo>
                    <a:pt x="107966" y="37790"/>
                    <a:pt x="108228" y="38040"/>
                    <a:pt x="108228" y="38350"/>
                  </a:cubicBezTo>
                  <a:cubicBezTo>
                    <a:pt x="108228" y="38648"/>
                    <a:pt x="107978" y="38922"/>
                    <a:pt x="107668" y="38922"/>
                  </a:cubicBezTo>
                  <a:cubicBezTo>
                    <a:pt x="107371" y="38922"/>
                    <a:pt x="107097" y="38672"/>
                    <a:pt x="107097" y="38350"/>
                  </a:cubicBezTo>
                  <a:cubicBezTo>
                    <a:pt x="107109" y="38040"/>
                    <a:pt x="107347" y="37790"/>
                    <a:pt x="107668" y="37790"/>
                  </a:cubicBezTo>
                  <a:close/>
                  <a:moveTo>
                    <a:pt x="111395" y="37790"/>
                  </a:moveTo>
                  <a:cubicBezTo>
                    <a:pt x="111693" y="37790"/>
                    <a:pt x="111967" y="38040"/>
                    <a:pt x="111967" y="38350"/>
                  </a:cubicBezTo>
                  <a:cubicBezTo>
                    <a:pt x="111967" y="38648"/>
                    <a:pt x="111705" y="38922"/>
                    <a:pt x="111395" y="38922"/>
                  </a:cubicBezTo>
                  <a:cubicBezTo>
                    <a:pt x="111085" y="38922"/>
                    <a:pt x="110835" y="38672"/>
                    <a:pt x="110835" y="38350"/>
                  </a:cubicBezTo>
                  <a:cubicBezTo>
                    <a:pt x="110835" y="38040"/>
                    <a:pt x="111085" y="37790"/>
                    <a:pt x="111395" y="37790"/>
                  </a:cubicBezTo>
                  <a:close/>
                  <a:moveTo>
                    <a:pt x="115122" y="37790"/>
                  </a:moveTo>
                  <a:cubicBezTo>
                    <a:pt x="115419" y="37790"/>
                    <a:pt x="115681" y="38040"/>
                    <a:pt x="115681" y="38350"/>
                  </a:cubicBezTo>
                  <a:cubicBezTo>
                    <a:pt x="115681" y="38648"/>
                    <a:pt x="115431" y="38922"/>
                    <a:pt x="115122" y="38922"/>
                  </a:cubicBezTo>
                  <a:cubicBezTo>
                    <a:pt x="114812" y="38922"/>
                    <a:pt x="114550" y="38672"/>
                    <a:pt x="114550" y="38350"/>
                  </a:cubicBezTo>
                  <a:cubicBezTo>
                    <a:pt x="114574" y="38040"/>
                    <a:pt x="114812" y="37790"/>
                    <a:pt x="115122" y="37790"/>
                  </a:cubicBezTo>
                  <a:close/>
                  <a:moveTo>
                    <a:pt x="118860" y="37790"/>
                  </a:moveTo>
                  <a:cubicBezTo>
                    <a:pt x="119158" y="37790"/>
                    <a:pt x="119420" y="38040"/>
                    <a:pt x="119420" y="38350"/>
                  </a:cubicBezTo>
                  <a:cubicBezTo>
                    <a:pt x="119420" y="38648"/>
                    <a:pt x="119170" y="38922"/>
                    <a:pt x="118860" y="38922"/>
                  </a:cubicBezTo>
                  <a:cubicBezTo>
                    <a:pt x="118539" y="38922"/>
                    <a:pt x="118289" y="38672"/>
                    <a:pt x="118289" y="38350"/>
                  </a:cubicBezTo>
                  <a:cubicBezTo>
                    <a:pt x="118289" y="38040"/>
                    <a:pt x="118539" y="37790"/>
                    <a:pt x="118860" y="37790"/>
                  </a:cubicBezTo>
                  <a:close/>
                  <a:moveTo>
                    <a:pt x="122575" y="37790"/>
                  </a:moveTo>
                  <a:cubicBezTo>
                    <a:pt x="122873" y="37790"/>
                    <a:pt x="123146" y="38040"/>
                    <a:pt x="123146" y="38350"/>
                  </a:cubicBezTo>
                  <a:cubicBezTo>
                    <a:pt x="123146" y="38648"/>
                    <a:pt x="122885" y="38922"/>
                    <a:pt x="122575" y="38922"/>
                  </a:cubicBezTo>
                  <a:cubicBezTo>
                    <a:pt x="122265" y="38922"/>
                    <a:pt x="122015" y="38672"/>
                    <a:pt x="122015" y="38350"/>
                  </a:cubicBezTo>
                  <a:cubicBezTo>
                    <a:pt x="122027" y="38040"/>
                    <a:pt x="122277" y="37790"/>
                    <a:pt x="122575" y="37790"/>
                  </a:cubicBezTo>
                  <a:close/>
                  <a:moveTo>
                    <a:pt x="126314" y="37790"/>
                  </a:moveTo>
                  <a:cubicBezTo>
                    <a:pt x="126611" y="37790"/>
                    <a:pt x="126873" y="38040"/>
                    <a:pt x="126873" y="38350"/>
                  </a:cubicBezTo>
                  <a:cubicBezTo>
                    <a:pt x="126873" y="38648"/>
                    <a:pt x="126623" y="38922"/>
                    <a:pt x="126314" y="38922"/>
                  </a:cubicBezTo>
                  <a:cubicBezTo>
                    <a:pt x="126004" y="38922"/>
                    <a:pt x="125742" y="38672"/>
                    <a:pt x="125742" y="38350"/>
                  </a:cubicBezTo>
                  <a:cubicBezTo>
                    <a:pt x="125742" y="38040"/>
                    <a:pt x="126004" y="37790"/>
                    <a:pt x="126314" y="37790"/>
                  </a:cubicBezTo>
                  <a:close/>
                  <a:moveTo>
                    <a:pt x="130028" y="37790"/>
                  </a:moveTo>
                  <a:cubicBezTo>
                    <a:pt x="130326" y="37790"/>
                    <a:pt x="130600" y="38040"/>
                    <a:pt x="130600" y="38350"/>
                  </a:cubicBezTo>
                  <a:cubicBezTo>
                    <a:pt x="130600" y="38648"/>
                    <a:pt x="130350" y="38922"/>
                    <a:pt x="130028" y="38922"/>
                  </a:cubicBezTo>
                  <a:cubicBezTo>
                    <a:pt x="129731" y="38922"/>
                    <a:pt x="129469" y="38672"/>
                    <a:pt x="129469" y="38350"/>
                  </a:cubicBezTo>
                  <a:cubicBezTo>
                    <a:pt x="129469" y="38040"/>
                    <a:pt x="129719" y="37790"/>
                    <a:pt x="130028" y="37790"/>
                  </a:cubicBezTo>
                  <a:close/>
                  <a:moveTo>
                    <a:pt x="133767" y="37790"/>
                  </a:moveTo>
                  <a:cubicBezTo>
                    <a:pt x="134065" y="37790"/>
                    <a:pt x="134326" y="38040"/>
                    <a:pt x="134326" y="38350"/>
                  </a:cubicBezTo>
                  <a:cubicBezTo>
                    <a:pt x="134326" y="38648"/>
                    <a:pt x="134076" y="38922"/>
                    <a:pt x="133767" y="38922"/>
                  </a:cubicBezTo>
                  <a:cubicBezTo>
                    <a:pt x="133469" y="38922"/>
                    <a:pt x="133207" y="38672"/>
                    <a:pt x="133207" y="38350"/>
                  </a:cubicBezTo>
                  <a:cubicBezTo>
                    <a:pt x="133207" y="38040"/>
                    <a:pt x="133457" y="37790"/>
                    <a:pt x="133767" y="37790"/>
                  </a:cubicBezTo>
                  <a:close/>
                  <a:moveTo>
                    <a:pt x="137494" y="37790"/>
                  </a:moveTo>
                  <a:cubicBezTo>
                    <a:pt x="137791" y="37790"/>
                    <a:pt x="138053" y="38040"/>
                    <a:pt x="138053" y="38350"/>
                  </a:cubicBezTo>
                  <a:cubicBezTo>
                    <a:pt x="138053" y="38648"/>
                    <a:pt x="137803" y="38922"/>
                    <a:pt x="137494" y="38922"/>
                  </a:cubicBezTo>
                  <a:cubicBezTo>
                    <a:pt x="137196" y="38922"/>
                    <a:pt x="136922" y="38672"/>
                    <a:pt x="136922" y="38350"/>
                  </a:cubicBezTo>
                  <a:cubicBezTo>
                    <a:pt x="136934" y="38040"/>
                    <a:pt x="137172" y="37790"/>
                    <a:pt x="137494" y="37790"/>
                  </a:cubicBezTo>
                  <a:close/>
                  <a:moveTo>
                    <a:pt x="141220" y="37790"/>
                  </a:moveTo>
                  <a:cubicBezTo>
                    <a:pt x="141518" y="37790"/>
                    <a:pt x="141792" y="38040"/>
                    <a:pt x="141792" y="38350"/>
                  </a:cubicBezTo>
                  <a:cubicBezTo>
                    <a:pt x="141792" y="38648"/>
                    <a:pt x="141530" y="38922"/>
                    <a:pt x="141220" y="38922"/>
                  </a:cubicBezTo>
                  <a:cubicBezTo>
                    <a:pt x="140911" y="38922"/>
                    <a:pt x="140661" y="38672"/>
                    <a:pt x="140661" y="38350"/>
                  </a:cubicBezTo>
                  <a:cubicBezTo>
                    <a:pt x="140661" y="38040"/>
                    <a:pt x="140911" y="37790"/>
                    <a:pt x="141220" y="37790"/>
                  </a:cubicBezTo>
                  <a:close/>
                  <a:moveTo>
                    <a:pt x="144947" y="37790"/>
                  </a:moveTo>
                  <a:cubicBezTo>
                    <a:pt x="145244" y="37790"/>
                    <a:pt x="145506" y="38040"/>
                    <a:pt x="145506" y="38350"/>
                  </a:cubicBezTo>
                  <a:cubicBezTo>
                    <a:pt x="145506" y="38648"/>
                    <a:pt x="145256" y="38922"/>
                    <a:pt x="144947" y="38922"/>
                  </a:cubicBezTo>
                  <a:cubicBezTo>
                    <a:pt x="144637" y="38922"/>
                    <a:pt x="144375" y="38672"/>
                    <a:pt x="144375" y="38350"/>
                  </a:cubicBezTo>
                  <a:cubicBezTo>
                    <a:pt x="144399" y="38040"/>
                    <a:pt x="144637" y="37790"/>
                    <a:pt x="144947" y="37790"/>
                  </a:cubicBezTo>
                  <a:close/>
                  <a:moveTo>
                    <a:pt x="1548" y="39660"/>
                  </a:moveTo>
                  <a:cubicBezTo>
                    <a:pt x="1846" y="39660"/>
                    <a:pt x="2119" y="39922"/>
                    <a:pt x="2119" y="40231"/>
                  </a:cubicBezTo>
                  <a:cubicBezTo>
                    <a:pt x="2119" y="40529"/>
                    <a:pt x="1858" y="40791"/>
                    <a:pt x="1548" y="40791"/>
                  </a:cubicBezTo>
                  <a:cubicBezTo>
                    <a:pt x="1238" y="40791"/>
                    <a:pt x="988" y="40541"/>
                    <a:pt x="988" y="40231"/>
                  </a:cubicBezTo>
                  <a:cubicBezTo>
                    <a:pt x="988" y="39922"/>
                    <a:pt x="1238" y="39660"/>
                    <a:pt x="1548" y="39660"/>
                  </a:cubicBezTo>
                  <a:close/>
                  <a:moveTo>
                    <a:pt x="5287" y="39660"/>
                  </a:moveTo>
                  <a:cubicBezTo>
                    <a:pt x="5596" y="39660"/>
                    <a:pt x="5846" y="39922"/>
                    <a:pt x="5846" y="40231"/>
                  </a:cubicBezTo>
                  <a:cubicBezTo>
                    <a:pt x="5846" y="40541"/>
                    <a:pt x="5596" y="40791"/>
                    <a:pt x="5287" y="40791"/>
                  </a:cubicBezTo>
                  <a:cubicBezTo>
                    <a:pt x="4977" y="40791"/>
                    <a:pt x="4715" y="40541"/>
                    <a:pt x="4715" y="40231"/>
                  </a:cubicBezTo>
                  <a:cubicBezTo>
                    <a:pt x="4715" y="39898"/>
                    <a:pt x="4977" y="39660"/>
                    <a:pt x="5287" y="39660"/>
                  </a:cubicBezTo>
                  <a:close/>
                  <a:moveTo>
                    <a:pt x="9001" y="39660"/>
                  </a:moveTo>
                  <a:cubicBezTo>
                    <a:pt x="9299" y="39660"/>
                    <a:pt x="9573" y="39922"/>
                    <a:pt x="9573" y="40231"/>
                  </a:cubicBezTo>
                  <a:cubicBezTo>
                    <a:pt x="9573" y="40529"/>
                    <a:pt x="9323" y="40791"/>
                    <a:pt x="9001" y="40791"/>
                  </a:cubicBezTo>
                  <a:cubicBezTo>
                    <a:pt x="8704" y="40791"/>
                    <a:pt x="8442" y="40541"/>
                    <a:pt x="8442" y="40231"/>
                  </a:cubicBezTo>
                  <a:cubicBezTo>
                    <a:pt x="8442" y="39922"/>
                    <a:pt x="8692" y="39660"/>
                    <a:pt x="9001" y="39660"/>
                  </a:cubicBezTo>
                  <a:close/>
                  <a:moveTo>
                    <a:pt x="12728" y="39660"/>
                  </a:moveTo>
                  <a:cubicBezTo>
                    <a:pt x="13037" y="39660"/>
                    <a:pt x="13288" y="39922"/>
                    <a:pt x="13288" y="40231"/>
                  </a:cubicBezTo>
                  <a:cubicBezTo>
                    <a:pt x="13288" y="40541"/>
                    <a:pt x="13037" y="40791"/>
                    <a:pt x="12728" y="40791"/>
                  </a:cubicBezTo>
                  <a:cubicBezTo>
                    <a:pt x="12418" y="40791"/>
                    <a:pt x="12156" y="40541"/>
                    <a:pt x="12156" y="40231"/>
                  </a:cubicBezTo>
                  <a:cubicBezTo>
                    <a:pt x="12180" y="39898"/>
                    <a:pt x="12418" y="39660"/>
                    <a:pt x="12728" y="39660"/>
                  </a:cubicBezTo>
                  <a:close/>
                  <a:moveTo>
                    <a:pt x="16466" y="39660"/>
                  </a:moveTo>
                  <a:cubicBezTo>
                    <a:pt x="16764" y="39660"/>
                    <a:pt x="17026" y="39922"/>
                    <a:pt x="17026" y="40231"/>
                  </a:cubicBezTo>
                  <a:cubicBezTo>
                    <a:pt x="17026" y="40529"/>
                    <a:pt x="16776" y="40791"/>
                    <a:pt x="16466" y="40791"/>
                  </a:cubicBezTo>
                  <a:cubicBezTo>
                    <a:pt x="16169" y="40791"/>
                    <a:pt x="15895" y="40541"/>
                    <a:pt x="15895" y="40231"/>
                  </a:cubicBezTo>
                  <a:cubicBezTo>
                    <a:pt x="15895" y="39922"/>
                    <a:pt x="16145" y="39660"/>
                    <a:pt x="16466" y="39660"/>
                  </a:cubicBezTo>
                  <a:close/>
                  <a:moveTo>
                    <a:pt x="20181" y="39660"/>
                  </a:moveTo>
                  <a:cubicBezTo>
                    <a:pt x="20491" y="39660"/>
                    <a:pt x="20753" y="39922"/>
                    <a:pt x="20753" y="40231"/>
                  </a:cubicBezTo>
                  <a:cubicBezTo>
                    <a:pt x="20753" y="40541"/>
                    <a:pt x="20491" y="40791"/>
                    <a:pt x="20181" y="40791"/>
                  </a:cubicBezTo>
                  <a:cubicBezTo>
                    <a:pt x="19872" y="40791"/>
                    <a:pt x="19622" y="40541"/>
                    <a:pt x="19622" y="40231"/>
                  </a:cubicBezTo>
                  <a:cubicBezTo>
                    <a:pt x="19634" y="39898"/>
                    <a:pt x="19872" y="39660"/>
                    <a:pt x="20181" y="39660"/>
                  </a:cubicBezTo>
                  <a:close/>
                  <a:moveTo>
                    <a:pt x="23920" y="39660"/>
                  </a:moveTo>
                  <a:cubicBezTo>
                    <a:pt x="24217" y="39660"/>
                    <a:pt x="24479" y="39922"/>
                    <a:pt x="24479" y="40231"/>
                  </a:cubicBezTo>
                  <a:cubicBezTo>
                    <a:pt x="24479" y="40529"/>
                    <a:pt x="24229" y="40791"/>
                    <a:pt x="23920" y="40791"/>
                  </a:cubicBezTo>
                  <a:cubicBezTo>
                    <a:pt x="23610" y="40791"/>
                    <a:pt x="23348" y="40541"/>
                    <a:pt x="23348" y="40231"/>
                  </a:cubicBezTo>
                  <a:cubicBezTo>
                    <a:pt x="23348" y="39922"/>
                    <a:pt x="23610" y="39660"/>
                    <a:pt x="23920" y="39660"/>
                  </a:cubicBezTo>
                  <a:close/>
                  <a:moveTo>
                    <a:pt x="27635" y="39660"/>
                  </a:moveTo>
                  <a:cubicBezTo>
                    <a:pt x="27956" y="39660"/>
                    <a:pt x="28206" y="39922"/>
                    <a:pt x="28206" y="40231"/>
                  </a:cubicBezTo>
                  <a:cubicBezTo>
                    <a:pt x="28206" y="40541"/>
                    <a:pt x="27956" y="40791"/>
                    <a:pt x="27635" y="40791"/>
                  </a:cubicBezTo>
                  <a:cubicBezTo>
                    <a:pt x="27325" y="40791"/>
                    <a:pt x="27075" y="40541"/>
                    <a:pt x="27075" y="40231"/>
                  </a:cubicBezTo>
                  <a:cubicBezTo>
                    <a:pt x="27087" y="39898"/>
                    <a:pt x="27325" y="39660"/>
                    <a:pt x="27635" y="39660"/>
                  </a:cubicBezTo>
                  <a:close/>
                  <a:moveTo>
                    <a:pt x="31373" y="39660"/>
                  </a:moveTo>
                  <a:cubicBezTo>
                    <a:pt x="31671" y="39660"/>
                    <a:pt x="31945" y="39922"/>
                    <a:pt x="31945" y="40231"/>
                  </a:cubicBezTo>
                  <a:cubicBezTo>
                    <a:pt x="31945" y="40529"/>
                    <a:pt x="31683" y="40791"/>
                    <a:pt x="31373" y="40791"/>
                  </a:cubicBezTo>
                  <a:cubicBezTo>
                    <a:pt x="31064" y="40791"/>
                    <a:pt x="30814" y="40541"/>
                    <a:pt x="30814" y="40231"/>
                  </a:cubicBezTo>
                  <a:cubicBezTo>
                    <a:pt x="30814" y="39922"/>
                    <a:pt x="31064" y="39660"/>
                    <a:pt x="31373" y="39660"/>
                  </a:cubicBezTo>
                  <a:close/>
                  <a:moveTo>
                    <a:pt x="35100" y="39660"/>
                  </a:moveTo>
                  <a:cubicBezTo>
                    <a:pt x="35409" y="39660"/>
                    <a:pt x="35659" y="39922"/>
                    <a:pt x="35659" y="40231"/>
                  </a:cubicBezTo>
                  <a:cubicBezTo>
                    <a:pt x="35659" y="40541"/>
                    <a:pt x="35409" y="40791"/>
                    <a:pt x="35100" y="40791"/>
                  </a:cubicBezTo>
                  <a:cubicBezTo>
                    <a:pt x="34778" y="40791"/>
                    <a:pt x="34528" y="40541"/>
                    <a:pt x="34528" y="40231"/>
                  </a:cubicBezTo>
                  <a:cubicBezTo>
                    <a:pt x="34540" y="39898"/>
                    <a:pt x="34778" y="39660"/>
                    <a:pt x="35100" y="39660"/>
                  </a:cubicBezTo>
                  <a:close/>
                  <a:moveTo>
                    <a:pt x="38815" y="39660"/>
                  </a:moveTo>
                  <a:cubicBezTo>
                    <a:pt x="39112" y="39660"/>
                    <a:pt x="39386" y="39922"/>
                    <a:pt x="39386" y="40231"/>
                  </a:cubicBezTo>
                  <a:cubicBezTo>
                    <a:pt x="39386" y="40529"/>
                    <a:pt x="39124" y="40791"/>
                    <a:pt x="38815" y="40791"/>
                  </a:cubicBezTo>
                  <a:cubicBezTo>
                    <a:pt x="38517" y="40791"/>
                    <a:pt x="38255" y="40541"/>
                    <a:pt x="38255" y="40231"/>
                  </a:cubicBezTo>
                  <a:cubicBezTo>
                    <a:pt x="38267" y="39922"/>
                    <a:pt x="38505" y="39660"/>
                    <a:pt x="38815" y="39660"/>
                  </a:cubicBezTo>
                  <a:close/>
                  <a:moveTo>
                    <a:pt x="42553" y="39660"/>
                  </a:moveTo>
                  <a:cubicBezTo>
                    <a:pt x="42863" y="39660"/>
                    <a:pt x="43113" y="39922"/>
                    <a:pt x="43113" y="40231"/>
                  </a:cubicBezTo>
                  <a:cubicBezTo>
                    <a:pt x="43113" y="40541"/>
                    <a:pt x="42863" y="40791"/>
                    <a:pt x="42553" y="40791"/>
                  </a:cubicBezTo>
                  <a:cubicBezTo>
                    <a:pt x="42232" y="40791"/>
                    <a:pt x="41982" y="40541"/>
                    <a:pt x="41982" y="40231"/>
                  </a:cubicBezTo>
                  <a:cubicBezTo>
                    <a:pt x="41982" y="39898"/>
                    <a:pt x="42244" y="39660"/>
                    <a:pt x="42553" y="39660"/>
                  </a:cubicBezTo>
                  <a:close/>
                  <a:moveTo>
                    <a:pt x="46268" y="39660"/>
                  </a:moveTo>
                  <a:cubicBezTo>
                    <a:pt x="46565" y="39660"/>
                    <a:pt x="46839" y="39922"/>
                    <a:pt x="46839" y="40231"/>
                  </a:cubicBezTo>
                  <a:cubicBezTo>
                    <a:pt x="46839" y="40529"/>
                    <a:pt x="46589" y="40791"/>
                    <a:pt x="46268" y="40791"/>
                  </a:cubicBezTo>
                  <a:cubicBezTo>
                    <a:pt x="45970" y="40791"/>
                    <a:pt x="45708" y="40541"/>
                    <a:pt x="45708" y="40231"/>
                  </a:cubicBezTo>
                  <a:cubicBezTo>
                    <a:pt x="45720" y="39922"/>
                    <a:pt x="45958" y="39660"/>
                    <a:pt x="46268" y="39660"/>
                  </a:cubicBezTo>
                  <a:close/>
                  <a:moveTo>
                    <a:pt x="50006" y="39660"/>
                  </a:moveTo>
                  <a:cubicBezTo>
                    <a:pt x="50316" y="39660"/>
                    <a:pt x="50578" y="39922"/>
                    <a:pt x="50578" y="40231"/>
                  </a:cubicBezTo>
                  <a:cubicBezTo>
                    <a:pt x="50578" y="40541"/>
                    <a:pt x="50316" y="40791"/>
                    <a:pt x="50006" y="40791"/>
                  </a:cubicBezTo>
                  <a:cubicBezTo>
                    <a:pt x="49697" y="40791"/>
                    <a:pt x="49447" y="40541"/>
                    <a:pt x="49447" y="40231"/>
                  </a:cubicBezTo>
                  <a:cubicBezTo>
                    <a:pt x="49447" y="39898"/>
                    <a:pt x="49697" y="39660"/>
                    <a:pt x="50006" y="39660"/>
                  </a:cubicBezTo>
                  <a:close/>
                  <a:moveTo>
                    <a:pt x="53733" y="39660"/>
                  </a:moveTo>
                  <a:cubicBezTo>
                    <a:pt x="54031" y="39660"/>
                    <a:pt x="54293" y="39922"/>
                    <a:pt x="54293" y="40231"/>
                  </a:cubicBezTo>
                  <a:cubicBezTo>
                    <a:pt x="54293" y="40529"/>
                    <a:pt x="54043" y="40791"/>
                    <a:pt x="53733" y="40791"/>
                  </a:cubicBezTo>
                  <a:cubicBezTo>
                    <a:pt x="53412" y="40791"/>
                    <a:pt x="53162" y="40541"/>
                    <a:pt x="53162" y="40231"/>
                  </a:cubicBezTo>
                  <a:cubicBezTo>
                    <a:pt x="53173" y="39922"/>
                    <a:pt x="53412" y="39660"/>
                    <a:pt x="53733" y="39660"/>
                  </a:cubicBezTo>
                  <a:close/>
                  <a:moveTo>
                    <a:pt x="57460" y="39660"/>
                  </a:moveTo>
                  <a:cubicBezTo>
                    <a:pt x="57781" y="39660"/>
                    <a:pt x="58031" y="39922"/>
                    <a:pt x="58031" y="40231"/>
                  </a:cubicBezTo>
                  <a:cubicBezTo>
                    <a:pt x="58031" y="40541"/>
                    <a:pt x="57781" y="40791"/>
                    <a:pt x="57460" y="40791"/>
                  </a:cubicBezTo>
                  <a:cubicBezTo>
                    <a:pt x="57150" y="40791"/>
                    <a:pt x="56900" y="40541"/>
                    <a:pt x="56900" y="40231"/>
                  </a:cubicBezTo>
                  <a:cubicBezTo>
                    <a:pt x="56900" y="39898"/>
                    <a:pt x="57150" y="39660"/>
                    <a:pt x="57460" y="39660"/>
                  </a:cubicBezTo>
                  <a:close/>
                  <a:moveTo>
                    <a:pt x="61186" y="39660"/>
                  </a:moveTo>
                  <a:cubicBezTo>
                    <a:pt x="61484" y="39660"/>
                    <a:pt x="61746" y="39922"/>
                    <a:pt x="61746" y="40231"/>
                  </a:cubicBezTo>
                  <a:cubicBezTo>
                    <a:pt x="61746" y="40529"/>
                    <a:pt x="61496" y="40791"/>
                    <a:pt x="61186" y="40791"/>
                  </a:cubicBezTo>
                  <a:cubicBezTo>
                    <a:pt x="60877" y="40791"/>
                    <a:pt x="60615" y="40541"/>
                    <a:pt x="60615" y="40231"/>
                  </a:cubicBezTo>
                  <a:cubicBezTo>
                    <a:pt x="60639" y="39922"/>
                    <a:pt x="60877" y="39660"/>
                    <a:pt x="61186" y="39660"/>
                  </a:cubicBezTo>
                  <a:close/>
                  <a:moveTo>
                    <a:pt x="64925" y="39660"/>
                  </a:moveTo>
                  <a:cubicBezTo>
                    <a:pt x="65234" y="39660"/>
                    <a:pt x="65485" y="39922"/>
                    <a:pt x="65485" y="40231"/>
                  </a:cubicBezTo>
                  <a:cubicBezTo>
                    <a:pt x="65485" y="40541"/>
                    <a:pt x="65234" y="40791"/>
                    <a:pt x="64925" y="40791"/>
                  </a:cubicBezTo>
                  <a:cubicBezTo>
                    <a:pt x="64603" y="40791"/>
                    <a:pt x="64353" y="40541"/>
                    <a:pt x="64353" y="40231"/>
                  </a:cubicBezTo>
                  <a:cubicBezTo>
                    <a:pt x="64353" y="39898"/>
                    <a:pt x="64603" y="39660"/>
                    <a:pt x="64925" y="39660"/>
                  </a:cubicBezTo>
                  <a:close/>
                  <a:moveTo>
                    <a:pt x="68640" y="39660"/>
                  </a:moveTo>
                  <a:cubicBezTo>
                    <a:pt x="68937" y="39660"/>
                    <a:pt x="69211" y="39922"/>
                    <a:pt x="69211" y="40231"/>
                  </a:cubicBezTo>
                  <a:cubicBezTo>
                    <a:pt x="69211" y="40529"/>
                    <a:pt x="68949" y="40791"/>
                    <a:pt x="68640" y="40791"/>
                  </a:cubicBezTo>
                  <a:cubicBezTo>
                    <a:pt x="68330" y="40791"/>
                    <a:pt x="68080" y="40541"/>
                    <a:pt x="68080" y="40231"/>
                  </a:cubicBezTo>
                  <a:cubicBezTo>
                    <a:pt x="68092" y="39922"/>
                    <a:pt x="68330" y="39660"/>
                    <a:pt x="68640" y="39660"/>
                  </a:cubicBezTo>
                  <a:close/>
                  <a:moveTo>
                    <a:pt x="72366" y="39660"/>
                  </a:moveTo>
                  <a:cubicBezTo>
                    <a:pt x="72676" y="39660"/>
                    <a:pt x="72926" y="39922"/>
                    <a:pt x="72926" y="40231"/>
                  </a:cubicBezTo>
                  <a:cubicBezTo>
                    <a:pt x="72926" y="40541"/>
                    <a:pt x="72676" y="40791"/>
                    <a:pt x="72366" y="40791"/>
                  </a:cubicBezTo>
                  <a:cubicBezTo>
                    <a:pt x="72045" y="40791"/>
                    <a:pt x="71795" y="40541"/>
                    <a:pt x="71795" y="40231"/>
                  </a:cubicBezTo>
                  <a:cubicBezTo>
                    <a:pt x="71807" y="39898"/>
                    <a:pt x="72069" y="39660"/>
                    <a:pt x="72366" y="39660"/>
                  </a:cubicBezTo>
                  <a:close/>
                  <a:moveTo>
                    <a:pt x="76093" y="39660"/>
                  </a:moveTo>
                  <a:cubicBezTo>
                    <a:pt x="76391" y="39660"/>
                    <a:pt x="76664" y="39922"/>
                    <a:pt x="76664" y="40231"/>
                  </a:cubicBezTo>
                  <a:cubicBezTo>
                    <a:pt x="76664" y="40529"/>
                    <a:pt x="76403" y="40791"/>
                    <a:pt x="76093" y="40791"/>
                  </a:cubicBezTo>
                  <a:cubicBezTo>
                    <a:pt x="75795" y="40791"/>
                    <a:pt x="75533" y="40541"/>
                    <a:pt x="75533" y="40231"/>
                  </a:cubicBezTo>
                  <a:cubicBezTo>
                    <a:pt x="75533" y="39922"/>
                    <a:pt x="75783" y="39660"/>
                    <a:pt x="76093" y="39660"/>
                  </a:cubicBezTo>
                  <a:close/>
                  <a:moveTo>
                    <a:pt x="79712" y="39660"/>
                  </a:moveTo>
                  <a:cubicBezTo>
                    <a:pt x="80010" y="39660"/>
                    <a:pt x="80284" y="39922"/>
                    <a:pt x="80284" y="40231"/>
                  </a:cubicBezTo>
                  <a:cubicBezTo>
                    <a:pt x="80284" y="40529"/>
                    <a:pt x="80022" y="40791"/>
                    <a:pt x="79712" y="40791"/>
                  </a:cubicBezTo>
                  <a:cubicBezTo>
                    <a:pt x="79403" y="40791"/>
                    <a:pt x="79153" y="40541"/>
                    <a:pt x="79153" y="40231"/>
                  </a:cubicBezTo>
                  <a:cubicBezTo>
                    <a:pt x="79165" y="39922"/>
                    <a:pt x="79403" y="39660"/>
                    <a:pt x="79712" y="39660"/>
                  </a:cubicBezTo>
                  <a:close/>
                  <a:moveTo>
                    <a:pt x="83451" y="39660"/>
                  </a:moveTo>
                  <a:cubicBezTo>
                    <a:pt x="83761" y="39660"/>
                    <a:pt x="84011" y="39922"/>
                    <a:pt x="84011" y="40231"/>
                  </a:cubicBezTo>
                  <a:cubicBezTo>
                    <a:pt x="84011" y="40541"/>
                    <a:pt x="83761" y="40791"/>
                    <a:pt x="83451" y="40791"/>
                  </a:cubicBezTo>
                  <a:cubicBezTo>
                    <a:pt x="83141" y="40791"/>
                    <a:pt x="82880" y="40541"/>
                    <a:pt x="82880" y="40231"/>
                  </a:cubicBezTo>
                  <a:cubicBezTo>
                    <a:pt x="82880" y="39898"/>
                    <a:pt x="83141" y="39660"/>
                    <a:pt x="83451" y="39660"/>
                  </a:cubicBezTo>
                  <a:close/>
                  <a:moveTo>
                    <a:pt x="87166" y="39660"/>
                  </a:moveTo>
                  <a:cubicBezTo>
                    <a:pt x="87463" y="39660"/>
                    <a:pt x="87737" y="39922"/>
                    <a:pt x="87737" y="40231"/>
                  </a:cubicBezTo>
                  <a:cubicBezTo>
                    <a:pt x="87737" y="40529"/>
                    <a:pt x="87475" y="40791"/>
                    <a:pt x="87166" y="40791"/>
                  </a:cubicBezTo>
                  <a:cubicBezTo>
                    <a:pt x="86856" y="40791"/>
                    <a:pt x="86606" y="40541"/>
                    <a:pt x="86606" y="40231"/>
                  </a:cubicBezTo>
                  <a:cubicBezTo>
                    <a:pt x="86618" y="39922"/>
                    <a:pt x="86856" y="39660"/>
                    <a:pt x="87166" y="39660"/>
                  </a:cubicBezTo>
                  <a:close/>
                  <a:moveTo>
                    <a:pt x="90904" y="39660"/>
                  </a:moveTo>
                  <a:cubicBezTo>
                    <a:pt x="91214" y="39660"/>
                    <a:pt x="91464" y="39922"/>
                    <a:pt x="91464" y="40231"/>
                  </a:cubicBezTo>
                  <a:cubicBezTo>
                    <a:pt x="91464" y="40541"/>
                    <a:pt x="91214" y="40791"/>
                    <a:pt x="90904" y="40791"/>
                  </a:cubicBezTo>
                  <a:cubicBezTo>
                    <a:pt x="90595" y="40791"/>
                    <a:pt x="90345" y="40541"/>
                    <a:pt x="90345" y="40231"/>
                  </a:cubicBezTo>
                  <a:cubicBezTo>
                    <a:pt x="90345" y="39898"/>
                    <a:pt x="90595" y="39660"/>
                    <a:pt x="90904" y="39660"/>
                  </a:cubicBezTo>
                  <a:close/>
                  <a:moveTo>
                    <a:pt x="94631" y="39660"/>
                  </a:moveTo>
                  <a:cubicBezTo>
                    <a:pt x="94929" y="39660"/>
                    <a:pt x="95191" y="39922"/>
                    <a:pt x="95191" y="40231"/>
                  </a:cubicBezTo>
                  <a:cubicBezTo>
                    <a:pt x="95191" y="40529"/>
                    <a:pt x="94941" y="40791"/>
                    <a:pt x="94631" y="40791"/>
                  </a:cubicBezTo>
                  <a:cubicBezTo>
                    <a:pt x="94310" y="40791"/>
                    <a:pt x="94060" y="40541"/>
                    <a:pt x="94060" y="40231"/>
                  </a:cubicBezTo>
                  <a:cubicBezTo>
                    <a:pt x="94071" y="39922"/>
                    <a:pt x="94310" y="39660"/>
                    <a:pt x="94631" y="39660"/>
                  </a:cubicBezTo>
                  <a:close/>
                  <a:moveTo>
                    <a:pt x="98346" y="39660"/>
                  </a:moveTo>
                  <a:cubicBezTo>
                    <a:pt x="98655" y="39660"/>
                    <a:pt x="98905" y="39922"/>
                    <a:pt x="98905" y="40231"/>
                  </a:cubicBezTo>
                  <a:cubicBezTo>
                    <a:pt x="98905" y="40541"/>
                    <a:pt x="98655" y="40791"/>
                    <a:pt x="98346" y="40791"/>
                  </a:cubicBezTo>
                  <a:cubicBezTo>
                    <a:pt x="98036" y="40791"/>
                    <a:pt x="97786" y="40541"/>
                    <a:pt x="97786" y="40231"/>
                  </a:cubicBezTo>
                  <a:cubicBezTo>
                    <a:pt x="97798" y="39898"/>
                    <a:pt x="98036" y="39660"/>
                    <a:pt x="98346" y="39660"/>
                  </a:cubicBezTo>
                  <a:close/>
                  <a:moveTo>
                    <a:pt x="102084" y="39660"/>
                  </a:moveTo>
                  <a:cubicBezTo>
                    <a:pt x="102382" y="39660"/>
                    <a:pt x="102644" y="39922"/>
                    <a:pt x="102644" y="40231"/>
                  </a:cubicBezTo>
                  <a:cubicBezTo>
                    <a:pt x="102644" y="40529"/>
                    <a:pt x="102394" y="40791"/>
                    <a:pt x="102084" y="40791"/>
                  </a:cubicBezTo>
                  <a:cubicBezTo>
                    <a:pt x="101787" y="40791"/>
                    <a:pt x="101513" y="40541"/>
                    <a:pt x="101513" y="40231"/>
                  </a:cubicBezTo>
                  <a:cubicBezTo>
                    <a:pt x="101513" y="39922"/>
                    <a:pt x="101775" y="39660"/>
                    <a:pt x="102084" y="39660"/>
                  </a:cubicBezTo>
                  <a:close/>
                  <a:moveTo>
                    <a:pt x="105799" y="39660"/>
                  </a:moveTo>
                  <a:cubicBezTo>
                    <a:pt x="106121" y="39660"/>
                    <a:pt x="106371" y="39922"/>
                    <a:pt x="106371" y="40231"/>
                  </a:cubicBezTo>
                  <a:cubicBezTo>
                    <a:pt x="106371" y="40541"/>
                    <a:pt x="106109" y="40791"/>
                    <a:pt x="105799" y="40791"/>
                  </a:cubicBezTo>
                  <a:cubicBezTo>
                    <a:pt x="105490" y="40791"/>
                    <a:pt x="105239" y="40541"/>
                    <a:pt x="105239" y="40231"/>
                  </a:cubicBezTo>
                  <a:cubicBezTo>
                    <a:pt x="105251" y="39898"/>
                    <a:pt x="105490" y="39660"/>
                    <a:pt x="105799" y="39660"/>
                  </a:cubicBezTo>
                  <a:close/>
                  <a:moveTo>
                    <a:pt x="109538" y="39660"/>
                  </a:moveTo>
                  <a:cubicBezTo>
                    <a:pt x="109835" y="39660"/>
                    <a:pt x="110109" y="39922"/>
                    <a:pt x="110109" y="40231"/>
                  </a:cubicBezTo>
                  <a:cubicBezTo>
                    <a:pt x="110109" y="40529"/>
                    <a:pt x="109847" y="40791"/>
                    <a:pt x="109538" y="40791"/>
                  </a:cubicBezTo>
                  <a:cubicBezTo>
                    <a:pt x="109228" y="40791"/>
                    <a:pt x="108978" y="40541"/>
                    <a:pt x="108978" y="40231"/>
                  </a:cubicBezTo>
                  <a:cubicBezTo>
                    <a:pt x="108978" y="39922"/>
                    <a:pt x="109228" y="39660"/>
                    <a:pt x="109538" y="39660"/>
                  </a:cubicBezTo>
                  <a:close/>
                  <a:moveTo>
                    <a:pt x="113264" y="39660"/>
                  </a:moveTo>
                  <a:cubicBezTo>
                    <a:pt x="113574" y="39660"/>
                    <a:pt x="113824" y="39922"/>
                    <a:pt x="113824" y="40231"/>
                  </a:cubicBezTo>
                  <a:cubicBezTo>
                    <a:pt x="113824" y="40541"/>
                    <a:pt x="113574" y="40791"/>
                    <a:pt x="113264" y="40791"/>
                  </a:cubicBezTo>
                  <a:cubicBezTo>
                    <a:pt x="112943" y="40791"/>
                    <a:pt x="112693" y="40541"/>
                    <a:pt x="112693" y="40231"/>
                  </a:cubicBezTo>
                  <a:cubicBezTo>
                    <a:pt x="112705" y="39898"/>
                    <a:pt x="112943" y="39660"/>
                    <a:pt x="113264" y="39660"/>
                  </a:cubicBezTo>
                  <a:close/>
                  <a:moveTo>
                    <a:pt x="116991" y="39660"/>
                  </a:moveTo>
                  <a:cubicBezTo>
                    <a:pt x="117289" y="39660"/>
                    <a:pt x="117562" y="39922"/>
                    <a:pt x="117562" y="40231"/>
                  </a:cubicBezTo>
                  <a:cubicBezTo>
                    <a:pt x="117562" y="40529"/>
                    <a:pt x="117312" y="40791"/>
                    <a:pt x="116991" y="40791"/>
                  </a:cubicBezTo>
                  <a:cubicBezTo>
                    <a:pt x="116681" y="40791"/>
                    <a:pt x="116431" y="40541"/>
                    <a:pt x="116431" y="40231"/>
                  </a:cubicBezTo>
                  <a:cubicBezTo>
                    <a:pt x="116431" y="39922"/>
                    <a:pt x="116681" y="39660"/>
                    <a:pt x="116991" y="39660"/>
                  </a:cubicBezTo>
                  <a:close/>
                  <a:moveTo>
                    <a:pt x="120718" y="39660"/>
                  </a:moveTo>
                  <a:cubicBezTo>
                    <a:pt x="121027" y="39660"/>
                    <a:pt x="121277" y="39922"/>
                    <a:pt x="121277" y="40231"/>
                  </a:cubicBezTo>
                  <a:cubicBezTo>
                    <a:pt x="121277" y="40541"/>
                    <a:pt x="121027" y="40791"/>
                    <a:pt x="120718" y="40791"/>
                  </a:cubicBezTo>
                  <a:cubicBezTo>
                    <a:pt x="120408" y="40791"/>
                    <a:pt x="120146" y="40541"/>
                    <a:pt x="120146" y="40231"/>
                  </a:cubicBezTo>
                  <a:cubicBezTo>
                    <a:pt x="120170" y="39898"/>
                    <a:pt x="120420" y="39660"/>
                    <a:pt x="120718" y="39660"/>
                  </a:cubicBezTo>
                  <a:close/>
                  <a:moveTo>
                    <a:pt x="124456" y="39660"/>
                  </a:moveTo>
                  <a:cubicBezTo>
                    <a:pt x="124754" y="39660"/>
                    <a:pt x="125016" y="39922"/>
                    <a:pt x="125016" y="40231"/>
                  </a:cubicBezTo>
                  <a:cubicBezTo>
                    <a:pt x="125016" y="40529"/>
                    <a:pt x="124766" y="40791"/>
                    <a:pt x="124456" y="40791"/>
                  </a:cubicBezTo>
                  <a:cubicBezTo>
                    <a:pt x="124135" y="40791"/>
                    <a:pt x="123885" y="40541"/>
                    <a:pt x="123885" y="40231"/>
                  </a:cubicBezTo>
                  <a:cubicBezTo>
                    <a:pt x="123885" y="39922"/>
                    <a:pt x="124135" y="39660"/>
                    <a:pt x="124456" y="39660"/>
                  </a:cubicBezTo>
                  <a:close/>
                  <a:moveTo>
                    <a:pt x="128171" y="39660"/>
                  </a:moveTo>
                  <a:cubicBezTo>
                    <a:pt x="128480" y="39660"/>
                    <a:pt x="128742" y="39922"/>
                    <a:pt x="128742" y="40231"/>
                  </a:cubicBezTo>
                  <a:cubicBezTo>
                    <a:pt x="128742" y="40541"/>
                    <a:pt x="128480" y="40791"/>
                    <a:pt x="128171" y="40791"/>
                  </a:cubicBezTo>
                  <a:cubicBezTo>
                    <a:pt x="127861" y="40791"/>
                    <a:pt x="127611" y="40541"/>
                    <a:pt x="127611" y="40231"/>
                  </a:cubicBezTo>
                  <a:cubicBezTo>
                    <a:pt x="127611" y="39898"/>
                    <a:pt x="127861" y="39660"/>
                    <a:pt x="128171" y="39660"/>
                  </a:cubicBezTo>
                  <a:close/>
                  <a:moveTo>
                    <a:pt x="131898" y="39660"/>
                  </a:moveTo>
                  <a:cubicBezTo>
                    <a:pt x="132195" y="39660"/>
                    <a:pt x="132457" y="39922"/>
                    <a:pt x="132457" y="40231"/>
                  </a:cubicBezTo>
                  <a:cubicBezTo>
                    <a:pt x="132457" y="40529"/>
                    <a:pt x="132207" y="40791"/>
                    <a:pt x="131898" y="40791"/>
                  </a:cubicBezTo>
                  <a:cubicBezTo>
                    <a:pt x="131600" y="40791"/>
                    <a:pt x="131326" y="40541"/>
                    <a:pt x="131326" y="40231"/>
                  </a:cubicBezTo>
                  <a:cubicBezTo>
                    <a:pt x="131338" y="39922"/>
                    <a:pt x="131576" y="39660"/>
                    <a:pt x="131898" y="39660"/>
                  </a:cubicBezTo>
                  <a:close/>
                  <a:moveTo>
                    <a:pt x="135624" y="39660"/>
                  </a:moveTo>
                  <a:cubicBezTo>
                    <a:pt x="135946" y="39660"/>
                    <a:pt x="136196" y="39922"/>
                    <a:pt x="136196" y="40231"/>
                  </a:cubicBezTo>
                  <a:cubicBezTo>
                    <a:pt x="136196" y="40541"/>
                    <a:pt x="135934" y="40791"/>
                    <a:pt x="135624" y="40791"/>
                  </a:cubicBezTo>
                  <a:cubicBezTo>
                    <a:pt x="135315" y="40791"/>
                    <a:pt x="135065" y="40541"/>
                    <a:pt x="135065" y="40231"/>
                  </a:cubicBezTo>
                  <a:cubicBezTo>
                    <a:pt x="135065" y="39898"/>
                    <a:pt x="135315" y="39660"/>
                    <a:pt x="135624" y="39660"/>
                  </a:cubicBezTo>
                  <a:close/>
                  <a:moveTo>
                    <a:pt x="139351" y="39660"/>
                  </a:moveTo>
                  <a:cubicBezTo>
                    <a:pt x="139649" y="39660"/>
                    <a:pt x="139910" y="39922"/>
                    <a:pt x="139910" y="40231"/>
                  </a:cubicBezTo>
                  <a:cubicBezTo>
                    <a:pt x="139910" y="40529"/>
                    <a:pt x="139660" y="40791"/>
                    <a:pt x="139351" y="40791"/>
                  </a:cubicBezTo>
                  <a:cubicBezTo>
                    <a:pt x="139053" y="40791"/>
                    <a:pt x="138779" y="40541"/>
                    <a:pt x="138779" y="40231"/>
                  </a:cubicBezTo>
                  <a:cubicBezTo>
                    <a:pt x="138803" y="39922"/>
                    <a:pt x="139041" y="39660"/>
                    <a:pt x="139351" y="39660"/>
                  </a:cubicBezTo>
                  <a:close/>
                  <a:moveTo>
                    <a:pt x="143089" y="39660"/>
                  </a:moveTo>
                  <a:cubicBezTo>
                    <a:pt x="143399" y="39660"/>
                    <a:pt x="143649" y="39922"/>
                    <a:pt x="143649" y="40231"/>
                  </a:cubicBezTo>
                  <a:cubicBezTo>
                    <a:pt x="143649" y="40541"/>
                    <a:pt x="143399" y="40791"/>
                    <a:pt x="143089" y="40791"/>
                  </a:cubicBezTo>
                  <a:cubicBezTo>
                    <a:pt x="142768" y="40791"/>
                    <a:pt x="142518" y="40541"/>
                    <a:pt x="142518" y="40231"/>
                  </a:cubicBezTo>
                  <a:cubicBezTo>
                    <a:pt x="142518" y="39898"/>
                    <a:pt x="142768" y="39660"/>
                    <a:pt x="143089" y="39660"/>
                  </a:cubicBezTo>
                  <a:close/>
                  <a:moveTo>
                    <a:pt x="146804" y="39660"/>
                  </a:moveTo>
                  <a:cubicBezTo>
                    <a:pt x="147102" y="39660"/>
                    <a:pt x="147376" y="39922"/>
                    <a:pt x="147376" y="40231"/>
                  </a:cubicBezTo>
                  <a:cubicBezTo>
                    <a:pt x="147376" y="40529"/>
                    <a:pt x="147114" y="40791"/>
                    <a:pt x="146804" y="40791"/>
                  </a:cubicBezTo>
                  <a:cubicBezTo>
                    <a:pt x="146495" y="40791"/>
                    <a:pt x="146245" y="40541"/>
                    <a:pt x="146245" y="40231"/>
                  </a:cubicBezTo>
                  <a:cubicBezTo>
                    <a:pt x="146257" y="39922"/>
                    <a:pt x="146495" y="39660"/>
                    <a:pt x="146804" y="39660"/>
                  </a:cubicBezTo>
                  <a:close/>
                  <a:moveTo>
                    <a:pt x="3405" y="41529"/>
                  </a:moveTo>
                  <a:cubicBezTo>
                    <a:pt x="3703" y="41529"/>
                    <a:pt x="3977" y="41779"/>
                    <a:pt x="3977" y="42089"/>
                  </a:cubicBezTo>
                  <a:cubicBezTo>
                    <a:pt x="3977" y="42386"/>
                    <a:pt x="3727" y="42660"/>
                    <a:pt x="3405" y="42660"/>
                  </a:cubicBezTo>
                  <a:cubicBezTo>
                    <a:pt x="3096" y="42660"/>
                    <a:pt x="2846" y="42398"/>
                    <a:pt x="2846" y="42089"/>
                  </a:cubicBezTo>
                  <a:cubicBezTo>
                    <a:pt x="2858" y="41779"/>
                    <a:pt x="3096" y="41529"/>
                    <a:pt x="3405" y="41529"/>
                  </a:cubicBezTo>
                  <a:close/>
                  <a:moveTo>
                    <a:pt x="7132" y="41529"/>
                  </a:moveTo>
                  <a:cubicBezTo>
                    <a:pt x="7430" y="41529"/>
                    <a:pt x="7692" y="41779"/>
                    <a:pt x="7692" y="42089"/>
                  </a:cubicBezTo>
                  <a:cubicBezTo>
                    <a:pt x="7692" y="42386"/>
                    <a:pt x="7442" y="42660"/>
                    <a:pt x="7132" y="42660"/>
                  </a:cubicBezTo>
                  <a:cubicBezTo>
                    <a:pt x="6834" y="42660"/>
                    <a:pt x="6560" y="42398"/>
                    <a:pt x="6560" y="42089"/>
                  </a:cubicBezTo>
                  <a:cubicBezTo>
                    <a:pt x="6584" y="41779"/>
                    <a:pt x="6822" y="41529"/>
                    <a:pt x="7132" y="41529"/>
                  </a:cubicBezTo>
                  <a:close/>
                  <a:moveTo>
                    <a:pt x="10871" y="41529"/>
                  </a:moveTo>
                  <a:cubicBezTo>
                    <a:pt x="11168" y="41529"/>
                    <a:pt x="11430" y="41779"/>
                    <a:pt x="11430" y="42089"/>
                  </a:cubicBezTo>
                  <a:cubicBezTo>
                    <a:pt x="11430" y="42386"/>
                    <a:pt x="11180" y="42660"/>
                    <a:pt x="10871" y="42660"/>
                  </a:cubicBezTo>
                  <a:cubicBezTo>
                    <a:pt x="10573" y="42660"/>
                    <a:pt x="10299" y="42398"/>
                    <a:pt x="10299" y="42089"/>
                  </a:cubicBezTo>
                  <a:cubicBezTo>
                    <a:pt x="10299" y="41779"/>
                    <a:pt x="10549" y="41529"/>
                    <a:pt x="10871" y="41529"/>
                  </a:cubicBezTo>
                  <a:close/>
                  <a:moveTo>
                    <a:pt x="14585" y="41529"/>
                  </a:moveTo>
                  <a:cubicBezTo>
                    <a:pt x="14883" y="41529"/>
                    <a:pt x="15157" y="41779"/>
                    <a:pt x="15157" y="42089"/>
                  </a:cubicBezTo>
                  <a:cubicBezTo>
                    <a:pt x="15157" y="42386"/>
                    <a:pt x="14895" y="42660"/>
                    <a:pt x="14585" y="42660"/>
                  </a:cubicBezTo>
                  <a:cubicBezTo>
                    <a:pt x="14288" y="42660"/>
                    <a:pt x="14014" y="42398"/>
                    <a:pt x="14014" y="42089"/>
                  </a:cubicBezTo>
                  <a:cubicBezTo>
                    <a:pt x="14038" y="41779"/>
                    <a:pt x="14276" y="41529"/>
                    <a:pt x="14585" y="41529"/>
                  </a:cubicBezTo>
                  <a:close/>
                  <a:moveTo>
                    <a:pt x="18324" y="41529"/>
                  </a:moveTo>
                  <a:cubicBezTo>
                    <a:pt x="18622" y="41529"/>
                    <a:pt x="18883" y="41779"/>
                    <a:pt x="18883" y="42089"/>
                  </a:cubicBezTo>
                  <a:cubicBezTo>
                    <a:pt x="18883" y="42386"/>
                    <a:pt x="18633" y="42660"/>
                    <a:pt x="18324" y="42660"/>
                  </a:cubicBezTo>
                  <a:cubicBezTo>
                    <a:pt x="18026" y="42660"/>
                    <a:pt x="17752" y="42398"/>
                    <a:pt x="17752" y="42089"/>
                  </a:cubicBezTo>
                  <a:cubicBezTo>
                    <a:pt x="17752" y="41779"/>
                    <a:pt x="18014" y="41529"/>
                    <a:pt x="18324" y="41529"/>
                  </a:cubicBezTo>
                  <a:close/>
                  <a:moveTo>
                    <a:pt x="22039" y="41529"/>
                  </a:moveTo>
                  <a:cubicBezTo>
                    <a:pt x="22336" y="41529"/>
                    <a:pt x="22610" y="41779"/>
                    <a:pt x="22610" y="42089"/>
                  </a:cubicBezTo>
                  <a:cubicBezTo>
                    <a:pt x="22610" y="42386"/>
                    <a:pt x="22360" y="42660"/>
                    <a:pt x="22039" y="42660"/>
                  </a:cubicBezTo>
                  <a:cubicBezTo>
                    <a:pt x="21729" y="42660"/>
                    <a:pt x="21479" y="42398"/>
                    <a:pt x="21479" y="42089"/>
                  </a:cubicBezTo>
                  <a:cubicBezTo>
                    <a:pt x="21491" y="41779"/>
                    <a:pt x="21729" y="41529"/>
                    <a:pt x="22039" y="41529"/>
                  </a:cubicBezTo>
                  <a:close/>
                  <a:moveTo>
                    <a:pt x="25777" y="41529"/>
                  </a:moveTo>
                  <a:cubicBezTo>
                    <a:pt x="26075" y="41529"/>
                    <a:pt x="26349" y="41779"/>
                    <a:pt x="26349" y="42089"/>
                  </a:cubicBezTo>
                  <a:cubicBezTo>
                    <a:pt x="26349" y="42386"/>
                    <a:pt x="26087" y="42660"/>
                    <a:pt x="25777" y="42660"/>
                  </a:cubicBezTo>
                  <a:cubicBezTo>
                    <a:pt x="25468" y="42660"/>
                    <a:pt x="25206" y="42398"/>
                    <a:pt x="25206" y="42089"/>
                  </a:cubicBezTo>
                  <a:cubicBezTo>
                    <a:pt x="25218" y="41779"/>
                    <a:pt x="25468" y="41529"/>
                    <a:pt x="25777" y="41529"/>
                  </a:cubicBezTo>
                  <a:close/>
                  <a:moveTo>
                    <a:pt x="29504" y="41529"/>
                  </a:moveTo>
                  <a:cubicBezTo>
                    <a:pt x="29801" y="41529"/>
                    <a:pt x="30063" y="41779"/>
                    <a:pt x="30063" y="42089"/>
                  </a:cubicBezTo>
                  <a:cubicBezTo>
                    <a:pt x="30063" y="42386"/>
                    <a:pt x="29813" y="42660"/>
                    <a:pt x="29504" y="42660"/>
                  </a:cubicBezTo>
                  <a:cubicBezTo>
                    <a:pt x="29182" y="42660"/>
                    <a:pt x="28932" y="42398"/>
                    <a:pt x="28932" y="42089"/>
                  </a:cubicBezTo>
                  <a:cubicBezTo>
                    <a:pt x="28944" y="41779"/>
                    <a:pt x="29182" y="41529"/>
                    <a:pt x="29504" y="41529"/>
                  </a:cubicBezTo>
                  <a:close/>
                  <a:moveTo>
                    <a:pt x="33230" y="41529"/>
                  </a:moveTo>
                  <a:cubicBezTo>
                    <a:pt x="33528" y="41529"/>
                    <a:pt x="33802" y="41779"/>
                    <a:pt x="33802" y="42089"/>
                  </a:cubicBezTo>
                  <a:cubicBezTo>
                    <a:pt x="33802" y="42386"/>
                    <a:pt x="33552" y="42660"/>
                    <a:pt x="33230" y="42660"/>
                  </a:cubicBezTo>
                  <a:cubicBezTo>
                    <a:pt x="32921" y="42660"/>
                    <a:pt x="32671" y="42398"/>
                    <a:pt x="32671" y="42089"/>
                  </a:cubicBezTo>
                  <a:cubicBezTo>
                    <a:pt x="32671" y="41779"/>
                    <a:pt x="32921" y="41529"/>
                    <a:pt x="33230" y="41529"/>
                  </a:cubicBezTo>
                  <a:close/>
                  <a:moveTo>
                    <a:pt x="36957" y="41529"/>
                  </a:moveTo>
                  <a:cubicBezTo>
                    <a:pt x="37255" y="41529"/>
                    <a:pt x="37517" y="41779"/>
                    <a:pt x="37517" y="42089"/>
                  </a:cubicBezTo>
                  <a:cubicBezTo>
                    <a:pt x="37517" y="42386"/>
                    <a:pt x="37267" y="42660"/>
                    <a:pt x="36957" y="42660"/>
                  </a:cubicBezTo>
                  <a:cubicBezTo>
                    <a:pt x="36648" y="42660"/>
                    <a:pt x="36386" y="42398"/>
                    <a:pt x="36386" y="42089"/>
                  </a:cubicBezTo>
                  <a:cubicBezTo>
                    <a:pt x="36409" y="41779"/>
                    <a:pt x="36648" y="41529"/>
                    <a:pt x="36957" y="41529"/>
                  </a:cubicBezTo>
                  <a:close/>
                  <a:moveTo>
                    <a:pt x="40672" y="41529"/>
                  </a:moveTo>
                  <a:cubicBezTo>
                    <a:pt x="40970" y="41529"/>
                    <a:pt x="41243" y="41779"/>
                    <a:pt x="41243" y="42089"/>
                  </a:cubicBezTo>
                  <a:cubicBezTo>
                    <a:pt x="41243" y="42386"/>
                    <a:pt x="40993" y="42660"/>
                    <a:pt x="40672" y="42660"/>
                  </a:cubicBezTo>
                  <a:cubicBezTo>
                    <a:pt x="40374" y="42660"/>
                    <a:pt x="40112" y="42398"/>
                    <a:pt x="40112" y="42089"/>
                  </a:cubicBezTo>
                  <a:cubicBezTo>
                    <a:pt x="40124" y="41779"/>
                    <a:pt x="40362" y="41529"/>
                    <a:pt x="40672" y="41529"/>
                  </a:cubicBezTo>
                  <a:close/>
                  <a:moveTo>
                    <a:pt x="44410" y="41529"/>
                  </a:moveTo>
                  <a:cubicBezTo>
                    <a:pt x="44708" y="41529"/>
                    <a:pt x="44982" y="41779"/>
                    <a:pt x="44982" y="42089"/>
                  </a:cubicBezTo>
                  <a:cubicBezTo>
                    <a:pt x="44982" y="42386"/>
                    <a:pt x="44720" y="42660"/>
                    <a:pt x="44410" y="42660"/>
                  </a:cubicBezTo>
                  <a:cubicBezTo>
                    <a:pt x="44113" y="42660"/>
                    <a:pt x="43851" y="42398"/>
                    <a:pt x="43851" y="42089"/>
                  </a:cubicBezTo>
                  <a:cubicBezTo>
                    <a:pt x="43851" y="41779"/>
                    <a:pt x="44101" y="41529"/>
                    <a:pt x="44410" y="41529"/>
                  </a:cubicBezTo>
                  <a:close/>
                  <a:moveTo>
                    <a:pt x="48137" y="41529"/>
                  </a:moveTo>
                  <a:cubicBezTo>
                    <a:pt x="48435" y="41529"/>
                    <a:pt x="48697" y="41779"/>
                    <a:pt x="48697" y="42089"/>
                  </a:cubicBezTo>
                  <a:cubicBezTo>
                    <a:pt x="48697" y="42386"/>
                    <a:pt x="48447" y="42660"/>
                    <a:pt x="48137" y="42660"/>
                  </a:cubicBezTo>
                  <a:cubicBezTo>
                    <a:pt x="47839" y="42660"/>
                    <a:pt x="47566" y="42398"/>
                    <a:pt x="47566" y="42089"/>
                  </a:cubicBezTo>
                  <a:cubicBezTo>
                    <a:pt x="47578" y="41779"/>
                    <a:pt x="47839" y="41529"/>
                    <a:pt x="48137" y="41529"/>
                  </a:cubicBezTo>
                  <a:close/>
                  <a:moveTo>
                    <a:pt x="51864" y="41529"/>
                  </a:moveTo>
                  <a:cubicBezTo>
                    <a:pt x="52161" y="41529"/>
                    <a:pt x="52435" y="41779"/>
                    <a:pt x="52435" y="42089"/>
                  </a:cubicBezTo>
                  <a:cubicBezTo>
                    <a:pt x="52435" y="42386"/>
                    <a:pt x="52185" y="42660"/>
                    <a:pt x="51864" y="42660"/>
                  </a:cubicBezTo>
                  <a:cubicBezTo>
                    <a:pt x="51566" y="42660"/>
                    <a:pt x="51304" y="42398"/>
                    <a:pt x="51304" y="42089"/>
                  </a:cubicBezTo>
                  <a:cubicBezTo>
                    <a:pt x="51304" y="41779"/>
                    <a:pt x="51554" y="41529"/>
                    <a:pt x="51864" y="41529"/>
                  </a:cubicBezTo>
                  <a:close/>
                  <a:moveTo>
                    <a:pt x="55602" y="41529"/>
                  </a:moveTo>
                  <a:cubicBezTo>
                    <a:pt x="55900" y="41529"/>
                    <a:pt x="56174" y="41779"/>
                    <a:pt x="56174" y="42089"/>
                  </a:cubicBezTo>
                  <a:cubicBezTo>
                    <a:pt x="56174" y="42386"/>
                    <a:pt x="55912" y="42660"/>
                    <a:pt x="55602" y="42660"/>
                  </a:cubicBezTo>
                  <a:cubicBezTo>
                    <a:pt x="55293" y="42660"/>
                    <a:pt x="55043" y="42398"/>
                    <a:pt x="55043" y="42089"/>
                  </a:cubicBezTo>
                  <a:cubicBezTo>
                    <a:pt x="55043" y="41779"/>
                    <a:pt x="55293" y="41529"/>
                    <a:pt x="55602" y="41529"/>
                  </a:cubicBezTo>
                  <a:close/>
                  <a:moveTo>
                    <a:pt x="59329" y="41529"/>
                  </a:moveTo>
                  <a:cubicBezTo>
                    <a:pt x="59627" y="41529"/>
                    <a:pt x="59889" y="41779"/>
                    <a:pt x="59889" y="42089"/>
                  </a:cubicBezTo>
                  <a:cubicBezTo>
                    <a:pt x="59889" y="42386"/>
                    <a:pt x="59639" y="42660"/>
                    <a:pt x="59329" y="42660"/>
                  </a:cubicBezTo>
                  <a:cubicBezTo>
                    <a:pt x="59008" y="42660"/>
                    <a:pt x="58757" y="42398"/>
                    <a:pt x="58757" y="42089"/>
                  </a:cubicBezTo>
                  <a:cubicBezTo>
                    <a:pt x="58757" y="41779"/>
                    <a:pt x="59008" y="41529"/>
                    <a:pt x="59329" y="41529"/>
                  </a:cubicBezTo>
                  <a:close/>
                  <a:moveTo>
                    <a:pt x="63056" y="41529"/>
                  </a:moveTo>
                  <a:cubicBezTo>
                    <a:pt x="63353" y="41529"/>
                    <a:pt x="63627" y="41779"/>
                    <a:pt x="63627" y="42089"/>
                  </a:cubicBezTo>
                  <a:cubicBezTo>
                    <a:pt x="63627" y="42386"/>
                    <a:pt x="63377" y="42660"/>
                    <a:pt x="63056" y="42660"/>
                  </a:cubicBezTo>
                  <a:cubicBezTo>
                    <a:pt x="62746" y="42660"/>
                    <a:pt x="62496" y="42398"/>
                    <a:pt x="62496" y="42089"/>
                  </a:cubicBezTo>
                  <a:cubicBezTo>
                    <a:pt x="62496" y="41779"/>
                    <a:pt x="62746" y="41529"/>
                    <a:pt x="63056" y="41529"/>
                  </a:cubicBezTo>
                  <a:close/>
                  <a:moveTo>
                    <a:pt x="66782" y="41529"/>
                  </a:moveTo>
                  <a:cubicBezTo>
                    <a:pt x="67080" y="41529"/>
                    <a:pt x="67342" y="41779"/>
                    <a:pt x="67342" y="42089"/>
                  </a:cubicBezTo>
                  <a:cubicBezTo>
                    <a:pt x="67342" y="42386"/>
                    <a:pt x="67092" y="42660"/>
                    <a:pt x="66782" y="42660"/>
                  </a:cubicBezTo>
                  <a:cubicBezTo>
                    <a:pt x="66473" y="42660"/>
                    <a:pt x="66211" y="42398"/>
                    <a:pt x="66211" y="42089"/>
                  </a:cubicBezTo>
                  <a:cubicBezTo>
                    <a:pt x="66235" y="41779"/>
                    <a:pt x="66473" y="41529"/>
                    <a:pt x="66782" y="41529"/>
                  </a:cubicBezTo>
                  <a:close/>
                  <a:moveTo>
                    <a:pt x="70509" y="41529"/>
                  </a:moveTo>
                  <a:cubicBezTo>
                    <a:pt x="70807" y="41529"/>
                    <a:pt x="71080" y="41779"/>
                    <a:pt x="71080" y="42089"/>
                  </a:cubicBezTo>
                  <a:cubicBezTo>
                    <a:pt x="71080" y="42386"/>
                    <a:pt x="70830" y="42660"/>
                    <a:pt x="70509" y="42660"/>
                  </a:cubicBezTo>
                  <a:cubicBezTo>
                    <a:pt x="70199" y="42660"/>
                    <a:pt x="69949" y="42398"/>
                    <a:pt x="69949" y="42089"/>
                  </a:cubicBezTo>
                  <a:cubicBezTo>
                    <a:pt x="69949" y="41779"/>
                    <a:pt x="70199" y="41529"/>
                    <a:pt x="70509" y="41529"/>
                  </a:cubicBezTo>
                  <a:close/>
                  <a:moveTo>
                    <a:pt x="74236" y="41529"/>
                  </a:moveTo>
                  <a:cubicBezTo>
                    <a:pt x="74533" y="41529"/>
                    <a:pt x="74795" y="41779"/>
                    <a:pt x="74795" y="42089"/>
                  </a:cubicBezTo>
                  <a:cubicBezTo>
                    <a:pt x="74795" y="42386"/>
                    <a:pt x="74545" y="42660"/>
                    <a:pt x="74236" y="42660"/>
                  </a:cubicBezTo>
                  <a:cubicBezTo>
                    <a:pt x="73938" y="42660"/>
                    <a:pt x="73676" y="42398"/>
                    <a:pt x="73676" y="42089"/>
                  </a:cubicBezTo>
                  <a:cubicBezTo>
                    <a:pt x="73676" y="41779"/>
                    <a:pt x="73926" y="41529"/>
                    <a:pt x="74236" y="41529"/>
                  </a:cubicBezTo>
                  <a:close/>
                  <a:moveTo>
                    <a:pt x="77855" y="41529"/>
                  </a:moveTo>
                  <a:cubicBezTo>
                    <a:pt x="78153" y="41529"/>
                    <a:pt x="78415" y="41779"/>
                    <a:pt x="78415" y="42089"/>
                  </a:cubicBezTo>
                  <a:cubicBezTo>
                    <a:pt x="78415" y="42386"/>
                    <a:pt x="78165" y="42660"/>
                    <a:pt x="77855" y="42660"/>
                  </a:cubicBezTo>
                  <a:cubicBezTo>
                    <a:pt x="77546" y="42660"/>
                    <a:pt x="77284" y="42398"/>
                    <a:pt x="77284" y="42089"/>
                  </a:cubicBezTo>
                  <a:cubicBezTo>
                    <a:pt x="77284" y="41779"/>
                    <a:pt x="77546" y="41529"/>
                    <a:pt x="77855" y="41529"/>
                  </a:cubicBezTo>
                  <a:close/>
                  <a:moveTo>
                    <a:pt x="81570" y="41529"/>
                  </a:moveTo>
                  <a:cubicBezTo>
                    <a:pt x="81868" y="41529"/>
                    <a:pt x="82141" y="41779"/>
                    <a:pt x="82141" y="42089"/>
                  </a:cubicBezTo>
                  <a:cubicBezTo>
                    <a:pt x="82141" y="42386"/>
                    <a:pt x="81879" y="42660"/>
                    <a:pt x="81570" y="42660"/>
                  </a:cubicBezTo>
                  <a:cubicBezTo>
                    <a:pt x="81260" y="42660"/>
                    <a:pt x="81010" y="42398"/>
                    <a:pt x="81010" y="42089"/>
                  </a:cubicBezTo>
                  <a:cubicBezTo>
                    <a:pt x="81022" y="41779"/>
                    <a:pt x="81260" y="41529"/>
                    <a:pt x="81570" y="41529"/>
                  </a:cubicBezTo>
                  <a:close/>
                  <a:moveTo>
                    <a:pt x="85308" y="41529"/>
                  </a:moveTo>
                  <a:cubicBezTo>
                    <a:pt x="85606" y="41529"/>
                    <a:pt x="85880" y="41779"/>
                    <a:pt x="85880" y="42089"/>
                  </a:cubicBezTo>
                  <a:cubicBezTo>
                    <a:pt x="85880" y="42386"/>
                    <a:pt x="85618" y="42660"/>
                    <a:pt x="85308" y="42660"/>
                  </a:cubicBezTo>
                  <a:cubicBezTo>
                    <a:pt x="84999" y="42660"/>
                    <a:pt x="84749" y="42398"/>
                    <a:pt x="84749" y="42089"/>
                  </a:cubicBezTo>
                  <a:cubicBezTo>
                    <a:pt x="84749" y="41779"/>
                    <a:pt x="84999" y="41529"/>
                    <a:pt x="85308" y="41529"/>
                  </a:cubicBezTo>
                  <a:close/>
                  <a:moveTo>
                    <a:pt x="89035" y="41529"/>
                  </a:moveTo>
                  <a:cubicBezTo>
                    <a:pt x="89333" y="41529"/>
                    <a:pt x="89595" y="41779"/>
                    <a:pt x="89595" y="42089"/>
                  </a:cubicBezTo>
                  <a:cubicBezTo>
                    <a:pt x="89595" y="42386"/>
                    <a:pt x="89345" y="42660"/>
                    <a:pt x="89035" y="42660"/>
                  </a:cubicBezTo>
                  <a:cubicBezTo>
                    <a:pt x="88714" y="42660"/>
                    <a:pt x="88464" y="42398"/>
                    <a:pt x="88464" y="42089"/>
                  </a:cubicBezTo>
                  <a:cubicBezTo>
                    <a:pt x="88475" y="41779"/>
                    <a:pt x="88714" y="41529"/>
                    <a:pt x="89035" y="41529"/>
                  </a:cubicBezTo>
                  <a:close/>
                  <a:moveTo>
                    <a:pt x="92762" y="41529"/>
                  </a:moveTo>
                  <a:cubicBezTo>
                    <a:pt x="93059" y="41529"/>
                    <a:pt x="93333" y="41779"/>
                    <a:pt x="93333" y="42089"/>
                  </a:cubicBezTo>
                  <a:cubicBezTo>
                    <a:pt x="93333" y="42386"/>
                    <a:pt x="93071" y="42660"/>
                    <a:pt x="92762" y="42660"/>
                  </a:cubicBezTo>
                  <a:cubicBezTo>
                    <a:pt x="92452" y="42660"/>
                    <a:pt x="92202" y="42398"/>
                    <a:pt x="92202" y="42089"/>
                  </a:cubicBezTo>
                  <a:cubicBezTo>
                    <a:pt x="92202" y="41779"/>
                    <a:pt x="92452" y="41529"/>
                    <a:pt x="92762" y="41529"/>
                  </a:cubicBezTo>
                  <a:close/>
                  <a:moveTo>
                    <a:pt x="96488" y="41529"/>
                  </a:moveTo>
                  <a:cubicBezTo>
                    <a:pt x="96786" y="41529"/>
                    <a:pt x="97048" y="41779"/>
                    <a:pt x="97048" y="42089"/>
                  </a:cubicBezTo>
                  <a:cubicBezTo>
                    <a:pt x="97048" y="42386"/>
                    <a:pt x="96798" y="42660"/>
                    <a:pt x="96488" y="42660"/>
                  </a:cubicBezTo>
                  <a:cubicBezTo>
                    <a:pt x="96191" y="42660"/>
                    <a:pt x="95917" y="42398"/>
                    <a:pt x="95917" y="42089"/>
                  </a:cubicBezTo>
                  <a:cubicBezTo>
                    <a:pt x="95917" y="41779"/>
                    <a:pt x="96179" y="41529"/>
                    <a:pt x="96488" y="41529"/>
                  </a:cubicBezTo>
                  <a:close/>
                  <a:moveTo>
                    <a:pt x="100203" y="41529"/>
                  </a:moveTo>
                  <a:cubicBezTo>
                    <a:pt x="100501" y="41529"/>
                    <a:pt x="100775" y="41779"/>
                    <a:pt x="100775" y="42089"/>
                  </a:cubicBezTo>
                  <a:cubicBezTo>
                    <a:pt x="100775" y="42386"/>
                    <a:pt x="100513" y="42660"/>
                    <a:pt x="100203" y="42660"/>
                  </a:cubicBezTo>
                  <a:cubicBezTo>
                    <a:pt x="99905" y="42660"/>
                    <a:pt x="99644" y="42398"/>
                    <a:pt x="99644" y="42089"/>
                  </a:cubicBezTo>
                  <a:cubicBezTo>
                    <a:pt x="99655" y="41779"/>
                    <a:pt x="99894" y="41529"/>
                    <a:pt x="100203" y="41529"/>
                  </a:cubicBezTo>
                  <a:close/>
                  <a:moveTo>
                    <a:pt x="103942" y="41529"/>
                  </a:moveTo>
                  <a:cubicBezTo>
                    <a:pt x="104239" y="41529"/>
                    <a:pt x="104513" y="41779"/>
                    <a:pt x="104513" y="42089"/>
                  </a:cubicBezTo>
                  <a:cubicBezTo>
                    <a:pt x="104513" y="42386"/>
                    <a:pt x="104251" y="42660"/>
                    <a:pt x="103942" y="42660"/>
                  </a:cubicBezTo>
                  <a:cubicBezTo>
                    <a:pt x="103644" y="42660"/>
                    <a:pt x="103382" y="42398"/>
                    <a:pt x="103382" y="42089"/>
                  </a:cubicBezTo>
                  <a:cubicBezTo>
                    <a:pt x="103382" y="41779"/>
                    <a:pt x="103632" y="41529"/>
                    <a:pt x="103942" y="41529"/>
                  </a:cubicBezTo>
                  <a:close/>
                  <a:moveTo>
                    <a:pt x="107668" y="41529"/>
                  </a:moveTo>
                  <a:cubicBezTo>
                    <a:pt x="107966" y="41529"/>
                    <a:pt x="108228" y="41779"/>
                    <a:pt x="108228" y="42089"/>
                  </a:cubicBezTo>
                  <a:cubicBezTo>
                    <a:pt x="108228" y="42386"/>
                    <a:pt x="107978" y="42660"/>
                    <a:pt x="107668" y="42660"/>
                  </a:cubicBezTo>
                  <a:cubicBezTo>
                    <a:pt x="107371" y="42660"/>
                    <a:pt x="107097" y="42398"/>
                    <a:pt x="107097" y="42089"/>
                  </a:cubicBezTo>
                  <a:cubicBezTo>
                    <a:pt x="107109" y="41779"/>
                    <a:pt x="107347" y="41529"/>
                    <a:pt x="107668" y="41529"/>
                  </a:cubicBezTo>
                  <a:close/>
                  <a:moveTo>
                    <a:pt x="111395" y="41529"/>
                  </a:moveTo>
                  <a:cubicBezTo>
                    <a:pt x="111693" y="41529"/>
                    <a:pt x="111967" y="41779"/>
                    <a:pt x="111967" y="42089"/>
                  </a:cubicBezTo>
                  <a:cubicBezTo>
                    <a:pt x="111967" y="42386"/>
                    <a:pt x="111705" y="42660"/>
                    <a:pt x="111395" y="42660"/>
                  </a:cubicBezTo>
                  <a:cubicBezTo>
                    <a:pt x="111085" y="42660"/>
                    <a:pt x="110835" y="42398"/>
                    <a:pt x="110835" y="42089"/>
                  </a:cubicBezTo>
                  <a:cubicBezTo>
                    <a:pt x="110835" y="41779"/>
                    <a:pt x="111085" y="41529"/>
                    <a:pt x="111395" y="41529"/>
                  </a:cubicBezTo>
                  <a:close/>
                  <a:moveTo>
                    <a:pt x="115122" y="41529"/>
                  </a:moveTo>
                  <a:cubicBezTo>
                    <a:pt x="115419" y="41529"/>
                    <a:pt x="115681" y="41779"/>
                    <a:pt x="115681" y="42089"/>
                  </a:cubicBezTo>
                  <a:cubicBezTo>
                    <a:pt x="115681" y="42386"/>
                    <a:pt x="115431" y="42660"/>
                    <a:pt x="115122" y="42660"/>
                  </a:cubicBezTo>
                  <a:cubicBezTo>
                    <a:pt x="114812" y="42660"/>
                    <a:pt x="114550" y="42398"/>
                    <a:pt x="114550" y="42089"/>
                  </a:cubicBezTo>
                  <a:cubicBezTo>
                    <a:pt x="114574" y="41779"/>
                    <a:pt x="114812" y="41529"/>
                    <a:pt x="115122" y="41529"/>
                  </a:cubicBezTo>
                  <a:close/>
                  <a:moveTo>
                    <a:pt x="118860" y="41529"/>
                  </a:moveTo>
                  <a:cubicBezTo>
                    <a:pt x="119158" y="41529"/>
                    <a:pt x="119420" y="41779"/>
                    <a:pt x="119420" y="42089"/>
                  </a:cubicBezTo>
                  <a:cubicBezTo>
                    <a:pt x="119420" y="42386"/>
                    <a:pt x="119170" y="42660"/>
                    <a:pt x="118860" y="42660"/>
                  </a:cubicBezTo>
                  <a:cubicBezTo>
                    <a:pt x="118539" y="42660"/>
                    <a:pt x="118289" y="42398"/>
                    <a:pt x="118289" y="42089"/>
                  </a:cubicBezTo>
                  <a:cubicBezTo>
                    <a:pt x="118289" y="41779"/>
                    <a:pt x="118539" y="41529"/>
                    <a:pt x="118860" y="41529"/>
                  </a:cubicBezTo>
                  <a:close/>
                  <a:moveTo>
                    <a:pt x="122575" y="41529"/>
                  </a:moveTo>
                  <a:cubicBezTo>
                    <a:pt x="122873" y="41529"/>
                    <a:pt x="123146" y="41779"/>
                    <a:pt x="123146" y="42089"/>
                  </a:cubicBezTo>
                  <a:cubicBezTo>
                    <a:pt x="123146" y="42386"/>
                    <a:pt x="122885" y="42660"/>
                    <a:pt x="122575" y="42660"/>
                  </a:cubicBezTo>
                  <a:cubicBezTo>
                    <a:pt x="122265" y="42660"/>
                    <a:pt x="122015" y="42398"/>
                    <a:pt x="122015" y="42089"/>
                  </a:cubicBezTo>
                  <a:cubicBezTo>
                    <a:pt x="122027" y="41779"/>
                    <a:pt x="122277" y="41529"/>
                    <a:pt x="122575" y="41529"/>
                  </a:cubicBezTo>
                  <a:close/>
                  <a:moveTo>
                    <a:pt x="126314" y="41529"/>
                  </a:moveTo>
                  <a:cubicBezTo>
                    <a:pt x="126611" y="41529"/>
                    <a:pt x="126873" y="41779"/>
                    <a:pt x="126873" y="42089"/>
                  </a:cubicBezTo>
                  <a:cubicBezTo>
                    <a:pt x="126873" y="42386"/>
                    <a:pt x="126623" y="42660"/>
                    <a:pt x="126314" y="42660"/>
                  </a:cubicBezTo>
                  <a:cubicBezTo>
                    <a:pt x="126004" y="42660"/>
                    <a:pt x="125742" y="42398"/>
                    <a:pt x="125742" y="42089"/>
                  </a:cubicBezTo>
                  <a:cubicBezTo>
                    <a:pt x="125742" y="41779"/>
                    <a:pt x="126004" y="41529"/>
                    <a:pt x="126314" y="41529"/>
                  </a:cubicBezTo>
                  <a:close/>
                  <a:moveTo>
                    <a:pt x="130028" y="41529"/>
                  </a:moveTo>
                  <a:cubicBezTo>
                    <a:pt x="130326" y="41529"/>
                    <a:pt x="130600" y="41779"/>
                    <a:pt x="130600" y="42089"/>
                  </a:cubicBezTo>
                  <a:cubicBezTo>
                    <a:pt x="130600" y="42386"/>
                    <a:pt x="130350" y="42660"/>
                    <a:pt x="130028" y="42660"/>
                  </a:cubicBezTo>
                  <a:cubicBezTo>
                    <a:pt x="129731" y="42660"/>
                    <a:pt x="129469" y="42398"/>
                    <a:pt x="129469" y="42089"/>
                  </a:cubicBezTo>
                  <a:cubicBezTo>
                    <a:pt x="129469" y="41779"/>
                    <a:pt x="129719" y="41529"/>
                    <a:pt x="130028" y="41529"/>
                  </a:cubicBezTo>
                  <a:close/>
                  <a:moveTo>
                    <a:pt x="133767" y="41529"/>
                  </a:moveTo>
                  <a:cubicBezTo>
                    <a:pt x="134065" y="41529"/>
                    <a:pt x="134326" y="41779"/>
                    <a:pt x="134326" y="42089"/>
                  </a:cubicBezTo>
                  <a:cubicBezTo>
                    <a:pt x="134326" y="42386"/>
                    <a:pt x="134076" y="42660"/>
                    <a:pt x="133767" y="42660"/>
                  </a:cubicBezTo>
                  <a:cubicBezTo>
                    <a:pt x="133469" y="42660"/>
                    <a:pt x="133207" y="42398"/>
                    <a:pt x="133207" y="42089"/>
                  </a:cubicBezTo>
                  <a:cubicBezTo>
                    <a:pt x="133207" y="41779"/>
                    <a:pt x="133457" y="41529"/>
                    <a:pt x="133767" y="41529"/>
                  </a:cubicBezTo>
                  <a:close/>
                  <a:moveTo>
                    <a:pt x="137494" y="41529"/>
                  </a:moveTo>
                  <a:cubicBezTo>
                    <a:pt x="137791" y="41529"/>
                    <a:pt x="138053" y="41779"/>
                    <a:pt x="138053" y="42089"/>
                  </a:cubicBezTo>
                  <a:cubicBezTo>
                    <a:pt x="138053" y="42386"/>
                    <a:pt x="137803" y="42660"/>
                    <a:pt x="137494" y="42660"/>
                  </a:cubicBezTo>
                  <a:cubicBezTo>
                    <a:pt x="137196" y="42660"/>
                    <a:pt x="136922" y="42398"/>
                    <a:pt x="136922" y="42089"/>
                  </a:cubicBezTo>
                  <a:cubicBezTo>
                    <a:pt x="136934" y="41779"/>
                    <a:pt x="137172" y="41529"/>
                    <a:pt x="137494" y="41529"/>
                  </a:cubicBezTo>
                  <a:close/>
                  <a:moveTo>
                    <a:pt x="141220" y="41529"/>
                  </a:moveTo>
                  <a:cubicBezTo>
                    <a:pt x="141518" y="41529"/>
                    <a:pt x="141792" y="41779"/>
                    <a:pt x="141792" y="42089"/>
                  </a:cubicBezTo>
                  <a:cubicBezTo>
                    <a:pt x="141792" y="42386"/>
                    <a:pt x="141530" y="42660"/>
                    <a:pt x="141220" y="42660"/>
                  </a:cubicBezTo>
                  <a:cubicBezTo>
                    <a:pt x="140911" y="42660"/>
                    <a:pt x="140661" y="42398"/>
                    <a:pt x="140661" y="42089"/>
                  </a:cubicBezTo>
                  <a:cubicBezTo>
                    <a:pt x="140661" y="41779"/>
                    <a:pt x="140911" y="41529"/>
                    <a:pt x="141220" y="41529"/>
                  </a:cubicBezTo>
                  <a:close/>
                  <a:moveTo>
                    <a:pt x="144947" y="41529"/>
                  </a:moveTo>
                  <a:cubicBezTo>
                    <a:pt x="145244" y="41529"/>
                    <a:pt x="145506" y="41779"/>
                    <a:pt x="145506" y="42089"/>
                  </a:cubicBezTo>
                  <a:cubicBezTo>
                    <a:pt x="145506" y="42386"/>
                    <a:pt x="145256" y="42660"/>
                    <a:pt x="144947" y="42660"/>
                  </a:cubicBezTo>
                  <a:cubicBezTo>
                    <a:pt x="144637" y="42660"/>
                    <a:pt x="144375" y="42398"/>
                    <a:pt x="144375" y="42089"/>
                  </a:cubicBezTo>
                  <a:cubicBezTo>
                    <a:pt x="144399" y="41779"/>
                    <a:pt x="144637" y="41529"/>
                    <a:pt x="144947" y="41529"/>
                  </a:cubicBezTo>
                  <a:close/>
                  <a:moveTo>
                    <a:pt x="1548" y="43386"/>
                  </a:moveTo>
                  <a:cubicBezTo>
                    <a:pt x="1846" y="43386"/>
                    <a:pt x="2119" y="43636"/>
                    <a:pt x="2119" y="43946"/>
                  </a:cubicBezTo>
                  <a:cubicBezTo>
                    <a:pt x="2119" y="44244"/>
                    <a:pt x="1858" y="44517"/>
                    <a:pt x="1548" y="44517"/>
                  </a:cubicBezTo>
                  <a:cubicBezTo>
                    <a:pt x="1238" y="44517"/>
                    <a:pt x="988" y="44267"/>
                    <a:pt x="988" y="43946"/>
                  </a:cubicBezTo>
                  <a:cubicBezTo>
                    <a:pt x="988" y="43636"/>
                    <a:pt x="1238" y="43386"/>
                    <a:pt x="1548" y="43386"/>
                  </a:cubicBezTo>
                  <a:close/>
                  <a:moveTo>
                    <a:pt x="5287" y="43386"/>
                  </a:moveTo>
                  <a:cubicBezTo>
                    <a:pt x="5596" y="43386"/>
                    <a:pt x="5846" y="43636"/>
                    <a:pt x="5846" y="43946"/>
                  </a:cubicBezTo>
                  <a:cubicBezTo>
                    <a:pt x="5846" y="44267"/>
                    <a:pt x="5596" y="44517"/>
                    <a:pt x="5287" y="44517"/>
                  </a:cubicBezTo>
                  <a:cubicBezTo>
                    <a:pt x="4977" y="44517"/>
                    <a:pt x="4715" y="44267"/>
                    <a:pt x="4715" y="43946"/>
                  </a:cubicBezTo>
                  <a:cubicBezTo>
                    <a:pt x="4715" y="43636"/>
                    <a:pt x="4977" y="43386"/>
                    <a:pt x="5287" y="43386"/>
                  </a:cubicBezTo>
                  <a:close/>
                  <a:moveTo>
                    <a:pt x="9001" y="43386"/>
                  </a:moveTo>
                  <a:cubicBezTo>
                    <a:pt x="9299" y="43386"/>
                    <a:pt x="9573" y="43636"/>
                    <a:pt x="9573" y="43946"/>
                  </a:cubicBezTo>
                  <a:cubicBezTo>
                    <a:pt x="9573" y="44244"/>
                    <a:pt x="9323" y="44517"/>
                    <a:pt x="9001" y="44517"/>
                  </a:cubicBezTo>
                  <a:cubicBezTo>
                    <a:pt x="8704" y="44517"/>
                    <a:pt x="8442" y="44267"/>
                    <a:pt x="8442" y="43946"/>
                  </a:cubicBezTo>
                  <a:cubicBezTo>
                    <a:pt x="8442" y="43636"/>
                    <a:pt x="8692" y="43386"/>
                    <a:pt x="9001" y="43386"/>
                  </a:cubicBezTo>
                  <a:close/>
                  <a:moveTo>
                    <a:pt x="12728" y="43386"/>
                  </a:moveTo>
                  <a:cubicBezTo>
                    <a:pt x="13037" y="43386"/>
                    <a:pt x="13288" y="43636"/>
                    <a:pt x="13288" y="43946"/>
                  </a:cubicBezTo>
                  <a:cubicBezTo>
                    <a:pt x="13288" y="44267"/>
                    <a:pt x="13037" y="44517"/>
                    <a:pt x="12728" y="44517"/>
                  </a:cubicBezTo>
                  <a:cubicBezTo>
                    <a:pt x="12418" y="44517"/>
                    <a:pt x="12156" y="44267"/>
                    <a:pt x="12156" y="43946"/>
                  </a:cubicBezTo>
                  <a:cubicBezTo>
                    <a:pt x="12180" y="43636"/>
                    <a:pt x="12418" y="43386"/>
                    <a:pt x="12728" y="43386"/>
                  </a:cubicBezTo>
                  <a:close/>
                  <a:moveTo>
                    <a:pt x="16466" y="43386"/>
                  </a:moveTo>
                  <a:cubicBezTo>
                    <a:pt x="16764" y="43386"/>
                    <a:pt x="17026" y="43636"/>
                    <a:pt x="17026" y="43946"/>
                  </a:cubicBezTo>
                  <a:cubicBezTo>
                    <a:pt x="17026" y="44244"/>
                    <a:pt x="16776" y="44517"/>
                    <a:pt x="16466" y="44517"/>
                  </a:cubicBezTo>
                  <a:cubicBezTo>
                    <a:pt x="16169" y="44517"/>
                    <a:pt x="15895" y="44267"/>
                    <a:pt x="15895" y="43946"/>
                  </a:cubicBezTo>
                  <a:cubicBezTo>
                    <a:pt x="15895" y="43636"/>
                    <a:pt x="16145" y="43386"/>
                    <a:pt x="16466" y="43386"/>
                  </a:cubicBezTo>
                  <a:close/>
                  <a:moveTo>
                    <a:pt x="20181" y="43386"/>
                  </a:moveTo>
                  <a:cubicBezTo>
                    <a:pt x="20491" y="43386"/>
                    <a:pt x="20753" y="43636"/>
                    <a:pt x="20753" y="43946"/>
                  </a:cubicBezTo>
                  <a:cubicBezTo>
                    <a:pt x="20753" y="44267"/>
                    <a:pt x="20491" y="44517"/>
                    <a:pt x="20181" y="44517"/>
                  </a:cubicBezTo>
                  <a:cubicBezTo>
                    <a:pt x="19872" y="44517"/>
                    <a:pt x="19622" y="44267"/>
                    <a:pt x="19622" y="43946"/>
                  </a:cubicBezTo>
                  <a:cubicBezTo>
                    <a:pt x="19634" y="43636"/>
                    <a:pt x="19872" y="43386"/>
                    <a:pt x="20181" y="43386"/>
                  </a:cubicBezTo>
                  <a:close/>
                  <a:moveTo>
                    <a:pt x="23920" y="43386"/>
                  </a:moveTo>
                  <a:cubicBezTo>
                    <a:pt x="24217" y="43386"/>
                    <a:pt x="24479" y="43636"/>
                    <a:pt x="24479" y="43946"/>
                  </a:cubicBezTo>
                  <a:cubicBezTo>
                    <a:pt x="24479" y="44244"/>
                    <a:pt x="24229" y="44517"/>
                    <a:pt x="23920" y="44517"/>
                  </a:cubicBezTo>
                  <a:cubicBezTo>
                    <a:pt x="23610" y="44517"/>
                    <a:pt x="23348" y="44267"/>
                    <a:pt x="23348" y="43946"/>
                  </a:cubicBezTo>
                  <a:cubicBezTo>
                    <a:pt x="23348" y="43636"/>
                    <a:pt x="23610" y="43386"/>
                    <a:pt x="23920" y="43386"/>
                  </a:cubicBezTo>
                  <a:close/>
                  <a:moveTo>
                    <a:pt x="27635" y="43386"/>
                  </a:moveTo>
                  <a:cubicBezTo>
                    <a:pt x="27956" y="43386"/>
                    <a:pt x="28206" y="43636"/>
                    <a:pt x="28206" y="43946"/>
                  </a:cubicBezTo>
                  <a:cubicBezTo>
                    <a:pt x="28206" y="44267"/>
                    <a:pt x="27956" y="44517"/>
                    <a:pt x="27635" y="44517"/>
                  </a:cubicBezTo>
                  <a:cubicBezTo>
                    <a:pt x="27325" y="44517"/>
                    <a:pt x="27075" y="44267"/>
                    <a:pt x="27075" y="43946"/>
                  </a:cubicBezTo>
                  <a:cubicBezTo>
                    <a:pt x="27087" y="43636"/>
                    <a:pt x="27325" y="43386"/>
                    <a:pt x="27635" y="43386"/>
                  </a:cubicBezTo>
                  <a:close/>
                  <a:moveTo>
                    <a:pt x="31373" y="43386"/>
                  </a:moveTo>
                  <a:cubicBezTo>
                    <a:pt x="31671" y="43386"/>
                    <a:pt x="31945" y="43636"/>
                    <a:pt x="31945" y="43946"/>
                  </a:cubicBezTo>
                  <a:cubicBezTo>
                    <a:pt x="31945" y="44244"/>
                    <a:pt x="31683" y="44517"/>
                    <a:pt x="31373" y="44517"/>
                  </a:cubicBezTo>
                  <a:cubicBezTo>
                    <a:pt x="31064" y="44517"/>
                    <a:pt x="30814" y="44267"/>
                    <a:pt x="30814" y="43946"/>
                  </a:cubicBezTo>
                  <a:cubicBezTo>
                    <a:pt x="30814" y="43636"/>
                    <a:pt x="31064" y="43386"/>
                    <a:pt x="31373" y="43386"/>
                  </a:cubicBezTo>
                  <a:close/>
                  <a:moveTo>
                    <a:pt x="35100" y="43386"/>
                  </a:moveTo>
                  <a:cubicBezTo>
                    <a:pt x="35409" y="43386"/>
                    <a:pt x="35659" y="43636"/>
                    <a:pt x="35659" y="43946"/>
                  </a:cubicBezTo>
                  <a:cubicBezTo>
                    <a:pt x="35659" y="44267"/>
                    <a:pt x="35409" y="44517"/>
                    <a:pt x="35100" y="44517"/>
                  </a:cubicBezTo>
                  <a:cubicBezTo>
                    <a:pt x="34778" y="44517"/>
                    <a:pt x="34528" y="44267"/>
                    <a:pt x="34528" y="43946"/>
                  </a:cubicBezTo>
                  <a:cubicBezTo>
                    <a:pt x="34540" y="43636"/>
                    <a:pt x="34778" y="43386"/>
                    <a:pt x="35100" y="43386"/>
                  </a:cubicBezTo>
                  <a:close/>
                  <a:moveTo>
                    <a:pt x="38815" y="43386"/>
                  </a:moveTo>
                  <a:cubicBezTo>
                    <a:pt x="39112" y="43386"/>
                    <a:pt x="39386" y="43636"/>
                    <a:pt x="39386" y="43946"/>
                  </a:cubicBezTo>
                  <a:cubicBezTo>
                    <a:pt x="39386" y="44244"/>
                    <a:pt x="39124" y="44517"/>
                    <a:pt x="38815" y="44517"/>
                  </a:cubicBezTo>
                  <a:cubicBezTo>
                    <a:pt x="38517" y="44517"/>
                    <a:pt x="38255" y="44267"/>
                    <a:pt x="38255" y="43946"/>
                  </a:cubicBezTo>
                  <a:cubicBezTo>
                    <a:pt x="38267" y="43636"/>
                    <a:pt x="38505" y="43386"/>
                    <a:pt x="38815" y="43386"/>
                  </a:cubicBezTo>
                  <a:close/>
                  <a:moveTo>
                    <a:pt x="42553" y="43386"/>
                  </a:moveTo>
                  <a:cubicBezTo>
                    <a:pt x="42863" y="43386"/>
                    <a:pt x="43113" y="43636"/>
                    <a:pt x="43113" y="43946"/>
                  </a:cubicBezTo>
                  <a:cubicBezTo>
                    <a:pt x="43113" y="44267"/>
                    <a:pt x="42863" y="44517"/>
                    <a:pt x="42553" y="44517"/>
                  </a:cubicBezTo>
                  <a:cubicBezTo>
                    <a:pt x="42232" y="44517"/>
                    <a:pt x="41982" y="44267"/>
                    <a:pt x="41982" y="43946"/>
                  </a:cubicBezTo>
                  <a:cubicBezTo>
                    <a:pt x="41982" y="43636"/>
                    <a:pt x="42244" y="43386"/>
                    <a:pt x="42553" y="43386"/>
                  </a:cubicBezTo>
                  <a:close/>
                  <a:moveTo>
                    <a:pt x="46268" y="43386"/>
                  </a:moveTo>
                  <a:cubicBezTo>
                    <a:pt x="46565" y="43386"/>
                    <a:pt x="46839" y="43636"/>
                    <a:pt x="46839" y="43946"/>
                  </a:cubicBezTo>
                  <a:cubicBezTo>
                    <a:pt x="46839" y="44244"/>
                    <a:pt x="46589" y="44517"/>
                    <a:pt x="46268" y="44517"/>
                  </a:cubicBezTo>
                  <a:cubicBezTo>
                    <a:pt x="45970" y="44517"/>
                    <a:pt x="45708" y="44267"/>
                    <a:pt x="45708" y="43946"/>
                  </a:cubicBezTo>
                  <a:cubicBezTo>
                    <a:pt x="45720" y="43636"/>
                    <a:pt x="45958" y="43386"/>
                    <a:pt x="46268" y="43386"/>
                  </a:cubicBezTo>
                  <a:close/>
                  <a:moveTo>
                    <a:pt x="50006" y="43386"/>
                  </a:moveTo>
                  <a:cubicBezTo>
                    <a:pt x="50316" y="43386"/>
                    <a:pt x="50578" y="43636"/>
                    <a:pt x="50578" y="43946"/>
                  </a:cubicBezTo>
                  <a:cubicBezTo>
                    <a:pt x="50578" y="44267"/>
                    <a:pt x="50316" y="44517"/>
                    <a:pt x="50006" y="44517"/>
                  </a:cubicBezTo>
                  <a:cubicBezTo>
                    <a:pt x="49697" y="44517"/>
                    <a:pt x="49447" y="44267"/>
                    <a:pt x="49447" y="43946"/>
                  </a:cubicBezTo>
                  <a:cubicBezTo>
                    <a:pt x="49447" y="43636"/>
                    <a:pt x="49697" y="43386"/>
                    <a:pt x="50006" y="43386"/>
                  </a:cubicBezTo>
                  <a:close/>
                  <a:moveTo>
                    <a:pt x="53733" y="43386"/>
                  </a:moveTo>
                  <a:cubicBezTo>
                    <a:pt x="54031" y="43386"/>
                    <a:pt x="54293" y="43636"/>
                    <a:pt x="54293" y="43946"/>
                  </a:cubicBezTo>
                  <a:cubicBezTo>
                    <a:pt x="54293" y="44244"/>
                    <a:pt x="54043" y="44517"/>
                    <a:pt x="53733" y="44517"/>
                  </a:cubicBezTo>
                  <a:cubicBezTo>
                    <a:pt x="53412" y="44517"/>
                    <a:pt x="53162" y="44267"/>
                    <a:pt x="53162" y="43946"/>
                  </a:cubicBezTo>
                  <a:cubicBezTo>
                    <a:pt x="53173" y="43636"/>
                    <a:pt x="53412" y="43386"/>
                    <a:pt x="53733" y="43386"/>
                  </a:cubicBezTo>
                  <a:close/>
                  <a:moveTo>
                    <a:pt x="57460" y="43386"/>
                  </a:moveTo>
                  <a:cubicBezTo>
                    <a:pt x="57781" y="43386"/>
                    <a:pt x="58031" y="43636"/>
                    <a:pt x="58031" y="43946"/>
                  </a:cubicBezTo>
                  <a:cubicBezTo>
                    <a:pt x="58031" y="44267"/>
                    <a:pt x="57781" y="44517"/>
                    <a:pt x="57460" y="44517"/>
                  </a:cubicBezTo>
                  <a:cubicBezTo>
                    <a:pt x="57150" y="44517"/>
                    <a:pt x="56900" y="44267"/>
                    <a:pt x="56900" y="43946"/>
                  </a:cubicBezTo>
                  <a:cubicBezTo>
                    <a:pt x="56900" y="43636"/>
                    <a:pt x="57150" y="43386"/>
                    <a:pt x="57460" y="43386"/>
                  </a:cubicBezTo>
                  <a:close/>
                  <a:moveTo>
                    <a:pt x="61186" y="43386"/>
                  </a:moveTo>
                  <a:cubicBezTo>
                    <a:pt x="61484" y="43386"/>
                    <a:pt x="61746" y="43636"/>
                    <a:pt x="61746" y="43946"/>
                  </a:cubicBezTo>
                  <a:cubicBezTo>
                    <a:pt x="61746" y="44244"/>
                    <a:pt x="61496" y="44517"/>
                    <a:pt x="61186" y="44517"/>
                  </a:cubicBezTo>
                  <a:cubicBezTo>
                    <a:pt x="60877" y="44517"/>
                    <a:pt x="60615" y="44267"/>
                    <a:pt x="60615" y="43946"/>
                  </a:cubicBezTo>
                  <a:cubicBezTo>
                    <a:pt x="60639" y="43636"/>
                    <a:pt x="60877" y="43386"/>
                    <a:pt x="61186" y="43386"/>
                  </a:cubicBezTo>
                  <a:close/>
                  <a:moveTo>
                    <a:pt x="64925" y="43386"/>
                  </a:moveTo>
                  <a:cubicBezTo>
                    <a:pt x="65234" y="43386"/>
                    <a:pt x="65485" y="43636"/>
                    <a:pt x="65485" y="43946"/>
                  </a:cubicBezTo>
                  <a:cubicBezTo>
                    <a:pt x="65485" y="44267"/>
                    <a:pt x="65234" y="44517"/>
                    <a:pt x="64925" y="44517"/>
                  </a:cubicBezTo>
                  <a:cubicBezTo>
                    <a:pt x="64603" y="44517"/>
                    <a:pt x="64353" y="44267"/>
                    <a:pt x="64353" y="43946"/>
                  </a:cubicBezTo>
                  <a:cubicBezTo>
                    <a:pt x="64353" y="43636"/>
                    <a:pt x="64603" y="43386"/>
                    <a:pt x="64925" y="43386"/>
                  </a:cubicBezTo>
                  <a:close/>
                  <a:moveTo>
                    <a:pt x="68640" y="43386"/>
                  </a:moveTo>
                  <a:cubicBezTo>
                    <a:pt x="68937" y="43386"/>
                    <a:pt x="69211" y="43636"/>
                    <a:pt x="69211" y="43946"/>
                  </a:cubicBezTo>
                  <a:cubicBezTo>
                    <a:pt x="69211" y="44244"/>
                    <a:pt x="68949" y="44517"/>
                    <a:pt x="68640" y="44517"/>
                  </a:cubicBezTo>
                  <a:cubicBezTo>
                    <a:pt x="68330" y="44517"/>
                    <a:pt x="68080" y="44267"/>
                    <a:pt x="68080" y="43946"/>
                  </a:cubicBezTo>
                  <a:cubicBezTo>
                    <a:pt x="68092" y="43636"/>
                    <a:pt x="68330" y="43386"/>
                    <a:pt x="68640" y="43386"/>
                  </a:cubicBezTo>
                  <a:close/>
                  <a:moveTo>
                    <a:pt x="72366" y="43386"/>
                  </a:moveTo>
                  <a:cubicBezTo>
                    <a:pt x="72676" y="43386"/>
                    <a:pt x="72926" y="43636"/>
                    <a:pt x="72926" y="43946"/>
                  </a:cubicBezTo>
                  <a:cubicBezTo>
                    <a:pt x="72926" y="44267"/>
                    <a:pt x="72676" y="44517"/>
                    <a:pt x="72366" y="44517"/>
                  </a:cubicBezTo>
                  <a:cubicBezTo>
                    <a:pt x="72045" y="44517"/>
                    <a:pt x="71795" y="44267"/>
                    <a:pt x="71795" y="43946"/>
                  </a:cubicBezTo>
                  <a:cubicBezTo>
                    <a:pt x="71807" y="43636"/>
                    <a:pt x="72069" y="43386"/>
                    <a:pt x="72366" y="43386"/>
                  </a:cubicBezTo>
                  <a:close/>
                  <a:moveTo>
                    <a:pt x="76093" y="43386"/>
                  </a:moveTo>
                  <a:cubicBezTo>
                    <a:pt x="76391" y="43386"/>
                    <a:pt x="76664" y="43636"/>
                    <a:pt x="76664" y="43946"/>
                  </a:cubicBezTo>
                  <a:cubicBezTo>
                    <a:pt x="76664" y="44244"/>
                    <a:pt x="76403" y="44517"/>
                    <a:pt x="76093" y="44517"/>
                  </a:cubicBezTo>
                  <a:cubicBezTo>
                    <a:pt x="75795" y="44517"/>
                    <a:pt x="75533" y="44267"/>
                    <a:pt x="75533" y="43946"/>
                  </a:cubicBezTo>
                  <a:cubicBezTo>
                    <a:pt x="75533" y="43636"/>
                    <a:pt x="75783" y="43386"/>
                    <a:pt x="76093" y="43386"/>
                  </a:cubicBezTo>
                  <a:close/>
                  <a:moveTo>
                    <a:pt x="79712" y="43386"/>
                  </a:moveTo>
                  <a:cubicBezTo>
                    <a:pt x="80010" y="43386"/>
                    <a:pt x="80284" y="43636"/>
                    <a:pt x="80284" y="43946"/>
                  </a:cubicBezTo>
                  <a:cubicBezTo>
                    <a:pt x="80284" y="44244"/>
                    <a:pt x="80022" y="44517"/>
                    <a:pt x="79712" y="44517"/>
                  </a:cubicBezTo>
                  <a:cubicBezTo>
                    <a:pt x="79403" y="44517"/>
                    <a:pt x="79153" y="44267"/>
                    <a:pt x="79153" y="43946"/>
                  </a:cubicBezTo>
                  <a:cubicBezTo>
                    <a:pt x="79165" y="43636"/>
                    <a:pt x="79403" y="43386"/>
                    <a:pt x="79712" y="43386"/>
                  </a:cubicBezTo>
                  <a:close/>
                  <a:moveTo>
                    <a:pt x="83451" y="43386"/>
                  </a:moveTo>
                  <a:cubicBezTo>
                    <a:pt x="83761" y="43386"/>
                    <a:pt x="84011" y="43636"/>
                    <a:pt x="84011" y="43946"/>
                  </a:cubicBezTo>
                  <a:cubicBezTo>
                    <a:pt x="84011" y="44267"/>
                    <a:pt x="83761" y="44517"/>
                    <a:pt x="83451" y="44517"/>
                  </a:cubicBezTo>
                  <a:cubicBezTo>
                    <a:pt x="83141" y="44517"/>
                    <a:pt x="82880" y="44267"/>
                    <a:pt x="82880" y="43946"/>
                  </a:cubicBezTo>
                  <a:cubicBezTo>
                    <a:pt x="82880" y="43636"/>
                    <a:pt x="83141" y="43386"/>
                    <a:pt x="83451" y="43386"/>
                  </a:cubicBezTo>
                  <a:close/>
                  <a:moveTo>
                    <a:pt x="87166" y="43386"/>
                  </a:moveTo>
                  <a:cubicBezTo>
                    <a:pt x="87463" y="43386"/>
                    <a:pt x="87737" y="43636"/>
                    <a:pt x="87737" y="43946"/>
                  </a:cubicBezTo>
                  <a:cubicBezTo>
                    <a:pt x="87737" y="44244"/>
                    <a:pt x="87475" y="44517"/>
                    <a:pt x="87166" y="44517"/>
                  </a:cubicBezTo>
                  <a:cubicBezTo>
                    <a:pt x="86856" y="44517"/>
                    <a:pt x="86606" y="44267"/>
                    <a:pt x="86606" y="43946"/>
                  </a:cubicBezTo>
                  <a:cubicBezTo>
                    <a:pt x="86618" y="43636"/>
                    <a:pt x="86856" y="43386"/>
                    <a:pt x="87166" y="43386"/>
                  </a:cubicBezTo>
                  <a:close/>
                  <a:moveTo>
                    <a:pt x="90904" y="43386"/>
                  </a:moveTo>
                  <a:cubicBezTo>
                    <a:pt x="91214" y="43386"/>
                    <a:pt x="91464" y="43636"/>
                    <a:pt x="91464" y="43946"/>
                  </a:cubicBezTo>
                  <a:cubicBezTo>
                    <a:pt x="91464" y="44267"/>
                    <a:pt x="91214" y="44517"/>
                    <a:pt x="90904" y="44517"/>
                  </a:cubicBezTo>
                  <a:cubicBezTo>
                    <a:pt x="90595" y="44517"/>
                    <a:pt x="90345" y="44267"/>
                    <a:pt x="90345" y="43946"/>
                  </a:cubicBezTo>
                  <a:cubicBezTo>
                    <a:pt x="90345" y="43636"/>
                    <a:pt x="90595" y="43386"/>
                    <a:pt x="90904" y="43386"/>
                  </a:cubicBezTo>
                  <a:close/>
                  <a:moveTo>
                    <a:pt x="94631" y="43386"/>
                  </a:moveTo>
                  <a:cubicBezTo>
                    <a:pt x="94929" y="43386"/>
                    <a:pt x="95191" y="43636"/>
                    <a:pt x="95191" y="43946"/>
                  </a:cubicBezTo>
                  <a:cubicBezTo>
                    <a:pt x="95191" y="44244"/>
                    <a:pt x="94941" y="44517"/>
                    <a:pt x="94631" y="44517"/>
                  </a:cubicBezTo>
                  <a:cubicBezTo>
                    <a:pt x="94310" y="44517"/>
                    <a:pt x="94060" y="44267"/>
                    <a:pt x="94060" y="43946"/>
                  </a:cubicBezTo>
                  <a:cubicBezTo>
                    <a:pt x="94071" y="43636"/>
                    <a:pt x="94310" y="43386"/>
                    <a:pt x="94631" y="43386"/>
                  </a:cubicBezTo>
                  <a:close/>
                  <a:moveTo>
                    <a:pt x="98346" y="43386"/>
                  </a:moveTo>
                  <a:cubicBezTo>
                    <a:pt x="98655" y="43386"/>
                    <a:pt x="98905" y="43636"/>
                    <a:pt x="98905" y="43946"/>
                  </a:cubicBezTo>
                  <a:cubicBezTo>
                    <a:pt x="98905" y="44267"/>
                    <a:pt x="98655" y="44517"/>
                    <a:pt x="98346" y="44517"/>
                  </a:cubicBezTo>
                  <a:cubicBezTo>
                    <a:pt x="98036" y="44517"/>
                    <a:pt x="97786" y="44267"/>
                    <a:pt x="97786" y="43946"/>
                  </a:cubicBezTo>
                  <a:cubicBezTo>
                    <a:pt x="97798" y="43636"/>
                    <a:pt x="98036" y="43386"/>
                    <a:pt x="98346" y="43386"/>
                  </a:cubicBezTo>
                  <a:close/>
                  <a:moveTo>
                    <a:pt x="102084" y="43386"/>
                  </a:moveTo>
                  <a:cubicBezTo>
                    <a:pt x="102382" y="43386"/>
                    <a:pt x="102644" y="43636"/>
                    <a:pt x="102644" y="43946"/>
                  </a:cubicBezTo>
                  <a:cubicBezTo>
                    <a:pt x="102644" y="44244"/>
                    <a:pt x="102394" y="44517"/>
                    <a:pt x="102084" y="44517"/>
                  </a:cubicBezTo>
                  <a:cubicBezTo>
                    <a:pt x="101787" y="44517"/>
                    <a:pt x="101513" y="44267"/>
                    <a:pt x="101513" y="43946"/>
                  </a:cubicBezTo>
                  <a:cubicBezTo>
                    <a:pt x="101513" y="43636"/>
                    <a:pt x="101775" y="43386"/>
                    <a:pt x="102084" y="43386"/>
                  </a:cubicBezTo>
                  <a:close/>
                  <a:moveTo>
                    <a:pt x="105799" y="43386"/>
                  </a:moveTo>
                  <a:cubicBezTo>
                    <a:pt x="106121" y="43386"/>
                    <a:pt x="106371" y="43636"/>
                    <a:pt x="106371" y="43946"/>
                  </a:cubicBezTo>
                  <a:cubicBezTo>
                    <a:pt x="106371" y="44267"/>
                    <a:pt x="106109" y="44517"/>
                    <a:pt x="105799" y="44517"/>
                  </a:cubicBezTo>
                  <a:cubicBezTo>
                    <a:pt x="105490" y="44517"/>
                    <a:pt x="105239" y="44267"/>
                    <a:pt x="105239" y="43946"/>
                  </a:cubicBezTo>
                  <a:cubicBezTo>
                    <a:pt x="105251" y="43636"/>
                    <a:pt x="105490" y="43386"/>
                    <a:pt x="105799" y="43386"/>
                  </a:cubicBezTo>
                  <a:close/>
                  <a:moveTo>
                    <a:pt x="109538" y="43386"/>
                  </a:moveTo>
                  <a:cubicBezTo>
                    <a:pt x="109835" y="43386"/>
                    <a:pt x="110109" y="43636"/>
                    <a:pt x="110109" y="43946"/>
                  </a:cubicBezTo>
                  <a:cubicBezTo>
                    <a:pt x="110109" y="44244"/>
                    <a:pt x="109847" y="44517"/>
                    <a:pt x="109538" y="44517"/>
                  </a:cubicBezTo>
                  <a:cubicBezTo>
                    <a:pt x="109228" y="44517"/>
                    <a:pt x="108978" y="44267"/>
                    <a:pt x="108978" y="43946"/>
                  </a:cubicBezTo>
                  <a:cubicBezTo>
                    <a:pt x="108978" y="43636"/>
                    <a:pt x="109228" y="43386"/>
                    <a:pt x="109538" y="43386"/>
                  </a:cubicBezTo>
                  <a:close/>
                  <a:moveTo>
                    <a:pt x="113264" y="43386"/>
                  </a:moveTo>
                  <a:cubicBezTo>
                    <a:pt x="113574" y="43386"/>
                    <a:pt x="113824" y="43636"/>
                    <a:pt x="113824" y="43946"/>
                  </a:cubicBezTo>
                  <a:cubicBezTo>
                    <a:pt x="113824" y="44267"/>
                    <a:pt x="113574" y="44517"/>
                    <a:pt x="113264" y="44517"/>
                  </a:cubicBezTo>
                  <a:cubicBezTo>
                    <a:pt x="112943" y="44517"/>
                    <a:pt x="112693" y="44267"/>
                    <a:pt x="112693" y="43946"/>
                  </a:cubicBezTo>
                  <a:cubicBezTo>
                    <a:pt x="112705" y="43636"/>
                    <a:pt x="112943" y="43386"/>
                    <a:pt x="113264" y="43386"/>
                  </a:cubicBezTo>
                  <a:close/>
                  <a:moveTo>
                    <a:pt x="116991" y="43386"/>
                  </a:moveTo>
                  <a:cubicBezTo>
                    <a:pt x="117289" y="43386"/>
                    <a:pt x="117562" y="43636"/>
                    <a:pt x="117562" y="43946"/>
                  </a:cubicBezTo>
                  <a:cubicBezTo>
                    <a:pt x="117562" y="44244"/>
                    <a:pt x="117312" y="44517"/>
                    <a:pt x="116991" y="44517"/>
                  </a:cubicBezTo>
                  <a:cubicBezTo>
                    <a:pt x="116681" y="44517"/>
                    <a:pt x="116431" y="44267"/>
                    <a:pt x="116431" y="43946"/>
                  </a:cubicBezTo>
                  <a:cubicBezTo>
                    <a:pt x="116431" y="43636"/>
                    <a:pt x="116681" y="43386"/>
                    <a:pt x="116991" y="43386"/>
                  </a:cubicBezTo>
                  <a:close/>
                  <a:moveTo>
                    <a:pt x="120718" y="43386"/>
                  </a:moveTo>
                  <a:cubicBezTo>
                    <a:pt x="121027" y="43386"/>
                    <a:pt x="121277" y="43636"/>
                    <a:pt x="121277" y="43946"/>
                  </a:cubicBezTo>
                  <a:cubicBezTo>
                    <a:pt x="121277" y="44267"/>
                    <a:pt x="121027" y="44517"/>
                    <a:pt x="120718" y="44517"/>
                  </a:cubicBezTo>
                  <a:cubicBezTo>
                    <a:pt x="120408" y="44517"/>
                    <a:pt x="120146" y="44267"/>
                    <a:pt x="120146" y="43946"/>
                  </a:cubicBezTo>
                  <a:cubicBezTo>
                    <a:pt x="120170" y="43636"/>
                    <a:pt x="120420" y="43386"/>
                    <a:pt x="120718" y="43386"/>
                  </a:cubicBezTo>
                  <a:close/>
                  <a:moveTo>
                    <a:pt x="124456" y="43386"/>
                  </a:moveTo>
                  <a:cubicBezTo>
                    <a:pt x="124754" y="43386"/>
                    <a:pt x="125016" y="43636"/>
                    <a:pt x="125016" y="43946"/>
                  </a:cubicBezTo>
                  <a:cubicBezTo>
                    <a:pt x="125016" y="44244"/>
                    <a:pt x="124766" y="44517"/>
                    <a:pt x="124456" y="44517"/>
                  </a:cubicBezTo>
                  <a:cubicBezTo>
                    <a:pt x="124135" y="44517"/>
                    <a:pt x="123885" y="44267"/>
                    <a:pt x="123885" y="43946"/>
                  </a:cubicBezTo>
                  <a:cubicBezTo>
                    <a:pt x="123885" y="43636"/>
                    <a:pt x="124135" y="43386"/>
                    <a:pt x="124456" y="43386"/>
                  </a:cubicBezTo>
                  <a:close/>
                  <a:moveTo>
                    <a:pt x="128171" y="43386"/>
                  </a:moveTo>
                  <a:cubicBezTo>
                    <a:pt x="128480" y="43386"/>
                    <a:pt x="128742" y="43636"/>
                    <a:pt x="128742" y="43946"/>
                  </a:cubicBezTo>
                  <a:cubicBezTo>
                    <a:pt x="128742" y="44267"/>
                    <a:pt x="128480" y="44517"/>
                    <a:pt x="128171" y="44517"/>
                  </a:cubicBezTo>
                  <a:cubicBezTo>
                    <a:pt x="127861" y="44517"/>
                    <a:pt x="127611" y="44267"/>
                    <a:pt x="127611" y="43946"/>
                  </a:cubicBezTo>
                  <a:cubicBezTo>
                    <a:pt x="127611" y="43636"/>
                    <a:pt x="127861" y="43386"/>
                    <a:pt x="128171" y="43386"/>
                  </a:cubicBezTo>
                  <a:close/>
                  <a:moveTo>
                    <a:pt x="131898" y="43386"/>
                  </a:moveTo>
                  <a:cubicBezTo>
                    <a:pt x="132195" y="43386"/>
                    <a:pt x="132457" y="43636"/>
                    <a:pt x="132457" y="43946"/>
                  </a:cubicBezTo>
                  <a:cubicBezTo>
                    <a:pt x="132457" y="44244"/>
                    <a:pt x="132207" y="44517"/>
                    <a:pt x="131898" y="44517"/>
                  </a:cubicBezTo>
                  <a:cubicBezTo>
                    <a:pt x="131600" y="44517"/>
                    <a:pt x="131326" y="44267"/>
                    <a:pt x="131326" y="43946"/>
                  </a:cubicBezTo>
                  <a:cubicBezTo>
                    <a:pt x="131338" y="43636"/>
                    <a:pt x="131576" y="43386"/>
                    <a:pt x="131898" y="43386"/>
                  </a:cubicBezTo>
                  <a:close/>
                  <a:moveTo>
                    <a:pt x="135624" y="43386"/>
                  </a:moveTo>
                  <a:cubicBezTo>
                    <a:pt x="135946" y="43386"/>
                    <a:pt x="136196" y="43636"/>
                    <a:pt x="136196" y="43946"/>
                  </a:cubicBezTo>
                  <a:cubicBezTo>
                    <a:pt x="136196" y="44267"/>
                    <a:pt x="135934" y="44517"/>
                    <a:pt x="135624" y="44517"/>
                  </a:cubicBezTo>
                  <a:cubicBezTo>
                    <a:pt x="135315" y="44517"/>
                    <a:pt x="135065" y="44267"/>
                    <a:pt x="135065" y="43946"/>
                  </a:cubicBezTo>
                  <a:cubicBezTo>
                    <a:pt x="135065" y="43636"/>
                    <a:pt x="135315" y="43386"/>
                    <a:pt x="135624" y="43386"/>
                  </a:cubicBezTo>
                  <a:close/>
                  <a:moveTo>
                    <a:pt x="139351" y="43386"/>
                  </a:moveTo>
                  <a:cubicBezTo>
                    <a:pt x="139649" y="43386"/>
                    <a:pt x="139910" y="43636"/>
                    <a:pt x="139910" y="43946"/>
                  </a:cubicBezTo>
                  <a:cubicBezTo>
                    <a:pt x="139910" y="44244"/>
                    <a:pt x="139660" y="44517"/>
                    <a:pt x="139351" y="44517"/>
                  </a:cubicBezTo>
                  <a:cubicBezTo>
                    <a:pt x="139053" y="44517"/>
                    <a:pt x="138779" y="44267"/>
                    <a:pt x="138779" y="43946"/>
                  </a:cubicBezTo>
                  <a:cubicBezTo>
                    <a:pt x="138803" y="43636"/>
                    <a:pt x="139041" y="43386"/>
                    <a:pt x="139351" y="43386"/>
                  </a:cubicBezTo>
                  <a:close/>
                  <a:moveTo>
                    <a:pt x="143089" y="43386"/>
                  </a:moveTo>
                  <a:cubicBezTo>
                    <a:pt x="143399" y="43386"/>
                    <a:pt x="143649" y="43636"/>
                    <a:pt x="143649" y="43946"/>
                  </a:cubicBezTo>
                  <a:cubicBezTo>
                    <a:pt x="143649" y="44267"/>
                    <a:pt x="143399" y="44517"/>
                    <a:pt x="143089" y="44517"/>
                  </a:cubicBezTo>
                  <a:cubicBezTo>
                    <a:pt x="142768" y="44517"/>
                    <a:pt x="142518" y="44267"/>
                    <a:pt x="142518" y="43946"/>
                  </a:cubicBezTo>
                  <a:cubicBezTo>
                    <a:pt x="142518" y="43636"/>
                    <a:pt x="142768" y="43386"/>
                    <a:pt x="143089" y="43386"/>
                  </a:cubicBezTo>
                  <a:close/>
                  <a:moveTo>
                    <a:pt x="146804" y="43386"/>
                  </a:moveTo>
                  <a:cubicBezTo>
                    <a:pt x="147102" y="43386"/>
                    <a:pt x="147376" y="43636"/>
                    <a:pt x="147376" y="43946"/>
                  </a:cubicBezTo>
                  <a:cubicBezTo>
                    <a:pt x="147376" y="44244"/>
                    <a:pt x="147114" y="44517"/>
                    <a:pt x="146804" y="44517"/>
                  </a:cubicBezTo>
                  <a:cubicBezTo>
                    <a:pt x="146495" y="44517"/>
                    <a:pt x="146245" y="44267"/>
                    <a:pt x="146245" y="43946"/>
                  </a:cubicBezTo>
                  <a:cubicBezTo>
                    <a:pt x="146257" y="43636"/>
                    <a:pt x="146495" y="43386"/>
                    <a:pt x="146804" y="43386"/>
                  </a:cubicBezTo>
                  <a:close/>
                  <a:moveTo>
                    <a:pt x="3405" y="45244"/>
                  </a:moveTo>
                  <a:cubicBezTo>
                    <a:pt x="3703" y="45244"/>
                    <a:pt x="3977" y="45494"/>
                    <a:pt x="3977" y="45815"/>
                  </a:cubicBezTo>
                  <a:cubicBezTo>
                    <a:pt x="3977" y="46113"/>
                    <a:pt x="3727" y="46375"/>
                    <a:pt x="3405" y="46375"/>
                  </a:cubicBezTo>
                  <a:cubicBezTo>
                    <a:pt x="3096" y="46375"/>
                    <a:pt x="2846" y="46125"/>
                    <a:pt x="2846" y="45815"/>
                  </a:cubicBezTo>
                  <a:cubicBezTo>
                    <a:pt x="2858" y="45518"/>
                    <a:pt x="3096" y="45244"/>
                    <a:pt x="3405" y="45244"/>
                  </a:cubicBezTo>
                  <a:close/>
                  <a:moveTo>
                    <a:pt x="7132" y="45244"/>
                  </a:moveTo>
                  <a:cubicBezTo>
                    <a:pt x="7430" y="45244"/>
                    <a:pt x="7692" y="45494"/>
                    <a:pt x="7692" y="45815"/>
                  </a:cubicBezTo>
                  <a:cubicBezTo>
                    <a:pt x="7692" y="46113"/>
                    <a:pt x="7442" y="46375"/>
                    <a:pt x="7132" y="46375"/>
                  </a:cubicBezTo>
                  <a:cubicBezTo>
                    <a:pt x="6834" y="46375"/>
                    <a:pt x="6560" y="46125"/>
                    <a:pt x="6560" y="45815"/>
                  </a:cubicBezTo>
                  <a:cubicBezTo>
                    <a:pt x="6584" y="45518"/>
                    <a:pt x="6822" y="45244"/>
                    <a:pt x="7132" y="45244"/>
                  </a:cubicBezTo>
                  <a:close/>
                  <a:moveTo>
                    <a:pt x="10871" y="45244"/>
                  </a:moveTo>
                  <a:cubicBezTo>
                    <a:pt x="11168" y="45244"/>
                    <a:pt x="11430" y="45494"/>
                    <a:pt x="11430" y="45815"/>
                  </a:cubicBezTo>
                  <a:cubicBezTo>
                    <a:pt x="11430" y="46113"/>
                    <a:pt x="11180" y="46375"/>
                    <a:pt x="10871" y="46375"/>
                  </a:cubicBezTo>
                  <a:cubicBezTo>
                    <a:pt x="10573" y="46375"/>
                    <a:pt x="10299" y="46125"/>
                    <a:pt x="10299" y="45815"/>
                  </a:cubicBezTo>
                  <a:cubicBezTo>
                    <a:pt x="10299" y="45518"/>
                    <a:pt x="10549" y="45244"/>
                    <a:pt x="10871" y="45244"/>
                  </a:cubicBezTo>
                  <a:close/>
                  <a:moveTo>
                    <a:pt x="14585" y="45244"/>
                  </a:moveTo>
                  <a:cubicBezTo>
                    <a:pt x="14883" y="45244"/>
                    <a:pt x="15157" y="45494"/>
                    <a:pt x="15157" y="45815"/>
                  </a:cubicBezTo>
                  <a:cubicBezTo>
                    <a:pt x="15157" y="46113"/>
                    <a:pt x="14895" y="46375"/>
                    <a:pt x="14585" y="46375"/>
                  </a:cubicBezTo>
                  <a:cubicBezTo>
                    <a:pt x="14288" y="46375"/>
                    <a:pt x="14014" y="46125"/>
                    <a:pt x="14014" y="45815"/>
                  </a:cubicBezTo>
                  <a:cubicBezTo>
                    <a:pt x="14038" y="45518"/>
                    <a:pt x="14276" y="45244"/>
                    <a:pt x="14585" y="45244"/>
                  </a:cubicBezTo>
                  <a:close/>
                  <a:moveTo>
                    <a:pt x="18324" y="45244"/>
                  </a:moveTo>
                  <a:cubicBezTo>
                    <a:pt x="18622" y="45244"/>
                    <a:pt x="18883" y="45494"/>
                    <a:pt x="18883" y="45815"/>
                  </a:cubicBezTo>
                  <a:cubicBezTo>
                    <a:pt x="18883" y="46113"/>
                    <a:pt x="18633" y="46375"/>
                    <a:pt x="18324" y="46375"/>
                  </a:cubicBezTo>
                  <a:cubicBezTo>
                    <a:pt x="18026" y="46375"/>
                    <a:pt x="17752" y="46125"/>
                    <a:pt x="17752" y="45815"/>
                  </a:cubicBezTo>
                  <a:cubicBezTo>
                    <a:pt x="17752" y="45518"/>
                    <a:pt x="18014" y="45244"/>
                    <a:pt x="18324" y="45244"/>
                  </a:cubicBezTo>
                  <a:close/>
                  <a:moveTo>
                    <a:pt x="22039" y="45244"/>
                  </a:moveTo>
                  <a:cubicBezTo>
                    <a:pt x="22336" y="45244"/>
                    <a:pt x="22610" y="45494"/>
                    <a:pt x="22610" y="45815"/>
                  </a:cubicBezTo>
                  <a:cubicBezTo>
                    <a:pt x="22610" y="46113"/>
                    <a:pt x="22360" y="46375"/>
                    <a:pt x="22039" y="46375"/>
                  </a:cubicBezTo>
                  <a:cubicBezTo>
                    <a:pt x="21729" y="46375"/>
                    <a:pt x="21479" y="46125"/>
                    <a:pt x="21479" y="45815"/>
                  </a:cubicBezTo>
                  <a:cubicBezTo>
                    <a:pt x="21491" y="45518"/>
                    <a:pt x="21729" y="45244"/>
                    <a:pt x="22039" y="45244"/>
                  </a:cubicBezTo>
                  <a:close/>
                  <a:moveTo>
                    <a:pt x="25777" y="45244"/>
                  </a:moveTo>
                  <a:cubicBezTo>
                    <a:pt x="26075" y="45244"/>
                    <a:pt x="26349" y="45494"/>
                    <a:pt x="26349" y="45815"/>
                  </a:cubicBezTo>
                  <a:cubicBezTo>
                    <a:pt x="26349" y="46113"/>
                    <a:pt x="26087" y="46375"/>
                    <a:pt x="25777" y="46375"/>
                  </a:cubicBezTo>
                  <a:cubicBezTo>
                    <a:pt x="25468" y="46375"/>
                    <a:pt x="25206" y="46125"/>
                    <a:pt x="25206" y="45815"/>
                  </a:cubicBezTo>
                  <a:cubicBezTo>
                    <a:pt x="25218" y="45518"/>
                    <a:pt x="25468" y="45244"/>
                    <a:pt x="25777" y="45244"/>
                  </a:cubicBezTo>
                  <a:close/>
                  <a:moveTo>
                    <a:pt x="29504" y="45244"/>
                  </a:moveTo>
                  <a:cubicBezTo>
                    <a:pt x="29801" y="45244"/>
                    <a:pt x="30063" y="45494"/>
                    <a:pt x="30063" y="45815"/>
                  </a:cubicBezTo>
                  <a:cubicBezTo>
                    <a:pt x="30063" y="46113"/>
                    <a:pt x="29813" y="46375"/>
                    <a:pt x="29504" y="46375"/>
                  </a:cubicBezTo>
                  <a:cubicBezTo>
                    <a:pt x="29182" y="46375"/>
                    <a:pt x="28932" y="46125"/>
                    <a:pt x="28932" y="45815"/>
                  </a:cubicBezTo>
                  <a:cubicBezTo>
                    <a:pt x="28944" y="45518"/>
                    <a:pt x="29182" y="45244"/>
                    <a:pt x="29504" y="45244"/>
                  </a:cubicBezTo>
                  <a:close/>
                  <a:moveTo>
                    <a:pt x="33230" y="45244"/>
                  </a:moveTo>
                  <a:cubicBezTo>
                    <a:pt x="33528" y="45244"/>
                    <a:pt x="33802" y="45494"/>
                    <a:pt x="33802" y="45815"/>
                  </a:cubicBezTo>
                  <a:cubicBezTo>
                    <a:pt x="33802" y="46113"/>
                    <a:pt x="33552" y="46375"/>
                    <a:pt x="33230" y="46375"/>
                  </a:cubicBezTo>
                  <a:cubicBezTo>
                    <a:pt x="32921" y="46375"/>
                    <a:pt x="32671" y="46125"/>
                    <a:pt x="32671" y="45815"/>
                  </a:cubicBezTo>
                  <a:cubicBezTo>
                    <a:pt x="32671" y="45518"/>
                    <a:pt x="32921" y="45244"/>
                    <a:pt x="33230" y="45244"/>
                  </a:cubicBezTo>
                  <a:close/>
                  <a:moveTo>
                    <a:pt x="36957" y="45244"/>
                  </a:moveTo>
                  <a:cubicBezTo>
                    <a:pt x="37255" y="45244"/>
                    <a:pt x="37517" y="45494"/>
                    <a:pt x="37517" y="45815"/>
                  </a:cubicBezTo>
                  <a:cubicBezTo>
                    <a:pt x="37517" y="46113"/>
                    <a:pt x="37267" y="46375"/>
                    <a:pt x="36957" y="46375"/>
                  </a:cubicBezTo>
                  <a:cubicBezTo>
                    <a:pt x="36648" y="46375"/>
                    <a:pt x="36386" y="46125"/>
                    <a:pt x="36386" y="45815"/>
                  </a:cubicBezTo>
                  <a:cubicBezTo>
                    <a:pt x="36409" y="45518"/>
                    <a:pt x="36648" y="45244"/>
                    <a:pt x="36957" y="45244"/>
                  </a:cubicBezTo>
                  <a:close/>
                  <a:moveTo>
                    <a:pt x="40672" y="45244"/>
                  </a:moveTo>
                  <a:cubicBezTo>
                    <a:pt x="40970" y="45244"/>
                    <a:pt x="41243" y="45494"/>
                    <a:pt x="41243" y="45815"/>
                  </a:cubicBezTo>
                  <a:cubicBezTo>
                    <a:pt x="41243" y="46113"/>
                    <a:pt x="40993" y="46375"/>
                    <a:pt x="40672" y="46375"/>
                  </a:cubicBezTo>
                  <a:cubicBezTo>
                    <a:pt x="40374" y="46375"/>
                    <a:pt x="40112" y="46125"/>
                    <a:pt x="40112" y="45815"/>
                  </a:cubicBezTo>
                  <a:cubicBezTo>
                    <a:pt x="40124" y="45518"/>
                    <a:pt x="40362" y="45244"/>
                    <a:pt x="40672" y="45244"/>
                  </a:cubicBezTo>
                  <a:close/>
                  <a:moveTo>
                    <a:pt x="44410" y="45244"/>
                  </a:moveTo>
                  <a:cubicBezTo>
                    <a:pt x="44708" y="45244"/>
                    <a:pt x="44982" y="45494"/>
                    <a:pt x="44982" y="45815"/>
                  </a:cubicBezTo>
                  <a:cubicBezTo>
                    <a:pt x="44982" y="46113"/>
                    <a:pt x="44720" y="46375"/>
                    <a:pt x="44410" y="46375"/>
                  </a:cubicBezTo>
                  <a:cubicBezTo>
                    <a:pt x="44113" y="46375"/>
                    <a:pt x="43851" y="46125"/>
                    <a:pt x="43851" y="45815"/>
                  </a:cubicBezTo>
                  <a:cubicBezTo>
                    <a:pt x="43851" y="45518"/>
                    <a:pt x="44101" y="45244"/>
                    <a:pt x="44410" y="45244"/>
                  </a:cubicBezTo>
                  <a:close/>
                  <a:moveTo>
                    <a:pt x="48137" y="45244"/>
                  </a:moveTo>
                  <a:cubicBezTo>
                    <a:pt x="48435" y="45244"/>
                    <a:pt x="48697" y="45494"/>
                    <a:pt x="48697" y="45815"/>
                  </a:cubicBezTo>
                  <a:cubicBezTo>
                    <a:pt x="48697" y="46113"/>
                    <a:pt x="48447" y="46375"/>
                    <a:pt x="48137" y="46375"/>
                  </a:cubicBezTo>
                  <a:cubicBezTo>
                    <a:pt x="47839" y="46375"/>
                    <a:pt x="47566" y="46125"/>
                    <a:pt x="47566" y="45815"/>
                  </a:cubicBezTo>
                  <a:cubicBezTo>
                    <a:pt x="47578" y="45518"/>
                    <a:pt x="47839" y="45244"/>
                    <a:pt x="48137" y="45244"/>
                  </a:cubicBezTo>
                  <a:close/>
                  <a:moveTo>
                    <a:pt x="51864" y="45244"/>
                  </a:moveTo>
                  <a:cubicBezTo>
                    <a:pt x="52161" y="45244"/>
                    <a:pt x="52435" y="45494"/>
                    <a:pt x="52435" y="45815"/>
                  </a:cubicBezTo>
                  <a:cubicBezTo>
                    <a:pt x="52435" y="46113"/>
                    <a:pt x="52185" y="46375"/>
                    <a:pt x="51864" y="46375"/>
                  </a:cubicBezTo>
                  <a:cubicBezTo>
                    <a:pt x="51566" y="46375"/>
                    <a:pt x="51304" y="46125"/>
                    <a:pt x="51304" y="45815"/>
                  </a:cubicBezTo>
                  <a:cubicBezTo>
                    <a:pt x="51304" y="45518"/>
                    <a:pt x="51554" y="45244"/>
                    <a:pt x="51864" y="45244"/>
                  </a:cubicBezTo>
                  <a:close/>
                  <a:moveTo>
                    <a:pt x="55602" y="45244"/>
                  </a:moveTo>
                  <a:cubicBezTo>
                    <a:pt x="55900" y="45244"/>
                    <a:pt x="56174" y="45494"/>
                    <a:pt x="56174" y="45815"/>
                  </a:cubicBezTo>
                  <a:cubicBezTo>
                    <a:pt x="56174" y="46113"/>
                    <a:pt x="55912" y="46375"/>
                    <a:pt x="55602" y="46375"/>
                  </a:cubicBezTo>
                  <a:cubicBezTo>
                    <a:pt x="55293" y="46375"/>
                    <a:pt x="55043" y="46125"/>
                    <a:pt x="55043" y="45815"/>
                  </a:cubicBezTo>
                  <a:cubicBezTo>
                    <a:pt x="55043" y="45518"/>
                    <a:pt x="55293" y="45244"/>
                    <a:pt x="55602" y="45244"/>
                  </a:cubicBezTo>
                  <a:close/>
                  <a:moveTo>
                    <a:pt x="59329" y="45244"/>
                  </a:moveTo>
                  <a:cubicBezTo>
                    <a:pt x="59627" y="45244"/>
                    <a:pt x="59889" y="45494"/>
                    <a:pt x="59889" y="45815"/>
                  </a:cubicBezTo>
                  <a:cubicBezTo>
                    <a:pt x="59889" y="46113"/>
                    <a:pt x="59639" y="46375"/>
                    <a:pt x="59329" y="46375"/>
                  </a:cubicBezTo>
                  <a:cubicBezTo>
                    <a:pt x="59008" y="46375"/>
                    <a:pt x="58757" y="46125"/>
                    <a:pt x="58757" y="45815"/>
                  </a:cubicBezTo>
                  <a:cubicBezTo>
                    <a:pt x="58757" y="45518"/>
                    <a:pt x="59008" y="45244"/>
                    <a:pt x="59329" y="45244"/>
                  </a:cubicBezTo>
                  <a:close/>
                  <a:moveTo>
                    <a:pt x="63056" y="45244"/>
                  </a:moveTo>
                  <a:cubicBezTo>
                    <a:pt x="63353" y="45244"/>
                    <a:pt x="63627" y="45494"/>
                    <a:pt x="63627" y="45815"/>
                  </a:cubicBezTo>
                  <a:cubicBezTo>
                    <a:pt x="63627" y="46113"/>
                    <a:pt x="63377" y="46375"/>
                    <a:pt x="63056" y="46375"/>
                  </a:cubicBezTo>
                  <a:cubicBezTo>
                    <a:pt x="62746" y="46375"/>
                    <a:pt x="62496" y="46125"/>
                    <a:pt x="62496" y="45815"/>
                  </a:cubicBezTo>
                  <a:cubicBezTo>
                    <a:pt x="62496" y="45518"/>
                    <a:pt x="62746" y="45244"/>
                    <a:pt x="63056" y="45244"/>
                  </a:cubicBezTo>
                  <a:close/>
                  <a:moveTo>
                    <a:pt x="66782" y="45244"/>
                  </a:moveTo>
                  <a:cubicBezTo>
                    <a:pt x="67080" y="45244"/>
                    <a:pt x="67342" y="45494"/>
                    <a:pt x="67342" y="45815"/>
                  </a:cubicBezTo>
                  <a:cubicBezTo>
                    <a:pt x="67342" y="46113"/>
                    <a:pt x="67092" y="46375"/>
                    <a:pt x="66782" y="46375"/>
                  </a:cubicBezTo>
                  <a:cubicBezTo>
                    <a:pt x="66473" y="46375"/>
                    <a:pt x="66211" y="46125"/>
                    <a:pt x="66211" y="45815"/>
                  </a:cubicBezTo>
                  <a:cubicBezTo>
                    <a:pt x="66235" y="45518"/>
                    <a:pt x="66473" y="45244"/>
                    <a:pt x="66782" y="45244"/>
                  </a:cubicBezTo>
                  <a:close/>
                  <a:moveTo>
                    <a:pt x="70509" y="45244"/>
                  </a:moveTo>
                  <a:cubicBezTo>
                    <a:pt x="70807" y="45244"/>
                    <a:pt x="71080" y="45494"/>
                    <a:pt x="71080" y="45815"/>
                  </a:cubicBezTo>
                  <a:cubicBezTo>
                    <a:pt x="71080" y="46113"/>
                    <a:pt x="70830" y="46375"/>
                    <a:pt x="70509" y="46375"/>
                  </a:cubicBezTo>
                  <a:cubicBezTo>
                    <a:pt x="70199" y="46375"/>
                    <a:pt x="69949" y="46125"/>
                    <a:pt x="69949" y="45815"/>
                  </a:cubicBezTo>
                  <a:cubicBezTo>
                    <a:pt x="69949" y="45518"/>
                    <a:pt x="70199" y="45244"/>
                    <a:pt x="70509" y="45244"/>
                  </a:cubicBezTo>
                  <a:close/>
                  <a:moveTo>
                    <a:pt x="74236" y="45244"/>
                  </a:moveTo>
                  <a:cubicBezTo>
                    <a:pt x="74533" y="45244"/>
                    <a:pt x="74795" y="45494"/>
                    <a:pt x="74795" y="45815"/>
                  </a:cubicBezTo>
                  <a:cubicBezTo>
                    <a:pt x="74795" y="46113"/>
                    <a:pt x="74545" y="46375"/>
                    <a:pt x="74236" y="46375"/>
                  </a:cubicBezTo>
                  <a:cubicBezTo>
                    <a:pt x="73938" y="46375"/>
                    <a:pt x="73676" y="46125"/>
                    <a:pt x="73676" y="45815"/>
                  </a:cubicBezTo>
                  <a:cubicBezTo>
                    <a:pt x="73676" y="45518"/>
                    <a:pt x="73926" y="45244"/>
                    <a:pt x="74236" y="45244"/>
                  </a:cubicBezTo>
                  <a:close/>
                  <a:moveTo>
                    <a:pt x="77855" y="45244"/>
                  </a:moveTo>
                  <a:cubicBezTo>
                    <a:pt x="78153" y="45244"/>
                    <a:pt x="78415" y="45494"/>
                    <a:pt x="78415" y="45815"/>
                  </a:cubicBezTo>
                  <a:cubicBezTo>
                    <a:pt x="78415" y="46113"/>
                    <a:pt x="78165" y="46375"/>
                    <a:pt x="77855" y="46375"/>
                  </a:cubicBezTo>
                  <a:cubicBezTo>
                    <a:pt x="77546" y="46375"/>
                    <a:pt x="77284" y="46125"/>
                    <a:pt x="77284" y="45815"/>
                  </a:cubicBezTo>
                  <a:cubicBezTo>
                    <a:pt x="77284" y="45518"/>
                    <a:pt x="77546" y="45244"/>
                    <a:pt x="77855" y="45244"/>
                  </a:cubicBezTo>
                  <a:close/>
                  <a:moveTo>
                    <a:pt x="81570" y="45244"/>
                  </a:moveTo>
                  <a:cubicBezTo>
                    <a:pt x="81868" y="45244"/>
                    <a:pt x="82141" y="45494"/>
                    <a:pt x="82141" y="45815"/>
                  </a:cubicBezTo>
                  <a:cubicBezTo>
                    <a:pt x="82141" y="46113"/>
                    <a:pt x="81879" y="46375"/>
                    <a:pt x="81570" y="46375"/>
                  </a:cubicBezTo>
                  <a:cubicBezTo>
                    <a:pt x="81260" y="46375"/>
                    <a:pt x="81010" y="46125"/>
                    <a:pt x="81010" y="45815"/>
                  </a:cubicBezTo>
                  <a:cubicBezTo>
                    <a:pt x="81022" y="45518"/>
                    <a:pt x="81260" y="45244"/>
                    <a:pt x="81570" y="45244"/>
                  </a:cubicBezTo>
                  <a:close/>
                  <a:moveTo>
                    <a:pt x="85308" y="45244"/>
                  </a:moveTo>
                  <a:cubicBezTo>
                    <a:pt x="85606" y="45244"/>
                    <a:pt x="85880" y="45494"/>
                    <a:pt x="85880" y="45815"/>
                  </a:cubicBezTo>
                  <a:cubicBezTo>
                    <a:pt x="85880" y="46113"/>
                    <a:pt x="85618" y="46375"/>
                    <a:pt x="85308" y="46375"/>
                  </a:cubicBezTo>
                  <a:cubicBezTo>
                    <a:pt x="84999" y="46375"/>
                    <a:pt x="84749" y="46125"/>
                    <a:pt x="84749" y="45815"/>
                  </a:cubicBezTo>
                  <a:cubicBezTo>
                    <a:pt x="84749" y="45518"/>
                    <a:pt x="84999" y="45244"/>
                    <a:pt x="85308" y="45244"/>
                  </a:cubicBezTo>
                  <a:close/>
                  <a:moveTo>
                    <a:pt x="89035" y="45244"/>
                  </a:moveTo>
                  <a:cubicBezTo>
                    <a:pt x="89333" y="45244"/>
                    <a:pt x="89595" y="45494"/>
                    <a:pt x="89595" y="45815"/>
                  </a:cubicBezTo>
                  <a:cubicBezTo>
                    <a:pt x="89595" y="46113"/>
                    <a:pt x="89345" y="46375"/>
                    <a:pt x="89035" y="46375"/>
                  </a:cubicBezTo>
                  <a:cubicBezTo>
                    <a:pt x="88714" y="46375"/>
                    <a:pt x="88464" y="46125"/>
                    <a:pt x="88464" y="45815"/>
                  </a:cubicBezTo>
                  <a:cubicBezTo>
                    <a:pt x="88475" y="45518"/>
                    <a:pt x="88714" y="45244"/>
                    <a:pt x="89035" y="45244"/>
                  </a:cubicBezTo>
                  <a:close/>
                  <a:moveTo>
                    <a:pt x="92762" y="45244"/>
                  </a:moveTo>
                  <a:cubicBezTo>
                    <a:pt x="93059" y="45244"/>
                    <a:pt x="93333" y="45494"/>
                    <a:pt x="93333" y="45815"/>
                  </a:cubicBezTo>
                  <a:cubicBezTo>
                    <a:pt x="93333" y="46113"/>
                    <a:pt x="93071" y="46375"/>
                    <a:pt x="92762" y="46375"/>
                  </a:cubicBezTo>
                  <a:cubicBezTo>
                    <a:pt x="92452" y="46375"/>
                    <a:pt x="92202" y="46125"/>
                    <a:pt x="92202" y="45815"/>
                  </a:cubicBezTo>
                  <a:cubicBezTo>
                    <a:pt x="92202" y="45518"/>
                    <a:pt x="92452" y="45244"/>
                    <a:pt x="92762" y="45244"/>
                  </a:cubicBezTo>
                  <a:close/>
                  <a:moveTo>
                    <a:pt x="96488" y="45244"/>
                  </a:moveTo>
                  <a:cubicBezTo>
                    <a:pt x="96786" y="45244"/>
                    <a:pt x="97048" y="45494"/>
                    <a:pt x="97048" y="45815"/>
                  </a:cubicBezTo>
                  <a:cubicBezTo>
                    <a:pt x="97048" y="46113"/>
                    <a:pt x="96798" y="46375"/>
                    <a:pt x="96488" y="46375"/>
                  </a:cubicBezTo>
                  <a:cubicBezTo>
                    <a:pt x="96191" y="46375"/>
                    <a:pt x="95917" y="46125"/>
                    <a:pt x="95917" y="45815"/>
                  </a:cubicBezTo>
                  <a:cubicBezTo>
                    <a:pt x="95917" y="45518"/>
                    <a:pt x="96179" y="45244"/>
                    <a:pt x="96488" y="45244"/>
                  </a:cubicBezTo>
                  <a:close/>
                  <a:moveTo>
                    <a:pt x="100203" y="45244"/>
                  </a:moveTo>
                  <a:cubicBezTo>
                    <a:pt x="100501" y="45244"/>
                    <a:pt x="100775" y="45494"/>
                    <a:pt x="100775" y="45815"/>
                  </a:cubicBezTo>
                  <a:cubicBezTo>
                    <a:pt x="100775" y="46113"/>
                    <a:pt x="100513" y="46375"/>
                    <a:pt x="100203" y="46375"/>
                  </a:cubicBezTo>
                  <a:cubicBezTo>
                    <a:pt x="99905" y="46375"/>
                    <a:pt x="99644" y="46125"/>
                    <a:pt x="99644" y="45815"/>
                  </a:cubicBezTo>
                  <a:cubicBezTo>
                    <a:pt x="99655" y="45518"/>
                    <a:pt x="99894" y="45244"/>
                    <a:pt x="100203" y="45244"/>
                  </a:cubicBezTo>
                  <a:close/>
                  <a:moveTo>
                    <a:pt x="103942" y="45244"/>
                  </a:moveTo>
                  <a:cubicBezTo>
                    <a:pt x="104239" y="45244"/>
                    <a:pt x="104513" y="45494"/>
                    <a:pt x="104513" y="45815"/>
                  </a:cubicBezTo>
                  <a:cubicBezTo>
                    <a:pt x="104513" y="46113"/>
                    <a:pt x="104251" y="46375"/>
                    <a:pt x="103942" y="46375"/>
                  </a:cubicBezTo>
                  <a:cubicBezTo>
                    <a:pt x="103644" y="46375"/>
                    <a:pt x="103382" y="46125"/>
                    <a:pt x="103382" y="45815"/>
                  </a:cubicBezTo>
                  <a:cubicBezTo>
                    <a:pt x="103382" y="45518"/>
                    <a:pt x="103632" y="45244"/>
                    <a:pt x="103942" y="45244"/>
                  </a:cubicBezTo>
                  <a:close/>
                  <a:moveTo>
                    <a:pt x="107668" y="45244"/>
                  </a:moveTo>
                  <a:cubicBezTo>
                    <a:pt x="107966" y="45244"/>
                    <a:pt x="108228" y="45494"/>
                    <a:pt x="108228" y="45815"/>
                  </a:cubicBezTo>
                  <a:cubicBezTo>
                    <a:pt x="108228" y="46113"/>
                    <a:pt x="107978" y="46375"/>
                    <a:pt x="107668" y="46375"/>
                  </a:cubicBezTo>
                  <a:cubicBezTo>
                    <a:pt x="107371" y="46375"/>
                    <a:pt x="107097" y="46125"/>
                    <a:pt x="107097" y="45815"/>
                  </a:cubicBezTo>
                  <a:cubicBezTo>
                    <a:pt x="107109" y="45518"/>
                    <a:pt x="107347" y="45244"/>
                    <a:pt x="107668" y="45244"/>
                  </a:cubicBezTo>
                  <a:close/>
                  <a:moveTo>
                    <a:pt x="111395" y="45244"/>
                  </a:moveTo>
                  <a:cubicBezTo>
                    <a:pt x="111693" y="45244"/>
                    <a:pt x="111967" y="45494"/>
                    <a:pt x="111967" y="45815"/>
                  </a:cubicBezTo>
                  <a:cubicBezTo>
                    <a:pt x="111967" y="46113"/>
                    <a:pt x="111705" y="46375"/>
                    <a:pt x="111395" y="46375"/>
                  </a:cubicBezTo>
                  <a:cubicBezTo>
                    <a:pt x="111085" y="46375"/>
                    <a:pt x="110835" y="46125"/>
                    <a:pt x="110835" y="45815"/>
                  </a:cubicBezTo>
                  <a:cubicBezTo>
                    <a:pt x="110835" y="45518"/>
                    <a:pt x="111085" y="45244"/>
                    <a:pt x="111395" y="45244"/>
                  </a:cubicBezTo>
                  <a:close/>
                  <a:moveTo>
                    <a:pt x="115122" y="45244"/>
                  </a:moveTo>
                  <a:cubicBezTo>
                    <a:pt x="115419" y="45244"/>
                    <a:pt x="115681" y="45494"/>
                    <a:pt x="115681" y="45815"/>
                  </a:cubicBezTo>
                  <a:cubicBezTo>
                    <a:pt x="115681" y="46113"/>
                    <a:pt x="115431" y="46375"/>
                    <a:pt x="115122" y="46375"/>
                  </a:cubicBezTo>
                  <a:cubicBezTo>
                    <a:pt x="114812" y="46375"/>
                    <a:pt x="114550" y="46125"/>
                    <a:pt x="114550" y="45815"/>
                  </a:cubicBezTo>
                  <a:cubicBezTo>
                    <a:pt x="114574" y="45518"/>
                    <a:pt x="114812" y="45244"/>
                    <a:pt x="115122" y="45244"/>
                  </a:cubicBezTo>
                  <a:close/>
                  <a:moveTo>
                    <a:pt x="118860" y="45244"/>
                  </a:moveTo>
                  <a:cubicBezTo>
                    <a:pt x="119158" y="45244"/>
                    <a:pt x="119420" y="45494"/>
                    <a:pt x="119420" y="45815"/>
                  </a:cubicBezTo>
                  <a:cubicBezTo>
                    <a:pt x="119420" y="46113"/>
                    <a:pt x="119170" y="46375"/>
                    <a:pt x="118860" y="46375"/>
                  </a:cubicBezTo>
                  <a:cubicBezTo>
                    <a:pt x="118539" y="46375"/>
                    <a:pt x="118289" y="46125"/>
                    <a:pt x="118289" y="45815"/>
                  </a:cubicBezTo>
                  <a:cubicBezTo>
                    <a:pt x="118289" y="45518"/>
                    <a:pt x="118539" y="45244"/>
                    <a:pt x="118860" y="45244"/>
                  </a:cubicBezTo>
                  <a:close/>
                  <a:moveTo>
                    <a:pt x="122575" y="45244"/>
                  </a:moveTo>
                  <a:cubicBezTo>
                    <a:pt x="122873" y="45244"/>
                    <a:pt x="123146" y="45494"/>
                    <a:pt x="123146" y="45815"/>
                  </a:cubicBezTo>
                  <a:cubicBezTo>
                    <a:pt x="123146" y="46113"/>
                    <a:pt x="122885" y="46375"/>
                    <a:pt x="122575" y="46375"/>
                  </a:cubicBezTo>
                  <a:cubicBezTo>
                    <a:pt x="122265" y="46375"/>
                    <a:pt x="122015" y="46125"/>
                    <a:pt x="122015" y="45815"/>
                  </a:cubicBezTo>
                  <a:cubicBezTo>
                    <a:pt x="122027" y="45518"/>
                    <a:pt x="122277" y="45244"/>
                    <a:pt x="122575" y="45244"/>
                  </a:cubicBezTo>
                  <a:close/>
                  <a:moveTo>
                    <a:pt x="126314" y="45244"/>
                  </a:moveTo>
                  <a:cubicBezTo>
                    <a:pt x="126611" y="45244"/>
                    <a:pt x="126873" y="45494"/>
                    <a:pt x="126873" y="45815"/>
                  </a:cubicBezTo>
                  <a:cubicBezTo>
                    <a:pt x="126873" y="46113"/>
                    <a:pt x="126623" y="46375"/>
                    <a:pt x="126314" y="46375"/>
                  </a:cubicBezTo>
                  <a:cubicBezTo>
                    <a:pt x="126004" y="46375"/>
                    <a:pt x="125742" y="46125"/>
                    <a:pt x="125742" y="45815"/>
                  </a:cubicBezTo>
                  <a:cubicBezTo>
                    <a:pt x="125742" y="45518"/>
                    <a:pt x="126004" y="45244"/>
                    <a:pt x="126314" y="45244"/>
                  </a:cubicBezTo>
                  <a:close/>
                  <a:moveTo>
                    <a:pt x="130028" y="45244"/>
                  </a:moveTo>
                  <a:cubicBezTo>
                    <a:pt x="130326" y="45244"/>
                    <a:pt x="130600" y="45494"/>
                    <a:pt x="130600" y="45815"/>
                  </a:cubicBezTo>
                  <a:cubicBezTo>
                    <a:pt x="130600" y="46113"/>
                    <a:pt x="130350" y="46375"/>
                    <a:pt x="130028" y="46375"/>
                  </a:cubicBezTo>
                  <a:cubicBezTo>
                    <a:pt x="129731" y="46375"/>
                    <a:pt x="129469" y="46125"/>
                    <a:pt x="129469" y="45815"/>
                  </a:cubicBezTo>
                  <a:cubicBezTo>
                    <a:pt x="129469" y="45518"/>
                    <a:pt x="129719" y="45244"/>
                    <a:pt x="130028" y="45244"/>
                  </a:cubicBezTo>
                  <a:close/>
                  <a:moveTo>
                    <a:pt x="133767" y="45244"/>
                  </a:moveTo>
                  <a:cubicBezTo>
                    <a:pt x="134065" y="45244"/>
                    <a:pt x="134326" y="45494"/>
                    <a:pt x="134326" y="45815"/>
                  </a:cubicBezTo>
                  <a:cubicBezTo>
                    <a:pt x="134326" y="46113"/>
                    <a:pt x="134076" y="46375"/>
                    <a:pt x="133767" y="46375"/>
                  </a:cubicBezTo>
                  <a:cubicBezTo>
                    <a:pt x="133469" y="46375"/>
                    <a:pt x="133207" y="46125"/>
                    <a:pt x="133207" y="45815"/>
                  </a:cubicBezTo>
                  <a:cubicBezTo>
                    <a:pt x="133207" y="45518"/>
                    <a:pt x="133457" y="45244"/>
                    <a:pt x="133767" y="45244"/>
                  </a:cubicBezTo>
                  <a:close/>
                  <a:moveTo>
                    <a:pt x="137494" y="45244"/>
                  </a:moveTo>
                  <a:cubicBezTo>
                    <a:pt x="137791" y="45244"/>
                    <a:pt x="138053" y="45494"/>
                    <a:pt x="138053" y="45815"/>
                  </a:cubicBezTo>
                  <a:cubicBezTo>
                    <a:pt x="138053" y="46113"/>
                    <a:pt x="137803" y="46375"/>
                    <a:pt x="137494" y="46375"/>
                  </a:cubicBezTo>
                  <a:cubicBezTo>
                    <a:pt x="137196" y="46375"/>
                    <a:pt x="136922" y="46125"/>
                    <a:pt x="136922" y="45815"/>
                  </a:cubicBezTo>
                  <a:cubicBezTo>
                    <a:pt x="136934" y="45518"/>
                    <a:pt x="137172" y="45244"/>
                    <a:pt x="137494" y="45244"/>
                  </a:cubicBezTo>
                  <a:close/>
                  <a:moveTo>
                    <a:pt x="141220" y="45244"/>
                  </a:moveTo>
                  <a:cubicBezTo>
                    <a:pt x="141518" y="45244"/>
                    <a:pt x="141792" y="45494"/>
                    <a:pt x="141792" y="45815"/>
                  </a:cubicBezTo>
                  <a:cubicBezTo>
                    <a:pt x="141792" y="46113"/>
                    <a:pt x="141530" y="46375"/>
                    <a:pt x="141220" y="46375"/>
                  </a:cubicBezTo>
                  <a:cubicBezTo>
                    <a:pt x="140911" y="46375"/>
                    <a:pt x="140661" y="46125"/>
                    <a:pt x="140661" y="45815"/>
                  </a:cubicBezTo>
                  <a:cubicBezTo>
                    <a:pt x="140661" y="45518"/>
                    <a:pt x="140911" y="45244"/>
                    <a:pt x="141220" y="45244"/>
                  </a:cubicBezTo>
                  <a:close/>
                  <a:moveTo>
                    <a:pt x="144947" y="45244"/>
                  </a:moveTo>
                  <a:cubicBezTo>
                    <a:pt x="145244" y="45244"/>
                    <a:pt x="145506" y="45494"/>
                    <a:pt x="145506" y="45815"/>
                  </a:cubicBezTo>
                  <a:cubicBezTo>
                    <a:pt x="145506" y="46113"/>
                    <a:pt x="145256" y="46375"/>
                    <a:pt x="144947" y="46375"/>
                  </a:cubicBezTo>
                  <a:cubicBezTo>
                    <a:pt x="144637" y="46375"/>
                    <a:pt x="144375" y="46125"/>
                    <a:pt x="144375" y="45815"/>
                  </a:cubicBezTo>
                  <a:cubicBezTo>
                    <a:pt x="144399" y="45518"/>
                    <a:pt x="144637" y="45244"/>
                    <a:pt x="144947" y="45244"/>
                  </a:cubicBezTo>
                  <a:close/>
                  <a:moveTo>
                    <a:pt x="148685" y="45244"/>
                  </a:moveTo>
                  <a:cubicBezTo>
                    <a:pt x="148983" y="45244"/>
                    <a:pt x="149245" y="45494"/>
                    <a:pt x="149245" y="45815"/>
                  </a:cubicBezTo>
                  <a:cubicBezTo>
                    <a:pt x="149245" y="46113"/>
                    <a:pt x="148995" y="46375"/>
                    <a:pt x="148685" y="46375"/>
                  </a:cubicBezTo>
                  <a:cubicBezTo>
                    <a:pt x="148364" y="46375"/>
                    <a:pt x="148114" y="46125"/>
                    <a:pt x="148114" y="45815"/>
                  </a:cubicBezTo>
                  <a:cubicBezTo>
                    <a:pt x="148114" y="45518"/>
                    <a:pt x="148364" y="45244"/>
                    <a:pt x="148685" y="45244"/>
                  </a:cubicBezTo>
                  <a:close/>
                  <a:moveTo>
                    <a:pt x="1548" y="47125"/>
                  </a:moveTo>
                  <a:cubicBezTo>
                    <a:pt x="1846" y="47125"/>
                    <a:pt x="2119" y="47375"/>
                    <a:pt x="2119" y="47685"/>
                  </a:cubicBezTo>
                  <a:cubicBezTo>
                    <a:pt x="2119" y="47982"/>
                    <a:pt x="1858" y="48244"/>
                    <a:pt x="1548" y="48244"/>
                  </a:cubicBezTo>
                  <a:cubicBezTo>
                    <a:pt x="1238" y="48244"/>
                    <a:pt x="988" y="47994"/>
                    <a:pt x="988" y="47685"/>
                  </a:cubicBezTo>
                  <a:cubicBezTo>
                    <a:pt x="988" y="47375"/>
                    <a:pt x="1238" y="47125"/>
                    <a:pt x="1548" y="47125"/>
                  </a:cubicBezTo>
                  <a:close/>
                  <a:moveTo>
                    <a:pt x="5287" y="47125"/>
                  </a:moveTo>
                  <a:cubicBezTo>
                    <a:pt x="5596" y="47125"/>
                    <a:pt x="5846" y="47375"/>
                    <a:pt x="5846" y="47685"/>
                  </a:cubicBezTo>
                  <a:cubicBezTo>
                    <a:pt x="5846" y="47994"/>
                    <a:pt x="5596" y="48244"/>
                    <a:pt x="5287" y="48244"/>
                  </a:cubicBezTo>
                  <a:cubicBezTo>
                    <a:pt x="4977" y="48244"/>
                    <a:pt x="4715" y="47994"/>
                    <a:pt x="4715" y="47685"/>
                  </a:cubicBezTo>
                  <a:cubicBezTo>
                    <a:pt x="4715" y="47375"/>
                    <a:pt x="4977" y="47125"/>
                    <a:pt x="5287" y="47125"/>
                  </a:cubicBezTo>
                  <a:close/>
                  <a:moveTo>
                    <a:pt x="9001" y="47125"/>
                  </a:moveTo>
                  <a:cubicBezTo>
                    <a:pt x="9299" y="47125"/>
                    <a:pt x="9573" y="47375"/>
                    <a:pt x="9573" y="47685"/>
                  </a:cubicBezTo>
                  <a:cubicBezTo>
                    <a:pt x="9573" y="47982"/>
                    <a:pt x="9323" y="48244"/>
                    <a:pt x="9001" y="48244"/>
                  </a:cubicBezTo>
                  <a:cubicBezTo>
                    <a:pt x="8704" y="48244"/>
                    <a:pt x="8442" y="47994"/>
                    <a:pt x="8442" y="47685"/>
                  </a:cubicBezTo>
                  <a:cubicBezTo>
                    <a:pt x="8442" y="47375"/>
                    <a:pt x="8692" y="47125"/>
                    <a:pt x="9001" y="47125"/>
                  </a:cubicBezTo>
                  <a:close/>
                  <a:moveTo>
                    <a:pt x="12728" y="47125"/>
                  </a:moveTo>
                  <a:cubicBezTo>
                    <a:pt x="13037" y="47125"/>
                    <a:pt x="13288" y="47375"/>
                    <a:pt x="13288" y="47685"/>
                  </a:cubicBezTo>
                  <a:cubicBezTo>
                    <a:pt x="13288" y="47994"/>
                    <a:pt x="13037" y="48244"/>
                    <a:pt x="12728" y="48244"/>
                  </a:cubicBezTo>
                  <a:cubicBezTo>
                    <a:pt x="12418" y="48244"/>
                    <a:pt x="12156" y="47994"/>
                    <a:pt x="12156" y="47685"/>
                  </a:cubicBezTo>
                  <a:cubicBezTo>
                    <a:pt x="12156" y="47375"/>
                    <a:pt x="12418" y="47125"/>
                    <a:pt x="12728" y="47125"/>
                  </a:cubicBezTo>
                  <a:close/>
                  <a:moveTo>
                    <a:pt x="16466" y="47125"/>
                  </a:moveTo>
                  <a:cubicBezTo>
                    <a:pt x="16764" y="47125"/>
                    <a:pt x="17026" y="47375"/>
                    <a:pt x="17026" y="47685"/>
                  </a:cubicBezTo>
                  <a:cubicBezTo>
                    <a:pt x="17026" y="47982"/>
                    <a:pt x="16776" y="48244"/>
                    <a:pt x="16466" y="48244"/>
                  </a:cubicBezTo>
                  <a:cubicBezTo>
                    <a:pt x="16169" y="48244"/>
                    <a:pt x="15895" y="47994"/>
                    <a:pt x="15895" y="47685"/>
                  </a:cubicBezTo>
                  <a:cubicBezTo>
                    <a:pt x="15895" y="47375"/>
                    <a:pt x="16145" y="47125"/>
                    <a:pt x="16466" y="47125"/>
                  </a:cubicBezTo>
                  <a:close/>
                  <a:moveTo>
                    <a:pt x="20181" y="47125"/>
                  </a:moveTo>
                  <a:cubicBezTo>
                    <a:pt x="20491" y="47125"/>
                    <a:pt x="20753" y="47375"/>
                    <a:pt x="20753" y="47685"/>
                  </a:cubicBezTo>
                  <a:cubicBezTo>
                    <a:pt x="20753" y="47994"/>
                    <a:pt x="20491" y="48244"/>
                    <a:pt x="20181" y="48244"/>
                  </a:cubicBezTo>
                  <a:cubicBezTo>
                    <a:pt x="19872" y="48244"/>
                    <a:pt x="19622" y="47994"/>
                    <a:pt x="19622" y="47685"/>
                  </a:cubicBezTo>
                  <a:cubicBezTo>
                    <a:pt x="19622" y="47375"/>
                    <a:pt x="19872" y="47125"/>
                    <a:pt x="20181" y="47125"/>
                  </a:cubicBezTo>
                  <a:close/>
                  <a:moveTo>
                    <a:pt x="23920" y="47125"/>
                  </a:moveTo>
                  <a:cubicBezTo>
                    <a:pt x="24217" y="47125"/>
                    <a:pt x="24479" y="47375"/>
                    <a:pt x="24479" y="47685"/>
                  </a:cubicBezTo>
                  <a:cubicBezTo>
                    <a:pt x="24479" y="47982"/>
                    <a:pt x="24229" y="48244"/>
                    <a:pt x="23920" y="48244"/>
                  </a:cubicBezTo>
                  <a:cubicBezTo>
                    <a:pt x="23610" y="48244"/>
                    <a:pt x="23348" y="47994"/>
                    <a:pt x="23348" y="47685"/>
                  </a:cubicBezTo>
                  <a:cubicBezTo>
                    <a:pt x="23348" y="47375"/>
                    <a:pt x="23610" y="47125"/>
                    <a:pt x="23920" y="47125"/>
                  </a:cubicBezTo>
                  <a:close/>
                  <a:moveTo>
                    <a:pt x="27635" y="47125"/>
                  </a:moveTo>
                  <a:cubicBezTo>
                    <a:pt x="27956" y="47125"/>
                    <a:pt x="28206" y="47375"/>
                    <a:pt x="28206" y="47685"/>
                  </a:cubicBezTo>
                  <a:cubicBezTo>
                    <a:pt x="28206" y="47994"/>
                    <a:pt x="27956" y="48244"/>
                    <a:pt x="27635" y="48244"/>
                  </a:cubicBezTo>
                  <a:cubicBezTo>
                    <a:pt x="27325" y="48244"/>
                    <a:pt x="27075" y="47994"/>
                    <a:pt x="27075" y="47685"/>
                  </a:cubicBezTo>
                  <a:cubicBezTo>
                    <a:pt x="27075" y="47375"/>
                    <a:pt x="27325" y="47125"/>
                    <a:pt x="27635" y="47125"/>
                  </a:cubicBezTo>
                  <a:close/>
                  <a:moveTo>
                    <a:pt x="31373" y="47125"/>
                  </a:moveTo>
                  <a:cubicBezTo>
                    <a:pt x="31671" y="47125"/>
                    <a:pt x="31945" y="47375"/>
                    <a:pt x="31945" y="47685"/>
                  </a:cubicBezTo>
                  <a:cubicBezTo>
                    <a:pt x="31945" y="47982"/>
                    <a:pt x="31683" y="48244"/>
                    <a:pt x="31373" y="48244"/>
                  </a:cubicBezTo>
                  <a:cubicBezTo>
                    <a:pt x="31064" y="48244"/>
                    <a:pt x="30814" y="47994"/>
                    <a:pt x="30814" y="47685"/>
                  </a:cubicBezTo>
                  <a:cubicBezTo>
                    <a:pt x="30814" y="47375"/>
                    <a:pt x="31064" y="47125"/>
                    <a:pt x="31373" y="47125"/>
                  </a:cubicBezTo>
                  <a:close/>
                  <a:moveTo>
                    <a:pt x="35100" y="47125"/>
                  </a:moveTo>
                  <a:cubicBezTo>
                    <a:pt x="35409" y="47125"/>
                    <a:pt x="35659" y="47375"/>
                    <a:pt x="35659" y="47685"/>
                  </a:cubicBezTo>
                  <a:cubicBezTo>
                    <a:pt x="35659" y="47994"/>
                    <a:pt x="35409" y="48244"/>
                    <a:pt x="35100" y="48244"/>
                  </a:cubicBezTo>
                  <a:cubicBezTo>
                    <a:pt x="34778" y="48244"/>
                    <a:pt x="34528" y="47994"/>
                    <a:pt x="34528" y="47685"/>
                  </a:cubicBezTo>
                  <a:cubicBezTo>
                    <a:pt x="34528" y="47375"/>
                    <a:pt x="34778" y="47125"/>
                    <a:pt x="35100" y="47125"/>
                  </a:cubicBezTo>
                  <a:close/>
                  <a:moveTo>
                    <a:pt x="38815" y="47125"/>
                  </a:moveTo>
                  <a:cubicBezTo>
                    <a:pt x="39112" y="47125"/>
                    <a:pt x="39386" y="47375"/>
                    <a:pt x="39386" y="47685"/>
                  </a:cubicBezTo>
                  <a:cubicBezTo>
                    <a:pt x="39386" y="47982"/>
                    <a:pt x="39124" y="48244"/>
                    <a:pt x="38815" y="48244"/>
                  </a:cubicBezTo>
                  <a:cubicBezTo>
                    <a:pt x="38517" y="48244"/>
                    <a:pt x="38255" y="47994"/>
                    <a:pt x="38255" y="47685"/>
                  </a:cubicBezTo>
                  <a:cubicBezTo>
                    <a:pt x="38267" y="47375"/>
                    <a:pt x="38505" y="47125"/>
                    <a:pt x="38815" y="47125"/>
                  </a:cubicBezTo>
                  <a:close/>
                  <a:moveTo>
                    <a:pt x="42553" y="47125"/>
                  </a:moveTo>
                  <a:cubicBezTo>
                    <a:pt x="42863" y="47125"/>
                    <a:pt x="43113" y="47375"/>
                    <a:pt x="43113" y="47685"/>
                  </a:cubicBezTo>
                  <a:cubicBezTo>
                    <a:pt x="43113" y="47994"/>
                    <a:pt x="42863" y="48244"/>
                    <a:pt x="42553" y="48244"/>
                  </a:cubicBezTo>
                  <a:cubicBezTo>
                    <a:pt x="42232" y="48244"/>
                    <a:pt x="41982" y="47994"/>
                    <a:pt x="41982" y="47685"/>
                  </a:cubicBezTo>
                  <a:cubicBezTo>
                    <a:pt x="41982" y="47375"/>
                    <a:pt x="42244" y="47125"/>
                    <a:pt x="42553" y="47125"/>
                  </a:cubicBezTo>
                  <a:close/>
                  <a:moveTo>
                    <a:pt x="46268" y="47125"/>
                  </a:moveTo>
                  <a:cubicBezTo>
                    <a:pt x="46565" y="47125"/>
                    <a:pt x="46839" y="47375"/>
                    <a:pt x="46839" y="47685"/>
                  </a:cubicBezTo>
                  <a:cubicBezTo>
                    <a:pt x="46839" y="47982"/>
                    <a:pt x="46589" y="48244"/>
                    <a:pt x="46268" y="48244"/>
                  </a:cubicBezTo>
                  <a:cubicBezTo>
                    <a:pt x="45970" y="48244"/>
                    <a:pt x="45708" y="47994"/>
                    <a:pt x="45708" y="47685"/>
                  </a:cubicBezTo>
                  <a:cubicBezTo>
                    <a:pt x="45720" y="47375"/>
                    <a:pt x="45958" y="47125"/>
                    <a:pt x="46268" y="47125"/>
                  </a:cubicBezTo>
                  <a:close/>
                  <a:moveTo>
                    <a:pt x="50006" y="47125"/>
                  </a:moveTo>
                  <a:cubicBezTo>
                    <a:pt x="50316" y="47125"/>
                    <a:pt x="50578" y="47375"/>
                    <a:pt x="50578" y="47685"/>
                  </a:cubicBezTo>
                  <a:cubicBezTo>
                    <a:pt x="50578" y="47994"/>
                    <a:pt x="50316" y="48244"/>
                    <a:pt x="50006" y="48244"/>
                  </a:cubicBezTo>
                  <a:cubicBezTo>
                    <a:pt x="49697" y="48244"/>
                    <a:pt x="49447" y="47994"/>
                    <a:pt x="49447" y="47685"/>
                  </a:cubicBezTo>
                  <a:cubicBezTo>
                    <a:pt x="49447" y="47375"/>
                    <a:pt x="49697" y="47125"/>
                    <a:pt x="50006" y="47125"/>
                  </a:cubicBezTo>
                  <a:close/>
                  <a:moveTo>
                    <a:pt x="53733" y="47125"/>
                  </a:moveTo>
                  <a:cubicBezTo>
                    <a:pt x="54031" y="47125"/>
                    <a:pt x="54293" y="47375"/>
                    <a:pt x="54293" y="47685"/>
                  </a:cubicBezTo>
                  <a:cubicBezTo>
                    <a:pt x="54293" y="47982"/>
                    <a:pt x="54043" y="48244"/>
                    <a:pt x="53733" y="48244"/>
                  </a:cubicBezTo>
                  <a:cubicBezTo>
                    <a:pt x="53412" y="48244"/>
                    <a:pt x="53162" y="47994"/>
                    <a:pt x="53162" y="47685"/>
                  </a:cubicBezTo>
                  <a:cubicBezTo>
                    <a:pt x="53173" y="47375"/>
                    <a:pt x="53412" y="47125"/>
                    <a:pt x="53733" y="47125"/>
                  </a:cubicBezTo>
                  <a:close/>
                  <a:moveTo>
                    <a:pt x="57460" y="47125"/>
                  </a:moveTo>
                  <a:cubicBezTo>
                    <a:pt x="57781" y="47125"/>
                    <a:pt x="58031" y="47375"/>
                    <a:pt x="58031" y="47685"/>
                  </a:cubicBezTo>
                  <a:cubicBezTo>
                    <a:pt x="58031" y="47994"/>
                    <a:pt x="57781" y="48244"/>
                    <a:pt x="57460" y="48244"/>
                  </a:cubicBezTo>
                  <a:cubicBezTo>
                    <a:pt x="57150" y="48244"/>
                    <a:pt x="56900" y="47994"/>
                    <a:pt x="56900" y="47685"/>
                  </a:cubicBezTo>
                  <a:cubicBezTo>
                    <a:pt x="56900" y="47375"/>
                    <a:pt x="57150" y="47125"/>
                    <a:pt x="57460" y="47125"/>
                  </a:cubicBezTo>
                  <a:close/>
                  <a:moveTo>
                    <a:pt x="61186" y="47125"/>
                  </a:moveTo>
                  <a:cubicBezTo>
                    <a:pt x="61484" y="47125"/>
                    <a:pt x="61746" y="47375"/>
                    <a:pt x="61746" y="47685"/>
                  </a:cubicBezTo>
                  <a:cubicBezTo>
                    <a:pt x="61746" y="47982"/>
                    <a:pt x="61496" y="48244"/>
                    <a:pt x="61186" y="48244"/>
                  </a:cubicBezTo>
                  <a:cubicBezTo>
                    <a:pt x="60877" y="48244"/>
                    <a:pt x="60615" y="47994"/>
                    <a:pt x="60615" y="47685"/>
                  </a:cubicBezTo>
                  <a:cubicBezTo>
                    <a:pt x="60639" y="47375"/>
                    <a:pt x="60877" y="47125"/>
                    <a:pt x="61186" y="47125"/>
                  </a:cubicBezTo>
                  <a:close/>
                  <a:moveTo>
                    <a:pt x="64925" y="47125"/>
                  </a:moveTo>
                  <a:cubicBezTo>
                    <a:pt x="65234" y="47125"/>
                    <a:pt x="65485" y="47375"/>
                    <a:pt x="65485" y="47685"/>
                  </a:cubicBezTo>
                  <a:cubicBezTo>
                    <a:pt x="65485" y="47994"/>
                    <a:pt x="65234" y="48244"/>
                    <a:pt x="64925" y="48244"/>
                  </a:cubicBezTo>
                  <a:cubicBezTo>
                    <a:pt x="64603" y="48244"/>
                    <a:pt x="64353" y="47994"/>
                    <a:pt x="64353" y="47685"/>
                  </a:cubicBezTo>
                  <a:cubicBezTo>
                    <a:pt x="64353" y="47375"/>
                    <a:pt x="64603" y="47125"/>
                    <a:pt x="64925" y="47125"/>
                  </a:cubicBezTo>
                  <a:close/>
                  <a:moveTo>
                    <a:pt x="68640" y="47125"/>
                  </a:moveTo>
                  <a:cubicBezTo>
                    <a:pt x="68937" y="47125"/>
                    <a:pt x="69211" y="47375"/>
                    <a:pt x="69211" y="47685"/>
                  </a:cubicBezTo>
                  <a:cubicBezTo>
                    <a:pt x="69211" y="47982"/>
                    <a:pt x="68949" y="48244"/>
                    <a:pt x="68640" y="48244"/>
                  </a:cubicBezTo>
                  <a:cubicBezTo>
                    <a:pt x="68330" y="48244"/>
                    <a:pt x="68080" y="47994"/>
                    <a:pt x="68080" y="47685"/>
                  </a:cubicBezTo>
                  <a:cubicBezTo>
                    <a:pt x="68092" y="47375"/>
                    <a:pt x="68330" y="47125"/>
                    <a:pt x="68640" y="47125"/>
                  </a:cubicBezTo>
                  <a:close/>
                  <a:moveTo>
                    <a:pt x="72366" y="47125"/>
                  </a:moveTo>
                  <a:cubicBezTo>
                    <a:pt x="72676" y="47125"/>
                    <a:pt x="72926" y="47375"/>
                    <a:pt x="72926" y="47685"/>
                  </a:cubicBezTo>
                  <a:cubicBezTo>
                    <a:pt x="72926" y="47994"/>
                    <a:pt x="72676" y="48244"/>
                    <a:pt x="72366" y="48244"/>
                  </a:cubicBezTo>
                  <a:cubicBezTo>
                    <a:pt x="72045" y="48244"/>
                    <a:pt x="71795" y="47994"/>
                    <a:pt x="71795" y="47685"/>
                  </a:cubicBezTo>
                  <a:cubicBezTo>
                    <a:pt x="71795" y="47375"/>
                    <a:pt x="72069" y="47125"/>
                    <a:pt x="72366" y="47125"/>
                  </a:cubicBezTo>
                  <a:close/>
                  <a:moveTo>
                    <a:pt x="76093" y="47125"/>
                  </a:moveTo>
                  <a:cubicBezTo>
                    <a:pt x="76391" y="47125"/>
                    <a:pt x="76664" y="47375"/>
                    <a:pt x="76664" y="47685"/>
                  </a:cubicBezTo>
                  <a:cubicBezTo>
                    <a:pt x="76664" y="47982"/>
                    <a:pt x="76403" y="48244"/>
                    <a:pt x="76093" y="48244"/>
                  </a:cubicBezTo>
                  <a:cubicBezTo>
                    <a:pt x="75795" y="48244"/>
                    <a:pt x="75533" y="47994"/>
                    <a:pt x="75533" y="47685"/>
                  </a:cubicBezTo>
                  <a:cubicBezTo>
                    <a:pt x="75533" y="47375"/>
                    <a:pt x="75783" y="47125"/>
                    <a:pt x="76093" y="47125"/>
                  </a:cubicBezTo>
                  <a:close/>
                  <a:moveTo>
                    <a:pt x="79712" y="47125"/>
                  </a:moveTo>
                  <a:cubicBezTo>
                    <a:pt x="80010" y="47125"/>
                    <a:pt x="80284" y="47375"/>
                    <a:pt x="80284" y="47685"/>
                  </a:cubicBezTo>
                  <a:cubicBezTo>
                    <a:pt x="80284" y="47982"/>
                    <a:pt x="80022" y="48244"/>
                    <a:pt x="79712" y="48244"/>
                  </a:cubicBezTo>
                  <a:cubicBezTo>
                    <a:pt x="79403" y="48244"/>
                    <a:pt x="79153" y="47994"/>
                    <a:pt x="79153" y="47685"/>
                  </a:cubicBezTo>
                  <a:cubicBezTo>
                    <a:pt x="79165" y="47375"/>
                    <a:pt x="79403" y="47125"/>
                    <a:pt x="79712" y="47125"/>
                  </a:cubicBezTo>
                  <a:close/>
                  <a:moveTo>
                    <a:pt x="83451" y="47125"/>
                  </a:moveTo>
                  <a:cubicBezTo>
                    <a:pt x="83761" y="47125"/>
                    <a:pt x="84011" y="47375"/>
                    <a:pt x="84011" y="47685"/>
                  </a:cubicBezTo>
                  <a:cubicBezTo>
                    <a:pt x="84011" y="47994"/>
                    <a:pt x="83761" y="48244"/>
                    <a:pt x="83451" y="48244"/>
                  </a:cubicBezTo>
                  <a:cubicBezTo>
                    <a:pt x="83141" y="48244"/>
                    <a:pt x="82880" y="47994"/>
                    <a:pt x="82880" y="47685"/>
                  </a:cubicBezTo>
                  <a:cubicBezTo>
                    <a:pt x="82880" y="47375"/>
                    <a:pt x="83141" y="47125"/>
                    <a:pt x="83451" y="47125"/>
                  </a:cubicBezTo>
                  <a:close/>
                  <a:moveTo>
                    <a:pt x="87166" y="47125"/>
                  </a:moveTo>
                  <a:cubicBezTo>
                    <a:pt x="87463" y="47125"/>
                    <a:pt x="87737" y="47375"/>
                    <a:pt x="87737" y="47685"/>
                  </a:cubicBezTo>
                  <a:cubicBezTo>
                    <a:pt x="87737" y="47982"/>
                    <a:pt x="87475" y="48244"/>
                    <a:pt x="87166" y="48244"/>
                  </a:cubicBezTo>
                  <a:cubicBezTo>
                    <a:pt x="86856" y="48244"/>
                    <a:pt x="86606" y="47994"/>
                    <a:pt x="86606" y="47685"/>
                  </a:cubicBezTo>
                  <a:cubicBezTo>
                    <a:pt x="86618" y="47375"/>
                    <a:pt x="86856" y="47125"/>
                    <a:pt x="87166" y="47125"/>
                  </a:cubicBezTo>
                  <a:close/>
                  <a:moveTo>
                    <a:pt x="90904" y="47125"/>
                  </a:moveTo>
                  <a:cubicBezTo>
                    <a:pt x="91214" y="47125"/>
                    <a:pt x="91464" y="47375"/>
                    <a:pt x="91464" y="47685"/>
                  </a:cubicBezTo>
                  <a:cubicBezTo>
                    <a:pt x="91464" y="47994"/>
                    <a:pt x="91214" y="48244"/>
                    <a:pt x="90904" y="48244"/>
                  </a:cubicBezTo>
                  <a:cubicBezTo>
                    <a:pt x="90595" y="48244"/>
                    <a:pt x="90345" y="47994"/>
                    <a:pt x="90345" y="47685"/>
                  </a:cubicBezTo>
                  <a:cubicBezTo>
                    <a:pt x="90345" y="47375"/>
                    <a:pt x="90595" y="47125"/>
                    <a:pt x="90904" y="47125"/>
                  </a:cubicBezTo>
                  <a:close/>
                  <a:moveTo>
                    <a:pt x="94631" y="47125"/>
                  </a:moveTo>
                  <a:cubicBezTo>
                    <a:pt x="94929" y="47125"/>
                    <a:pt x="95191" y="47375"/>
                    <a:pt x="95191" y="47685"/>
                  </a:cubicBezTo>
                  <a:cubicBezTo>
                    <a:pt x="95191" y="47982"/>
                    <a:pt x="94941" y="48244"/>
                    <a:pt x="94631" y="48244"/>
                  </a:cubicBezTo>
                  <a:cubicBezTo>
                    <a:pt x="94310" y="48244"/>
                    <a:pt x="94060" y="47994"/>
                    <a:pt x="94060" y="47685"/>
                  </a:cubicBezTo>
                  <a:cubicBezTo>
                    <a:pt x="94071" y="47375"/>
                    <a:pt x="94310" y="47125"/>
                    <a:pt x="94631" y="47125"/>
                  </a:cubicBezTo>
                  <a:close/>
                  <a:moveTo>
                    <a:pt x="98346" y="47125"/>
                  </a:moveTo>
                  <a:cubicBezTo>
                    <a:pt x="98655" y="47125"/>
                    <a:pt x="98905" y="47375"/>
                    <a:pt x="98905" y="47685"/>
                  </a:cubicBezTo>
                  <a:cubicBezTo>
                    <a:pt x="98905" y="47994"/>
                    <a:pt x="98655" y="48244"/>
                    <a:pt x="98346" y="48244"/>
                  </a:cubicBezTo>
                  <a:cubicBezTo>
                    <a:pt x="98036" y="48244"/>
                    <a:pt x="97786" y="47994"/>
                    <a:pt x="97786" y="47685"/>
                  </a:cubicBezTo>
                  <a:cubicBezTo>
                    <a:pt x="97786" y="47375"/>
                    <a:pt x="98036" y="47125"/>
                    <a:pt x="98346" y="47125"/>
                  </a:cubicBezTo>
                  <a:close/>
                  <a:moveTo>
                    <a:pt x="102084" y="47125"/>
                  </a:moveTo>
                  <a:cubicBezTo>
                    <a:pt x="102382" y="47125"/>
                    <a:pt x="102644" y="47375"/>
                    <a:pt x="102644" y="47685"/>
                  </a:cubicBezTo>
                  <a:cubicBezTo>
                    <a:pt x="102644" y="47982"/>
                    <a:pt x="102394" y="48244"/>
                    <a:pt x="102084" y="48244"/>
                  </a:cubicBezTo>
                  <a:cubicBezTo>
                    <a:pt x="101787" y="48244"/>
                    <a:pt x="101513" y="47994"/>
                    <a:pt x="101513" y="47685"/>
                  </a:cubicBezTo>
                  <a:cubicBezTo>
                    <a:pt x="101513" y="47375"/>
                    <a:pt x="101775" y="47125"/>
                    <a:pt x="102084" y="47125"/>
                  </a:cubicBezTo>
                  <a:close/>
                  <a:moveTo>
                    <a:pt x="105799" y="47125"/>
                  </a:moveTo>
                  <a:cubicBezTo>
                    <a:pt x="106121" y="47125"/>
                    <a:pt x="106371" y="47375"/>
                    <a:pt x="106371" y="47685"/>
                  </a:cubicBezTo>
                  <a:cubicBezTo>
                    <a:pt x="106371" y="47994"/>
                    <a:pt x="106109" y="48244"/>
                    <a:pt x="105799" y="48244"/>
                  </a:cubicBezTo>
                  <a:cubicBezTo>
                    <a:pt x="105490" y="48244"/>
                    <a:pt x="105239" y="47994"/>
                    <a:pt x="105239" y="47685"/>
                  </a:cubicBezTo>
                  <a:cubicBezTo>
                    <a:pt x="105239" y="47375"/>
                    <a:pt x="105490" y="47125"/>
                    <a:pt x="105799" y="47125"/>
                  </a:cubicBezTo>
                  <a:close/>
                  <a:moveTo>
                    <a:pt x="109538" y="47125"/>
                  </a:moveTo>
                  <a:cubicBezTo>
                    <a:pt x="109835" y="47125"/>
                    <a:pt x="110109" y="47375"/>
                    <a:pt x="110109" y="47685"/>
                  </a:cubicBezTo>
                  <a:cubicBezTo>
                    <a:pt x="110109" y="47982"/>
                    <a:pt x="109847" y="48244"/>
                    <a:pt x="109538" y="48244"/>
                  </a:cubicBezTo>
                  <a:cubicBezTo>
                    <a:pt x="109228" y="48244"/>
                    <a:pt x="108978" y="47994"/>
                    <a:pt x="108978" y="47685"/>
                  </a:cubicBezTo>
                  <a:cubicBezTo>
                    <a:pt x="108978" y="47375"/>
                    <a:pt x="109228" y="47125"/>
                    <a:pt x="109538" y="47125"/>
                  </a:cubicBezTo>
                  <a:close/>
                  <a:moveTo>
                    <a:pt x="113264" y="47125"/>
                  </a:moveTo>
                  <a:cubicBezTo>
                    <a:pt x="113574" y="47125"/>
                    <a:pt x="113824" y="47375"/>
                    <a:pt x="113824" y="47685"/>
                  </a:cubicBezTo>
                  <a:cubicBezTo>
                    <a:pt x="113824" y="47994"/>
                    <a:pt x="113574" y="48244"/>
                    <a:pt x="113264" y="48244"/>
                  </a:cubicBezTo>
                  <a:cubicBezTo>
                    <a:pt x="112943" y="48244"/>
                    <a:pt x="112693" y="47994"/>
                    <a:pt x="112693" y="47685"/>
                  </a:cubicBezTo>
                  <a:cubicBezTo>
                    <a:pt x="112693" y="47375"/>
                    <a:pt x="112943" y="47125"/>
                    <a:pt x="113264" y="47125"/>
                  </a:cubicBezTo>
                  <a:close/>
                  <a:moveTo>
                    <a:pt x="116991" y="47125"/>
                  </a:moveTo>
                  <a:cubicBezTo>
                    <a:pt x="117289" y="47125"/>
                    <a:pt x="117562" y="47375"/>
                    <a:pt x="117562" y="47685"/>
                  </a:cubicBezTo>
                  <a:cubicBezTo>
                    <a:pt x="117562" y="47982"/>
                    <a:pt x="117312" y="48244"/>
                    <a:pt x="116991" y="48244"/>
                  </a:cubicBezTo>
                  <a:cubicBezTo>
                    <a:pt x="116681" y="48244"/>
                    <a:pt x="116431" y="47994"/>
                    <a:pt x="116431" y="47685"/>
                  </a:cubicBezTo>
                  <a:cubicBezTo>
                    <a:pt x="116431" y="47375"/>
                    <a:pt x="116681" y="47125"/>
                    <a:pt x="116991" y="47125"/>
                  </a:cubicBezTo>
                  <a:close/>
                  <a:moveTo>
                    <a:pt x="120718" y="47125"/>
                  </a:moveTo>
                  <a:cubicBezTo>
                    <a:pt x="121027" y="47125"/>
                    <a:pt x="121277" y="47375"/>
                    <a:pt x="121277" y="47685"/>
                  </a:cubicBezTo>
                  <a:cubicBezTo>
                    <a:pt x="121277" y="47994"/>
                    <a:pt x="121027" y="48244"/>
                    <a:pt x="120718" y="48244"/>
                  </a:cubicBezTo>
                  <a:cubicBezTo>
                    <a:pt x="120408" y="48244"/>
                    <a:pt x="120146" y="47994"/>
                    <a:pt x="120146" y="47685"/>
                  </a:cubicBezTo>
                  <a:cubicBezTo>
                    <a:pt x="120146" y="47375"/>
                    <a:pt x="120420" y="47125"/>
                    <a:pt x="120718" y="47125"/>
                  </a:cubicBezTo>
                  <a:close/>
                  <a:moveTo>
                    <a:pt x="124456" y="47125"/>
                  </a:moveTo>
                  <a:cubicBezTo>
                    <a:pt x="124754" y="47125"/>
                    <a:pt x="125016" y="47375"/>
                    <a:pt x="125016" y="47685"/>
                  </a:cubicBezTo>
                  <a:cubicBezTo>
                    <a:pt x="125016" y="47982"/>
                    <a:pt x="124766" y="48244"/>
                    <a:pt x="124456" y="48244"/>
                  </a:cubicBezTo>
                  <a:cubicBezTo>
                    <a:pt x="124135" y="48244"/>
                    <a:pt x="123885" y="47994"/>
                    <a:pt x="123885" y="47685"/>
                  </a:cubicBezTo>
                  <a:cubicBezTo>
                    <a:pt x="123885" y="47375"/>
                    <a:pt x="124135" y="47125"/>
                    <a:pt x="124456" y="47125"/>
                  </a:cubicBezTo>
                  <a:close/>
                  <a:moveTo>
                    <a:pt x="128171" y="47125"/>
                  </a:moveTo>
                  <a:cubicBezTo>
                    <a:pt x="128480" y="47125"/>
                    <a:pt x="128742" y="47375"/>
                    <a:pt x="128742" y="47685"/>
                  </a:cubicBezTo>
                  <a:cubicBezTo>
                    <a:pt x="128742" y="47994"/>
                    <a:pt x="128480" y="48244"/>
                    <a:pt x="128171" y="48244"/>
                  </a:cubicBezTo>
                  <a:cubicBezTo>
                    <a:pt x="127861" y="48244"/>
                    <a:pt x="127611" y="47994"/>
                    <a:pt x="127611" y="47685"/>
                  </a:cubicBezTo>
                  <a:cubicBezTo>
                    <a:pt x="127611" y="47375"/>
                    <a:pt x="127861" y="47125"/>
                    <a:pt x="128171" y="47125"/>
                  </a:cubicBezTo>
                  <a:close/>
                  <a:moveTo>
                    <a:pt x="131898" y="47125"/>
                  </a:moveTo>
                  <a:cubicBezTo>
                    <a:pt x="132195" y="47125"/>
                    <a:pt x="132457" y="47375"/>
                    <a:pt x="132457" y="47685"/>
                  </a:cubicBezTo>
                  <a:cubicBezTo>
                    <a:pt x="132457" y="47982"/>
                    <a:pt x="132207" y="48244"/>
                    <a:pt x="131898" y="48244"/>
                  </a:cubicBezTo>
                  <a:cubicBezTo>
                    <a:pt x="131600" y="48244"/>
                    <a:pt x="131326" y="47994"/>
                    <a:pt x="131326" y="47685"/>
                  </a:cubicBezTo>
                  <a:cubicBezTo>
                    <a:pt x="131338" y="47375"/>
                    <a:pt x="131576" y="47125"/>
                    <a:pt x="131898" y="47125"/>
                  </a:cubicBezTo>
                  <a:close/>
                  <a:moveTo>
                    <a:pt x="135624" y="47125"/>
                  </a:moveTo>
                  <a:cubicBezTo>
                    <a:pt x="135946" y="47125"/>
                    <a:pt x="136196" y="47375"/>
                    <a:pt x="136196" y="47685"/>
                  </a:cubicBezTo>
                  <a:cubicBezTo>
                    <a:pt x="136196" y="47994"/>
                    <a:pt x="135934" y="48244"/>
                    <a:pt x="135624" y="48244"/>
                  </a:cubicBezTo>
                  <a:cubicBezTo>
                    <a:pt x="135315" y="48244"/>
                    <a:pt x="135065" y="47994"/>
                    <a:pt x="135065" y="47685"/>
                  </a:cubicBezTo>
                  <a:cubicBezTo>
                    <a:pt x="135065" y="47375"/>
                    <a:pt x="135315" y="47125"/>
                    <a:pt x="135624" y="47125"/>
                  </a:cubicBezTo>
                  <a:close/>
                  <a:moveTo>
                    <a:pt x="139351" y="47125"/>
                  </a:moveTo>
                  <a:cubicBezTo>
                    <a:pt x="139649" y="47125"/>
                    <a:pt x="139910" y="47375"/>
                    <a:pt x="139910" y="47685"/>
                  </a:cubicBezTo>
                  <a:cubicBezTo>
                    <a:pt x="139910" y="47982"/>
                    <a:pt x="139660" y="48244"/>
                    <a:pt x="139351" y="48244"/>
                  </a:cubicBezTo>
                  <a:cubicBezTo>
                    <a:pt x="139053" y="48244"/>
                    <a:pt x="138779" y="47994"/>
                    <a:pt x="138779" y="47685"/>
                  </a:cubicBezTo>
                  <a:cubicBezTo>
                    <a:pt x="138803" y="47375"/>
                    <a:pt x="139041" y="47125"/>
                    <a:pt x="139351" y="47125"/>
                  </a:cubicBezTo>
                  <a:close/>
                  <a:moveTo>
                    <a:pt x="143089" y="47125"/>
                  </a:moveTo>
                  <a:cubicBezTo>
                    <a:pt x="143399" y="47125"/>
                    <a:pt x="143649" y="47375"/>
                    <a:pt x="143649" y="47685"/>
                  </a:cubicBezTo>
                  <a:cubicBezTo>
                    <a:pt x="143649" y="47994"/>
                    <a:pt x="143399" y="48244"/>
                    <a:pt x="143089" y="48244"/>
                  </a:cubicBezTo>
                  <a:cubicBezTo>
                    <a:pt x="142768" y="48244"/>
                    <a:pt x="142518" y="47994"/>
                    <a:pt x="142518" y="47685"/>
                  </a:cubicBezTo>
                  <a:cubicBezTo>
                    <a:pt x="142518" y="47375"/>
                    <a:pt x="142768" y="47125"/>
                    <a:pt x="143089" y="47125"/>
                  </a:cubicBezTo>
                  <a:close/>
                  <a:moveTo>
                    <a:pt x="146804" y="47125"/>
                  </a:moveTo>
                  <a:cubicBezTo>
                    <a:pt x="147102" y="47125"/>
                    <a:pt x="147376" y="47375"/>
                    <a:pt x="147376" y="47685"/>
                  </a:cubicBezTo>
                  <a:cubicBezTo>
                    <a:pt x="147376" y="47982"/>
                    <a:pt x="147114" y="48244"/>
                    <a:pt x="146804" y="48244"/>
                  </a:cubicBezTo>
                  <a:cubicBezTo>
                    <a:pt x="146495" y="48244"/>
                    <a:pt x="146245" y="47994"/>
                    <a:pt x="146245" y="47685"/>
                  </a:cubicBezTo>
                  <a:cubicBezTo>
                    <a:pt x="146257" y="47375"/>
                    <a:pt x="146495" y="47125"/>
                    <a:pt x="146804" y="47125"/>
                  </a:cubicBezTo>
                  <a:close/>
                  <a:moveTo>
                    <a:pt x="150543" y="47125"/>
                  </a:moveTo>
                  <a:cubicBezTo>
                    <a:pt x="150852" y="47125"/>
                    <a:pt x="151102" y="47375"/>
                    <a:pt x="151102" y="47685"/>
                  </a:cubicBezTo>
                  <a:cubicBezTo>
                    <a:pt x="151102" y="47994"/>
                    <a:pt x="150852" y="48244"/>
                    <a:pt x="150543" y="48244"/>
                  </a:cubicBezTo>
                  <a:cubicBezTo>
                    <a:pt x="150233" y="48244"/>
                    <a:pt x="149971" y="47994"/>
                    <a:pt x="149971" y="47685"/>
                  </a:cubicBezTo>
                  <a:cubicBezTo>
                    <a:pt x="149971" y="47375"/>
                    <a:pt x="150233" y="47125"/>
                    <a:pt x="150543" y="47125"/>
                  </a:cubicBezTo>
                  <a:close/>
                  <a:moveTo>
                    <a:pt x="3405" y="48982"/>
                  </a:moveTo>
                  <a:cubicBezTo>
                    <a:pt x="3703" y="48982"/>
                    <a:pt x="3977" y="49232"/>
                    <a:pt x="3977" y="49542"/>
                  </a:cubicBezTo>
                  <a:cubicBezTo>
                    <a:pt x="3977" y="49851"/>
                    <a:pt x="3727" y="50113"/>
                    <a:pt x="3405" y="50113"/>
                  </a:cubicBezTo>
                  <a:cubicBezTo>
                    <a:pt x="3096" y="50113"/>
                    <a:pt x="2846" y="49851"/>
                    <a:pt x="2846" y="49542"/>
                  </a:cubicBezTo>
                  <a:cubicBezTo>
                    <a:pt x="2858" y="49232"/>
                    <a:pt x="3096" y="48982"/>
                    <a:pt x="3405" y="48982"/>
                  </a:cubicBezTo>
                  <a:close/>
                  <a:moveTo>
                    <a:pt x="7132" y="48982"/>
                  </a:moveTo>
                  <a:cubicBezTo>
                    <a:pt x="7430" y="48982"/>
                    <a:pt x="7692" y="49232"/>
                    <a:pt x="7692" y="49542"/>
                  </a:cubicBezTo>
                  <a:cubicBezTo>
                    <a:pt x="7692" y="49851"/>
                    <a:pt x="7442" y="50113"/>
                    <a:pt x="7132" y="50113"/>
                  </a:cubicBezTo>
                  <a:cubicBezTo>
                    <a:pt x="6834" y="50113"/>
                    <a:pt x="6560" y="49851"/>
                    <a:pt x="6560" y="49542"/>
                  </a:cubicBezTo>
                  <a:cubicBezTo>
                    <a:pt x="6584" y="49232"/>
                    <a:pt x="6822" y="48982"/>
                    <a:pt x="7132" y="48982"/>
                  </a:cubicBezTo>
                  <a:close/>
                  <a:moveTo>
                    <a:pt x="10871" y="48982"/>
                  </a:moveTo>
                  <a:cubicBezTo>
                    <a:pt x="11168" y="48982"/>
                    <a:pt x="11430" y="49232"/>
                    <a:pt x="11430" y="49542"/>
                  </a:cubicBezTo>
                  <a:cubicBezTo>
                    <a:pt x="11430" y="49851"/>
                    <a:pt x="11180" y="50113"/>
                    <a:pt x="10871" y="50113"/>
                  </a:cubicBezTo>
                  <a:cubicBezTo>
                    <a:pt x="10573" y="50113"/>
                    <a:pt x="10299" y="49851"/>
                    <a:pt x="10299" y="49542"/>
                  </a:cubicBezTo>
                  <a:cubicBezTo>
                    <a:pt x="10299" y="49232"/>
                    <a:pt x="10549" y="48982"/>
                    <a:pt x="10871" y="48982"/>
                  </a:cubicBezTo>
                  <a:close/>
                  <a:moveTo>
                    <a:pt x="14585" y="48982"/>
                  </a:moveTo>
                  <a:cubicBezTo>
                    <a:pt x="14883" y="48982"/>
                    <a:pt x="15157" y="49232"/>
                    <a:pt x="15157" y="49542"/>
                  </a:cubicBezTo>
                  <a:cubicBezTo>
                    <a:pt x="15157" y="49851"/>
                    <a:pt x="14895" y="50113"/>
                    <a:pt x="14585" y="50113"/>
                  </a:cubicBezTo>
                  <a:cubicBezTo>
                    <a:pt x="14288" y="50113"/>
                    <a:pt x="14014" y="49851"/>
                    <a:pt x="14014" y="49542"/>
                  </a:cubicBezTo>
                  <a:cubicBezTo>
                    <a:pt x="14038" y="49232"/>
                    <a:pt x="14276" y="48982"/>
                    <a:pt x="14585" y="48982"/>
                  </a:cubicBezTo>
                  <a:close/>
                  <a:moveTo>
                    <a:pt x="18324" y="48982"/>
                  </a:moveTo>
                  <a:cubicBezTo>
                    <a:pt x="18622" y="48982"/>
                    <a:pt x="18883" y="49232"/>
                    <a:pt x="18883" y="49542"/>
                  </a:cubicBezTo>
                  <a:cubicBezTo>
                    <a:pt x="18883" y="49851"/>
                    <a:pt x="18633" y="50113"/>
                    <a:pt x="18324" y="50113"/>
                  </a:cubicBezTo>
                  <a:cubicBezTo>
                    <a:pt x="18026" y="50113"/>
                    <a:pt x="17752" y="49851"/>
                    <a:pt x="17752" y="49542"/>
                  </a:cubicBezTo>
                  <a:cubicBezTo>
                    <a:pt x="17752" y="49232"/>
                    <a:pt x="18014" y="48982"/>
                    <a:pt x="18324" y="48982"/>
                  </a:cubicBezTo>
                  <a:close/>
                  <a:moveTo>
                    <a:pt x="22039" y="48982"/>
                  </a:moveTo>
                  <a:cubicBezTo>
                    <a:pt x="22336" y="48982"/>
                    <a:pt x="22610" y="49232"/>
                    <a:pt x="22610" y="49542"/>
                  </a:cubicBezTo>
                  <a:cubicBezTo>
                    <a:pt x="22610" y="49851"/>
                    <a:pt x="22360" y="50113"/>
                    <a:pt x="22039" y="50113"/>
                  </a:cubicBezTo>
                  <a:cubicBezTo>
                    <a:pt x="21729" y="50113"/>
                    <a:pt x="21479" y="49851"/>
                    <a:pt x="21479" y="49542"/>
                  </a:cubicBezTo>
                  <a:cubicBezTo>
                    <a:pt x="21491" y="49232"/>
                    <a:pt x="21729" y="48982"/>
                    <a:pt x="22039" y="48982"/>
                  </a:cubicBezTo>
                  <a:close/>
                  <a:moveTo>
                    <a:pt x="25777" y="48982"/>
                  </a:moveTo>
                  <a:cubicBezTo>
                    <a:pt x="26075" y="48982"/>
                    <a:pt x="26349" y="49232"/>
                    <a:pt x="26349" y="49542"/>
                  </a:cubicBezTo>
                  <a:cubicBezTo>
                    <a:pt x="26349" y="49851"/>
                    <a:pt x="26087" y="50113"/>
                    <a:pt x="25777" y="50113"/>
                  </a:cubicBezTo>
                  <a:cubicBezTo>
                    <a:pt x="25468" y="50113"/>
                    <a:pt x="25206" y="49851"/>
                    <a:pt x="25206" y="49542"/>
                  </a:cubicBezTo>
                  <a:cubicBezTo>
                    <a:pt x="25218" y="49232"/>
                    <a:pt x="25468" y="48982"/>
                    <a:pt x="25777" y="48982"/>
                  </a:cubicBezTo>
                  <a:close/>
                  <a:moveTo>
                    <a:pt x="29504" y="48982"/>
                  </a:moveTo>
                  <a:cubicBezTo>
                    <a:pt x="29801" y="48982"/>
                    <a:pt x="30063" y="49232"/>
                    <a:pt x="30063" y="49542"/>
                  </a:cubicBezTo>
                  <a:cubicBezTo>
                    <a:pt x="30063" y="49851"/>
                    <a:pt x="29813" y="50113"/>
                    <a:pt x="29504" y="50113"/>
                  </a:cubicBezTo>
                  <a:cubicBezTo>
                    <a:pt x="29182" y="50113"/>
                    <a:pt x="28932" y="49851"/>
                    <a:pt x="28932" y="49542"/>
                  </a:cubicBezTo>
                  <a:cubicBezTo>
                    <a:pt x="28944" y="49232"/>
                    <a:pt x="29182" y="48982"/>
                    <a:pt x="29504" y="48982"/>
                  </a:cubicBezTo>
                  <a:close/>
                  <a:moveTo>
                    <a:pt x="33230" y="48982"/>
                  </a:moveTo>
                  <a:cubicBezTo>
                    <a:pt x="33528" y="48982"/>
                    <a:pt x="33802" y="49232"/>
                    <a:pt x="33802" y="49542"/>
                  </a:cubicBezTo>
                  <a:cubicBezTo>
                    <a:pt x="33802" y="49851"/>
                    <a:pt x="33552" y="50113"/>
                    <a:pt x="33230" y="50113"/>
                  </a:cubicBezTo>
                  <a:cubicBezTo>
                    <a:pt x="32921" y="50113"/>
                    <a:pt x="32671" y="49851"/>
                    <a:pt x="32671" y="49542"/>
                  </a:cubicBezTo>
                  <a:cubicBezTo>
                    <a:pt x="32671" y="49232"/>
                    <a:pt x="32921" y="48982"/>
                    <a:pt x="33230" y="48982"/>
                  </a:cubicBezTo>
                  <a:close/>
                  <a:moveTo>
                    <a:pt x="36957" y="48982"/>
                  </a:moveTo>
                  <a:cubicBezTo>
                    <a:pt x="37255" y="48982"/>
                    <a:pt x="37517" y="49232"/>
                    <a:pt x="37517" y="49542"/>
                  </a:cubicBezTo>
                  <a:cubicBezTo>
                    <a:pt x="37517" y="49851"/>
                    <a:pt x="37267" y="50113"/>
                    <a:pt x="36957" y="50113"/>
                  </a:cubicBezTo>
                  <a:cubicBezTo>
                    <a:pt x="36648" y="50113"/>
                    <a:pt x="36386" y="49851"/>
                    <a:pt x="36386" y="49542"/>
                  </a:cubicBezTo>
                  <a:cubicBezTo>
                    <a:pt x="36409" y="49232"/>
                    <a:pt x="36648" y="48982"/>
                    <a:pt x="36957" y="48982"/>
                  </a:cubicBezTo>
                  <a:close/>
                  <a:moveTo>
                    <a:pt x="40672" y="48982"/>
                  </a:moveTo>
                  <a:cubicBezTo>
                    <a:pt x="40970" y="48982"/>
                    <a:pt x="41243" y="49232"/>
                    <a:pt x="41243" y="49542"/>
                  </a:cubicBezTo>
                  <a:cubicBezTo>
                    <a:pt x="41243" y="49851"/>
                    <a:pt x="40993" y="50113"/>
                    <a:pt x="40672" y="50113"/>
                  </a:cubicBezTo>
                  <a:cubicBezTo>
                    <a:pt x="40374" y="50113"/>
                    <a:pt x="40112" y="49851"/>
                    <a:pt x="40112" y="49542"/>
                  </a:cubicBezTo>
                  <a:cubicBezTo>
                    <a:pt x="40124" y="49232"/>
                    <a:pt x="40362" y="48982"/>
                    <a:pt x="40672" y="48982"/>
                  </a:cubicBezTo>
                  <a:close/>
                  <a:moveTo>
                    <a:pt x="44410" y="48982"/>
                  </a:moveTo>
                  <a:cubicBezTo>
                    <a:pt x="44708" y="48982"/>
                    <a:pt x="44982" y="49232"/>
                    <a:pt x="44982" y="49542"/>
                  </a:cubicBezTo>
                  <a:cubicBezTo>
                    <a:pt x="44982" y="49851"/>
                    <a:pt x="44720" y="50113"/>
                    <a:pt x="44410" y="50113"/>
                  </a:cubicBezTo>
                  <a:cubicBezTo>
                    <a:pt x="44113" y="50113"/>
                    <a:pt x="43851" y="49851"/>
                    <a:pt x="43851" y="49542"/>
                  </a:cubicBezTo>
                  <a:cubicBezTo>
                    <a:pt x="43851" y="49232"/>
                    <a:pt x="44101" y="48982"/>
                    <a:pt x="44410" y="48982"/>
                  </a:cubicBezTo>
                  <a:close/>
                  <a:moveTo>
                    <a:pt x="48137" y="48982"/>
                  </a:moveTo>
                  <a:cubicBezTo>
                    <a:pt x="48435" y="48982"/>
                    <a:pt x="48697" y="49232"/>
                    <a:pt x="48697" y="49542"/>
                  </a:cubicBezTo>
                  <a:cubicBezTo>
                    <a:pt x="48697" y="49851"/>
                    <a:pt x="48447" y="50113"/>
                    <a:pt x="48137" y="50113"/>
                  </a:cubicBezTo>
                  <a:cubicBezTo>
                    <a:pt x="47839" y="50113"/>
                    <a:pt x="47566" y="49851"/>
                    <a:pt x="47566" y="49542"/>
                  </a:cubicBezTo>
                  <a:cubicBezTo>
                    <a:pt x="47578" y="49232"/>
                    <a:pt x="47839" y="48982"/>
                    <a:pt x="48137" y="48982"/>
                  </a:cubicBezTo>
                  <a:close/>
                  <a:moveTo>
                    <a:pt x="51864" y="48982"/>
                  </a:moveTo>
                  <a:cubicBezTo>
                    <a:pt x="52161" y="48982"/>
                    <a:pt x="52435" y="49232"/>
                    <a:pt x="52435" y="49542"/>
                  </a:cubicBezTo>
                  <a:cubicBezTo>
                    <a:pt x="52435" y="49851"/>
                    <a:pt x="52185" y="50113"/>
                    <a:pt x="51864" y="50113"/>
                  </a:cubicBezTo>
                  <a:cubicBezTo>
                    <a:pt x="51566" y="50113"/>
                    <a:pt x="51304" y="49851"/>
                    <a:pt x="51304" y="49542"/>
                  </a:cubicBezTo>
                  <a:cubicBezTo>
                    <a:pt x="51304" y="49232"/>
                    <a:pt x="51554" y="48982"/>
                    <a:pt x="51864" y="48982"/>
                  </a:cubicBezTo>
                  <a:close/>
                  <a:moveTo>
                    <a:pt x="55602" y="48982"/>
                  </a:moveTo>
                  <a:cubicBezTo>
                    <a:pt x="55900" y="48982"/>
                    <a:pt x="56174" y="49232"/>
                    <a:pt x="56174" y="49542"/>
                  </a:cubicBezTo>
                  <a:cubicBezTo>
                    <a:pt x="56174" y="49851"/>
                    <a:pt x="55912" y="50113"/>
                    <a:pt x="55602" y="50113"/>
                  </a:cubicBezTo>
                  <a:cubicBezTo>
                    <a:pt x="55293" y="50113"/>
                    <a:pt x="55043" y="49851"/>
                    <a:pt x="55043" y="49542"/>
                  </a:cubicBezTo>
                  <a:cubicBezTo>
                    <a:pt x="55043" y="49232"/>
                    <a:pt x="55293" y="48982"/>
                    <a:pt x="55602" y="48982"/>
                  </a:cubicBezTo>
                  <a:close/>
                  <a:moveTo>
                    <a:pt x="59329" y="48982"/>
                  </a:moveTo>
                  <a:cubicBezTo>
                    <a:pt x="59627" y="48982"/>
                    <a:pt x="59889" y="49232"/>
                    <a:pt x="59889" y="49542"/>
                  </a:cubicBezTo>
                  <a:cubicBezTo>
                    <a:pt x="59889" y="49851"/>
                    <a:pt x="59639" y="50113"/>
                    <a:pt x="59329" y="50113"/>
                  </a:cubicBezTo>
                  <a:cubicBezTo>
                    <a:pt x="59008" y="50113"/>
                    <a:pt x="58757" y="49851"/>
                    <a:pt x="58757" y="49542"/>
                  </a:cubicBezTo>
                  <a:cubicBezTo>
                    <a:pt x="58757" y="49232"/>
                    <a:pt x="59008" y="48982"/>
                    <a:pt x="59329" y="48982"/>
                  </a:cubicBezTo>
                  <a:close/>
                  <a:moveTo>
                    <a:pt x="63056" y="48982"/>
                  </a:moveTo>
                  <a:cubicBezTo>
                    <a:pt x="63353" y="48982"/>
                    <a:pt x="63627" y="49232"/>
                    <a:pt x="63627" y="49542"/>
                  </a:cubicBezTo>
                  <a:cubicBezTo>
                    <a:pt x="63627" y="49851"/>
                    <a:pt x="63377" y="50113"/>
                    <a:pt x="63056" y="50113"/>
                  </a:cubicBezTo>
                  <a:cubicBezTo>
                    <a:pt x="62746" y="50113"/>
                    <a:pt x="62496" y="49851"/>
                    <a:pt x="62496" y="49542"/>
                  </a:cubicBezTo>
                  <a:cubicBezTo>
                    <a:pt x="62496" y="49232"/>
                    <a:pt x="62746" y="48982"/>
                    <a:pt x="63056" y="48982"/>
                  </a:cubicBezTo>
                  <a:close/>
                  <a:moveTo>
                    <a:pt x="66782" y="48982"/>
                  </a:moveTo>
                  <a:cubicBezTo>
                    <a:pt x="67080" y="48982"/>
                    <a:pt x="67342" y="49232"/>
                    <a:pt x="67342" y="49542"/>
                  </a:cubicBezTo>
                  <a:cubicBezTo>
                    <a:pt x="67342" y="49851"/>
                    <a:pt x="67092" y="50113"/>
                    <a:pt x="66782" y="50113"/>
                  </a:cubicBezTo>
                  <a:cubicBezTo>
                    <a:pt x="66473" y="50113"/>
                    <a:pt x="66211" y="49851"/>
                    <a:pt x="66211" y="49542"/>
                  </a:cubicBezTo>
                  <a:cubicBezTo>
                    <a:pt x="66235" y="49232"/>
                    <a:pt x="66473" y="48982"/>
                    <a:pt x="66782" y="48982"/>
                  </a:cubicBezTo>
                  <a:close/>
                  <a:moveTo>
                    <a:pt x="70509" y="48982"/>
                  </a:moveTo>
                  <a:cubicBezTo>
                    <a:pt x="70807" y="48982"/>
                    <a:pt x="71080" y="49232"/>
                    <a:pt x="71080" y="49542"/>
                  </a:cubicBezTo>
                  <a:cubicBezTo>
                    <a:pt x="71080" y="49851"/>
                    <a:pt x="70830" y="50113"/>
                    <a:pt x="70509" y="50113"/>
                  </a:cubicBezTo>
                  <a:cubicBezTo>
                    <a:pt x="70199" y="50113"/>
                    <a:pt x="69949" y="49851"/>
                    <a:pt x="69949" y="49542"/>
                  </a:cubicBezTo>
                  <a:cubicBezTo>
                    <a:pt x="69949" y="49232"/>
                    <a:pt x="70199" y="48982"/>
                    <a:pt x="70509" y="48982"/>
                  </a:cubicBezTo>
                  <a:close/>
                  <a:moveTo>
                    <a:pt x="74236" y="48982"/>
                  </a:moveTo>
                  <a:cubicBezTo>
                    <a:pt x="74533" y="48982"/>
                    <a:pt x="74795" y="49232"/>
                    <a:pt x="74795" y="49542"/>
                  </a:cubicBezTo>
                  <a:cubicBezTo>
                    <a:pt x="74795" y="49851"/>
                    <a:pt x="74545" y="50113"/>
                    <a:pt x="74236" y="50113"/>
                  </a:cubicBezTo>
                  <a:cubicBezTo>
                    <a:pt x="73938" y="50113"/>
                    <a:pt x="73676" y="49851"/>
                    <a:pt x="73676" y="49542"/>
                  </a:cubicBezTo>
                  <a:cubicBezTo>
                    <a:pt x="73676" y="49232"/>
                    <a:pt x="73926" y="48982"/>
                    <a:pt x="74236" y="48982"/>
                  </a:cubicBezTo>
                  <a:close/>
                  <a:moveTo>
                    <a:pt x="77855" y="48982"/>
                  </a:moveTo>
                  <a:cubicBezTo>
                    <a:pt x="78153" y="48982"/>
                    <a:pt x="78415" y="49232"/>
                    <a:pt x="78415" y="49542"/>
                  </a:cubicBezTo>
                  <a:cubicBezTo>
                    <a:pt x="78415" y="49851"/>
                    <a:pt x="78165" y="50113"/>
                    <a:pt x="77855" y="50113"/>
                  </a:cubicBezTo>
                  <a:cubicBezTo>
                    <a:pt x="77546" y="50113"/>
                    <a:pt x="77284" y="49851"/>
                    <a:pt x="77284" y="49542"/>
                  </a:cubicBezTo>
                  <a:cubicBezTo>
                    <a:pt x="77284" y="49232"/>
                    <a:pt x="77546" y="48982"/>
                    <a:pt x="77855" y="48982"/>
                  </a:cubicBezTo>
                  <a:close/>
                  <a:moveTo>
                    <a:pt x="81570" y="48982"/>
                  </a:moveTo>
                  <a:cubicBezTo>
                    <a:pt x="81868" y="48982"/>
                    <a:pt x="82141" y="49232"/>
                    <a:pt x="82141" y="49542"/>
                  </a:cubicBezTo>
                  <a:cubicBezTo>
                    <a:pt x="82141" y="49851"/>
                    <a:pt x="81879" y="50113"/>
                    <a:pt x="81570" y="50113"/>
                  </a:cubicBezTo>
                  <a:cubicBezTo>
                    <a:pt x="81260" y="50113"/>
                    <a:pt x="81010" y="49851"/>
                    <a:pt x="81010" y="49542"/>
                  </a:cubicBezTo>
                  <a:cubicBezTo>
                    <a:pt x="81022" y="49232"/>
                    <a:pt x="81260" y="48982"/>
                    <a:pt x="81570" y="48982"/>
                  </a:cubicBezTo>
                  <a:close/>
                  <a:moveTo>
                    <a:pt x="85308" y="48982"/>
                  </a:moveTo>
                  <a:cubicBezTo>
                    <a:pt x="85606" y="48982"/>
                    <a:pt x="85880" y="49232"/>
                    <a:pt x="85880" y="49542"/>
                  </a:cubicBezTo>
                  <a:cubicBezTo>
                    <a:pt x="85880" y="49851"/>
                    <a:pt x="85618" y="50113"/>
                    <a:pt x="85308" y="50113"/>
                  </a:cubicBezTo>
                  <a:cubicBezTo>
                    <a:pt x="84999" y="50113"/>
                    <a:pt x="84749" y="49851"/>
                    <a:pt x="84749" y="49542"/>
                  </a:cubicBezTo>
                  <a:cubicBezTo>
                    <a:pt x="84749" y="49232"/>
                    <a:pt x="84999" y="48982"/>
                    <a:pt x="85308" y="48982"/>
                  </a:cubicBezTo>
                  <a:close/>
                  <a:moveTo>
                    <a:pt x="89035" y="48982"/>
                  </a:moveTo>
                  <a:cubicBezTo>
                    <a:pt x="89333" y="48982"/>
                    <a:pt x="89595" y="49232"/>
                    <a:pt x="89595" y="49542"/>
                  </a:cubicBezTo>
                  <a:cubicBezTo>
                    <a:pt x="89595" y="49851"/>
                    <a:pt x="89345" y="50113"/>
                    <a:pt x="89035" y="50113"/>
                  </a:cubicBezTo>
                  <a:cubicBezTo>
                    <a:pt x="88714" y="50113"/>
                    <a:pt x="88464" y="49851"/>
                    <a:pt x="88464" y="49542"/>
                  </a:cubicBezTo>
                  <a:cubicBezTo>
                    <a:pt x="88475" y="49232"/>
                    <a:pt x="88714" y="48982"/>
                    <a:pt x="89035" y="48982"/>
                  </a:cubicBezTo>
                  <a:close/>
                  <a:moveTo>
                    <a:pt x="92762" y="48982"/>
                  </a:moveTo>
                  <a:cubicBezTo>
                    <a:pt x="93059" y="48982"/>
                    <a:pt x="93333" y="49232"/>
                    <a:pt x="93333" y="49542"/>
                  </a:cubicBezTo>
                  <a:cubicBezTo>
                    <a:pt x="93333" y="49851"/>
                    <a:pt x="93071" y="50113"/>
                    <a:pt x="92762" y="50113"/>
                  </a:cubicBezTo>
                  <a:cubicBezTo>
                    <a:pt x="92452" y="50113"/>
                    <a:pt x="92202" y="49851"/>
                    <a:pt x="92202" y="49542"/>
                  </a:cubicBezTo>
                  <a:cubicBezTo>
                    <a:pt x="92202" y="49232"/>
                    <a:pt x="92452" y="48982"/>
                    <a:pt x="92762" y="48982"/>
                  </a:cubicBezTo>
                  <a:close/>
                  <a:moveTo>
                    <a:pt x="96488" y="48982"/>
                  </a:moveTo>
                  <a:cubicBezTo>
                    <a:pt x="96786" y="48982"/>
                    <a:pt x="97048" y="49232"/>
                    <a:pt x="97048" y="49542"/>
                  </a:cubicBezTo>
                  <a:cubicBezTo>
                    <a:pt x="97048" y="49851"/>
                    <a:pt x="96798" y="50113"/>
                    <a:pt x="96488" y="50113"/>
                  </a:cubicBezTo>
                  <a:cubicBezTo>
                    <a:pt x="96191" y="50113"/>
                    <a:pt x="95917" y="49851"/>
                    <a:pt x="95917" y="49542"/>
                  </a:cubicBezTo>
                  <a:cubicBezTo>
                    <a:pt x="95917" y="49232"/>
                    <a:pt x="96179" y="48982"/>
                    <a:pt x="96488" y="48982"/>
                  </a:cubicBezTo>
                  <a:close/>
                  <a:moveTo>
                    <a:pt x="100203" y="48982"/>
                  </a:moveTo>
                  <a:cubicBezTo>
                    <a:pt x="100501" y="48982"/>
                    <a:pt x="100775" y="49232"/>
                    <a:pt x="100775" y="49542"/>
                  </a:cubicBezTo>
                  <a:cubicBezTo>
                    <a:pt x="100775" y="49851"/>
                    <a:pt x="100513" y="50113"/>
                    <a:pt x="100203" y="50113"/>
                  </a:cubicBezTo>
                  <a:cubicBezTo>
                    <a:pt x="99905" y="50113"/>
                    <a:pt x="99644" y="49851"/>
                    <a:pt x="99644" y="49542"/>
                  </a:cubicBezTo>
                  <a:cubicBezTo>
                    <a:pt x="99655" y="49232"/>
                    <a:pt x="99894" y="48982"/>
                    <a:pt x="100203" y="48982"/>
                  </a:cubicBezTo>
                  <a:close/>
                  <a:moveTo>
                    <a:pt x="103942" y="48982"/>
                  </a:moveTo>
                  <a:cubicBezTo>
                    <a:pt x="104239" y="48982"/>
                    <a:pt x="104513" y="49232"/>
                    <a:pt x="104513" y="49542"/>
                  </a:cubicBezTo>
                  <a:cubicBezTo>
                    <a:pt x="104513" y="49851"/>
                    <a:pt x="104251" y="50113"/>
                    <a:pt x="103942" y="50113"/>
                  </a:cubicBezTo>
                  <a:cubicBezTo>
                    <a:pt x="103644" y="50113"/>
                    <a:pt x="103382" y="49851"/>
                    <a:pt x="103382" y="49542"/>
                  </a:cubicBezTo>
                  <a:cubicBezTo>
                    <a:pt x="103382" y="49232"/>
                    <a:pt x="103632" y="48982"/>
                    <a:pt x="103942" y="48982"/>
                  </a:cubicBezTo>
                  <a:close/>
                  <a:moveTo>
                    <a:pt x="107668" y="48982"/>
                  </a:moveTo>
                  <a:cubicBezTo>
                    <a:pt x="107966" y="48982"/>
                    <a:pt x="108228" y="49232"/>
                    <a:pt x="108228" y="49542"/>
                  </a:cubicBezTo>
                  <a:cubicBezTo>
                    <a:pt x="108228" y="49851"/>
                    <a:pt x="107978" y="50113"/>
                    <a:pt x="107668" y="50113"/>
                  </a:cubicBezTo>
                  <a:cubicBezTo>
                    <a:pt x="107371" y="50113"/>
                    <a:pt x="107097" y="49851"/>
                    <a:pt x="107097" y="49542"/>
                  </a:cubicBezTo>
                  <a:cubicBezTo>
                    <a:pt x="107109" y="49232"/>
                    <a:pt x="107347" y="48982"/>
                    <a:pt x="107668" y="48982"/>
                  </a:cubicBezTo>
                  <a:close/>
                  <a:moveTo>
                    <a:pt x="111395" y="48982"/>
                  </a:moveTo>
                  <a:cubicBezTo>
                    <a:pt x="111693" y="48982"/>
                    <a:pt x="111967" y="49232"/>
                    <a:pt x="111967" y="49542"/>
                  </a:cubicBezTo>
                  <a:cubicBezTo>
                    <a:pt x="111967" y="49851"/>
                    <a:pt x="111705" y="50113"/>
                    <a:pt x="111395" y="50113"/>
                  </a:cubicBezTo>
                  <a:cubicBezTo>
                    <a:pt x="111085" y="50113"/>
                    <a:pt x="110835" y="49851"/>
                    <a:pt x="110835" y="49542"/>
                  </a:cubicBezTo>
                  <a:cubicBezTo>
                    <a:pt x="110835" y="49232"/>
                    <a:pt x="111085" y="48982"/>
                    <a:pt x="111395" y="48982"/>
                  </a:cubicBezTo>
                  <a:close/>
                  <a:moveTo>
                    <a:pt x="115122" y="48982"/>
                  </a:moveTo>
                  <a:cubicBezTo>
                    <a:pt x="115419" y="48982"/>
                    <a:pt x="115681" y="49232"/>
                    <a:pt x="115681" y="49542"/>
                  </a:cubicBezTo>
                  <a:cubicBezTo>
                    <a:pt x="115681" y="49851"/>
                    <a:pt x="115431" y="50113"/>
                    <a:pt x="115122" y="50113"/>
                  </a:cubicBezTo>
                  <a:cubicBezTo>
                    <a:pt x="114812" y="50113"/>
                    <a:pt x="114550" y="49851"/>
                    <a:pt x="114550" y="49542"/>
                  </a:cubicBezTo>
                  <a:cubicBezTo>
                    <a:pt x="114574" y="49232"/>
                    <a:pt x="114812" y="48982"/>
                    <a:pt x="115122" y="48982"/>
                  </a:cubicBezTo>
                  <a:close/>
                  <a:moveTo>
                    <a:pt x="118860" y="48982"/>
                  </a:moveTo>
                  <a:cubicBezTo>
                    <a:pt x="119158" y="48982"/>
                    <a:pt x="119420" y="49232"/>
                    <a:pt x="119420" y="49542"/>
                  </a:cubicBezTo>
                  <a:cubicBezTo>
                    <a:pt x="119420" y="49851"/>
                    <a:pt x="119170" y="50113"/>
                    <a:pt x="118860" y="50113"/>
                  </a:cubicBezTo>
                  <a:cubicBezTo>
                    <a:pt x="118539" y="50113"/>
                    <a:pt x="118289" y="49851"/>
                    <a:pt x="118289" y="49542"/>
                  </a:cubicBezTo>
                  <a:cubicBezTo>
                    <a:pt x="118289" y="49232"/>
                    <a:pt x="118539" y="48982"/>
                    <a:pt x="118860" y="48982"/>
                  </a:cubicBezTo>
                  <a:close/>
                  <a:moveTo>
                    <a:pt x="122575" y="48982"/>
                  </a:moveTo>
                  <a:cubicBezTo>
                    <a:pt x="122873" y="48982"/>
                    <a:pt x="123146" y="49232"/>
                    <a:pt x="123146" y="49542"/>
                  </a:cubicBezTo>
                  <a:cubicBezTo>
                    <a:pt x="123146" y="49851"/>
                    <a:pt x="122885" y="50113"/>
                    <a:pt x="122575" y="50113"/>
                  </a:cubicBezTo>
                  <a:cubicBezTo>
                    <a:pt x="122265" y="50113"/>
                    <a:pt x="122015" y="49851"/>
                    <a:pt x="122015" y="49542"/>
                  </a:cubicBezTo>
                  <a:cubicBezTo>
                    <a:pt x="122027" y="49232"/>
                    <a:pt x="122277" y="48982"/>
                    <a:pt x="122575" y="48982"/>
                  </a:cubicBezTo>
                  <a:close/>
                  <a:moveTo>
                    <a:pt x="126314" y="48982"/>
                  </a:moveTo>
                  <a:cubicBezTo>
                    <a:pt x="126611" y="48982"/>
                    <a:pt x="126873" y="49232"/>
                    <a:pt x="126873" y="49542"/>
                  </a:cubicBezTo>
                  <a:cubicBezTo>
                    <a:pt x="126873" y="49851"/>
                    <a:pt x="126623" y="50113"/>
                    <a:pt x="126314" y="50113"/>
                  </a:cubicBezTo>
                  <a:cubicBezTo>
                    <a:pt x="126004" y="50113"/>
                    <a:pt x="125742" y="49851"/>
                    <a:pt x="125742" y="49542"/>
                  </a:cubicBezTo>
                  <a:cubicBezTo>
                    <a:pt x="125742" y="49232"/>
                    <a:pt x="126004" y="48982"/>
                    <a:pt x="126314" y="48982"/>
                  </a:cubicBezTo>
                  <a:close/>
                  <a:moveTo>
                    <a:pt x="130028" y="48982"/>
                  </a:moveTo>
                  <a:cubicBezTo>
                    <a:pt x="130326" y="48982"/>
                    <a:pt x="130600" y="49232"/>
                    <a:pt x="130600" y="49542"/>
                  </a:cubicBezTo>
                  <a:cubicBezTo>
                    <a:pt x="130600" y="49851"/>
                    <a:pt x="130350" y="50113"/>
                    <a:pt x="130028" y="50113"/>
                  </a:cubicBezTo>
                  <a:cubicBezTo>
                    <a:pt x="129731" y="50113"/>
                    <a:pt x="129469" y="49851"/>
                    <a:pt x="129469" y="49542"/>
                  </a:cubicBezTo>
                  <a:cubicBezTo>
                    <a:pt x="129469" y="49232"/>
                    <a:pt x="129719" y="48982"/>
                    <a:pt x="130028" y="48982"/>
                  </a:cubicBezTo>
                  <a:close/>
                  <a:moveTo>
                    <a:pt x="133767" y="48982"/>
                  </a:moveTo>
                  <a:cubicBezTo>
                    <a:pt x="134065" y="48982"/>
                    <a:pt x="134326" y="49232"/>
                    <a:pt x="134326" y="49542"/>
                  </a:cubicBezTo>
                  <a:cubicBezTo>
                    <a:pt x="134326" y="49851"/>
                    <a:pt x="134076" y="50113"/>
                    <a:pt x="133767" y="50113"/>
                  </a:cubicBezTo>
                  <a:cubicBezTo>
                    <a:pt x="133469" y="50113"/>
                    <a:pt x="133207" y="49851"/>
                    <a:pt x="133207" y="49542"/>
                  </a:cubicBezTo>
                  <a:cubicBezTo>
                    <a:pt x="133207" y="49232"/>
                    <a:pt x="133457" y="48982"/>
                    <a:pt x="133767" y="48982"/>
                  </a:cubicBezTo>
                  <a:close/>
                  <a:moveTo>
                    <a:pt x="137494" y="48982"/>
                  </a:moveTo>
                  <a:cubicBezTo>
                    <a:pt x="137791" y="48982"/>
                    <a:pt x="138053" y="49232"/>
                    <a:pt x="138053" y="49542"/>
                  </a:cubicBezTo>
                  <a:cubicBezTo>
                    <a:pt x="138053" y="49851"/>
                    <a:pt x="137803" y="50113"/>
                    <a:pt x="137494" y="50113"/>
                  </a:cubicBezTo>
                  <a:cubicBezTo>
                    <a:pt x="137196" y="50113"/>
                    <a:pt x="136922" y="49851"/>
                    <a:pt x="136922" y="49542"/>
                  </a:cubicBezTo>
                  <a:cubicBezTo>
                    <a:pt x="136934" y="49232"/>
                    <a:pt x="137172" y="48982"/>
                    <a:pt x="137494" y="48982"/>
                  </a:cubicBezTo>
                  <a:close/>
                  <a:moveTo>
                    <a:pt x="141220" y="48982"/>
                  </a:moveTo>
                  <a:cubicBezTo>
                    <a:pt x="141518" y="48982"/>
                    <a:pt x="141792" y="49232"/>
                    <a:pt x="141792" y="49542"/>
                  </a:cubicBezTo>
                  <a:cubicBezTo>
                    <a:pt x="141792" y="49851"/>
                    <a:pt x="141530" y="50113"/>
                    <a:pt x="141220" y="50113"/>
                  </a:cubicBezTo>
                  <a:cubicBezTo>
                    <a:pt x="140911" y="50113"/>
                    <a:pt x="140661" y="49851"/>
                    <a:pt x="140661" y="49542"/>
                  </a:cubicBezTo>
                  <a:cubicBezTo>
                    <a:pt x="140661" y="49232"/>
                    <a:pt x="140911" y="48982"/>
                    <a:pt x="141220" y="48982"/>
                  </a:cubicBezTo>
                  <a:close/>
                  <a:moveTo>
                    <a:pt x="144947" y="48982"/>
                  </a:moveTo>
                  <a:cubicBezTo>
                    <a:pt x="145244" y="48982"/>
                    <a:pt x="145506" y="49232"/>
                    <a:pt x="145506" y="49542"/>
                  </a:cubicBezTo>
                  <a:cubicBezTo>
                    <a:pt x="145506" y="49851"/>
                    <a:pt x="145256" y="50113"/>
                    <a:pt x="144947" y="50113"/>
                  </a:cubicBezTo>
                  <a:cubicBezTo>
                    <a:pt x="144637" y="50113"/>
                    <a:pt x="144375" y="49851"/>
                    <a:pt x="144375" y="49542"/>
                  </a:cubicBezTo>
                  <a:cubicBezTo>
                    <a:pt x="144399" y="49232"/>
                    <a:pt x="144637" y="48982"/>
                    <a:pt x="144947" y="48982"/>
                  </a:cubicBezTo>
                  <a:close/>
                  <a:moveTo>
                    <a:pt x="148685" y="48982"/>
                  </a:moveTo>
                  <a:cubicBezTo>
                    <a:pt x="148983" y="48982"/>
                    <a:pt x="149245" y="49232"/>
                    <a:pt x="149245" y="49542"/>
                  </a:cubicBezTo>
                  <a:cubicBezTo>
                    <a:pt x="149245" y="49851"/>
                    <a:pt x="148995" y="50113"/>
                    <a:pt x="148685" y="50113"/>
                  </a:cubicBezTo>
                  <a:cubicBezTo>
                    <a:pt x="148364" y="50113"/>
                    <a:pt x="148114" y="49851"/>
                    <a:pt x="148114" y="49542"/>
                  </a:cubicBezTo>
                  <a:cubicBezTo>
                    <a:pt x="148114" y="49232"/>
                    <a:pt x="148364" y="48982"/>
                    <a:pt x="148685" y="48982"/>
                  </a:cubicBezTo>
                  <a:close/>
                  <a:moveTo>
                    <a:pt x="1548" y="50840"/>
                  </a:moveTo>
                  <a:cubicBezTo>
                    <a:pt x="1846" y="50840"/>
                    <a:pt x="2119" y="51090"/>
                    <a:pt x="2119" y="51411"/>
                  </a:cubicBezTo>
                  <a:cubicBezTo>
                    <a:pt x="2119" y="51709"/>
                    <a:pt x="1858" y="51971"/>
                    <a:pt x="1548" y="51971"/>
                  </a:cubicBezTo>
                  <a:cubicBezTo>
                    <a:pt x="1238" y="51971"/>
                    <a:pt x="988" y="51721"/>
                    <a:pt x="988" y="51411"/>
                  </a:cubicBezTo>
                  <a:cubicBezTo>
                    <a:pt x="988" y="51090"/>
                    <a:pt x="1238" y="50840"/>
                    <a:pt x="1548" y="50840"/>
                  </a:cubicBezTo>
                  <a:close/>
                  <a:moveTo>
                    <a:pt x="5287" y="50840"/>
                  </a:moveTo>
                  <a:cubicBezTo>
                    <a:pt x="5596" y="50840"/>
                    <a:pt x="5846" y="51090"/>
                    <a:pt x="5846" y="51411"/>
                  </a:cubicBezTo>
                  <a:cubicBezTo>
                    <a:pt x="5846" y="51721"/>
                    <a:pt x="5596" y="51971"/>
                    <a:pt x="5287" y="51971"/>
                  </a:cubicBezTo>
                  <a:cubicBezTo>
                    <a:pt x="4977" y="51971"/>
                    <a:pt x="4715" y="51721"/>
                    <a:pt x="4715" y="51411"/>
                  </a:cubicBezTo>
                  <a:cubicBezTo>
                    <a:pt x="4715" y="51090"/>
                    <a:pt x="4977" y="50840"/>
                    <a:pt x="5287" y="50840"/>
                  </a:cubicBezTo>
                  <a:close/>
                  <a:moveTo>
                    <a:pt x="9001" y="50840"/>
                  </a:moveTo>
                  <a:cubicBezTo>
                    <a:pt x="9299" y="50840"/>
                    <a:pt x="9573" y="51090"/>
                    <a:pt x="9573" y="51411"/>
                  </a:cubicBezTo>
                  <a:cubicBezTo>
                    <a:pt x="9573" y="51709"/>
                    <a:pt x="9323" y="51971"/>
                    <a:pt x="9001" y="51971"/>
                  </a:cubicBezTo>
                  <a:cubicBezTo>
                    <a:pt x="8704" y="51971"/>
                    <a:pt x="8442" y="51721"/>
                    <a:pt x="8442" y="51411"/>
                  </a:cubicBezTo>
                  <a:cubicBezTo>
                    <a:pt x="8442" y="51090"/>
                    <a:pt x="8692" y="50840"/>
                    <a:pt x="9001" y="50840"/>
                  </a:cubicBezTo>
                  <a:close/>
                  <a:moveTo>
                    <a:pt x="12728" y="50840"/>
                  </a:moveTo>
                  <a:cubicBezTo>
                    <a:pt x="13037" y="50840"/>
                    <a:pt x="13288" y="51090"/>
                    <a:pt x="13288" y="51411"/>
                  </a:cubicBezTo>
                  <a:cubicBezTo>
                    <a:pt x="13288" y="51721"/>
                    <a:pt x="13037" y="51971"/>
                    <a:pt x="12728" y="51971"/>
                  </a:cubicBezTo>
                  <a:cubicBezTo>
                    <a:pt x="12418" y="51971"/>
                    <a:pt x="12156" y="51721"/>
                    <a:pt x="12156" y="51411"/>
                  </a:cubicBezTo>
                  <a:cubicBezTo>
                    <a:pt x="12156" y="51090"/>
                    <a:pt x="12418" y="50840"/>
                    <a:pt x="12728" y="50840"/>
                  </a:cubicBezTo>
                  <a:close/>
                  <a:moveTo>
                    <a:pt x="16466" y="50840"/>
                  </a:moveTo>
                  <a:cubicBezTo>
                    <a:pt x="16764" y="50840"/>
                    <a:pt x="17026" y="51090"/>
                    <a:pt x="17026" y="51411"/>
                  </a:cubicBezTo>
                  <a:cubicBezTo>
                    <a:pt x="17026" y="51709"/>
                    <a:pt x="16776" y="51971"/>
                    <a:pt x="16466" y="51971"/>
                  </a:cubicBezTo>
                  <a:cubicBezTo>
                    <a:pt x="16169" y="51971"/>
                    <a:pt x="15895" y="51721"/>
                    <a:pt x="15895" y="51411"/>
                  </a:cubicBezTo>
                  <a:cubicBezTo>
                    <a:pt x="15895" y="51090"/>
                    <a:pt x="16145" y="50840"/>
                    <a:pt x="16466" y="50840"/>
                  </a:cubicBezTo>
                  <a:close/>
                  <a:moveTo>
                    <a:pt x="20181" y="50840"/>
                  </a:moveTo>
                  <a:cubicBezTo>
                    <a:pt x="20491" y="50840"/>
                    <a:pt x="20753" y="51090"/>
                    <a:pt x="20753" y="51411"/>
                  </a:cubicBezTo>
                  <a:cubicBezTo>
                    <a:pt x="20753" y="51721"/>
                    <a:pt x="20491" y="51971"/>
                    <a:pt x="20181" y="51971"/>
                  </a:cubicBezTo>
                  <a:cubicBezTo>
                    <a:pt x="19872" y="51971"/>
                    <a:pt x="19622" y="51721"/>
                    <a:pt x="19622" y="51411"/>
                  </a:cubicBezTo>
                  <a:cubicBezTo>
                    <a:pt x="19622" y="51090"/>
                    <a:pt x="19872" y="50840"/>
                    <a:pt x="20181" y="50840"/>
                  </a:cubicBezTo>
                  <a:close/>
                  <a:moveTo>
                    <a:pt x="23920" y="50840"/>
                  </a:moveTo>
                  <a:cubicBezTo>
                    <a:pt x="24217" y="50840"/>
                    <a:pt x="24479" y="51090"/>
                    <a:pt x="24479" y="51411"/>
                  </a:cubicBezTo>
                  <a:cubicBezTo>
                    <a:pt x="24479" y="51709"/>
                    <a:pt x="24229" y="51971"/>
                    <a:pt x="23920" y="51971"/>
                  </a:cubicBezTo>
                  <a:cubicBezTo>
                    <a:pt x="23610" y="51971"/>
                    <a:pt x="23348" y="51721"/>
                    <a:pt x="23348" y="51411"/>
                  </a:cubicBezTo>
                  <a:cubicBezTo>
                    <a:pt x="23348" y="51090"/>
                    <a:pt x="23610" y="50840"/>
                    <a:pt x="23920" y="50840"/>
                  </a:cubicBezTo>
                  <a:close/>
                  <a:moveTo>
                    <a:pt x="27635" y="50840"/>
                  </a:moveTo>
                  <a:cubicBezTo>
                    <a:pt x="27956" y="50840"/>
                    <a:pt x="28206" y="51090"/>
                    <a:pt x="28206" y="51411"/>
                  </a:cubicBezTo>
                  <a:cubicBezTo>
                    <a:pt x="28206" y="51721"/>
                    <a:pt x="27956" y="51971"/>
                    <a:pt x="27635" y="51971"/>
                  </a:cubicBezTo>
                  <a:cubicBezTo>
                    <a:pt x="27325" y="51971"/>
                    <a:pt x="27075" y="51721"/>
                    <a:pt x="27075" y="51411"/>
                  </a:cubicBezTo>
                  <a:cubicBezTo>
                    <a:pt x="27075" y="51090"/>
                    <a:pt x="27325" y="50840"/>
                    <a:pt x="27635" y="50840"/>
                  </a:cubicBezTo>
                  <a:close/>
                  <a:moveTo>
                    <a:pt x="31373" y="50840"/>
                  </a:moveTo>
                  <a:cubicBezTo>
                    <a:pt x="31671" y="50840"/>
                    <a:pt x="31945" y="51090"/>
                    <a:pt x="31945" y="51411"/>
                  </a:cubicBezTo>
                  <a:cubicBezTo>
                    <a:pt x="31945" y="51709"/>
                    <a:pt x="31683" y="51971"/>
                    <a:pt x="31373" y="51971"/>
                  </a:cubicBezTo>
                  <a:cubicBezTo>
                    <a:pt x="31064" y="51971"/>
                    <a:pt x="30814" y="51721"/>
                    <a:pt x="30814" y="51411"/>
                  </a:cubicBezTo>
                  <a:cubicBezTo>
                    <a:pt x="30814" y="51090"/>
                    <a:pt x="31064" y="50840"/>
                    <a:pt x="31373" y="50840"/>
                  </a:cubicBezTo>
                  <a:close/>
                  <a:moveTo>
                    <a:pt x="35100" y="50840"/>
                  </a:moveTo>
                  <a:cubicBezTo>
                    <a:pt x="35409" y="50840"/>
                    <a:pt x="35659" y="51090"/>
                    <a:pt x="35659" y="51411"/>
                  </a:cubicBezTo>
                  <a:cubicBezTo>
                    <a:pt x="35659" y="51721"/>
                    <a:pt x="35409" y="51971"/>
                    <a:pt x="35100" y="51971"/>
                  </a:cubicBezTo>
                  <a:cubicBezTo>
                    <a:pt x="34778" y="51971"/>
                    <a:pt x="34528" y="51721"/>
                    <a:pt x="34528" y="51411"/>
                  </a:cubicBezTo>
                  <a:cubicBezTo>
                    <a:pt x="34528" y="51090"/>
                    <a:pt x="34778" y="50840"/>
                    <a:pt x="35100" y="50840"/>
                  </a:cubicBezTo>
                  <a:close/>
                  <a:moveTo>
                    <a:pt x="38815" y="50840"/>
                  </a:moveTo>
                  <a:cubicBezTo>
                    <a:pt x="39112" y="50840"/>
                    <a:pt x="39386" y="51090"/>
                    <a:pt x="39386" y="51411"/>
                  </a:cubicBezTo>
                  <a:cubicBezTo>
                    <a:pt x="39386" y="51709"/>
                    <a:pt x="39124" y="51971"/>
                    <a:pt x="38815" y="51971"/>
                  </a:cubicBezTo>
                  <a:cubicBezTo>
                    <a:pt x="38517" y="51971"/>
                    <a:pt x="38255" y="51721"/>
                    <a:pt x="38255" y="51411"/>
                  </a:cubicBezTo>
                  <a:cubicBezTo>
                    <a:pt x="38267" y="51090"/>
                    <a:pt x="38505" y="50840"/>
                    <a:pt x="38815" y="50840"/>
                  </a:cubicBezTo>
                  <a:close/>
                  <a:moveTo>
                    <a:pt x="42553" y="50840"/>
                  </a:moveTo>
                  <a:cubicBezTo>
                    <a:pt x="42863" y="50840"/>
                    <a:pt x="43113" y="51090"/>
                    <a:pt x="43113" y="51411"/>
                  </a:cubicBezTo>
                  <a:cubicBezTo>
                    <a:pt x="43113" y="51721"/>
                    <a:pt x="42863" y="51971"/>
                    <a:pt x="42553" y="51971"/>
                  </a:cubicBezTo>
                  <a:cubicBezTo>
                    <a:pt x="42232" y="51971"/>
                    <a:pt x="41982" y="51721"/>
                    <a:pt x="41982" y="51411"/>
                  </a:cubicBezTo>
                  <a:cubicBezTo>
                    <a:pt x="41982" y="51090"/>
                    <a:pt x="42244" y="50840"/>
                    <a:pt x="42553" y="50840"/>
                  </a:cubicBezTo>
                  <a:close/>
                  <a:moveTo>
                    <a:pt x="46268" y="50840"/>
                  </a:moveTo>
                  <a:cubicBezTo>
                    <a:pt x="46565" y="50840"/>
                    <a:pt x="46839" y="51090"/>
                    <a:pt x="46839" y="51411"/>
                  </a:cubicBezTo>
                  <a:cubicBezTo>
                    <a:pt x="46839" y="51709"/>
                    <a:pt x="46589" y="51971"/>
                    <a:pt x="46268" y="51971"/>
                  </a:cubicBezTo>
                  <a:cubicBezTo>
                    <a:pt x="45970" y="51971"/>
                    <a:pt x="45708" y="51721"/>
                    <a:pt x="45708" y="51411"/>
                  </a:cubicBezTo>
                  <a:cubicBezTo>
                    <a:pt x="45720" y="51090"/>
                    <a:pt x="45958" y="50840"/>
                    <a:pt x="46268" y="50840"/>
                  </a:cubicBezTo>
                  <a:close/>
                  <a:moveTo>
                    <a:pt x="50006" y="50840"/>
                  </a:moveTo>
                  <a:cubicBezTo>
                    <a:pt x="50316" y="50840"/>
                    <a:pt x="50578" y="51090"/>
                    <a:pt x="50578" y="51411"/>
                  </a:cubicBezTo>
                  <a:cubicBezTo>
                    <a:pt x="50578" y="51721"/>
                    <a:pt x="50316" y="51971"/>
                    <a:pt x="50006" y="51971"/>
                  </a:cubicBezTo>
                  <a:cubicBezTo>
                    <a:pt x="49697" y="51971"/>
                    <a:pt x="49447" y="51721"/>
                    <a:pt x="49447" y="51411"/>
                  </a:cubicBezTo>
                  <a:cubicBezTo>
                    <a:pt x="49447" y="51090"/>
                    <a:pt x="49697" y="50840"/>
                    <a:pt x="50006" y="50840"/>
                  </a:cubicBezTo>
                  <a:close/>
                  <a:moveTo>
                    <a:pt x="53733" y="50840"/>
                  </a:moveTo>
                  <a:cubicBezTo>
                    <a:pt x="54031" y="50840"/>
                    <a:pt x="54293" y="51090"/>
                    <a:pt x="54293" y="51411"/>
                  </a:cubicBezTo>
                  <a:cubicBezTo>
                    <a:pt x="54293" y="51709"/>
                    <a:pt x="54043" y="51971"/>
                    <a:pt x="53733" y="51971"/>
                  </a:cubicBezTo>
                  <a:cubicBezTo>
                    <a:pt x="53412" y="51971"/>
                    <a:pt x="53162" y="51721"/>
                    <a:pt x="53162" y="51411"/>
                  </a:cubicBezTo>
                  <a:cubicBezTo>
                    <a:pt x="53173" y="51090"/>
                    <a:pt x="53412" y="50840"/>
                    <a:pt x="53733" y="50840"/>
                  </a:cubicBezTo>
                  <a:close/>
                  <a:moveTo>
                    <a:pt x="57460" y="50840"/>
                  </a:moveTo>
                  <a:cubicBezTo>
                    <a:pt x="57781" y="50840"/>
                    <a:pt x="58031" y="51090"/>
                    <a:pt x="58031" y="51411"/>
                  </a:cubicBezTo>
                  <a:cubicBezTo>
                    <a:pt x="58031" y="51721"/>
                    <a:pt x="57781" y="51971"/>
                    <a:pt x="57460" y="51971"/>
                  </a:cubicBezTo>
                  <a:cubicBezTo>
                    <a:pt x="57150" y="51971"/>
                    <a:pt x="56900" y="51721"/>
                    <a:pt x="56900" y="51411"/>
                  </a:cubicBezTo>
                  <a:cubicBezTo>
                    <a:pt x="56900" y="51090"/>
                    <a:pt x="57150" y="50840"/>
                    <a:pt x="57460" y="50840"/>
                  </a:cubicBezTo>
                  <a:close/>
                  <a:moveTo>
                    <a:pt x="61186" y="50840"/>
                  </a:moveTo>
                  <a:cubicBezTo>
                    <a:pt x="61484" y="50840"/>
                    <a:pt x="61746" y="51090"/>
                    <a:pt x="61746" y="51411"/>
                  </a:cubicBezTo>
                  <a:cubicBezTo>
                    <a:pt x="61746" y="51709"/>
                    <a:pt x="61496" y="51971"/>
                    <a:pt x="61186" y="51971"/>
                  </a:cubicBezTo>
                  <a:cubicBezTo>
                    <a:pt x="60877" y="51971"/>
                    <a:pt x="60615" y="51721"/>
                    <a:pt x="60615" y="51411"/>
                  </a:cubicBezTo>
                  <a:cubicBezTo>
                    <a:pt x="60639" y="51090"/>
                    <a:pt x="60877" y="50840"/>
                    <a:pt x="61186" y="50840"/>
                  </a:cubicBezTo>
                  <a:close/>
                  <a:moveTo>
                    <a:pt x="64925" y="50840"/>
                  </a:moveTo>
                  <a:cubicBezTo>
                    <a:pt x="65234" y="50840"/>
                    <a:pt x="65485" y="51090"/>
                    <a:pt x="65485" y="51411"/>
                  </a:cubicBezTo>
                  <a:cubicBezTo>
                    <a:pt x="65485" y="51721"/>
                    <a:pt x="65234" y="51971"/>
                    <a:pt x="64925" y="51971"/>
                  </a:cubicBezTo>
                  <a:cubicBezTo>
                    <a:pt x="64603" y="51971"/>
                    <a:pt x="64353" y="51721"/>
                    <a:pt x="64353" y="51411"/>
                  </a:cubicBezTo>
                  <a:cubicBezTo>
                    <a:pt x="64353" y="51090"/>
                    <a:pt x="64603" y="50840"/>
                    <a:pt x="64925" y="50840"/>
                  </a:cubicBezTo>
                  <a:close/>
                  <a:moveTo>
                    <a:pt x="68640" y="50840"/>
                  </a:moveTo>
                  <a:cubicBezTo>
                    <a:pt x="68937" y="50840"/>
                    <a:pt x="69211" y="51090"/>
                    <a:pt x="69211" y="51411"/>
                  </a:cubicBezTo>
                  <a:cubicBezTo>
                    <a:pt x="69211" y="51709"/>
                    <a:pt x="68949" y="51971"/>
                    <a:pt x="68640" y="51971"/>
                  </a:cubicBezTo>
                  <a:cubicBezTo>
                    <a:pt x="68330" y="51971"/>
                    <a:pt x="68080" y="51721"/>
                    <a:pt x="68080" y="51411"/>
                  </a:cubicBezTo>
                  <a:cubicBezTo>
                    <a:pt x="68092" y="51090"/>
                    <a:pt x="68330" y="50840"/>
                    <a:pt x="68640" y="50840"/>
                  </a:cubicBezTo>
                  <a:close/>
                  <a:moveTo>
                    <a:pt x="72366" y="50840"/>
                  </a:moveTo>
                  <a:cubicBezTo>
                    <a:pt x="72676" y="50840"/>
                    <a:pt x="72926" y="51090"/>
                    <a:pt x="72926" y="51411"/>
                  </a:cubicBezTo>
                  <a:cubicBezTo>
                    <a:pt x="72926" y="51721"/>
                    <a:pt x="72676" y="51971"/>
                    <a:pt x="72366" y="51971"/>
                  </a:cubicBezTo>
                  <a:cubicBezTo>
                    <a:pt x="72045" y="51971"/>
                    <a:pt x="71795" y="51721"/>
                    <a:pt x="71795" y="51411"/>
                  </a:cubicBezTo>
                  <a:cubicBezTo>
                    <a:pt x="71795" y="51090"/>
                    <a:pt x="72069" y="50840"/>
                    <a:pt x="72366" y="50840"/>
                  </a:cubicBezTo>
                  <a:close/>
                  <a:moveTo>
                    <a:pt x="76093" y="50840"/>
                  </a:moveTo>
                  <a:cubicBezTo>
                    <a:pt x="76391" y="50840"/>
                    <a:pt x="76664" y="51090"/>
                    <a:pt x="76664" y="51411"/>
                  </a:cubicBezTo>
                  <a:cubicBezTo>
                    <a:pt x="76664" y="51709"/>
                    <a:pt x="76403" y="51971"/>
                    <a:pt x="76093" y="51971"/>
                  </a:cubicBezTo>
                  <a:cubicBezTo>
                    <a:pt x="75795" y="51971"/>
                    <a:pt x="75533" y="51721"/>
                    <a:pt x="75533" y="51411"/>
                  </a:cubicBezTo>
                  <a:cubicBezTo>
                    <a:pt x="75533" y="51090"/>
                    <a:pt x="75783" y="50840"/>
                    <a:pt x="76093" y="50840"/>
                  </a:cubicBezTo>
                  <a:close/>
                  <a:moveTo>
                    <a:pt x="79712" y="50840"/>
                  </a:moveTo>
                  <a:cubicBezTo>
                    <a:pt x="80010" y="50840"/>
                    <a:pt x="80284" y="51090"/>
                    <a:pt x="80284" y="51411"/>
                  </a:cubicBezTo>
                  <a:cubicBezTo>
                    <a:pt x="80284" y="51709"/>
                    <a:pt x="80022" y="51971"/>
                    <a:pt x="79712" y="51971"/>
                  </a:cubicBezTo>
                  <a:cubicBezTo>
                    <a:pt x="79403" y="51971"/>
                    <a:pt x="79153" y="51721"/>
                    <a:pt x="79153" y="51411"/>
                  </a:cubicBezTo>
                  <a:cubicBezTo>
                    <a:pt x="79165" y="51090"/>
                    <a:pt x="79403" y="50840"/>
                    <a:pt x="79712" y="50840"/>
                  </a:cubicBezTo>
                  <a:close/>
                  <a:moveTo>
                    <a:pt x="83451" y="50840"/>
                  </a:moveTo>
                  <a:cubicBezTo>
                    <a:pt x="83761" y="50840"/>
                    <a:pt x="84011" y="51090"/>
                    <a:pt x="84011" y="51411"/>
                  </a:cubicBezTo>
                  <a:cubicBezTo>
                    <a:pt x="84011" y="51721"/>
                    <a:pt x="83761" y="51971"/>
                    <a:pt x="83451" y="51971"/>
                  </a:cubicBezTo>
                  <a:cubicBezTo>
                    <a:pt x="83141" y="51971"/>
                    <a:pt x="82880" y="51721"/>
                    <a:pt x="82880" y="51411"/>
                  </a:cubicBezTo>
                  <a:cubicBezTo>
                    <a:pt x="82880" y="51090"/>
                    <a:pt x="83141" y="50840"/>
                    <a:pt x="83451" y="50840"/>
                  </a:cubicBezTo>
                  <a:close/>
                  <a:moveTo>
                    <a:pt x="87166" y="50840"/>
                  </a:moveTo>
                  <a:cubicBezTo>
                    <a:pt x="87463" y="50840"/>
                    <a:pt x="87737" y="51090"/>
                    <a:pt x="87737" y="51411"/>
                  </a:cubicBezTo>
                  <a:cubicBezTo>
                    <a:pt x="87737" y="51709"/>
                    <a:pt x="87475" y="51971"/>
                    <a:pt x="87166" y="51971"/>
                  </a:cubicBezTo>
                  <a:cubicBezTo>
                    <a:pt x="86856" y="51971"/>
                    <a:pt x="86606" y="51721"/>
                    <a:pt x="86606" y="51411"/>
                  </a:cubicBezTo>
                  <a:cubicBezTo>
                    <a:pt x="86618" y="51090"/>
                    <a:pt x="86856" y="50840"/>
                    <a:pt x="87166" y="50840"/>
                  </a:cubicBezTo>
                  <a:close/>
                  <a:moveTo>
                    <a:pt x="90904" y="50840"/>
                  </a:moveTo>
                  <a:cubicBezTo>
                    <a:pt x="91214" y="50840"/>
                    <a:pt x="91464" y="51090"/>
                    <a:pt x="91464" y="51411"/>
                  </a:cubicBezTo>
                  <a:cubicBezTo>
                    <a:pt x="91464" y="51721"/>
                    <a:pt x="91214" y="51971"/>
                    <a:pt x="90904" y="51971"/>
                  </a:cubicBezTo>
                  <a:cubicBezTo>
                    <a:pt x="90595" y="51971"/>
                    <a:pt x="90345" y="51721"/>
                    <a:pt x="90345" y="51411"/>
                  </a:cubicBezTo>
                  <a:cubicBezTo>
                    <a:pt x="90345" y="51090"/>
                    <a:pt x="90595" y="50840"/>
                    <a:pt x="90904" y="50840"/>
                  </a:cubicBezTo>
                  <a:close/>
                  <a:moveTo>
                    <a:pt x="94631" y="50840"/>
                  </a:moveTo>
                  <a:cubicBezTo>
                    <a:pt x="94929" y="50840"/>
                    <a:pt x="95191" y="51090"/>
                    <a:pt x="95191" y="51411"/>
                  </a:cubicBezTo>
                  <a:cubicBezTo>
                    <a:pt x="95191" y="51709"/>
                    <a:pt x="94941" y="51971"/>
                    <a:pt x="94631" y="51971"/>
                  </a:cubicBezTo>
                  <a:cubicBezTo>
                    <a:pt x="94310" y="51971"/>
                    <a:pt x="94060" y="51721"/>
                    <a:pt x="94060" y="51411"/>
                  </a:cubicBezTo>
                  <a:cubicBezTo>
                    <a:pt x="94071" y="51090"/>
                    <a:pt x="94310" y="50840"/>
                    <a:pt x="94631" y="50840"/>
                  </a:cubicBezTo>
                  <a:close/>
                  <a:moveTo>
                    <a:pt x="98346" y="50840"/>
                  </a:moveTo>
                  <a:cubicBezTo>
                    <a:pt x="98655" y="50840"/>
                    <a:pt x="98905" y="51090"/>
                    <a:pt x="98905" y="51411"/>
                  </a:cubicBezTo>
                  <a:cubicBezTo>
                    <a:pt x="98905" y="51721"/>
                    <a:pt x="98655" y="51971"/>
                    <a:pt x="98346" y="51971"/>
                  </a:cubicBezTo>
                  <a:cubicBezTo>
                    <a:pt x="98036" y="51971"/>
                    <a:pt x="97786" y="51721"/>
                    <a:pt x="97786" y="51411"/>
                  </a:cubicBezTo>
                  <a:cubicBezTo>
                    <a:pt x="97786" y="51090"/>
                    <a:pt x="98036" y="50840"/>
                    <a:pt x="98346" y="50840"/>
                  </a:cubicBezTo>
                  <a:close/>
                  <a:moveTo>
                    <a:pt x="102084" y="50840"/>
                  </a:moveTo>
                  <a:cubicBezTo>
                    <a:pt x="102382" y="50840"/>
                    <a:pt x="102644" y="51090"/>
                    <a:pt x="102644" y="51411"/>
                  </a:cubicBezTo>
                  <a:cubicBezTo>
                    <a:pt x="102644" y="51709"/>
                    <a:pt x="102394" y="51971"/>
                    <a:pt x="102084" y="51971"/>
                  </a:cubicBezTo>
                  <a:cubicBezTo>
                    <a:pt x="101787" y="51971"/>
                    <a:pt x="101513" y="51721"/>
                    <a:pt x="101513" y="51411"/>
                  </a:cubicBezTo>
                  <a:cubicBezTo>
                    <a:pt x="101513" y="51090"/>
                    <a:pt x="101775" y="50840"/>
                    <a:pt x="102084" y="50840"/>
                  </a:cubicBezTo>
                  <a:close/>
                  <a:moveTo>
                    <a:pt x="105799" y="50840"/>
                  </a:moveTo>
                  <a:cubicBezTo>
                    <a:pt x="106121" y="50840"/>
                    <a:pt x="106371" y="51090"/>
                    <a:pt x="106371" y="51411"/>
                  </a:cubicBezTo>
                  <a:cubicBezTo>
                    <a:pt x="106371" y="51721"/>
                    <a:pt x="106109" y="51971"/>
                    <a:pt x="105799" y="51971"/>
                  </a:cubicBezTo>
                  <a:cubicBezTo>
                    <a:pt x="105490" y="51971"/>
                    <a:pt x="105239" y="51721"/>
                    <a:pt x="105239" y="51411"/>
                  </a:cubicBezTo>
                  <a:cubicBezTo>
                    <a:pt x="105239" y="51090"/>
                    <a:pt x="105490" y="50840"/>
                    <a:pt x="105799" y="50840"/>
                  </a:cubicBezTo>
                  <a:close/>
                  <a:moveTo>
                    <a:pt x="109538" y="50840"/>
                  </a:moveTo>
                  <a:cubicBezTo>
                    <a:pt x="109835" y="50840"/>
                    <a:pt x="110109" y="51090"/>
                    <a:pt x="110109" y="51411"/>
                  </a:cubicBezTo>
                  <a:cubicBezTo>
                    <a:pt x="110109" y="51709"/>
                    <a:pt x="109847" y="51971"/>
                    <a:pt x="109538" y="51971"/>
                  </a:cubicBezTo>
                  <a:cubicBezTo>
                    <a:pt x="109228" y="51971"/>
                    <a:pt x="108978" y="51721"/>
                    <a:pt x="108978" y="51411"/>
                  </a:cubicBezTo>
                  <a:cubicBezTo>
                    <a:pt x="108978" y="51090"/>
                    <a:pt x="109228" y="50840"/>
                    <a:pt x="109538" y="50840"/>
                  </a:cubicBezTo>
                  <a:close/>
                  <a:moveTo>
                    <a:pt x="113264" y="50840"/>
                  </a:moveTo>
                  <a:cubicBezTo>
                    <a:pt x="113574" y="50840"/>
                    <a:pt x="113824" y="51090"/>
                    <a:pt x="113824" y="51411"/>
                  </a:cubicBezTo>
                  <a:cubicBezTo>
                    <a:pt x="113824" y="51721"/>
                    <a:pt x="113574" y="51971"/>
                    <a:pt x="113264" y="51971"/>
                  </a:cubicBezTo>
                  <a:cubicBezTo>
                    <a:pt x="112943" y="51971"/>
                    <a:pt x="112693" y="51721"/>
                    <a:pt x="112693" y="51411"/>
                  </a:cubicBezTo>
                  <a:cubicBezTo>
                    <a:pt x="112693" y="51090"/>
                    <a:pt x="112943" y="50840"/>
                    <a:pt x="113264" y="50840"/>
                  </a:cubicBezTo>
                  <a:close/>
                  <a:moveTo>
                    <a:pt x="116991" y="50840"/>
                  </a:moveTo>
                  <a:cubicBezTo>
                    <a:pt x="117289" y="50840"/>
                    <a:pt x="117562" y="51090"/>
                    <a:pt x="117562" y="51411"/>
                  </a:cubicBezTo>
                  <a:cubicBezTo>
                    <a:pt x="117562" y="51709"/>
                    <a:pt x="117312" y="51971"/>
                    <a:pt x="116991" y="51971"/>
                  </a:cubicBezTo>
                  <a:cubicBezTo>
                    <a:pt x="116681" y="51971"/>
                    <a:pt x="116431" y="51721"/>
                    <a:pt x="116431" y="51411"/>
                  </a:cubicBezTo>
                  <a:cubicBezTo>
                    <a:pt x="116431" y="51090"/>
                    <a:pt x="116681" y="50840"/>
                    <a:pt x="116991" y="50840"/>
                  </a:cubicBezTo>
                  <a:close/>
                  <a:moveTo>
                    <a:pt x="120718" y="50840"/>
                  </a:moveTo>
                  <a:cubicBezTo>
                    <a:pt x="121027" y="50840"/>
                    <a:pt x="121277" y="51090"/>
                    <a:pt x="121277" y="51411"/>
                  </a:cubicBezTo>
                  <a:cubicBezTo>
                    <a:pt x="121277" y="51721"/>
                    <a:pt x="121027" y="51971"/>
                    <a:pt x="120718" y="51971"/>
                  </a:cubicBezTo>
                  <a:cubicBezTo>
                    <a:pt x="120408" y="51971"/>
                    <a:pt x="120146" y="51721"/>
                    <a:pt x="120146" y="51411"/>
                  </a:cubicBezTo>
                  <a:cubicBezTo>
                    <a:pt x="120146" y="51090"/>
                    <a:pt x="120420" y="50840"/>
                    <a:pt x="120718" y="50840"/>
                  </a:cubicBezTo>
                  <a:close/>
                  <a:moveTo>
                    <a:pt x="124456" y="50840"/>
                  </a:moveTo>
                  <a:cubicBezTo>
                    <a:pt x="124754" y="50840"/>
                    <a:pt x="125016" y="51090"/>
                    <a:pt x="125016" y="51411"/>
                  </a:cubicBezTo>
                  <a:cubicBezTo>
                    <a:pt x="125016" y="51709"/>
                    <a:pt x="124766" y="51971"/>
                    <a:pt x="124456" y="51971"/>
                  </a:cubicBezTo>
                  <a:cubicBezTo>
                    <a:pt x="124135" y="51971"/>
                    <a:pt x="123885" y="51721"/>
                    <a:pt x="123885" y="51411"/>
                  </a:cubicBezTo>
                  <a:cubicBezTo>
                    <a:pt x="123885" y="51090"/>
                    <a:pt x="124135" y="50840"/>
                    <a:pt x="124456" y="50840"/>
                  </a:cubicBezTo>
                  <a:close/>
                  <a:moveTo>
                    <a:pt x="128171" y="50840"/>
                  </a:moveTo>
                  <a:cubicBezTo>
                    <a:pt x="128480" y="50840"/>
                    <a:pt x="128742" y="51090"/>
                    <a:pt x="128742" y="51411"/>
                  </a:cubicBezTo>
                  <a:cubicBezTo>
                    <a:pt x="128742" y="51721"/>
                    <a:pt x="128480" y="51971"/>
                    <a:pt x="128171" y="51971"/>
                  </a:cubicBezTo>
                  <a:cubicBezTo>
                    <a:pt x="127861" y="51971"/>
                    <a:pt x="127611" y="51721"/>
                    <a:pt x="127611" y="51411"/>
                  </a:cubicBezTo>
                  <a:cubicBezTo>
                    <a:pt x="127611" y="51090"/>
                    <a:pt x="127861" y="50840"/>
                    <a:pt x="128171" y="50840"/>
                  </a:cubicBezTo>
                  <a:close/>
                  <a:moveTo>
                    <a:pt x="131898" y="50840"/>
                  </a:moveTo>
                  <a:cubicBezTo>
                    <a:pt x="132195" y="50840"/>
                    <a:pt x="132457" y="51090"/>
                    <a:pt x="132457" y="51411"/>
                  </a:cubicBezTo>
                  <a:cubicBezTo>
                    <a:pt x="132457" y="51709"/>
                    <a:pt x="132207" y="51971"/>
                    <a:pt x="131898" y="51971"/>
                  </a:cubicBezTo>
                  <a:cubicBezTo>
                    <a:pt x="131600" y="51971"/>
                    <a:pt x="131326" y="51721"/>
                    <a:pt x="131326" y="51411"/>
                  </a:cubicBezTo>
                  <a:cubicBezTo>
                    <a:pt x="131338" y="51090"/>
                    <a:pt x="131576" y="50840"/>
                    <a:pt x="131898" y="50840"/>
                  </a:cubicBezTo>
                  <a:close/>
                  <a:moveTo>
                    <a:pt x="135624" y="50840"/>
                  </a:moveTo>
                  <a:cubicBezTo>
                    <a:pt x="135946" y="50840"/>
                    <a:pt x="136196" y="51090"/>
                    <a:pt x="136196" y="51411"/>
                  </a:cubicBezTo>
                  <a:cubicBezTo>
                    <a:pt x="136196" y="51721"/>
                    <a:pt x="135934" y="51971"/>
                    <a:pt x="135624" y="51971"/>
                  </a:cubicBezTo>
                  <a:cubicBezTo>
                    <a:pt x="135315" y="51971"/>
                    <a:pt x="135065" y="51721"/>
                    <a:pt x="135065" y="51411"/>
                  </a:cubicBezTo>
                  <a:cubicBezTo>
                    <a:pt x="135065" y="51090"/>
                    <a:pt x="135315" y="50840"/>
                    <a:pt x="135624" y="50840"/>
                  </a:cubicBezTo>
                  <a:close/>
                  <a:moveTo>
                    <a:pt x="139351" y="50840"/>
                  </a:moveTo>
                  <a:cubicBezTo>
                    <a:pt x="139649" y="50840"/>
                    <a:pt x="139910" y="51090"/>
                    <a:pt x="139910" y="51411"/>
                  </a:cubicBezTo>
                  <a:cubicBezTo>
                    <a:pt x="139910" y="51709"/>
                    <a:pt x="139660" y="51971"/>
                    <a:pt x="139351" y="51971"/>
                  </a:cubicBezTo>
                  <a:cubicBezTo>
                    <a:pt x="139053" y="51971"/>
                    <a:pt x="138779" y="51721"/>
                    <a:pt x="138779" y="51411"/>
                  </a:cubicBezTo>
                  <a:cubicBezTo>
                    <a:pt x="138803" y="51090"/>
                    <a:pt x="139041" y="50840"/>
                    <a:pt x="139351" y="50840"/>
                  </a:cubicBezTo>
                  <a:close/>
                  <a:moveTo>
                    <a:pt x="143089" y="50840"/>
                  </a:moveTo>
                  <a:cubicBezTo>
                    <a:pt x="143399" y="50840"/>
                    <a:pt x="143649" y="51090"/>
                    <a:pt x="143649" y="51411"/>
                  </a:cubicBezTo>
                  <a:cubicBezTo>
                    <a:pt x="143649" y="51721"/>
                    <a:pt x="143399" y="51971"/>
                    <a:pt x="143089" y="51971"/>
                  </a:cubicBezTo>
                  <a:cubicBezTo>
                    <a:pt x="142768" y="51971"/>
                    <a:pt x="142518" y="51721"/>
                    <a:pt x="142518" y="51411"/>
                  </a:cubicBezTo>
                  <a:cubicBezTo>
                    <a:pt x="142518" y="51090"/>
                    <a:pt x="142768" y="50840"/>
                    <a:pt x="143089" y="50840"/>
                  </a:cubicBezTo>
                  <a:close/>
                  <a:moveTo>
                    <a:pt x="146804" y="50840"/>
                  </a:moveTo>
                  <a:cubicBezTo>
                    <a:pt x="147102" y="50840"/>
                    <a:pt x="147376" y="51090"/>
                    <a:pt x="147376" y="51411"/>
                  </a:cubicBezTo>
                  <a:cubicBezTo>
                    <a:pt x="147376" y="51709"/>
                    <a:pt x="147114" y="51971"/>
                    <a:pt x="146804" y="51971"/>
                  </a:cubicBezTo>
                  <a:cubicBezTo>
                    <a:pt x="146495" y="51971"/>
                    <a:pt x="146245" y="51721"/>
                    <a:pt x="146245" y="51411"/>
                  </a:cubicBezTo>
                  <a:cubicBezTo>
                    <a:pt x="146257" y="51090"/>
                    <a:pt x="146495" y="50840"/>
                    <a:pt x="146804" y="50840"/>
                  </a:cubicBezTo>
                  <a:close/>
                  <a:moveTo>
                    <a:pt x="150543" y="50840"/>
                  </a:moveTo>
                  <a:cubicBezTo>
                    <a:pt x="150852" y="50840"/>
                    <a:pt x="151102" y="51090"/>
                    <a:pt x="151102" y="51411"/>
                  </a:cubicBezTo>
                  <a:cubicBezTo>
                    <a:pt x="151102" y="51721"/>
                    <a:pt x="150852" y="51971"/>
                    <a:pt x="150543" y="51971"/>
                  </a:cubicBezTo>
                  <a:cubicBezTo>
                    <a:pt x="150233" y="51971"/>
                    <a:pt x="149971" y="51721"/>
                    <a:pt x="149971" y="51411"/>
                  </a:cubicBezTo>
                  <a:cubicBezTo>
                    <a:pt x="149971" y="51090"/>
                    <a:pt x="150233" y="50840"/>
                    <a:pt x="150543" y="50840"/>
                  </a:cubicBezTo>
                  <a:close/>
                  <a:moveTo>
                    <a:pt x="3405" y="52697"/>
                  </a:moveTo>
                  <a:cubicBezTo>
                    <a:pt x="3703" y="52697"/>
                    <a:pt x="3977" y="52959"/>
                    <a:pt x="3977" y="53269"/>
                  </a:cubicBezTo>
                  <a:cubicBezTo>
                    <a:pt x="3977" y="53566"/>
                    <a:pt x="3727" y="53828"/>
                    <a:pt x="3405" y="53828"/>
                  </a:cubicBezTo>
                  <a:cubicBezTo>
                    <a:pt x="3096" y="53828"/>
                    <a:pt x="2846" y="53578"/>
                    <a:pt x="2846" y="53269"/>
                  </a:cubicBezTo>
                  <a:cubicBezTo>
                    <a:pt x="2858" y="52971"/>
                    <a:pt x="3096" y="52697"/>
                    <a:pt x="3405" y="52697"/>
                  </a:cubicBezTo>
                  <a:close/>
                  <a:moveTo>
                    <a:pt x="7132" y="52697"/>
                  </a:moveTo>
                  <a:cubicBezTo>
                    <a:pt x="7430" y="52697"/>
                    <a:pt x="7692" y="52959"/>
                    <a:pt x="7692" y="53269"/>
                  </a:cubicBezTo>
                  <a:cubicBezTo>
                    <a:pt x="7692" y="53566"/>
                    <a:pt x="7442" y="53828"/>
                    <a:pt x="7132" y="53828"/>
                  </a:cubicBezTo>
                  <a:cubicBezTo>
                    <a:pt x="6834" y="53828"/>
                    <a:pt x="6560" y="53578"/>
                    <a:pt x="6560" y="53269"/>
                  </a:cubicBezTo>
                  <a:cubicBezTo>
                    <a:pt x="6560" y="52959"/>
                    <a:pt x="6822" y="52697"/>
                    <a:pt x="7132" y="52697"/>
                  </a:cubicBezTo>
                  <a:close/>
                  <a:moveTo>
                    <a:pt x="10871" y="52697"/>
                  </a:moveTo>
                  <a:cubicBezTo>
                    <a:pt x="11168" y="52697"/>
                    <a:pt x="11430" y="52959"/>
                    <a:pt x="11430" y="53269"/>
                  </a:cubicBezTo>
                  <a:cubicBezTo>
                    <a:pt x="11430" y="53566"/>
                    <a:pt x="11180" y="53828"/>
                    <a:pt x="10871" y="53828"/>
                  </a:cubicBezTo>
                  <a:cubicBezTo>
                    <a:pt x="10573" y="53828"/>
                    <a:pt x="10299" y="53578"/>
                    <a:pt x="10299" y="53269"/>
                  </a:cubicBezTo>
                  <a:cubicBezTo>
                    <a:pt x="10299" y="52959"/>
                    <a:pt x="10549" y="52697"/>
                    <a:pt x="10871" y="52697"/>
                  </a:cubicBezTo>
                  <a:close/>
                  <a:moveTo>
                    <a:pt x="14585" y="52697"/>
                  </a:moveTo>
                  <a:cubicBezTo>
                    <a:pt x="14883" y="52697"/>
                    <a:pt x="15157" y="52959"/>
                    <a:pt x="15157" y="53269"/>
                  </a:cubicBezTo>
                  <a:cubicBezTo>
                    <a:pt x="15157" y="53566"/>
                    <a:pt x="14895" y="53828"/>
                    <a:pt x="14585" y="53828"/>
                  </a:cubicBezTo>
                  <a:cubicBezTo>
                    <a:pt x="14288" y="53828"/>
                    <a:pt x="14014" y="53578"/>
                    <a:pt x="14014" y="53269"/>
                  </a:cubicBezTo>
                  <a:cubicBezTo>
                    <a:pt x="14014" y="52959"/>
                    <a:pt x="14276" y="52697"/>
                    <a:pt x="14585" y="52697"/>
                  </a:cubicBezTo>
                  <a:close/>
                  <a:moveTo>
                    <a:pt x="18324" y="52697"/>
                  </a:moveTo>
                  <a:cubicBezTo>
                    <a:pt x="18622" y="52697"/>
                    <a:pt x="18883" y="52959"/>
                    <a:pt x="18883" y="53269"/>
                  </a:cubicBezTo>
                  <a:cubicBezTo>
                    <a:pt x="18883" y="53566"/>
                    <a:pt x="18633" y="53828"/>
                    <a:pt x="18324" y="53828"/>
                  </a:cubicBezTo>
                  <a:cubicBezTo>
                    <a:pt x="18026" y="53828"/>
                    <a:pt x="17752" y="53578"/>
                    <a:pt x="17752" y="53269"/>
                  </a:cubicBezTo>
                  <a:cubicBezTo>
                    <a:pt x="17752" y="52959"/>
                    <a:pt x="18014" y="52697"/>
                    <a:pt x="18324" y="52697"/>
                  </a:cubicBezTo>
                  <a:close/>
                  <a:moveTo>
                    <a:pt x="22039" y="52697"/>
                  </a:moveTo>
                  <a:cubicBezTo>
                    <a:pt x="22336" y="52697"/>
                    <a:pt x="22610" y="52959"/>
                    <a:pt x="22610" y="53269"/>
                  </a:cubicBezTo>
                  <a:cubicBezTo>
                    <a:pt x="22610" y="53566"/>
                    <a:pt x="22360" y="53828"/>
                    <a:pt x="22039" y="53828"/>
                  </a:cubicBezTo>
                  <a:cubicBezTo>
                    <a:pt x="21729" y="53828"/>
                    <a:pt x="21479" y="53578"/>
                    <a:pt x="21479" y="53269"/>
                  </a:cubicBezTo>
                  <a:cubicBezTo>
                    <a:pt x="21479" y="52959"/>
                    <a:pt x="21729" y="52697"/>
                    <a:pt x="22039" y="52697"/>
                  </a:cubicBezTo>
                  <a:close/>
                  <a:moveTo>
                    <a:pt x="25777" y="52697"/>
                  </a:moveTo>
                  <a:cubicBezTo>
                    <a:pt x="26075" y="52697"/>
                    <a:pt x="26349" y="52959"/>
                    <a:pt x="26349" y="53269"/>
                  </a:cubicBezTo>
                  <a:cubicBezTo>
                    <a:pt x="26349" y="53566"/>
                    <a:pt x="26087" y="53828"/>
                    <a:pt x="25777" y="53828"/>
                  </a:cubicBezTo>
                  <a:cubicBezTo>
                    <a:pt x="25468" y="53828"/>
                    <a:pt x="25206" y="53578"/>
                    <a:pt x="25206" y="53269"/>
                  </a:cubicBezTo>
                  <a:cubicBezTo>
                    <a:pt x="25206" y="52959"/>
                    <a:pt x="25468" y="52697"/>
                    <a:pt x="25777" y="52697"/>
                  </a:cubicBezTo>
                  <a:close/>
                  <a:moveTo>
                    <a:pt x="29504" y="52697"/>
                  </a:moveTo>
                  <a:cubicBezTo>
                    <a:pt x="29801" y="52697"/>
                    <a:pt x="30063" y="52959"/>
                    <a:pt x="30063" y="53269"/>
                  </a:cubicBezTo>
                  <a:cubicBezTo>
                    <a:pt x="30063" y="53566"/>
                    <a:pt x="29813" y="53828"/>
                    <a:pt x="29504" y="53828"/>
                  </a:cubicBezTo>
                  <a:cubicBezTo>
                    <a:pt x="29182" y="53828"/>
                    <a:pt x="28932" y="53578"/>
                    <a:pt x="28932" y="53269"/>
                  </a:cubicBezTo>
                  <a:cubicBezTo>
                    <a:pt x="28932" y="52959"/>
                    <a:pt x="29182" y="52697"/>
                    <a:pt x="29504" y="52697"/>
                  </a:cubicBezTo>
                  <a:close/>
                  <a:moveTo>
                    <a:pt x="33230" y="52697"/>
                  </a:moveTo>
                  <a:cubicBezTo>
                    <a:pt x="33528" y="52697"/>
                    <a:pt x="33802" y="52959"/>
                    <a:pt x="33802" y="53269"/>
                  </a:cubicBezTo>
                  <a:cubicBezTo>
                    <a:pt x="33802" y="53566"/>
                    <a:pt x="33552" y="53828"/>
                    <a:pt x="33230" y="53828"/>
                  </a:cubicBezTo>
                  <a:cubicBezTo>
                    <a:pt x="32921" y="53828"/>
                    <a:pt x="32671" y="53578"/>
                    <a:pt x="32671" y="53269"/>
                  </a:cubicBezTo>
                  <a:cubicBezTo>
                    <a:pt x="32671" y="52959"/>
                    <a:pt x="32921" y="52697"/>
                    <a:pt x="33230" y="52697"/>
                  </a:cubicBezTo>
                  <a:close/>
                  <a:moveTo>
                    <a:pt x="36957" y="52697"/>
                  </a:moveTo>
                  <a:cubicBezTo>
                    <a:pt x="37255" y="52697"/>
                    <a:pt x="37517" y="52959"/>
                    <a:pt x="37517" y="53269"/>
                  </a:cubicBezTo>
                  <a:cubicBezTo>
                    <a:pt x="37517" y="53566"/>
                    <a:pt x="37267" y="53828"/>
                    <a:pt x="36957" y="53828"/>
                  </a:cubicBezTo>
                  <a:cubicBezTo>
                    <a:pt x="36648" y="53828"/>
                    <a:pt x="36386" y="53578"/>
                    <a:pt x="36386" y="53269"/>
                  </a:cubicBezTo>
                  <a:cubicBezTo>
                    <a:pt x="36409" y="52971"/>
                    <a:pt x="36648" y="52697"/>
                    <a:pt x="36957" y="52697"/>
                  </a:cubicBezTo>
                  <a:close/>
                  <a:moveTo>
                    <a:pt x="40672" y="52697"/>
                  </a:moveTo>
                  <a:cubicBezTo>
                    <a:pt x="40970" y="52697"/>
                    <a:pt x="41243" y="52959"/>
                    <a:pt x="41243" y="53269"/>
                  </a:cubicBezTo>
                  <a:cubicBezTo>
                    <a:pt x="41243" y="53566"/>
                    <a:pt x="40993" y="53828"/>
                    <a:pt x="40672" y="53828"/>
                  </a:cubicBezTo>
                  <a:cubicBezTo>
                    <a:pt x="40374" y="53828"/>
                    <a:pt x="40112" y="53578"/>
                    <a:pt x="40112" y="53269"/>
                  </a:cubicBezTo>
                  <a:cubicBezTo>
                    <a:pt x="40112" y="52959"/>
                    <a:pt x="40362" y="52697"/>
                    <a:pt x="40672" y="52697"/>
                  </a:cubicBezTo>
                  <a:close/>
                  <a:moveTo>
                    <a:pt x="44410" y="52697"/>
                  </a:moveTo>
                  <a:cubicBezTo>
                    <a:pt x="44708" y="52697"/>
                    <a:pt x="44982" y="52959"/>
                    <a:pt x="44982" y="53269"/>
                  </a:cubicBezTo>
                  <a:cubicBezTo>
                    <a:pt x="44982" y="53566"/>
                    <a:pt x="44720" y="53828"/>
                    <a:pt x="44410" y="53828"/>
                  </a:cubicBezTo>
                  <a:cubicBezTo>
                    <a:pt x="44113" y="53828"/>
                    <a:pt x="43851" y="53578"/>
                    <a:pt x="43851" y="53269"/>
                  </a:cubicBezTo>
                  <a:cubicBezTo>
                    <a:pt x="43851" y="52959"/>
                    <a:pt x="44101" y="52697"/>
                    <a:pt x="44410" y="52697"/>
                  </a:cubicBezTo>
                  <a:close/>
                  <a:moveTo>
                    <a:pt x="48137" y="52697"/>
                  </a:moveTo>
                  <a:cubicBezTo>
                    <a:pt x="48435" y="52697"/>
                    <a:pt x="48697" y="52959"/>
                    <a:pt x="48697" y="53269"/>
                  </a:cubicBezTo>
                  <a:cubicBezTo>
                    <a:pt x="48697" y="53566"/>
                    <a:pt x="48447" y="53828"/>
                    <a:pt x="48137" y="53828"/>
                  </a:cubicBezTo>
                  <a:cubicBezTo>
                    <a:pt x="47839" y="53828"/>
                    <a:pt x="47566" y="53578"/>
                    <a:pt x="47566" y="53269"/>
                  </a:cubicBezTo>
                  <a:cubicBezTo>
                    <a:pt x="47566" y="52959"/>
                    <a:pt x="47839" y="52697"/>
                    <a:pt x="48137" y="52697"/>
                  </a:cubicBezTo>
                  <a:close/>
                  <a:moveTo>
                    <a:pt x="51864" y="52697"/>
                  </a:moveTo>
                  <a:cubicBezTo>
                    <a:pt x="52161" y="52697"/>
                    <a:pt x="52435" y="52959"/>
                    <a:pt x="52435" y="53269"/>
                  </a:cubicBezTo>
                  <a:cubicBezTo>
                    <a:pt x="52435" y="53566"/>
                    <a:pt x="52185" y="53828"/>
                    <a:pt x="51864" y="53828"/>
                  </a:cubicBezTo>
                  <a:cubicBezTo>
                    <a:pt x="51566" y="53828"/>
                    <a:pt x="51304" y="53578"/>
                    <a:pt x="51304" y="53269"/>
                  </a:cubicBezTo>
                  <a:cubicBezTo>
                    <a:pt x="51304" y="52959"/>
                    <a:pt x="51554" y="52697"/>
                    <a:pt x="51864" y="52697"/>
                  </a:cubicBezTo>
                  <a:close/>
                  <a:moveTo>
                    <a:pt x="55602" y="52697"/>
                  </a:moveTo>
                  <a:cubicBezTo>
                    <a:pt x="55900" y="52697"/>
                    <a:pt x="56174" y="52959"/>
                    <a:pt x="56174" y="53269"/>
                  </a:cubicBezTo>
                  <a:cubicBezTo>
                    <a:pt x="56174" y="53566"/>
                    <a:pt x="55912" y="53828"/>
                    <a:pt x="55602" y="53828"/>
                  </a:cubicBezTo>
                  <a:cubicBezTo>
                    <a:pt x="55293" y="53828"/>
                    <a:pt x="55043" y="53578"/>
                    <a:pt x="55043" y="53269"/>
                  </a:cubicBezTo>
                  <a:cubicBezTo>
                    <a:pt x="55043" y="52959"/>
                    <a:pt x="55293" y="52697"/>
                    <a:pt x="55602" y="52697"/>
                  </a:cubicBezTo>
                  <a:close/>
                  <a:moveTo>
                    <a:pt x="59329" y="52697"/>
                  </a:moveTo>
                  <a:cubicBezTo>
                    <a:pt x="59627" y="52697"/>
                    <a:pt x="59889" y="52959"/>
                    <a:pt x="59889" y="53269"/>
                  </a:cubicBezTo>
                  <a:cubicBezTo>
                    <a:pt x="59889" y="53566"/>
                    <a:pt x="59639" y="53828"/>
                    <a:pt x="59329" y="53828"/>
                  </a:cubicBezTo>
                  <a:cubicBezTo>
                    <a:pt x="59008" y="53828"/>
                    <a:pt x="58757" y="53578"/>
                    <a:pt x="58757" y="53269"/>
                  </a:cubicBezTo>
                  <a:cubicBezTo>
                    <a:pt x="58757" y="52959"/>
                    <a:pt x="59008" y="52697"/>
                    <a:pt x="59329" y="52697"/>
                  </a:cubicBezTo>
                  <a:close/>
                  <a:moveTo>
                    <a:pt x="63056" y="52697"/>
                  </a:moveTo>
                  <a:cubicBezTo>
                    <a:pt x="63353" y="52697"/>
                    <a:pt x="63627" y="52959"/>
                    <a:pt x="63627" y="53269"/>
                  </a:cubicBezTo>
                  <a:cubicBezTo>
                    <a:pt x="63627" y="53566"/>
                    <a:pt x="63377" y="53828"/>
                    <a:pt x="63056" y="53828"/>
                  </a:cubicBezTo>
                  <a:cubicBezTo>
                    <a:pt x="62746" y="53828"/>
                    <a:pt x="62496" y="53578"/>
                    <a:pt x="62496" y="53269"/>
                  </a:cubicBezTo>
                  <a:cubicBezTo>
                    <a:pt x="62496" y="52959"/>
                    <a:pt x="62746" y="52697"/>
                    <a:pt x="63056" y="52697"/>
                  </a:cubicBezTo>
                  <a:close/>
                  <a:moveTo>
                    <a:pt x="66782" y="52697"/>
                  </a:moveTo>
                  <a:cubicBezTo>
                    <a:pt x="67080" y="52697"/>
                    <a:pt x="67342" y="52959"/>
                    <a:pt x="67342" y="53269"/>
                  </a:cubicBezTo>
                  <a:cubicBezTo>
                    <a:pt x="67342" y="53566"/>
                    <a:pt x="67092" y="53828"/>
                    <a:pt x="66782" y="53828"/>
                  </a:cubicBezTo>
                  <a:cubicBezTo>
                    <a:pt x="66473" y="53828"/>
                    <a:pt x="66211" y="53578"/>
                    <a:pt x="66211" y="53269"/>
                  </a:cubicBezTo>
                  <a:cubicBezTo>
                    <a:pt x="66211" y="52959"/>
                    <a:pt x="66473" y="52697"/>
                    <a:pt x="66782" y="52697"/>
                  </a:cubicBezTo>
                  <a:close/>
                  <a:moveTo>
                    <a:pt x="70509" y="52697"/>
                  </a:moveTo>
                  <a:cubicBezTo>
                    <a:pt x="70807" y="52697"/>
                    <a:pt x="71080" y="52959"/>
                    <a:pt x="71080" y="53269"/>
                  </a:cubicBezTo>
                  <a:cubicBezTo>
                    <a:pt x="71080" y="53566"/>
                    <a:pt x="70830" y="53828"/>
                    <a:pt x="70509" y="53828"/>
                  </a:cubicBezTo>
                  <a:cubicBezTo>
                    <a:pt x="70199" y="53828"/>
                    <a:pt x="69949" y="53578"/>
                    <a:pt x="69949" y="53269"/>
                  </a:cubicBezTo>
                  <a:cubicBezTo>
                    <a:pt x="69949" y="52971"/>
                    <a:pt x="70199" y="52697"/>
                    <a:pt x="70509" y="52697"/>
                  </a:cubicBezTo>
                  <a:close/>
                  <a:moveTo>
                    <a:pt x="74236" y="52697"/>
                  </a:moveTo>
                  <a:cubicBezTo>
                    <a:pt x="74533" y="52697"/>
                    <a:pt x="74795" y="52959"/>
                    <a:pt x="74795" y="53269"/>
                  </a:cubicBezTo>
                  <a:cubicBezTo>
                    <a:pt x="74795" y="53566"/>
                    <a:pt x="74545" y="53828"/>
                    <a:pt x="74236" y="53828"/>
                  </a:cubicBezTo>
                  <a:cubicBezTo>
                    <a:pt x="73938" y="53828"/>
                    <a:pt x="73676" y="53578"/>
                    <a:pt x="73676" y="53269"/>
                  </a:cubicBezTo>
                  <a:cubicBezTo>
                    <a:pt x="73676" y="52959"/>
                    <a:pt x="73926" y="52697"/>
                    <a:pt x="74236" y="52697"/>
                  </a:cubicBezTo>
                  <a:close/>
                  <a:moveTo>
                    <a:pt x="77855" y="52697"/>
                  </a:moveTo>
                  <a:cubicBezTo>
                    <a:pt x="78153" y="52697"/>
                    <a:pt x="78415" y="52959"/>
                    <a:pt x="78415" y="53269"/>
                  </a:cubicBezTo>
                  <a:cubicBezTo>
                    <a:pt x="78415" y="53566"/>
                    <a:pt x="78165" y="53828"/>
                    <a:pt x="77855" y="53828"/>
                  </a:cubicBezTo>
                  <a:cubicBezTo>
                    <a:pt x="77546" y="53828"/>
                    <a:pt x="77284" y="53578"/>
                    <a:pt x="77284" y="53269"/>
                  </a:cubicBezTo>
                  <a:cubicBezTo>
                    <a:pt x="77284" y="52959"/>
                    <a:pt x="77546" y="52697"/>
                    <a:pt x="77855" y="52697"/>
                  </a:cubicBezTo>
                  <a:close/>
                  <a:moveTo>
                    <a:pt x="81570" y="52697"/>
                  </a:moveTo>
                  <a:cubicBezTo>
                    <a:pt x="81868" y="52697"/>
                    <a:pt x="82141" y="52959"/>
                    <a:pt x="82141" y="53269"/>
                  </a:cubicBezTo>
                  <a:cubicBezTo>
                    <a:pt x="82141" y="53566"/>
                    <a:pt x="81879" y="53828"/>
                    <a:pt x="81570" y="53828"/>
                  </a:cubicBezTo>
                  <a:cubicBezTo>
                    <a:pt x="81260" y="53828"/>
                    <a:pt x="81010" y="53578"/>
                    <a:pt x="81010" y="53269"/>
                  </a:cubicBezTo>
                  <a:cubicBezTo>
                    <a:pt x="81010" y="52959"/>
                    <a:pt x="81260" y="52697"/>
                    <a:pt x="81570" y="52697"/>
                  </a:cubicBezTo>
                  <a:close/>
                  <a:moveTo>
                    <a:pt x="85308" y="52697"/>
                  </a:moveTo>
                  <a:cubicBezTo>
                    <a:pt x="85606" y="52697"/>
                    <a:pt x="85880" y="52959"/>
                    <a:pt x="85880" y="53269"/>
                  </a:cubicBezTo>
                  <a:cubicBezTo>
                    <a:pt x="85880" y="53566"/>
                    <a:pt x="85618" y="53828"/>
                    <a:pt x="85308" y="53828"/>
                  </a:cubicBezTo>
                  <a:cubicBezTo>
                    <a:pt x="84999" y="53828"/>
                    <a:pt x="84749" y="53578"/>
                    <a:pt x="84749" y="53269"/>
                  </a:cubicBezTo>
                  <a:cubicBezTo>
                    <a:pt x="84749" y="52959"/>
                    <a:pt x="84999" y="52697"/>
                    <a:pt x="85308" y="52697"/>
                  </a:cubicBezTo>
                  <a:close/>
                  <a:moveTo>
                    <a:pt x="89035" y="52697"/>
                  </a:moveTo>
                  <a:cubicBezTo>
                    <a:pt x="89333" y="52697"/>
                    <a:pt x="89595" y="52959"/>
                    <a:pt x="89595" y="53269"/>
                  </a:cubicBezTo>
                  <a:cubicBezTo>
                    <a:pt x="89595" y="53566"/>
                    <a:pt x="89345" y="53828"/>
                    <a:pt x="89035" y="53828"/>
                  </a:cubicBezTo>
                  <a:cubicBezTo>
                    <a:pt x="88714" y="53828"/>
                    <a:pt x="88464" y="53578"/>
                    <a:pt x="88464" y="53269"/>
                  </a:cubicBezTo>
                  <a:cubicBezTo>
                    <a:pt x="88464" y="52959"/>
                    <a:pt x="88714" y="52697"/>
                    <a:pt x="89035" y="52697"/>
                  </a:cubicBezTo>
                  <a:close/>
                  <a:moveTo>
                    <a:pt x="92762" y="52697"/>
                  </a:moveTo>
                  <a:cubicBezTo>
                    <a:pt x="93059" y="52697"/>
                    <a:pt x="93333" y="52959"/>
                    <a:pt x="93333" y="53269"/>
                  </a:cubicBezTo>
                  <a:cubicBezTo>
                    <a:pt x="93333" y="53566"/>
                    <a:pt x="93071" y="53828"/>
                    <a:pt x="92762" y="53828"/>
                  </a:cubicBezTo>
                  <a:cubicBezTo>
                    <a:pt x="92452" y="53828"/>
                    <a:pt x="92202" y="53578"/>
                    <a:pt x="92202" y="53269"/>
                  </a:cubicBezTo>
                  <a:cubicBezTo>
                    <a:pt x="92202" y="52971"/>
                    <a:pt x="92452" y="52697"/>
                    <a:pt x="92762" y="52697"/>
                  </a:cubicBezTo>
                  <a:close/>
                  <a:moveTo>
                    <a:pt x="96488" y="52697"/>
                  </a:moveTo>
                  <a:cubicBezTo>
                    <a:pt x="96786" y="52697"/>
                    <a:pt x="97048" y="52959"/>
                    <a:pt x="97048" y="53269"/>
                  </a:cubicBezTo>
                  <a:cubicBezTo>
                    <a:pt x="97048" y="53566"/>
                    <a:pt x="96798" y="53828"/>
                    <a:pt x="96488" y="53828"/>
                  </a:cubicBezTo>
                  <a:cubicBezTo>
                    <a:pt x="96191" y="53828"/>
                    <a:pt x="95917" y="53578"/>
                    <a:pt x="95917" y="53269"/>
                  </a:cubicBezTo>
                  <a:cubicBezTo>
                    <a:pt x="95917" y="52971"/>
                    <a:pt x="96179" y="52697"/>
                    <a:pt x="96488" y="52697"/>
                  </a:cubicBezTo>
                  <a:close/>
                  <a:moveTo>
                    <a:pt x="100203" y="52697"/>
                  </a:moveTo>
                  <a:cubicBezTo>
                    <a:pt x="100501" y="52697"/>
                    <a:pt x="100775" y="52959"/>
                    <a:pt x="100775" y="53269"/>
                  </a:cubicBezTo>
                  <a:cubicBezTo>
                    <a:pt x="100775" y="53566"/>
                    <a:pt x="100513" y="53828"/>
                    <a:pt x="100203" y="53828"/>
                  </a:cubicBezTo>
                  <a:cubicBezTo>
                    <a:pt x="99905" y="53828"/>
                    <a:pt x="99644" y="53578"/>
                    <a:pt x="99644" y="53269"/>
                  </a:cubicBezTo>
                  <a:cubicBezTo>
                    <a:pt x="99644" y="52959"/>
                    <a:pt x="99894" y="52697"/>
                    <a:pt x="100203" y="52697"/>
                  </a:cubicBezTo>
                  <a:close/>
                  <a:moveTo>
                    <a:pt x="103942" y="52697"/>
                  </a:moveTo>
                  <a:cubicBezTo>
                    <a:pt x="104239" y="52697"/>
                    <a:pt x="104513" y="52959"/>
                    <a:pt x="104513" y="53269"/>
                  </a:cubicBezTo>
                  <a:cubicBezTo>
                    <a:pt x="104513" y="53566"/>
                    <a:pt x="104251" y="53828"/>
                    <a:pt x="103942" y="53828"/>
                  </a:cubicBezTo>
                  <a:cubicBezTo>
                    <a:pt x="103644" y="53828"/>
                    <a:pt x="103382" y="53578"/>
                    <a:pt x="103382" y="53269"/>
                  </a:cubicBezTo>
                  <a:cubicBezTo>
                    <a:pt x="103382" y="52959"/>
                    <a:pt x="103632" y="52697"/>
                    <a:pt x="103942" y="52697"/>
                  </a:cubicBezTo>
                  <a:close/>
                  <a:moveTo>
                    <a:pt x="107668" y="52697"/>
                  </a:moveTo>
                  <a:cubicBezTo>
                    <a:pt x="107966" y="52697"/>
                    <a:pt x="108228" y="52959"/>
                    <a:pt x="108228" y="53269"/>
                  </a:cubicBezTo>
                  <a:cubicBezTo>
                    <a:pt x="108228" y="53566"/>
                    <a:pt x="107978" y="53828"/>
                    <a:pt x="107668" y="53828"/>
                  </a:cubicBezTo>
                  <a:cubicBezTo>
                    <a:pt x="107371" y="53828"/>
                    <a:pt x="107097" y="53578"/>
                    <a:pt x="107097" y="53269"/>
                  </a:cubicBezTo>
                  <a:cubicBezTo>
                    <a:pt x="107097" y="52959"/>
                    <a:pt x="107347" y="52697"/>
                    <a:pt x="107668" y="52697"/>
                  </a:cubicBezTo>
                  <a:close/>
                  <a:moveTo>
                    <a:pt x="111395" y="52697"/>
                  </a:moveTo>
                  <a:cubicBezTo>
                    <a:pt x="111693" y="52697"/>
                    <a:pt x="111967" y="52959"/>
                    <a:pt x="111967" y="53269"/>
                  </a:cubicBezTo>
                  <a:cubicBezTo>
                    <a:pt x="111967" y="53566"/>
                    <a:pt x="111705" y="53828"/>
                    <a:pt x="111395" y="53828"/>
                  </a:cubicBezTo>
                  <a:cubicBezTo>
                    <a:pt x="111085" y="53828"/>
                    <a:pt x="110835" y="53578"/>
                    <a:pt x="110835" y="53269"/>
                  </a:cubicBezTo>
                  <a:cubicBezTo>
                    <a:pt x="110835" y="52959"/>
                    <a:pt x="111085" y="52697"/>
                    <a:pt x="111395" y="52697"/>
                  </a:cubicBezTo>
                  <a:close/>
                  <a:moveTo>
                    <a:pt x="115122" y="52697"/>
                  </a:moveTo>
                  <a:cubicBezTo>
                    <a:pt x="115419" y="52697"/>
                    <a:pt x="115681" y="52959"/>
                    <a:pt x="115681" y="53269"/>
                  </a:cubicBezTo>
                  <a:cubicBezTo>
                    <a:pt x="115681" y="53566"/>
                    <a:pt x="115431" y="53828"/>
                    <a:pt x="115122" y="53828"/>
                  </a:cubicBezTo>
                  <a:cubicBezTo>
                    <a:pt x="114812" y="53828"/>
                    <a:pt x="114550" y="53578"/>
                    <a:pt x="114550" y="53269"/>
                  </a:cubicBezTo>
                  <a:cubicBezTo>
                    <a:pt x="114550" y="52959"/>
                    <a:pt x="114812" y="52697"/>
                    <a:pt x="115122" y="52697"/>
                  </a:cubicBezTo>
                  <a:close/>
                  <a:moveTo>
                    <a:pt x="118860" y="52697"/>
                  </a:moveTo>
                  <a:cubicBezTo>
                    <a:pt x="119158" y="52697"/>
                    <a:pt x="119420" y="52959"/>
                    <a:pt x="119420" y="53269"/>
                  </a:cubicBezTo>
                  <a:cubicBezTo>
                    <a:pt x="119420" y="53566"/>
                    <a:pt x="119170" y="53828"/>
                    <a:pt x="118860" y="53828"/>
                  </a:cubicBezTo>
                  <a:cubicBezTo>
                    <a:pt x="118539" y="53828"/>
                    <a:pt x="118289" y="53578"/>
                    <a:pt x="118289" y="53269"/>
                  </a:cubicBezTo>
                  <a:cubicBezTo>
                    <a:pt x="118289" y="52959"/>
                    <a:pt x="118539" y="52697"/>
                    <a:pt x="118860" y="52697"/>
                  </a:cubicBezTo>
                  <a:close/>
                  <a:moveTo>
                    <a:pt x="122575" y="52697"/>
                  </a:moveTo>
                  <a:cubicBezTo>
                    <a:pt x="122873" y="52697"/>
                    <a:pt x="123146" y="52959"/>
                    <a:pt x="123146" y="53269"/>
                  </a:cubicBezTo>
                  <a:cubicBezTo>
                    <a:pt x="123146" y="53566"/>
                    <a:pt x="122885" y="53828"/>
                    <a:pt x="122575" y="53828"/>
                  </a:cubicBezTo>
                  <a:cubicBezTo>
                    <a:pt x="122265" y="53828"/>
                    <a:pt x="122015" y="53578"/>
                    <a:pt x="122015" y="53269"/>
                  </a:cubicBezTo>
                  <a:cubicBezTo>
                    <a:pt x="122027" y="52971"/>
                    <a:pt x="122277" y="52697"/>
                    <a:pt x="122575" y="52697"/>
                  </a:cubicBezTo>
                  <a:close/>
                  <a:moveTo>
                    <a:pt x="126314" y="52697"/>
                  </a:moveTo>
                  <a:cubicBezTo>
                    <a:pt x="126611" y="52697"/>
                    <a:pt x="126873" y="52959"/>
                    <a:pt x="126873" y="53269"/>
                  </a:cubicBezTo>
                  <a:cubicBezTo>
                    <a:pt x="126873" y="53566"/>
                    <a:pt x="126623" y="53828"/>
                    <a:pt x="126314" y="53828"/>
                  </a:cubicBezTo>
                  <a:cubicBezTo>
                    <a:pt x="126004" y="53828"/>
                    <a:pt x="125742" y="53578"/>
                    <a:pt x="125742" y="53269"/>
                  </a:cubicBezTo>
                  <a:cubicBezTo>
                    <a:pt x="125742" y="52971"/>
                    <a:pt x="126004" y="52697"/>
                    <a:pt x="126314" y="52697"/>
                  </a:cubicBezTo>
                  <a:close/>
                  <a:moveTo>
                    <a:pt x="130028" y="52697"/>
                  </a:moveTo>
                  <a:cubicBezTo>
                    <a:pt x="130326" y="52697"/>
                    <a:pt x="130600" y="52959"/>
                    <a:pt x="130600" y="53269"/>
                  </a:cubicBezTo>
                  <a:cubicBezTo>
                    <a:pt x="130600" y="53566"/>
                    <a:pt x="130350" y="53828"/>
                    <a:pt x="130028" y="53828"/>
                  </a:cubicBezTo>
                  <a:cubicBezTo>
                    <a:pt x="129731" y="53828"/>
                    <a:pt x="129469" y="53578"/>
                    <a:pt x="129469" y="53269"/>
                  </a:cubicBezTo>
                  <a:cubicBezTo>
                    <a:pt x="129469" y="52959"/>
                    <a:pt x="129719" y="52697"/>
                    <a:pt x="130028" y="52697"/>
                  </a:cubicBezTo>
                  <a:close/>
                  <a:moveTo>
                    <a:pt x="133767" y="52697"/>
                  </a:moveTo>
                  <a:cubicBezTo>
                    <a:pt x="134065" y="52697"/>
                    <a:pt x="134326" y="52959"/>
                    <a:pt x="134326" y="53269"/>
                  </a:cubicBezTo>
                  <a:cubicBezTo>
                    <a:pt x="134326" y="53566"/>
                    <a:pt x="134076" y="53828"/>
                    <a:pt x="133767" y="53828"/>
                  </a:cubicBezTo>
                  <a:cubicBezTo>
                    <a:pt x="133469" y="53828"/>
                    <a:pt x="133207" y="53578"/>
                    <a:pt x="133207" y="53269"/>
                  </a:cubicBezTo>
                  <a:cubicBezTo>
                    <a:pt x="133207" y="52959"/>
                    <a:pt x="133457" y="52697"/>
                    <a:pt x="133767" y="52697"/>
                  </a:cubicBezTo>
                  <a:close/>
                  <a:moveTo>
                    <a:pt x="137494" y="52697"/>
                  </a:moveTo>
                  <a:cubicBezTo>
                    <a:pt x="137791" y="52697"/>
                    <a:pt x="138053" y="52959"/>
                    <a:pt x="138053" y="53269"/>
                  </a:cubicBezTo>
                  <a:cubicBezTo>
                    <a:pt x="138053" y="53566"/>
                    <a:pt x="137803" y="53828"/>
                    <a:pt x="137494" y="53828"/>
                  </a:cubicBezTo>
                  <a:cubicBezTo>
                    <a:pt x="137196" y="53828"/>
                    <a:pt x="136922" y="53578"/>
                    <a:pt x="136922" y="53269"/>
                  </a:cubicBezTo>
                  <a:cubicBezTo>
                    <a:pt x="136934" y="52971"/>
                    <a:pt x="137172" y="52697"/>
                    <a:pt x="137494" y="52697"/>
                  </a:cubicBezTo>
                  <a:close/>
                  <a:moveTo>
                    <a:pt x="141220" y="52697"/>
                  </a:moveTo>
                  <a:cubicBezTo>
                    <a:pt x="141518" y="52697"/>
                    <a:pt x="141792" y="52959"/>
                    <a:pt x="141792" y="53269"/>
                  </a:cubicBezTo>
                  <a:cubicBezTo>
                    <a:pt x="141792" y="53566"/>
                    <a:pt x="141530" y="53828"/>
                    <a:pt x="141220" y="53828"/>
                  </a:cubicBezTo>
                  <a:cubicBezTo>
                    <a:pt x="140911" y="53828"/>
                    <a:pt x="140661" y="53578"/>
                    <a:pt x="140661" y="53269"/>
                  </a:cubicBezTo>
                  <a:cubicBezTo>
                    <a:pt x="140661" y="52971"/>
                    <a:pt x="140911" y="52697"/>
                    <a:pt x="141220" y="52697"/>
                  </a:cubicBezTo>
                  <a:close/>
                  <a:moveTo>
                    <a:pt x="144947" y="52697"/>
                  </a:moveTo>
                  <a:cubicBezTo>
                    <a:pt x="145244" y="52697"/>
                    <a:pt x="145506" y="52959"/>
                    <a:pt x="145506" y="53269"/>
                  </a:cubicBezTo>
                  <a:cubicBezTo>
                    <a:pt x="145506" y="53566"/>
                    <a:pt x="145256" y="53828"/>
                    <a:pt x="144947" y="53828"/>
                  </a:cubicBezTo>
                  <a:cubicBezTo>
                    <a:pt x="144637" y="53828"/>
                    <a:pt x="144375" y="53578"/>
                    <a:pt x="144375" y="53269"/>
                  </a:cubicBezTo>
                  <a:cubicBezTo>
                    <a:pt x="144375" y="52959"/>
                    <a:pt x="144637" y="52697"/>
                    <a:pt x="144947" y="52697"/>
                  </a:cubicBezTo>
                  <a:close/>
                  <a:moveTo>
                    <a:pt x="148685" y="52697"/>
                  </a:moveTo>
                  <a:cubicBezTo>
                    <a:pt x="148983" y="52697"/>
                    <a:pt x="149245" y="52959"/>
                    <a:pt x="149245" y="53269"/>
                  </a:cubicBezTo>
                  <a:cubicBezTo>
                    <a:pt x="149245" y="53566"/>
                    <a:pt x="148995" y="53828"/>
                    <a:pt x="148685" y="53828"/>
                  </a:cubicBezTo>
                  <a:cubicBezTo>
                    <a:pt x="148364" y="53828"/>
                    <a:pt x="148114" y="53578"/>
                    <a:pt x="148114" y="53269"/>
                  </a:cubicBezTo>
                  <a:cubicBezTo>
                    <a:pt x="148114" y="52959"/>
                    <a:pt x="148364" y="52697"/>
                    <a:pt x="148685" y="52697"/>
                  </a:cubicBezTo>
                  <a:close/>
                  <a:moveTo>
                    <a:pt x="152400" y="52697"/>
                  </a:moveTo>
                  <a:cubicBezTo>
                    <a:pt x="152698" y="52697"/>
                    <a:pt x="152972" y="52959"/>
                    <a:pt x="152972" y="53269"/>
                  </a:cubicBezTo>
                  <a:cubicBezTo>
                    <a:pt x="152972" y="53566"/>
                    <a:pt x="152710" y="53828"/>
                    <a:pt x="152400" y="53828"/>
                  </a:cubicBezTo>
                  <a:cubicBezTo>
                    <a:pt x="152091" y="53828"/>
                    <a:pt x="151841" y="53578"/>
                    <a:pt x="151841" y="53269"/>
                  </a:cubicBezTo>
                  <a:cubicBezTo>
                    <a:pt x="151841" y="52959"/>
                    <a:pt x="152091" y="52697"/>
                    <a:pt x="152400" y="52697"/>
                  </a:cubicBezTo>
                  <a:close/>
                  <a:moveTo>
                    <a:pt x="154668" y="54755"/>
                  </a:moveTo>
                  <a:lnTo>
                    <a:pt x="154828" y="55103"/>
                  </a:lnTo>
                  <a:lnTo>
                    <a:pt x="154828" y="55103"/>
                  </a:lnTo>
                  <a:cubicBezTo>
                    <a:pt x="154819" y="54968"/>
                    <a:pt x="154758" y="54847"/>
                    <a:pt x="154668" y="54755"/>
                  </a:cubicBezTo>
                  <a:close/>
                  <a:moveTo>
                    <a:pt x="1548" y="54578"/>
                  </a:moveTo>
                  <a:cubicBezTo>
                    <a:pt x="1846" y="54578"/>
                    <a:pt x="2119" y="54828"/>
                    <a:pt x="2119" y="55138"/>
                  </a:cubicBezTo>
                  <a:cubicBezTo>
                    <a:pt x="2119" y="55435"/>
                    <a:pt x="1858" y="55709"/>
                    <a:pt x="1548" y="55709"/>
                  </a:cubicBezTo>
                  <a:cubicBezTo>
                    <a:pt x="1238" y="55709"/>
                    <a:pt x="988" y="55459"/>
                    <a:pt x="988" y="55138"/>
                  </a:cubicBezTo>
                  <a:cubicBezTo>
                    <a:pt x="988" y="54828"/>
                    <a:pt x="1238" y="54578"/>
                    <a:pt x="1548" y="54578"/>
                  </a:cubicBezTo>
                  <a:close/>
                  <a:moveTo>
                    <a:pt x="5287" y="54578"/>
                  </a:moveTo>
                  <a:cubicBezTo>
                    <a:pt x="5596" y="54578"/>
                    <a:pt x="5846" y="54828"/>
                    <a:pt x="5846" y="55138"/>
                  </a:cubicBezTo>
                  <a:cubicBezTo>
                    <a:pt x="5846" y="55459"/>
                    <a:pt x="5596" y="55709"/>
                    <a:pt x="5287" y="55709"/>
                  </a:cubicBezTo>
                  <a:cubicBezTo>
                    <a:pt x="4977" y="55709"/>
                    <a:pt x="4715" y="55459"/>
                    <a:pt x="4715" y="55138"/>
                  </a:cubicBezTo>
                  <a:cubicBezTo>
                    <a:pt x="4715" y="54828"/>
                    <a:pt x="4977" y="54578"/>
                    <a:pt x="5287" y="54578"/>
                  </a:cubicBezTo>
                  <a:close/>
                  <a:moveTo>
                    <a:pt x="9001" y="54578"/>
                  </a:moveTo>
                  <a:cubicBezTo>
                    <a:pt x="9299" y="54578"/>
                    <a:pt x="9573" y="54828"/>
                    <a:pt x="9573" y="55138"/>
                  </a:cubicBezTo>
                  <a:cubicBezTo>
                    <a:pt x="9573" y="55435"/>
                    <a:pt x="9323" y="55709"/>
                    <a:pt x="9001" y="55709"/>
                  </a:cubicBezTo>
                  <a:cubicBezTo>
                    <a:pt x="8704" y="55709"/>
                    <a:pt x="8442" y="55459"/>
                    <a:pt x="8442" y="55138"/>
                  </a:cubicBezTo>
                  <a:cubicBezTo>
                    <a:pt x="8442" y="54828"/>
                    <a:pt x="8692" y="54578"/>
                    <a:pt x="9001" y="54578"/>
                  </a:cubicBezTo>
                  <a:close/>
                  <a:moveTo>
                    <a:pt x="12728" y="54578"/>
                  </a:moveTo>
                  <a:cubicBezTo>
                    <a:pt x="13037" y="54578"/>
                    <a:pt x="13288" y="54828"/>
                    <a:pt x="13288" y="55138"/>
                  </a:cubicBezTo>
                  <a:cubicBezTo>
                    <a:pt x="13288" y="55459"/>
                    <a:pt x="13037" y="55709"/>
                    <a:pt x="12728" y="55709"/>
                  </a:cubicBezTo>
                  <a:cubicBezTo>
                    <a:pt x="12418" y="55709"/>
                    <a:pt x="12156" y="55459"/>
                    <a:pt x="12156" y="55138"/>
                  </a:cubicBezTo>
                  <a:cubicBezTo>
                    <a:pt x="12156" y="54828"/>
                    <a:pt x="12418" y="54578"/>
                    <a:pt x="12728" y="54578"/>
                  </a:cubicBezTo>
                  <a:close/>
                  <a:moveTo>
                    <a:pt x="16466" y="54578"/>
                  </a:moveTo>
                  <a:cubicBezTo>
                    <a:pt x="16764" y="54578"/>
                    <a:pt x="17026" y="54828"/>
                    <a:pt x="17026" y="55138"/>
                  </a:cubicBezTo>
                  <a:cubicBezTo>
                    <a:pt x="17026" y="55435"/>
                    <a:pt x="16776" y="55709"/>
                    <a:pt x="16466" y="55709"/>
                  </a:cubicBezTo>
                  <a:cubicBezTo>
                    <a:pt x="16169" y="55709"/>
                    <a:pt x="15895" y="55459"/>
                    <a:pt x="15895" y="55138"/>
                  </a:cubicBezTo>
                  <a:cubicBezTo>
                    <a:pt x="15895" y="54828"/>
                    <a:pt x="16145" y="54578"/>
                    <a:pt x="16466" y="54578"/>
                  </a:cubicBezTo>
                  <a:close/>
                  <a:moveTo>
                    <a:pt x="20181" y="54578"/>
                  </a:moveTo>
                  <a:cubicBezTo>
                    <a:pt x="20491" y="54578"/>
                    <a:pt x="20753" y="54828"/>
                    <a:pt x="20753" y="55138"/>
                  </a:cubicBezTo>
                  <a:cubicBezTo>
                    <a:pt x="20753" y="55459"/>
                    <a:pt x="20491" y="55709"/>
                    <a:pt x="20181" y="55709"/>
                  </a:cubicBezTo>
                  <a:cubicBezTo>
                    <a:pt x="19872" y="55709"/>
                    <a:pt x="19622" y="55459"/>
                    <a:pt x="19622" y="55138"/>
                  </a:cubicBezTo>
                  <a:cubicBezTo>
                    <a:pt x="19622" y="54828"/>
                    <a:pt x="19872" y="54578"/>
                    <a:pt x="20181" y="54578"/>
                  </a:cubicBezTo>
                  <a:close/>
                  <a:moveTo>
                    <a:pt x="23920" y="54578"/>
                  </a:moveTo>
                  <a:cubicBezTo>
                    <a:pt x="24217" y="54578"/>
                    <a:pt x="24479" y="54828"/>
                    <a:pt x="24479" y="55138"/>
                  </a:cubicBezTo>
                  <a:cubicBezTo>
                    <a:pt x="24479" y="55435"/>
                    <a:pt x="24229" y="55709"/>
                    <a:pt x="23920" y="55709"/>
                  </a:cubicBezTo>
                  <a:cubicBezTo>
                    <a:pt x="23610" y="55709"/>
                    <a:pt x="23348" y="55459"/>
                    <a:pt x="23348" y="55138"/>
                  </a:cubicBezTo>
                  <a:cubicBezTo>
                    <a:pt x="23348" y="54828"/>
                    <a:pt x="23610" y="54578"/>
                    <a:pt x="23920" y="54578"/>
                  </a:cubicBezTo>
                  <a:close/>
                  <a:moveTo>
                    <a:pt x="27635" y="54578"/>
                  </a:moveTo>
                  <a:cubicBezTo>
                    <a:pt x="27956" y="54578"/>
                    <a:pt x="28206" y="54828"/>
                    <a:pt x="28206" y="55138"/>
                  </a:cubicBezTo>
                  <a:cubicBezTo>
                    <a:pt x="28206" y="55459"/>
                    <a:pt x="27956" y="55709"/>
                    <a:pt x="27635" y="55709"/>
                  </a:cubicBezTo>
                  <a:cubicBezTo>
                    <a:pt x="27325" y="55709"/>
                    <a:pt x="27075" y="55459"/>
                    <a:pt x="27075" y="55138"/>
                  </a:cubicBezTo>
                  <a:cubicBezTo>
                    <a:pt x="27075" y="54828"/>
                    <a:pt x="27325" y="54578"/>
                    <a:pt x="27635" y="54578"/>
                  </a:cubicBezTo>
                  <a:close/>
                  <a:moveTo>
                    <a:pt x="31373" y="54578"/>
                  </a:moveTo>
                  <a:cubicBezTo>
                    <a:pt x="31671" y="54578"/>
                    <a:pt x="31945" y="54828"/>
                    <a:pt x="31945" y="55138"/>
                  </a:cubicBezTo>
                  <a:cubicBezTo>
                    <a:pt x="31945" y="55435"/>
                    <a:pt x="31683" y="55709"/>
                    <a:pt x="31373" y="55709"/>
                  </a:cubicBezTo>
                  <a:cubicBezTo>
                    <a:pt x="31064" y="55709"/>
                    <a:pt x="30814" y="55459"/>
                    <a:pt x="30814" y="55138"/>
                  </a:cubicBezTo>
                  <a:cubicBezTo>
                    <a:pt x="30814" y="54828"/>
                    <a:pt x="31064" y="54578"/>
                    <a:pt x="31373" y="54578"/>
                  </a:cubicBezTo>
                  <a:close/>
                  <a:moveTo>
                    <a:pt x="35100" y="54578"/>
                  </a:moveTo>
                  <a:cubicBezTo>
                    <a:pt x="35409" y="54578"/>
                    <a:pt x="35659" y="54828"/>
                    <a:pt x="35659" y="55138"/>
                  </a:cubicBezTo>
                  <a:cubicBezTo>
                    <a:pt x="35659" y="55459"/>
                    <a:pt x="35409" y="55709"/>
                    <a:pt x="35100" y="55709"/>
                  </a:cubicBezTo>
                  <a:cubicBezTo>
                    <a:pt x="34778" y="55709"/>
                    <a:pt x="34528" y="55459"/>
                    <a:pt x="34528" y="55138"/>
                  </a:cubicBezTo>
                  <a:cubicBezTo>
                    <a:pt x="34528" y="54828"/>
                    <a:pt x="34778" y="54578"/>
                    <a:pt x="35100" y="54578"/>
                  </a:cubicBezTo>
                  <a:close/>
                  <a:moveTo>
                    <a:pt x="38815" y="54578"/>
                  </a:moveTo>
                  <a:cubicBezTo>
                    <a:pt x="39112" y="54578"/>
                    <a:pt x="39386" y="54828"/>
                    <a:pt x="39386" y="55138"/>
                  </a:cubicBezTo>
                  <a:cubicBezTo>
                    <a:pt x="39386" y="55435"/>
                    <a:pt x="39124" y="55709"/>
                    <a:pt x="38815" y="55709"/>
                  </a:cubicBezTo>
                  <a:cubicBezTo>
                    <a:pt x="38517" y="55709"/>
                    <a:pt x="38255" y="55459"/>
                    <a:pt x="38255" y="55138"/>
                  </a:cubicBezTo>
                  <a:cubicBezTo>
                    <a:pt x="38255" y="54828"/>
                    <a:pt x="38505" y="54578"/>
                    <a:pt x="38815" y="54578"/>
                  </a:cubicBezTo>
                  <a:close/>
                  <a:moveTo>
                    <a:pt x="42553" y="54578"/>
                  </a:moveTo>
                  <a:cubicBezTo>
                    <a:pt x="42863" y="54578"/>
                    <a:pt x="43113" y="54828"/>
                    <a:pt x="43113" y="55138"/>
                  </a:cubicBezTo>
                  <a:cubicBezTo>
                    <a:pt x="43113" y="55459"/>
                    <a:pt x="42863" y="55709"/>
                    <a:pt x="42553" y="55709"/>
                  </a:cubicBezTo>
                  <a:cubicBezTo>
                    <a:pt x="42232" y="55709"/>
                    <a:pt x="41982" y="55459"/>
                    <a:pt x="41982" y="55138"/>
                  </a:cubicBezTo>
                  <a:cubicBezTo>
                    <a:pt x="41982" y="54828"/>
                    <a:pt x="42244" y="54578"/>
                    <a:pt x="42553" y="54578"/>
                  </a:cubicBezTo>
                  <a:close/>
                  <a:moveTo>
                    <a:pt x="46268" y="54578"/>
                  </a:moveTo>
                  <a:cubicBezTo>
                    <a:pt x="46565" y="54578"/>
                    <a:pt x="46839" y="54828"/>
                    <a:pt x="46839" y="55138"/>
                  </a:cubicBezTo>
                  <a:cubicBezTo>
                    <a:pt x="46839" y="55435"/>
                    <a:pt x="46589" y="55709"/>
                    <a:pt x="46268" y="55709"/>
                  </a:cubicBezTo>
                  <a:cubicBezTo>
                    <a:pt x="45970" y="55709"/>
                    <a:pt x="45708" y="55459"/>
                    <a:pt x="45708" y="55138"/>
                  </a:cubicBezTo>
                  <a:cubicBezTo>
                    <a:pt x="45708" y="54828"/>
                    <a:pt x="45958" y="54578"/>
                    <a:pt x="46268" y="54578"/>
                  </a:cubicBezTo>
                  <a:close/>
                  <a:moveTo>
                    <a:pt x="50006" y="54578"/>
                  </a:moveTo>
                  <a:cubicBezTo>
                    <a:pt x="50316" y="54578"/>
                    <a:pt x="50578" y="54828"/>
                    <a:pt x="50578" y="55138"/>
                  </a:cubicBezTo>
                  <a:cubicBezTo>
                    <a:pt x="50578" y="55459"/>
                    <a:pt x="50316" y="55709"/>
                    <a:pt x="50006" y="55709"/>
                  </a:cubicBezTo>
                  <a:cubicBezTo>
                    <a:pt x="49697" y="55709"/>
                    <a:pt x="49447" y="55459"/>
                    <a:pt x="49447" y="55138"/>
                  </a:cubicBezTo>
                  <a:cubicBezTo>
                    <a:pt x="49447" y="54828"/>
                    <a:pt x="49697" y="54578"/>
                    <a:pt x="50006" y="54578"/>
                  </a:cubicBezTo>
                  <a:close/>
                  <a:moveTo>
                    <a:pt x="53733" y="54578"/>
                  </a:moveTo>
                  <a:cubicBezTo>
                    <a:pt x="54031" y="54578"/>
                    <a:pt x="54293" y="54828"/>
                    <a:pt x="54293" y="55138"/>
                  </a:cubicBezTo>
                  <a:cubicBezTo>
                    <a:pt x="54293" y="55435"/>
                    <a:pt x="54043" y="55709"/>
                    <a:pt x="53733" y="55709"/>
                  </a:cubicBezTo>
                  <a:cubicBezTo>
                    <a:pt x="53412" y="55709"/>
                    <a:pt x="53162" y="55459"/>
                    <a:pt x="53162" y="55138"/>
                  </a:cubicBezTo>
                  <a:cubicBezTo>
                    <a:pt x="53162" y="54828"/>
                    <a:pt x="53412" y="54578"/>
                    <a:pt x="53733" y="54578"/>
                  </a:cubicBezTo>
                  <a:close/>
                  <a:moveTo>
                    <a:pt x="57460" y="54578"/>
                  </a:moveTo>
                  <a:cubicBezTo>
                    <a:pt x="57781" y="54578"/>
                    <a:pt x="58031" y="54828"/>
                    <a:pt x="58031" y="55138"/>
                  </a:cubicBezTo>
                  <a:cubicBezTo>
                    <a:pt x="58031" y="55459"/>
                    <a:pt x="57781" y="55709"/>
                    <a:pt x="57460" y="55709"/>
                  </a:cubicBezTo>
                  <a:cubicBezTo>
                    <a:pt x="57150" y="55709"/>
                    <a:pt x="56900" y="55459"/>
                    <a:pt x="56900" y="55138"/>
                  </a:cubicBezTo>
                  <a:cubicBezTo>
                    <a:pt x="56900" y="54828"/>
                    <a:pt x="57150" y="54578"/>
                    <a:pt x="57460" y="54578"/>
                  </a:cubicBezTo>
                  <a:close/>
                  <a:moveTo>
                    <a:pt x="61186" y="54578"/>
                  </a:moveTo>
                  <a:cubicBezTo>
                    <a:pt x="61484" y="54578"/>
                    <a:pt x="61746" y="54828"/>
                    <a:pt x="61746" y="55138"/>
                  </a:cubicBezTo>
                  <a:cubicBezTo>
                    <a:pt x="61746" y="55435"/>
                    <a:pt x="61496" y="55709"/>
                    <a:pt x="61186" y="55709"/>
                  </a:cubicBezTo>
                  <a:cubicBezTo>
                    <a:pt x="60877" y="55709"/>
                    <a:pt x="60615" y="55459"/>
                    <a:pt x="60615" y="55138"/>
                  </a:cubicBezTo>
                  <a:cubicBezTo>
                    <a:pt x="60615" y="54828"/>
                    <a:pt x="60877" y="54578"/>
                    <a:pt x="61186" y="54578"/>
                  </a:cubicBezTo>
                  <a:close/>
                  <a:moveTo>
                    <a:pt x="64925" y="54578"/>
                  </a:moveTo>
                  <a:cubicBezTo>
                    <a:pt x="65234" y="54578"/>
                    <a:pt x="65485" y="54828"/>
                    <a:pt x="65485" y="55138"/>
                  </a:cubicBezTo>
                  <a:cubicBezTo>
                    <a:pt x="65485" y="55459"/>
                    <a:pt x="65234" y="55709"/>
                    <a:pt x="64925" y="55709"/>
                  </a:cubicBezTo>
                  <a:cubicBezTo>
                    <a:pt x="64603" y="55709"/>
                    <a:pt x="64353" y="55459"/>
                    <a:pt x="64353" y="55138"/>
                  </a:cubicBezTo>
                  <a:cubicBezTo>
                    <a:pt x="64353" y="54828"/>
                    <a:pt x="64603" y="54578"/>
                    <a:pt x="64925" y="54578"/>
                  </a:cubicBezTo>
                  <a:close/>
                  <a:moveTo>
                    <a:pt x="68640" y="54578"/>
                  </a:moveTo>
                  <a:cubicBezTo>
                    <a:pt x="68937" y="54578"/>
                    <a:pt x="69211" y="54828"/>
                    <a:pt x="69211" y="55138"/>
                  </a:cubicBezTo>
                  <a:cubicBezTo>
                    <a:pt x="69211" y="55435"/>
                    <a:pt x="68949" y="55709"/>
                    <a:pt x="68640" y="55709"/>
                  </a:cubicBezTo>
                  <a:cubicBezTo>
                    <a:pt x="68330" y="55709"/>
                    <a:pt x="68080" y="55459"/>
                    <a:pt x="68080" y="55138"/>
                  </a:cubicBezTo>
                  <a:cubicBezTo>
                    <a:pt x="68092" y="54828"/>
                    <a:pt x="68330" y="54578"/>
                    <a:pt x="68640" y="54578"/>
                  </a:cubicBezTo>
                  <a:close/>
                  <a:moveTo>
                    <a:pt x="72366" y="54578"/>
                  </a:moveTo>
                  <a:cubicBezTo>
                    <a:pt x="72676" y="54578"/>
                    <a:pt x="72926" y="54828"/>
                    <a:pt x="72926" y="55138"/>
                  </a:cubicBezTo>
                  <a:cubicBezTo>
                    <a:pt x="72926" y="55459"/>
                    <a:pt x="72676" y="55709"/>
                    <a:pt x="72366" y="55709"/>
                  </a:cubicBezTo>
                  <a:cubicBezTo>
                    <a:pt x="72045" y="55709"/>
                    <a:pt x="71795" y="55459"/>
                    <a:pt x="71795" y="55138"/>
                  </a:cubicBezTo>
                  <a:cubicBezTo>
                    <a:pt x="71795" y="54828"/>
                    <a:pt x="72069" y="54578"/>
                    <a:pt x="72366" y="54578"/>
                  </a:cubicBezTo>
                  <a:close/>
                  <a:moveTo>
                    <a:pt x="76093" y="54578"/>
                  </a:moveTo>
                  <a:cubicBezTo>
                    <a:pt x="76391" y="54578"/>
                    <a:pt x="76664" y="54828"/>
                    <a:pt x="76664" y="55138"/>
                  </a:cubicBezTo>
                  <a:cubicBezTo>
                    <a:pt x="76664" y="55435"/>
                    <a:pt x="76403" y="55709"/>
                    <a:pt x="76093" y="55709"/>
                  </a:cubicBezTo>
                  <a:cubicBezTo>
                    <a:pt x="75795" y="55709"/>
                    <a:pt x="75533" y="55459"/>
                    <a:pt x="75533" y="55138"/>
                  </a:cubicBezTo>
                  <a:cubicBezTo>
                    <a:pt x="75533" y="54828"/>
                    <a:pt x="75783" y="54578"/>
                    <a:pt x="76093" y="54578"/>
                  </a:cubicBezTo>
                  <a:close/>
                  <a:moveTo>
                    <a:pt x="79712" y="54578"/>
                  </a:moveTo>
                  <a:cubicBezTo>
                    <a:pt x="80010" y="54578"/>
                    <a:pt x="80284" y="54828"/>
                    <a:pt x="80284" y="55138"/>
                  </a:cubicBezTo>
                  <a:cubicBezTo>
                    <a:pt x="80284" y="55435"/>
                    <a:pt x="80022" y="55709"/>
                    <a:pt x="79712" y="55709"/>
                  </a:cubicBezTo>
                  <a:cubicBezTo>
                    <a:pt x="79403" y="55709"/>
                    <a:pt x="79153" y="55459"/>
                    <a:pt x="79153" y="55138"/>
                  </a:cubicBezTo>
                  <a:cubicBezTo>
                    <a:pt x="79153" y="54828"/>
                    <a:pt x="79403" y="54578"/>
                    <a:pt x="79712" y="54578"/>
                  </a:cubicBezTo>
                  <a:close/>
                  <a:moveTo>
                    <a:pt x="83451" y="54578"/>
                  </a:moveTo>
                  <a:cubicBezTo>
                    <a:pt x="83761" y="54578"/>
                    <a:pt x="84011" y="54828"/>
                    <a:pt x="84011" y="55138"/>
                  </a:cubicBezTo>
                  <a:cubicBezTo>
                    <a:pt x="84011" y="55459"/>
                    <a:pt x="83761" y="55709"/>
                    <a:pt x="83451" y="55709"/>
                  </a:cubicBezTo>
                  <a:cubicBezTo>
                    <a:pt x="83141" y="55709"/>
                    <a:pt x="82880" y="55459"/>
                    <a:pt x="82880" y="55138"/>
                  </a:cubicBezTo>
                  <a:cubicBezTo>
                    <a:pt x="82880" y="54828"/>
                    <a:pt x="83141" y="54578"/>
                    <a:pt x="83451" y="54578"/>
                  </a:cubicBezTo>
                  <a:close/>
                  <a:moveTo>
                    <a:pt x="87166" y="54578"/>
                  </a:moveTo>
                  <a:cubicBezTo>
                    <a:pt x="87463" y="54578"/>
                    <a:pt x="87737" y="54828"/>
                    <a:pt x="87737" y="55138"/>
                  </a:cubicBezTo>
                  <a:cubicBezTo>
                    <a:pt x="87737" y="55435"/>
                    <a:pt x="87475" y="55709"/>
                    <a:pt x="87166" y="55709"/>
                  </a:cubicBezTo>
                  <a:cubicBezTo>
                    <a:pt x="86856" y="55709"/>
                    <a:pt x="86606" y="55459"/>
                    <a:pt x="86606" y="55138"/>
                  </a:cubicBezTo>
                  <a:cubicBezTo>
                    <a:pt x="86606" y="54828"/>
                    <a:pt x="86856" y="54578"/>
                    <a:pt x="87166" y="54578"/>
                  </a:cubicBezTo>
                  <a:close/>
                  <a:moveTo>
                    <a:pt x="90904" y="54578"/>
                  </a:moveTo>
                  <a:cubicBezTo>
                    <a:pt x="91214" y="54578"/>
                    <a:pt x="91464" y="54828"/>
                    <a:pt x="91464" y="55138"/>
                  </a:cubicBezTo>
                  <a:cubicBezTo>
                    <a:pt x="91464" y="55459"/>
                    <a:pt x="91214" y="55709"/>
                    <a:pt x="90904" y="55709"/>
                  </a:cubicBezTo>
                  <a:cubicBezTo>
                    <a:pt x="90595" y="55709"/>
                    <a:pt x="90345" y="55459"/>
                    <a:pt x="90345" y="55138"/>
                  </a:cubicBezTo>
                  <a:cubicBezTo>
                    <a:pt x="90345" y="54828"/>
                    <a:pt x="90595" y="54578"/>
                    <a:pt x="90904" y="54578"/>
                  </a:cubicBezTo>
                  <a:close/>
                  <a:moveTo>
                    <a:pt x="94631" y="54578"/>
                  </a:moveTo>
                  <a:cubicBezTo>
                    <a:pt x="94929" y="54578"/>
                    <a:pt x="95191" y="54828"/>
                    <a:pt x="95191" y="55138"/>
                  </a:cubicBezTo>
                  <a:cubicBezTo>
                    <a:pt x="95191" y="55435"/>
                    <a:pt x="94941" y="55709"/>
                    <a:pt x="94631" y="55709"/>
                  </a:cubicBezTo>
                  <a:cubicBezTo>
                    <a:pt x="94310" y="55709"/>
                    <a:pt x="94060" y="55459"/>
                    <a:pt x="94060" y="55138"/>
                  </a:cubicBezTo>
                  <a:cubicBezTo>
                    <a:pt x="94071" y="54828"/>
                    <a:pt x="94310" y="54578"/>
                    <a:pt x="94631" y="54578"/>
                  </a:cubicBezTo>
                  <a:close/>
                  <a:moveTo>
                    <a:pt x="98346" y="54578"/>
                  </a:moveTo>
                  <a:cubicBezTo>
                    <a:pt x="98655" y="54578"/>
                    <a:pt x="98905" y="54828"/>
                    <a:pt x="98905" y="55138"/>
                  </a:cubicBezTo>
                  <a:cubicBezTo>
                    <a:pt x="98905" y="55459"/>
                    <a:pt x="98655" y="55709"/>
                    <a:pt x="98346" y="55709"/>
                  </a:cubicBezTo>
                  <a:cubicBezTo>
                    <a:pt x="98036" y="55709"/>
                    <a:pt x="97786" y="55459"/>
                    <a:pt x="97786" y="55138"/>
                  </a:cubicBezTo>
                  <a:cubicBezTo>
                    <a:pt x="97786" y="54828"/>
                    <a:pt x="98036" y="54578"/>
                    <a:pt x="98346" y="54578"/>
                  </a:cubicBezTo>
                  <a:close/>
                  <a:moveTo>
                    <a:pt x="102084" y="54578"/>
                  </a:moveTo>
                  <a:cubicBezTo>
                    <a:pt x="102382" y="54578"/>
                    <a:pt x="102644" y="54828"/>
                    <a:pt x="102644" y="55138"/>
                  </a:cubicBezTo>
                  <a:cubicBezTo>
                    <a:pt x="102644" y="55435"/>
                    <a:pt x="102394" y="55709"/>
                    <a:pt x="102084" y="55709"/>
                  </a:cubicBezTo>
                  <a:cubicBezTo>
                    <a:pt x="101787" y="55709"/>
                    <a:pt x="101513" y="55459"/>
                    <a:pt x="101513" y="55138"/>
                  </a:cubicBezTo>
                  <a:cubicBezTo>
                    <a:pt x="101513" y="54828"/>
                    <a:pt x="101775" y="54578"/>
                    <a:pt x="102084" y="54578"/>
                  </a:cubicBezTo>
                  <a:close/>
                  <a:moveTo>
                    <a:pt x="105799" y="54578"/>
                  </a:moveTo>
                  <a:cubicBezTo>
                    <a:pt x="106121" y="54578"/>
                    <a:pt x="106371" y="54828"/>
                    <a:pt x="106371" y="55138"/>
                  </a:cubicBezTo>
                  <a:cubicBezTo>
                    <a:pt x="106371" y="55459"/>
                    <a:pt x="106109" y="55709"/>
                    <a:pt x="105799" y="55709"/>
                  </a:cubicBezTo>
                  <a:cubicBezTo>
                    <a:pt x="105490" y="55709"/>
                    <a:pt x="105239" y="55459"/>
                    <a:pt x="105239" y="55138"/>
                  </a:cubicBezTo>
                  <a:cubicBezTo>
                    <a:pt x="105239" y="54828"/>
                    <a:pt x="105490" y="54578"/>
                    <a:pt x="105799" y="54578"/>
                  </a:cubicBezTo>
                  <a:close/>
                  <a:moveTo>
                    <a:pt x="109538" y="54578"/>
                  </a:moveTo>
                  <a:cubicBezTo>
                    <a:pt x="109835" y="54578"/>
                    <a:pt x="110109" y="54828"/>
                    <a:pt x="110109" y="55138"/>
                  </a:cubicBezTo>
                  <a:cubicBezTo>
                    <a:pt x="110109" y="55435"/>
                    <a:pt x="109847" y="55709"/>
                    <a:pt x="109538" y="55709"/>
                  </a:cubicBezTo>
                  <a:cubicBezTo>
                    <a:pt x="109228" y="55709"/>
                    <a:pt x="108978" y="55459"/>
                    <a:pt x="108978" y="55138"/>
                  </a:cubicBezTo>
                  <a:cubicBezTo>
                    <a:pt x="108978" y="54828"/>
                    <a:pt x="109228" y="54578"/>
                    <a:pt x="109538" y="54578"/>
                  </a:cubicBezTo>
                  <a:close/>
                  <a:moveTo>
                    <a:pt x="113264" y="54578"/>
                  </a:moveTo>
                  <a:cubicBezTo>
                    <a:pt x="113574" y="54578"/>
                    <a:pt x="113824" y="54828"/>
                    <a:pt x="113824" y="55138"/>
                  </a:cubicBezTo>
                  <a:cubicBezTo>
                    <a:pt x="113824" y="55459"/>
                    <a:pt x="113574" y="55709"/>
                    <a:pt x="113264" y="55709"/>
                  </a:cubicBezTo>
                  <a:cubicBezTo>
                    <a:pt x="112943" y="55709"/>
                    <a:pt x="112693" y="55459"/>
                    <a:pt x="112693" y="55138"/>
                  </a:cubicBezTo>
                  <a:cubicBezTo>
                    <a:pt x="112693" y="54828"/>
                    <a:pt x="112943" y="54578"/>
                    <a:pt x="113264" y="54578"/>
                  </a:cubicBezTo>
                  <a:close/>
                  <a:moveTo>
                    <a:pt x="116991" y="54578"/>
                  </a:moveTo>
                  <a:cubicBezTo>
                    <a:pt x="117289" y="54578"/>
                    <a:pt x="117562" y="54828"/>
                    <a:pt x="117562" y="55138"/>
                  </a:cubicBezTo>
                  <a:cubicBezTo>
                    <a:pt x="117562" y="55435"/>
                    <a:pt x="117312" y="55709"/>
                    <a:pt x="116991" y="55709"/>
                  </a:cubicBezTo>
                  <a:cubicBezTo>
                    <a:pt x="116681" y="55709"/>
                    <a:pt x="116431" y="55459"/>
                    <a:pt x="116431" y="55138"/>
                  </a:cubicBezTo>
                  <a:cubicBezTo>
                    <a:pt x="116431" y="54828"/>
                    <a:pt x="116681" y="54578"/>
                    <a:pt x="116991" y="54578"/>
                  </a:cubicBezTo>
                  <a:close/>
                  <a:moveTo>
                    <a:pt x="120718" y="54578"/>
                  </a:moveTo>
                  <a:cubicBezTo>
                    <a:pt x="121027" y="54578"/>
                    <a:pt x="121277" y="54828"/>
                    <a:pt x="121277" y="55138"/>
                  </a:cubicBezTo>
                  <a:cubicBezTo>
                    <a:pt x="121277" y="55459"/>
                    <a:pt x="121027" y="55709"/>
                    <a:pt x="120718" y="55709"/>
                  </a:cubicBezTo>
                  <a:cubicBezTo>
                    <a:pt x="120408" y="55709"/>
                    <a:pt x="120146" y="55459"/>
                    <a:pt x="120146" y="55138"/>
                  </a:cubicBezTo>
                  <a:cubicBezTo>
                    <a:pt x="120146" y="54828"/>
                    <a:pt x="120420" y="54578"/>
                    <a:pt x="120718" y="54578"/>
                  </a:cubicBezTo>
                  <a:close/>
                  <a:moveTo>
                    <a:pt x="124456" y="54578"/>
                  </a:moveTo>
                  <a:cubicBezTo>
                    <a:pt x="124754" y="54578"/>
                    <a:pt x="125016" y="54828"/>
                    <a:pt x="125016" y="55138"/>
                  </a:cubicBezTo>
                  <a:cubicBezTo>
                    <a:pt x="125016" y="55435"/>
                    <a:pt x="124766" y="55709"/>
                    <a:pt x="124456" y="55709"/>
                  </a:cubicBezTo>
                  <a:cubicBezTo>
                    <a:pt x="124135" y="55709"/>
                    <a:pt x="123885" y="55459"/>
                    <a:pt x="123885" y="55138"/>
                  </a:cubicBezTo>
                  <a:cubicBezTo>
                    <a:pt x="123885" y="54828"/>
                    <a:pt x="124135" y="54578"/>
                    <a:pt x="124456" y="54578"/>
                  </a:cubicBezTo>
                  <a:close/>
                  <a:moveTo>
                    <a:pt x="128171" y="54578"/>
                  </a:moveTo>
                  <a:cubicBezTo>
                    <a:pt x="128480" y="54578"/>
                    <a:pt x="128742" y="54828"/>
                    <a:pt x="128742" y="55138"/>
                  </a:cubicBezTo>
                  <a:cubicBezTo>
                    <a:pt x="128742" y="55459"/>
                    <a:pt x="128480" y="55709"/>
                    <a:pt x="128171" y="55709"/>
                  </a:cubicBezTo>
                  <a:cubicBezTo>
                    <a:pt x="127861" y="55709"/>
                    <a:pt x="127611" y="55459"/>
                    <a:pt x="127611" y="55138"/>
                  </a:cubicBezTo>
                  <a:cubicBezTo>
                    <a:pt x="127611" y="54828"/>
                    <a:pt x="127861" y="54578"/>
                    <a:pt x="128171" y="54578"/>
                  </a:cubicBezTo>
                  <a:close/>
                  <a:moveTo>
                    <a:pt x="131898" y="54578"/>
                  </a:moveTo>
                  <a:cubicBezTo>
                    <a:pt x="132195" y="54578"/>
                    <a:pt x="132457" y="54828"/>
                    <a:pt x="132457" y="55138"/>
                  </a:cubicBezTo>
                  <a:cubicBezTo>
                    <a:pt x="132457" y="55435"/>
                    <a:pt x="132207" y="55709"/>
                    <a:pt x="131898" y="55709"/>
                  </a:cubicBezTo>
                  <a:cubicBezTo>
                    <a:pt x="131600" y="55709"/>
                    <a:pt x="131326" y="55459"/>
                    <a:pt x="131326" y="55138"/>
                  </a:cubicBezTo>
                  <a:cubicBezTo>
                    <a:pt x="131338" y="54828"/>
                    <a:pt x="131576" y="54578"/>
                    <a:pt x="131898" y="54578"/>
                  </a:cubicBezTo>
                  <a:close/>
                  <a:moveTo>
                    <a:pt x="135624" y="54578"/>
                  </a:moveTo>
                  <a:cubicBezTo>
                    <a:pt x="135946" y="54578"/>
                    <a:pt x="136196" y="54828"/>
                    <a:pt x="136196" y="55138"/>
                  </a:cubicBezTo>
                  <a:cubicBezTo>
                    <a:pt x="136196" y="55459"/>
                    <a:pt x="135934" y="55709"/>
                    <a:pt x="135624" y="55709"/>
                  </a:cubicBezTo>
                  <a:cubicBezTo>
                    <a:pt x="135315" y="55709"/>
                    <a:pt x="135065" y="55459"/>
                    <a:pt x="135065" y="55138"/>
                  </a:cubicBezTo>
                  <a:cubicBezTo>
                    <a:pt x="135065" y="54828"/>
                    <a:pt x="135315" y="54578"/>
                    <a:pt x="135624" y="54578"/>
                  </a:cubicBezTo>
                  <a:close/>
                  <a:moveTo>
                    <a:pt x="139351" y="54578"/>
                  </a:moveTo>
                  <a:cubicBezTo>
                    <a:pt x="139649" y="54578"/>
                    <a:pt x="139910" y="54828"/>
                    <a:pt x="139910" y="55138"/>
                  </a:cubicBezTo>
                  <a:cubicBezTo>
                    <a:pt x="139910" y="55435"/>
                    <a:pt x="139660" y="55709"/>
                    <a:pt x="139351" y="55709"/>
                  </a:cubicBezTo>
                  <a:cubicBezTo>
                    <a:pt x="139053" y="55709"/>
                    <a:pt x="138779" y="55459"/>
                    <a:pt x="138779" y="55138"/>
                  </a:cubicBezTo>
                  <a:cubicBezTo>
                    <a:pt x="138779" y="54828"/>
                    <a:pt x="139041" y="54578"/>
                    <a:pt x="139351" y="54578"/>
                  </a:cubicBezTo>
                  <a:close/>
                  <a:moveTo>
                    <a:pt x="143089" y="54578"/>
                  </a:moveTo>
                  <a:cubicBezTo>
                    <a:pt x="143399" y="54578"/>
                    <a:pt x="143649" y="54828"/>
                    <a:pt x="143649" y="55138"/>
                  </a:cubicBezTo>
                  <a:cubicBezTo>
                    <a:pt x="143649" y="55459"/>
                    <a:pt x="143399" y="55709"/>
                    <a:pt x="143089" y="55709"/>
                  </a:cubicBezTo>
                  <a:cubicBezTo>
                    <a:pt x="142768" y="55709"/>
                    <a:pt x="142518" y="55459"/>
                    <a:pt x="142518" y="55138"/>
                  </a:cubicBezTo>
                  <a:cubicBezTo>
                    <a:pt x="142518" y="54828"/>
                    <a:pt x="142768" y="54578"/>
                    <a:pt x="143089" y="54578"/>
                  </a:cubicBezTo>
                  <a:close/>
                  <a:moveTo>
                    <a:pt x="146804" y="54578"/>
                  </a:moveTo>
                  <a:cubicBezTo>
                    <a:pt x="147102" y="54578"/>
                    <a:pt x="147376" y="54828"/>
                    <a:pt x="147376" y="55138"/>
                  </a:cubicBezTo>
                  <a:cubicBezTo>
                    <a:pt x="147376" y="55435"/>
                    <a:pt x="147114" y="55709"/>
                    <a:pt x="146804" y="55709"/>
                  </a:cubicBezTo>
                  <a:cubicBezTo>
                    <a:pt x="146495" y="55709"/>
                    <a:pt x="146245" y="55459"/>
                    <a:pt x="146245" y="55138"/>
                  </a:cubicBezTo>
                  <a:cubicBezTo>
                    <a:pt x="146257" y="54828"/>
                    <a:pt x="146495" y="54578"/>
                    <a:pt x="146804" y="54578"/>
                  </a:cubicBezTo>
                  <a:close/>
                  <a:moveTo>
                    <a:pt x="150543" y="54578"/>
                  </a:moveTo>
                  <a:cubicBezTo>
                    <a:pt x="150852" y="54578"/>
                    <a:pt x="151102" y="54828"/>
                    <a:pt x="151102" y="55138"/>
                  </a:cubicBezTo>
                  <a:cubicBezTo>
                    <a:pt x="151102" y="55459"/>
                    <a:pt x="150852" y="55709"/>
                    <a:pt x="150543" y="55709"/>
                  </a:cubicBezTo>
                  <a:cubicBezTo>
                    <a:pt x="150233" y="55709"/>
                    <a:pt x="149971" y="55459"/>
                    <a:pt x="149971" y="55138"/>
                  </a:cubicBezTo>
                  <a:cubicBezTo>
                    <a:pt x="149971" y="54828"/>
                    <a:pt x="150233" y="54578"/>
                    <a:pt x="150543" y="54578"/>
                  </a:cubicBezTo>
                  <a:close/>
                  <a:moveTo>
                    <a:pt x="3405" y="56436"/>
                  </a:moveTo>
                  <a:cubicBezTo>
                    <a:pt x="3703" y="56436"/>
                    <a:pt x="3977" y="56686"/>
                    <a:pt x="3977" y="57007"/>
                  </a:cubicBezTo>
                  <a:cubicBezTo>
                    <a:pt x="3977" y="57305"/>
                    <a:pt x="3727" y="57567"/>
                    <a:pt x="3405" y="57567"/>
                  </a:cubicBezTo>
                  <a:cubicBezTo>
                    <a:pt x="3096" y="57567"/>
                    <a:pt x="2846" y="57317"/>
                    <a:pt x="2846" y="57007"/>
                  </a:cubicBezTo>
                  <a:cubicBezTo>
                    <a:pt x="2858" y="56686"/>
                    <a:pt x="3096" y="56436"/>
                    <a:pt x="3405" y="56436"/>
                  </a:cubicBezTo>
                  <a:close/>
                  <a:moveTo>
                    <a:pt x="7132" y="56436"/>
                  </a:moveTo>
                  <a:cubicBezTo>
                    <a:pt x="7430" y="56436"/>
                    <a:pt x="7692" y="56686"/>
                    <a:pt x="7692" y="57007"/>
                  </a:cubicBezTo>
                  <a:cubicBezTo>
                    <a:pt x="7692" y="57305"/>
                    <a:pt x="7442" y="57567"/>
                    <a:pt x="7132" y="57567"/>
                  </a:cubicBezTo>
                  <a:cubicBezTo>
                    <a:pt x="6834" y="57567"/>
                    <a:pt x="6560" y="57317"/>
                    <a:pt x="6560" y="57007"/>
                  </a:cubicBezTo>
                  <a:cubicBezTo>
                    <a:pt x="6584" y="56686"/>
                    <a:pt x="6822" y="56436"/>
                    <a:pt x="7132" y="56436"/>
                  </a:cubicBezTo>
                  <a:close/>
                  <a:moveTo>
                    <a:pt x="10871" y="56436"/>
                  </a:moveTo>
                  <a:cubicBezTo>
                    <a:pt x="11168" y="56436"/>
                    <a:pt x="11430" y="56686"/>
                    <a:pt x="11430" y="57007"/>
                  </a:cubicBezTo>
                  <a:cubicBezTo>
                    <a:pt x="11430" y="57305"/>
                    <a:pt x="11180" y="57567"/>
                    <a:pt x="10871" y="57567"/>
                  </a:cubicBezTo>
                  <a:cubicBezTo>
                    <a:pt x="10573" y="57567"/>
                    <a:pt x="10299" y="57317"/>
                    <a:pt x="10299" y="57007"/>
                  </a:cubicBezTo>
                  <a:cubicBezTo>
                    <a:pt x="10299" y="56686"/>
                    <a:pt x="10549" y="56436"/>
                    <a:pt x="10871" y="56436"/>
                  </a:cubicBezTo>
                  <a:close/>
                  <a:moveTo>
                    <a:pt x="14585" y="56436"/>
                  </a:moveTo>
                  <a:cubicBezTo>
                    <a:pt x="14883" y="56436"/>
                    <a:pt x="15157" y="56686"/>
                    <a:pt x="15157" y="57007"/>
                  </a:cubicBezTo>
                  <a:cubicBezTo>
                    <a:pt x="15157" y="57305"/>
                    <a:pt x="14895" y="57567"/>
                    <a:pt x="14585" y="57567"/>
                  </a:cubicBezTo>
                  <a:cubicBezTo>
                    <a:pt x="14288" y="57567"/>
                    <a:pt x="14014" y="57317"/>
                    <a:pt x="14014" y="57007"/>
                  </a:cubicBezTo>
                  <a:cubicBezTo>
                    <a:pt x="14038" y="56686"/>
                    <a:pt x="14276" y="56436"/>
                    <a:pt x="14585" y="56436"/>
                  </a:cubicBezTo>
                  <a:close/>
                  <a:moveTo>
                    <a:pt x="18324" y="56436"/>
                  </a:moveTo>
                  <a:cubicBezTo>
                    <a:pt x="18622" y="56436"/>
                    <a:pt x="18883" y="56686"/>
                    <a:pt x="18883" y="57007"/>
                  </a:cubicBezTo>
                  <a:cubicBezTo>
                    <a:pt x="18883" y="57305"/>
                    <a:pt x="18633" y="57567"/>
                    <a:pt x="18324" y="57567"/>
                  </a:cubicBezTo>
                  <a:cubicBezTo>
                    <a:pt x="18026" y="57567"/>
                    <a:pt x="17752" y="57317"/>
                    <a:pt x="17752" y="57007"/>
                  </a:cubicBezTo>
                  <a:cubicBezTo>
                    <a:pt x="17752" y="56686"/>
                    <a:pt x="18014" y="56436"/>
                    <a:pt x="18324" y="56436"/>
                  </a:cubicBezTo>
                  <a:close/>
                  <a:moveTo>
                    <a:pt x="22039" y="56436"/>
                  </a:moveTo>
                  <a:cubicBezTo>
                    <a:pt x="22336" y="56436"/>
                    <a:pt x="22610" y="56686"/>
                    <a:pt x="22610" y="57007"/>
                  </a:cubicBezTo>
                  <a:cubicBezTo>
                    <a:pt x="22610" y="57305"/>
                    <a:pt x="22360" y="57567"/>
                    <a:pt x="22039" y="57567"/>
                  </a:cubicBezTo>
                  <a:cubicBezTo>
                    <a:pt x="21729" y="57567"/>
                    <a:pt x="21479" y="57317"/>
                    <a:pt x="21479" y="57007"/>
                  </a:cubicBezTo>
                  <a:cubicBezTo>
                    <a:pt x="21491" y="56686"/>
                    <a:pt x="21729" y="56436"/>
                    <a:pt x="22039" y="56436"/>
                  </a:cubicBezTo>
                  <a:close/>
                  <a:moveTo>
                    <a:pt x="25777" y="56436"/>
                  </a:moveTo>
                  <a:cubicBezTo>
                    <a:pt x="26075" y="56436"/>
                    <a:pt x="26349" y="56686"/>
                    <a:pt x="26349" y="57007"/>
                  </a:cubicBezTo>
                  <a:cubicBezTo>
                    <a:pt x="26349" y="57305"/>
                    <a:pt x="26087" y="57567"/>
                    <a:pt x="25777" y="57567"/>
                  </a:cubicBezTo>
                  <a:cubicBezTo>
                    <a:pt x="25468" y="57567"/>
                    <a:pt x="25206" y="57317"/>
                    <a:pt x="25206" y="57007"/>
                  </a:cubicBezTo>
                  <a:cubicBezTo>
                    <a:pt x="25218" y="56686"/>
                    <a:pt x="25468" y="56436"/>
                    <a:pt x="25777" y="56436"/>
                  </a:cubicBezTo>
                  <a:close/>
                  <a:moveTo>
                    <a:pt x="29504" y="56436"/>
                  </a:moveTo>
                  <a:cubicBezTo>
                    <a:pt x="29801" y="56436"/>
                    <a:pt x="30063" y="56686"/>
                    <a:pt x="30063" y="57007"/>
                  </a:cubicBezTo>
                  <a:cubicBezTo>
                    <a:pt x="30063" y="57305"/>
                    <a:pt x="29813" y="57567"/>
                    <a:pt x="29504" y="57567"/>
                  </a:cubicBezTo>
                  <a:cubicBezTo>
                    <a:pt x="29182" y="57567"/>
                    <a:pt x="28932" y="57317"/>
                    <a:pt x="28932" y="57007"/>
                  </a:cubicBezTo>
                  <a:cubicBezTo>
                    <a:pt x="28944" y="56686"/>
                    <a:pt x="29182" y="56436"/>
                    <a:pt x="29504" y="56436"/>
                  </a:cubicBezTo>
                  <a:close/>
                  <a:moveTo>
                    <a:pt x="33230" y="56436"/>
                  </a:moveTo>
                  <a:cubicBezTo>
                    <a:pt x="33528" y="56436"/>
                    <a:pt x="33802" y="56686"/>
                    <a:pt x="33802" y="57007"/>
                  </a:cubicBezTo>
                  <a:cubicBezTo>
                    <a:pt x="33802" y="57305"/>
                    <a:pt x="33552" y="57567"/>
                    <a:pt x="33230" y="57567"/>
                  </a:cubicBezTo>
                  <a:cubicBezTo>
                    <a:pt x="32921" y="57567"/>
                    <a:pt x="32671" y="57317"/>
                    <a:pt x="32671" y="57007"/>
                  </a:cubicBezTo>
                  <a:cubicBezTo>
                    <a:pt x="32671" y="56686"/>
                    <a:pt x="32921" y="56436"/>
                    <a:pt x="33230" y="56436"/>
                  </a:cubicBezTo>
                  <a:close/>
                  <a:moveTo>
                    <a:pt x="36957" y="56436"/>
                  </a:moveTo>
                  <a:cubicBezTo>
                    <a:pt x="37255" y="56436"/>
                    <a:pt x="37517" y="56686"/>
                    <a:pt x="37517" y="57007"/>
                  </a:cubicBezTo>
                  <a:cubicBezTo>
                    <a:pt x="37517" y="57305"/>
                    <a:pt x="37267" y="57567"/>
                    <a:pt x="36957" y="57567"/>
                  </a:cubicBezTo>
                  <a:cubicBezTo>
                    <a:pt x="36648" y="57567"/>
                    <a:pt x="36386" y="57317"/>
                    <a:pt x="36386" y="57007"/>
                  </a:cubicBezTo>
                  <a:cubicBezTo>
                    <a:pt x="36409" y="56686"/>
                    <a:pt x="36648" y="56436"/>
                    <a:pt x="36957" y="56436"/>
                  </a:cubicBezTo>
                  <a:close/>
                  <a:moveTo>
                    <a:pt x="40672" y="56436"/>
                  </a:moveTo>
                  <a:cubicBezTo>
                    <a:pt x="40970" y="56436"/>
                    <a:pt x="41243" y="56686"/>
                    <a:pt x="41243" y="57007"/>
                  </a:cubicBezTo>
                  <a:cubicBezTo>
                    <a:pt x="41243" y="57305"/>
                    <a:pt x="40993" y="57567"/>
                    <a:pt x="40672" y="57567"/>
                  </a:cubicBezTo>
                  <a:cubicBezTo>
                    <a:pt x="40374" y="57567"/>
                    <a:pt x="40112" y="57317"/>
                    <a:pt x="40112" y="57007"/>
                  </a:cubicBezTo>
                  <a:cubicBezTo>
                    <a:pt x="40124" y="56686"/>
                    <a:pt x="40362" y="56436"/>
                    <a:pt x="40672" y="56436"/>
                  </a:cubicBezTo>
                  <a:close/>
                  <a:moveTo>
                    <a:pt x="44410" y="56436"/>
                  </a:moveTo>
                  <a:cubicBezTo>
                    <a:pt x="44708" y="56436"/>
                    <a:pt x="44982" y="56686"/>
                    <a:pt x="44982" y="57007"/>
                  </a:cubicBezTo>
                  <a:cubicBezTo>
                    <a:pt x="44982" y="57305"/>
                    <a:pt x="44720" y="57567"/>
                    <a:pt x="44410" y="57567"/>
                  </a:cubicBezTo>
                  <a:cubicBezTo>
                    <a:pt x="44113" y="57567"/>
                    <a:pt x="43851" y="57317"/>
                    <a:pt x="43851" y="57007"/>
                  </a:cubicBezTo>
                  <a:cubicBezTo>
                    <a:pt x="43851" y="56686"/>
                    <a:pt x="44101" y="56436"/>
                    <a:pt x="44410" y="56436"/>
                  </a:cubicBezTo>
                  <a:close/>
                  <a:moveTo>
                    <a:pt x="48137" y="56436"/>
                  </a:moveTo>
                  <a:cubicBezTo>
                    <a:pt x="48435" y="56436"/>
                    <a:pt x="48697" y="56686"/>
                    <a:pt x="48697" y="57007"/>
                  </a:cubicBezTo>
                  <a:cubicBezTo>
                    <a:pt x="48697" y="57305"/>
                    <a:pt x="48447" y="57567"/>
                    <a:pt x="48137" y="57567"/>
                  </a:cubicBezTo>
                  <a:cubicBezTo>
                    <a:pt x="47839" y="57567"/>
                    <a:pt x="47566" y="57317"/>
                    <a:pt x="47566" y="57007"/>
                  </a:cubicBezTo>
                  <a:cubicBezTo>
                    <a:pt x="47578" y="56686"/>
                    <a:pt x="47839" y="56436"/>
                    <a:pt x="48137" y="56436"/>
                  </a:cubicBezTo>
                  <a:close/>
                  <a:moveTo>
                    <a:pt x="51864" y="56436"/>
                  </a:moveTo>
                  <a:cubicBezTo>
                    <a:pt x="52161" y="56436"/>
                    <a:pt x="52435" y="56686"/>
                    <a:pt x="52435" y="57007"/>
                  </a:cubicBezTo>
                  <a:cubicBezTo>
                    <a:pt x="52435" y="57305"/>
                    <a:pt x="52185" y="57567"/>
                    <a:pt x="51864" y="57567"/>
                  </a:cubicBezTo>
                  <a:cubicBezTo>
                    <a:pt x="51566" y="57567"/>
                    <a:pt x="51304" y="57317"/>
                    <a:pt x="51304" y="57007"/>
                  </a:cubicBezTo>
                  <a:cubicBezTo>
                    <a:pt x="51304" y="56686"/>
                    <a:pt x="51554" y="56436"/>
                    <a:pt x="51864" y="56436"/>
                  </a:cubicBezTo>
                  <a:close/>
                  <a:moveTo>
                    <a:pt x="55602" y="56436"/>
                  </a:moveTo>
                  <a:cubicBezTo>
                    <a:pt x="55900" y="56436"/>
                    <a:pt x="56174" y="56686"/>
                    <a:pt x="56174" y="57007"/>
                  </a:cubicBezTo>
                  <a:cubicBezTo>
                    <a:pt x="56174" y="57305"/>
                    <a:pt x="55912" y="57567"/>
                    <a:pt x="55602" y="57567"/>
                  </a:cubicBezTo>
                  <a:cubicBezTo>
                    <a:pt x="55293" y="57567"/>
                    <a:pt x="55043" y="57317"/>
                    <a:pt x="55043" y="57007"/>
                  </a:cubicBezTo>
                  <a:cubicBezTo>
                    <a:pt x="55043" y="56686"/>
                    <a:pt x="55293" y="56436"/>
                    <a:pt x="55602" y="56436"/>
                  </a:cubicBezTo>
                  <a:close/>
                  <a:moveTo>
                    <a:pt x="59329" y="56436"/>
                  </a:moveTo>
                  <a:cubicBezTo>
                    <a:pt x="59627" y="56436"/>
                    <a:pt x="59889" y="56686"/>
                    <a:pt x="59889" y="57007"/>
                  </a:cubicBezTo>
                  <a:cubicBezTo>
                    <a:pt x="59889" y="57305"/>
                    <a:pt x="59639" y="57567"/>
                    <a:pt x="59329" y="57567"/>
                  </a:cubicBezTo>
                  <a:cubicBezTo>
                    <a:pt x="59008" y="57567"/>
                    <a:pt x="58757" y="57317"/>
                    <a:pt x="58757" y="57007"/>
                  </a:cubicBezTo>
                  <a:cubicBezTo>
                    <a:pt x="58757" y="56686"/>
                    <a:pt x="59008" y="56436"/>
                    <a:pt x="59329" y="56436"/>
                  </a:cubicBezTo>
                  <a:close/>
                  <a:moveTo>
                    <a:pt x="63056" y="56436"/>
                  </a:moveTo>
                  <a:cubicBezTo>
                    <a:pt x="63353" y="56436"/>
                    <a:pt x="63627" y="56686"/>
                    <a:pt x="63627" y="57007"/>
                  </a:cubicBezTo>
                  <a:cubicBezTo>
                    <a:pt x="63627" y="57305"/>
                    <a:pt x="63377" y="57567"/>
                    <a:pt x="63056" y="57567"/>
                  </a:cubicBezTo>
                  <a:cubicBezTo>
                    <a:pt x="62746" y="57567"/>
                    <a:pt x="62496" y="57317"/>
                    <a:pt x="62496" y="57007"/>
                  </a:cubicBezTo>
                  <a:cubicBezTo>
                    <a:pt x="62496" y="56686"/>
                    <a:pt x="62746" y="56436"/>
                    <a:pt x="63056" y="56436"/>
                  </a:cubicBezTo>
                  <a:close/>
                  <a:moveTo>
                    <a:pt x="66782" y="56436"/>
                  </a:moveTo>
                  <a:cubicBezTo>
                    <a:pt x="67080" y="56436"/>
                    <a:pt x="67342" y="56686"/>
                    <a:pt x="67342" y="57007"/>
                  </a:cubicBezTo>
                  <a:cubicBezTo>
                    <a:pt x="67342" y="57305"/>
                    <a:pt x="67092" y="57567"/>
                    <a:pt x="66782" y="57567"/>
                  </a:cubicBezTo>
                  <a:cubicBezTo>
                    <a:pt x="66473" y="57567"/>
                    <a:pt x="66211" y="57317"/>
                    <a:pt x="66211" y="57007"/>
                  </a:cubicBezTo>
                  <a:cubicBezTo>
                    <a:pt x="66235" y="56686"/>
                    <a:pt x="66473" y="56436"/>
                    <a:pt x="66782" y="56436"/>
                  </a:cubicBezTo>
                  <a:close/>
                  <a:moveTo>
                    <a:pt x="70509" y="56436"/>
                  </a:moveTo>
                  <a:cubicBezTo>
                    <a:pt x="70807" y="56436"/>
                    <a:pt x="71080" y="56686"/>
                    <a:pt x="71080" y="57007"/>
                  </a:cubicBezTo>
                  <a:cubicBezTo>
                    <a:pt x="71080" y="57305"/>
                    <a:pt x="70830" y="57567"/>
                    <a:pt x="70509" y="57567"/>
                  </a:cubicBezTo>
                  <a:cubicBezTo>
                    <a:pt x="70199" y="57567"/>
                    <a:pt x="69949" y="57317"/>
                    <a:pt x="69949" y="57007"/>
                  </a:cubicBezTo>
                  <a:cubicBezTo>
                    <a:pt x="69949" y="56686"/>
                    <a:pt x="70199" y="56436"/>
                    <a:pt x="70509" y="56436"/>
                  </a:cubicBezTo>
                  <a:close/>
                  <a:moveTo>
                    <a:pt x="74236" y="56436"/>
                  </a:moveTo>
                  <a:cubicBezTo>
                    <a:pt x="74533" y="56436"/>
                    <a:pt x="74795" y="56686"/>
                    <a:pt x="74795" y="57007"/>
                  </a:cubicBezTo>
                  <a:cubicBezTo>
                    <a:pt x="74795" y="57305"/>
                    <a:pt x="74545" y="57567"/>
                    <a:pt x="74236" y="57567"/>
                  </a:cubicBezTo>
                  <a:cubicBezTo>
                    <a:pt x="73938" y="57567"/>
                    <a:pt x="73676" y="57317"/>
                    <a:pt x="73676" y="57007"/>
                  </a:cubicBezTo>
                  <a:cubicBezTo>
                    <a:pt x="73676" y="56686"/>
                    <a:pt x="73926" y="56436"/>
                    <a:pt x="74236" y="56436"/>
                  </a:cubicBezTo>
                  <a:close/>
                  <a:moveTo>
                    <a:pt x="77855" y="56436"/>
                  </a:moveTo>
                  <a:cubicBezTo>
                    <a:pt x="78153" y="56436"/>
                    <a:pt x="78415" y="56686"/>
                    <a:pt x="78415" y="57007"/>
                  </a:cubicBezTo>
                  <a:cubicBezTo>
                    <a:pt x="78415" y="57305"/>
                    <a:pt x="78165" y="57567"/>
                    <a:pt x="77855" y="57567"/>
                  </a:cubicBezTo>
                  <a:cubicBezTo>
                    <a:pt x="77546" y="57567"/>
                    <a:pt x="77284" y="57317"/>
                    <a:pt x="77284" y="57007"/>
                  </a:cubicBezTo>
                  <a:cubicBezTo>
                    <a:pt x="77284" y="56686"/>
                    <a:pt x="77546" y="56436"/>
                    <a:pt x="77855" y="56436"/>
                  </a:cubicBezTo>
                  <a:close/>
                  <a:moveTo>
                    <a:pt x="81570" y="56436"/>
                  </a:moveTo>
                  <a:cubicBezTo>
                    <a:pt x="81868" y="56436"/>
                    <a:pt x="82141" y="56686"/>
                    <a:pt x="82141" y="57007"/>
                  </a:cubicBezTo>
                  <a:cubicBezTo>
                    <a:pt x="82141" y="57305"/>
                    <a:pt x="81879" y="57567"/>
                    <a:pt x="81570" y="57567"/>
                  </a:cubicBezTo>
                  <a:cubicBezTo>
                    <a:pt x="81260" y="57567"/>
                    <a:pt x="81010" y="57317"/>
                    <a:pt x="81010" y="57007"/>
                  </a:cubicBezTo>
                  <a:cubicBezTo>
                    <a:pt x="81022" y="56686"/>
                    <a:pt x="81260" y="56436"/>
                    <a:pt x="81570" y="56436"/>
                  </a:cubicBezTo>
                  <a:close/>
                  <a:moveTo>
                    <a:pt x="85308" y="56436"/>
                  </a:moveTo>
                  <a:cubicBezTo>
                    <a:pt x="85606" y="56436"/>
                    <a:pt x="85880" y="56686"/>
                    <a:pt x="85880" y="57007"/>
                  </a:cubicBezTo>
                  <a:cubicBezTo>
                    <a:pt x="85880" y="57305"/>
                    <a:pt x="85618" y="57567"/>
                    <a:pt x="85308" y="57567"/>
                  </a:cubicBezTo>
                  <a:cubicBezTo>
                    <a:pt x="84999" y="57567"/>
                    <a:pt x="84749" y="57317"/>
                    <a:pt x="84749" y="57007"/>
                  </a:cubicBezTo>
                  <a:cubicBezTo>
                    <a:pt x="84749" y="56686"/>
                    <a:pt x="84999" y="56436"/>
                    <a:pt x="85308" y="56436"/>
                  </a:cubicBezTo>
                  <a:close/>
                  <a:moveTo>
                    <a:pt x="89035" y="56436"/>
                  </a:moveTo>
                  <a:cubicBezTo>
                    <a:pt x="89333" y="56436"/>
                    <a:pt x="89595" y="56686"/>
                    <a:pt x="89595" y="57007"/>
                  </a:cubicBezTo>
                  <a:cubicBezTo>
                    <a:pt x="89595" y="57305"/>
                    <a:pt x="89345" y="57567"/>
                    <a:pt x="89035" y="57567"/>
                  </a:cubicBezTo>
                  <a:cubicBezTo>
                    <a:pt x="88714" y="57567"/>
                    <a:pt x="88464" y="57317"/>
                    <a:pt x="88464" y="57007"/>
                  </a:cubicBezTo>
                  <a:cubicBezTo>
                    <a:pt x="88475" y="56686"/>
                    <a:pt x="88714" y="56436"/>
                    <a:pt x="89035" y="56436"/>
                  </a:cubicBezTo>
                  <a:close/>
                  <a:moveTo>
                    <a:pt x="92762" y="56436"/>
                  </a:moveTo>
                  <a:cubicBezTo>
                    <a:pt x="93059" y="56436"/>
                    <a:pt x="93333" y="56686"/>
                    <a:pt x="93333" y="57007"/>
                  </a:cubicBezTo>
                  <a:cubicBezTo>
                    <a:pt x="93333" y="57305"/>
                    <a:pt x="93071" y="57567"/>
                    <a:pt x="92762" y="57567"/>
                  </a:cubicBezTo>
                  <a:cubicBezTo>
                    <a:pt x="92452" y="57567"/>
                    <a:pt x="92202" y="57317"/>
                    <a:pt x="92202" y="57007"/>
                  </a:cubicBezTo>
                  <a:cubicBezTo>
                    <a:pt x="92202" y="56686"/>
                    <a:pt x="92452" y="56436"/>
                    <a:pt x="92762" y="56436"/>
                  </a:cubicBezTo>
                  <a:close/>
                  <a:moveTo>
                    <a:pt x="96488" y="56436"/>
                  </a:moveTo>
                  <a:cubicBezTo>
                    <a:pt x="96786" y="56436"/>
                    <a:pt x="97048" y="56686"/>
                    <a:pt x="97048" y="57007"/>
                  </a:cubicBezTo>
                  <a:cubicBezTo>
                    <a:pt x="97048" y="57305"/>
                    <a:pt x="96798" y="57567"/>
                    <a:pt x="96488" y="57567"/>
                  </a:cubicBezTo>
                  <a:cubicBezTo>
                    <a:pt x="96191" y="57567"/>
                    <a:pt x="95917" y="57317"/>
                    <a:pt x="95917" y="57007"/>
                  </a:cubicBezTo>
                  <a:cubicBezTo>
                    <a:pt x="95917" y="56686"/>
                    <a:pt x="96179" y="56436"/>
                    <a:pt x="96488" y="56436"/>
                  </a:cubicBezTo>
                  <a:close/>
                  <a:moveTo>
                    <a:pt x="100203" y="56436"/>
                  </a:moveTo>
                  <a:cubicBezTo>
                    <a:pt x="100501" y="56436"/>
                    <a:pt x="100775" y="56686"/>
                    <a:pt x="100775" y="57007"/>
                  </a:cubicBezTo>
                  <a:cubicBezTo>
                    <a:pt x="100775" y="57305"/>
                    <a:pt x="100513" y="57567"/>
                    <a:pt x="100203" y="57567"/>
                  </a:cubicBezTo>
                  <a:cubicBezTo>
                    <a:pt x="99905" y="57567"/>
                    <a:pt x="99644" y="57317"/>
                    <a:pt x="99644" y="57007"/>
                  </a:cubicBezTo>
                  <a:cubicBezTo>
                    <a:pt x="99655" y="56686"/>
                    <a:pt x="99894" y="56436"/>
                    <a:pt x="100203" y="56436"/>
                  </a:cubicBezTo>
                  <a:close/>
                  <a:moveTo>
                    <a:pt x="103942" y="56436"/>
                  </a:moveTo>
                  <a:cubicBezTo>
                    <a:pt x="104239" y="56436"/>
                    <a:pt x="104513" y="56686"/>
                    <a:pt x="104513" y="57007"/>
                  </a:cubicBezTo>
                  <a:cubicBezTo>
                    <a:pt x="104513" y="57305"/>
                    <a:pt x="104251" y="57567"/>
                    <a:pt x="103942" y="57567"/>
                  </a:cubicBezTo>
                  <a:cubicBezTo>
                    <a:pt x="103644" y="57567"/>
                    <a:pt x="103382" y="57317"/>
                    <a:pt x="103382" y="57007"/>
                  </a:cubicBezTo>
                  <a:cubicBezTo>
                    <a:pt x="103382" y="56686"/>
                    <a:pt x="103632" y="56436"/>
                    <a:pt x="103942" y="56436"/>
                  </a:cubicBezTo>
                  <a:close/>
                  <a:moveTo>
                    <a:pt x="107668" y="56436"/>
                  </a:moveTo>
                  <a:cubicBezTo>
                    <a:pt x="107966" y="56436"/>
                    <a:pt x="108228" y="56686"/>
                    <a:pt x="108228" y="57007"/>
                  </a:cubicBezTo>
                  <a:cubicBezTo>
                    <a:pt x="108228" y="57305"/>
                    <a:pt x="107978" y="57567"/>
                    <a:pt x="107668" y="57567"/>
                  </a:cubicBezTo>
                  <a:cubicBezTo>
                    <a:pt x="107371" y="57567"/>
                    <a:pt x="107097" y="57317"/>
                    <a:pt x="107097" y="57007"/>
                  </a:cubicBezTo>
                  <a:cubicBezTo>
                    <a:pt x="107109" y="56686"/>
                    <a:pt x="107347" y="56436"/>
                    <a:pt x="107668" y="56436"/>
                  </a:cubicBezTo>
                  <a:close/>
                  <a:moveTo>
                    <a:pt x="111395" y="56436"/>
                  </a:moveTo>
                  <a:cubicBezTo>
                    <a:pt x="111693" y="56436"/>
                    <a:pt x="111967" y="56686"/>
                    <a:pt x="111967" y="57007"/>
                  </a:cubicBezTo>
                  <a:cubicBezTo>
                    <a:pt x="111967" y="57305"/>
                    <a:pt x="111705" y="57567"/>
                    <a:pt x="111395" y="57567"/>
                  </a:cubicBezTo>
                  <a:cubicBezTo>
                    <a:pt x="111085" y="57567"/>
                    <a:pt x="110835" y="57317"/>
                    <a:pt x="110835" y="57007"/>
                  </a:cubicBezTo>
                  <a:cubicBezTo>
                    <a:pt x="110835" y="56686"/>
                    <a:pt x="111085" y="56436"/>
                    <a:pt x="111395" y="56436"/>
                  </a:cubicBezTo>
                  <a:close/>
                  <a:moveTo>
                    <a:pt x="115122" y="56436"/>
                  </a:moveTo>
                  <a:cubicBezTo>
                    <a:pt x="115419" y="56436"/>
                    <a:pt x="115681" y="56686"/>
                    <a:pt x="115681" y="57007"/>
                  </a:cubicBezTo>
                  <a:cubicBezTo>
                    <a:pt x="115681" y="57305"/>
                    <a:pt x="115431" y="57567"/>
                    <a:pt x="115122" y="57567"/>
                  </a:cubicBezTo>
                  <a:cubicBezTo>
                    <a:pt x="114812" y="57567"/>
                    <a:pt x="114550" y="57317"/>
                    <a:pt x="114550" y="57007"/>
                  </a:cubicBezTo>
                  <a:cubicBezTo>
                    <a:pt x="114574" y="56686"/>
                    <a:pt x="114812" y="56436"/>
                    <a:pt x="115122" y="56436"/>
                  </a:cubicBezTo>
                  <a:close/>
                  <a:moveTo>
                    <a:pt x="118860" y="56436"/>
                  </a:moveTo>
                  <a:cubicBezTo>
                    <a:pt x="119158" y="56436"/>
                    <a:pt x="119420" y="56686"/>
                    <a:pt x="119420" y="57007"/>
                  </a:cubicBezTo>
                  <a:cubicBezTo>
                    <a:pt x="119420" y="57305"/>
                    <a:pt x="119170" y="57567"/>
                    <a:pt x="118860" y="57567"/>
                  </a:cubicBezTo>
                  <a:cubicBezTo>
                    <a:pt x="118539" y="57567"/>
                    <a:pt x="118289" y="57317"/>
                    <a:pt x="118289" y="57007"/>
                  </a:cubicBezTo>
                  <a:cubicBezTo>
                    <a:pt x="118289" y="56686"/>
                    <a:pt x="118539" y="56436"/>
                    <a:pt x="118860" y="56436"/>
                  </a:cubicBezTo>
                  <a:close/>
                  <a:moveTo>
                    <a:pt x="122575" y="56436"/>
                  </a:moveTo>
                  <a:cubicBezTo>
                    <a:pt x="122873" y="56436"/>
                    <a:pt x="123146" y="56686"/>
                    <a:pt x="123146" y="57007"/>
                  </a:cubicBezTo>
                  <a:cubicBezTo>
                    <a:pt x="123146" y="57305"/>
                    <a:pt x="122885" y="57567"/>
                    <a:pt x="122575" y="57567"/>
                  </a:cubicBezTo>
                  <a:cubicBezTo>
                    <a:pt x="122265" y="57567"/>
                    <a:pt x="122015" y="57317"/>
                    <a:pt x="122015" y="57007"/>
                  </a:cubicBezTo>
                  <a:cubicBezTo>
                    <a:pt x="122027" y="56686"/>
                    <a:pt x="122277" y="56436"/>
                    <a:pt x="122575" y="56436"/>
                  </a:cubicBezTo>
                  <a:close/>
                  <a:moveTo>
                    <a:pt x="126314" y="56436"/>
                  </a:moveTo>
                  <a:cubicBezTo>
                    <a:pt x="126611" y="56436"/>
                    <a:pt x="126873" y="56686"/>
                    <a:pt x="126873" y="57007"/>
                  </a:cubicBezTo>
                  <a:cubicBezTo>
                    <a:pt x="126873" y="57305"/>
                    <a:pt x="126623" y="57567"/>
                    <a:pt x="126314" y="57567"/>
                  </a:cubicBezTo>
                  <a:cubicBezTo>
                    <a:pt x="126004" y="57567"/>
                    <a:pt x="125742" y="57317"/>
                    <a:pt x="125742" y="57007"/>
                  </a:cubicBezTo>
                  <a:cubicBezTo>
                    <a:pt x="125742" y="56686"/>
                    <a:pt x="126004" y="56436"/>
                    <a:pt x="126314" y="56436"/>
                  </a:cubicBezTo>
                  <a:close/>
                  <a:moveTo>
                    <a:pt x="130028" y="56436"/>
                  </a:moveTo>
                  <a:cubicBezTo>
                    <a:pt x="130326" y="56436"/>
                    <a:pt x="130600" y="56686"/>
                    <a:pt x="130600" y="57007"/>
                  </a:cubicBezTo>
                  <a:cubicBezTo>
                    <a:pt x="130600" y="57305"/>
                    <a:pt x="130350" y="57567"/>
                    <a:pt x="130028" y="57567"/>
                  </a:cubicBezTo>
                  <a:cubicBezTo>
                    <a:pt x="129731" y="57567"/>
                    <a:pt x="129469" y="57317"/>
                    <a:pt x="129469" y="57007"/>
                  </a:cubicBezTo>
                  <a:cubicBezTo>
                    <a:pt x="129469" y="56686"/>
                    <a:pt x="129719" y="56436"/>
                    <a:pt x="130028" y="56436"/>
                  </a:cubicBezTo>
                  <a:close/>
                  <a:moveTo>
                    <a:pt x="133767" y="56436"/>
                  </a:moveTo>
                  <a:cubicBezTo>
                    <a:pt x="134065" y="56436"/>
                    <a:pt x="134326" y="56686"/>
                    <a:pt x="134326" y="57007"/>
                  </a:cubicBezTo>
                  <a:cubicBezTo>
                    <a:pt x="134326" y="57305"/>
                    <a:pt x="134076" y="57567"/>
                    <a:pt x="133767" y="57567"/>
                  </a:cubicBezTo>
                  <a:cubicBezTo>
                    <a:pt x="133469" y="57567"/>
                    <a:pt x="133207" y="57317"/>
                    <a:pt x="133207" y="57007"/>
                  </a:cubicBezTo>
                  <a:cubicBezTo>
                    <a:pt x="133207" y="56686"/>
                    <a:pt x="133457" y="56436"/>
                    <a:pt x="133767" y="56436"/>
                  </a:cubicBezTo>
                  <a:close/>
                  <a:moveTo>
                    <a:pt x="137494" y="56436"/>
                  </a:moveTo>
                  <a:cubicBezTo>
                    <a:pt x="137791" y="56436"/>
                    <a:pt x="138053" y="56686"/>
                    <a:pt x="138053" y="57007"/>
                  </a:cubicBezTo>
                  <a:cubicBezTo>
                    <a:pt x="138053" y="57305"/>
                    <a:pt x="137803" y="57567"/>
                    <a:pt x="137494" y="57567"/>
                  </a:cubicBezTo>
                  <a:cubicBezTo>
                    <a:pt x="137196" y="57567"/>
                    <a:pt x="136922" y="57317"/>
                    <a:pt x="136922" y="57007"/>
                  </a:cubicBezTo>
                  <a:cubicBezTo>
                    <a:pt x="136934" y="56686"/>
                    <a:pt x="137172" y="56436"/>
                    <a:pt x="137494" y="56436"/>
                  </a:cubicBezTo>
                  <a:close/>
                  <a:moveTo>
                    <a:pt x="141220" y="56436"/>
                  </a:moveTo>
                  <a:cubicBezTo>
                    <a:pt x="141518" y="56436"/>
                    <a:pt x="141792" y="56686"/>
                    <a:pt x="141792" y="57007"/>
                  </a:cubicBezTo>
                  <a:cubicBezTo>
                    <a:pt x="141792" y="57305"/>
                    <a:pt x="141530" y="57567"/>
                    <a:pt x="141220" y="57567"/>
                  </a:cubicBezTo>
                  <a:cubicBezTo>
                    <a:pt x="140911" y="57567"/>
                    <a:pt x="140661" y="57317"/>
                    <a:pt x="140661" y="57007"/>
                  </a:cubicBezTo>
                  <a:cubicBezTo>
                    <a:pt x="140661" y="56686"/>
                    <a:pt x="140911" y="56436"/>
                    <a:pt x="141220" y="56436"/>
                  </a:cubicBezTo>
                  <a:close/>
                  <a:moveTo>
                    <a:pt x="144947" y="56436"/>
                  </a:moveTo>
                  <a:cubicBezTo>
                    <a:pt x="145244" y="56436"/>
                    <a:pt x="145506" y="56686"/>
                    <a:pt x="145506" y="57007"/>
                  </a:cubicBezTo>
                  <a:cubicBezTo>
                    <a:pt x="145506" y="57305"/>
                    <a:pt x="145256" y="57567"/>
                    <a:pt x="144947" y="57567"/>
                  </a:cubicBezTo>
                  <a:cubicBezTo>
                    <a:pt x="144637" y="57567"/>
                    <a:pt x="144375" y="57317"/>
                    <a:pt x="144375" y="57007"/>
                  </a:cubicBezTo>
                  <a:cubicBezTo>
                    <a:pt x="144399" y="56686"/>
                    <a:pt x="144637" y="56436"/>
                    <a:pt x="144947" y="56436"/>
                  </a:cubicBezTo>
                  <a:close/>
                  <a:moveTo>
                    <a:pt x="148685" y="56436"/>
                  </a:moveTo>
                  <a:cubicBezTo>
                    <a:pt x="148983" y="56436"/>
                    <a:pt x="149245" y="56686"/>
                    <a:pt x="149245" y="57007"/>
                  </a:cubicBezTo>
                  <a:cubicBezTo>
                    <a:pt x="149245" y="57305"/>
                    <a:pt x="148995" y="57567"/>
                    <a:pt x="148685" y="57567"/>
                  </a:cubicBezTo>
                  <a:cubicBezTo>
                    <a:pt x="148364" y="57567"/>
                    <a:pt x="148114" y="57317"/>
                    <a:pt x="148114" y="57007"/>
                  </a:cubicBezTo>
                  <a:cubicBezTo>
                    <a:pt x="148114" y="56686"/>
                    <a:pt x="148364" y="56436"/>
                    <a:pt x="148685" y="56436"/>
                  </a:cubicBezTo>
                  <a:close/>
                  <a:moveTo>
                    <a:pt x="152400" y="56436"/>
                  </a:moveTo>
                  <a:cubicBezTo>
                    <a:pt x="152698" y="56436"/>
                    <a:pt x="152972" y="56686"/>
                    <a:pt x="152972" y="57007"/>
                  </a:cubicBezTo>
                  <a:cubicBezTo>
                    <a:pt x="152972" y="57305"/>
                    <a:pt x="152710" y="57567"/>
                    <a:pt x="152400" y="57567"/>
                  </a:cubicBezTo>
                  <a:cubicBezTo>
                    <a:pt x="152091" y="57567"/>
                    <a:pt x="151841" y="57317"/>
                    <a:pt x="151841" y="57007"/>
                  </a:cubicBezTo>
                  <a:cubicBezTo>
                    <a:pt x="151852" y="56686"/>
                    <a:pt x="152091" y="56436"/>
                    <a:pt x="152400" y="56436"/>
                  </a:cubicBezTo>
                  <a:close/>
                  <a:moveTo>
                    <a:pt x="1548" y="58293"/>
                  </a:moveTo>
                  <a:cubicBezTo>
                    <a:pt x="1846" y="58293"/>
                    <a:pt x="2119" y="58555"/>
                    <a:pt x="2119" y="58864"/>
                  </a:cubicBezTo>
                  <a:cubicBezTo>
                    <a:pt x="2119" y="59174"/>
                    <a:pt x="1858" y="59424"/>
                    <a:pt x="1548" y="59424"/>
                  </a:cubicBezTo>
                  <a:cubicBezTo>
                    <a:pt x="1238" y="59424"/>
                    <a:pt x="988" y="59174"/>
                    <a:pt x="988" y="58864"/>
                  </a:cubicBezTo>
                  <a:cubicBezTo>
                    <a:pt x="988" y="58555"/>
                    <a:pt x="1238" y="58293"/>
                    <a:pt x="1548" y="58293"/>
                  </a:cubicBezTo>
                  <a:close/>
                  <a:moveTo>
                    <a:pt x="5287" y="58293"/>
                  </a:moveTo>
                  <a:cubicBezTo>
                    <a:pt x="5596" y="58293"/>
                    <a:pt x="5846" y="58555"/>
                    <a:pt x="5846" y="58864"/>
                  </a:cubicBezTo>
                  <a:cubicBezTo>
                    <a:pt x="5846" y="59174"/>
                    <a:pt x="5596" y="59424"/>
                    <a:pt x="5287" y="59424"/>
                  </a:cubicBezTo>
                  <a:cubicBezTo>
                    <a:pt x="4977" y="59424"/>
                    <a:pt x="4715" y="59174"/>
                    <a:pt x="4715" y="58864"/>
                  </a:cubicBezTo>
                  <a:cubicBezTo>
                    <a:pt x="4715" y="58555"/>
                    <a:pt x="4977" y="58293"/>
                    <a:pt x="5287" y="58293"/>
                  </a:cubicBezTo>
                  <a:close/>
                  <a:moveTo>
                    <a:pt x="9001" y="58293"/>
                  </a:moveTo>
                  <a:cubicBezTo>
                    <a:pt x="9299" y="58293"/>
                    <a:pt x="9573" y="58555"/>
                    <a:pt x="9573" y="58864"/>
                  </a:cubicBezTo>
                  <a:cubicBezTo>
                    <a:pt x="9573" y="59174"/>
                    <a:pt x="9323" y="59424"/>
                    <a:pt x="9001" y="59424"/>
                  </a:cubicBezTo>
                  <a:cubicBezTo>
                    <a:pt x="8704" y="59424"/>
                    <a:pt x="8442" y="59174"/>
                    <a:pt x="8442" y="58864"/>
                  </a:cubicBezTo>
                  <a:cubicBezTo>
                    <a:pt x="8442" y="58555"/>
                    <a:pt x="8692" y="58293"/>
                    <a:pt x="9001" y="58293"/>
                  </a:cubicBezTo>
                  <a:close/>
                  <a:moveTo>
                    <a:pt x="12728" y="58293"/>
                  </a:moveTo>
                  <a:cubicBezTo>
                    <a:pt x="13037" y="58293"/>
                    <a:pt x="13288" y="58555"/>
                    <a:pt x="13288" y="58864"/>
                  </a:cubicBezTo>
                  <a:cubicBezTo>
                    <a:pt x="13288" y="59174"/>
                    <a:pt x="13037" y="59424"/>
                    <a:pt x="12728" y="59424"/>
                  </a:cubicBezTo>
                  <a:cubicBezTo>
                    <a:pt x="12418" y="59424"/>
                    <a:pt x="12156" y="59174"/>
                    <a:pt x="12156" y="58864"/>
                  </a:cubicBezTo>
                  <a:cubicBezTo>
                    <a:pt x="12156" y="58555"/>
                    <a:pt x="12418" y="58293"/>
                    <a:pt x="12728" y="58293"/>
                  </a:cubicBezTo>
                  <a:close/>
                  <a:moveTo>
                    <a:pt x="16466" y="58293"/>
                  </a:moveTo>
                  <a:cubicBezTo>
                    <a:pt x="16764" y="58293"/>
                    <a:pt x="17026" y="58555"/>
                    <a:pt x="17026" y="58864"/>
                  </a:cubicBezTo>
                  <a:cubicBezTo>
                    <a:pt x="17026" y="59174"/>
                    <a:pt x="16776" y="59424"/>
                    <a:pt x="16466" y="59424"/>
                  </a:cubicBezTo>
                  <a:cubicBezTo>
                    <a:pt x="16169" y="59424"/>
                    <a:pt x="15895" y="59174"/>
                    <a:pt x="15895" y="58864"/>
                  </a:cubicBezTo>
                  <a:cubicBezTo>
                    <a:pt x="15895" y="58555"/>
                    <a:pt x="16145" y="58293"/>
                    <a:pt x="16466" y="58293"/>
                  </a:cubicBezTo>
                  <a:close/>
                  <a:moveTo>
                    <a:pt x="20181" y="58293"/>
                  </a:moveTo>
                  <a:cubicBezTo>
                    <a:pt x="20491" y="58293"/>
                    <a:pt x="20753" y="58555"/>
                    <a:pt x="20753" y="58864"/>
                  </a:cubicBezTo>
                  <a:cubicBezTo>
                    <a:pt x="20753" y="59174"/>
                    <a:pt x="20491" y="59424"/>
                    <a:pt x="20181" y="59424"/>
                  </a:cubicBezTo>
                  <a:cubicBezTo>
                    <a:pt x="19872" y="59424"/>
                    <a:pt x="19622" y="59174"/>
                    <a:pt x="19622" y="58864"/>
                  </a:cubicBezTo>
                  <a:cubicBezTo>
                    <a:pt x="19622" y="58555"/>
                    <a:pt x="19872" y="58293"/>
                    <a:pt x="20181" y="58293"/>
                  </a:cubicBezTo>
                  <a:close/>
                  <a:moveTo>
                    <a:pt x="23920" y="58293"/>
                  </a:moveTo>
                  <a:cubicBezTo>
                    <a:pt x="24217" y="58293"/>
                    <a:pt x="24479" y="58555"/>
                    <a:pt x="24479" y="58864"/>
                  </a:cubicBezTo>
                  <a:cubicBezTo>
                    <a:pt x="24479" y="59174"/>
                    <a:pt x="24229" y="59424"/>
                    <a:pt x="23920" y="59424"/>
                  </a:cubicBezTo>
                  <a:cubicBezTo>
                    <a:pt x="23610" y="59424"/>
                    <a:pt x="23348" y="59174"/>
                    <a:pt x="23348" y="58864"/>
                  </a:cubicBezTo>
                  <a:cubicBezTo>
                    <a:pt x="23348" y="58555"/>
                    <a:pt x="23610" y="58293"/>
                    <a:pt x="23920" y="58293"/>
                  </a:cubicBezTo>
                  <a:close/>
                  <a:moveTo>
                    <a:pt x="27635" y="58293"/>
                  </a:moveTo>
                  <a:cubicBezTo>
                    <a:pt x="27956" y="58293"/>
                    <a:pt x="28206" y="58555"/>
                    <a:pt x="28206" y="58864"/>
                  </a:cubicBezTo>
                  <a:cubicBezTo>
                    <a:pt x="28206" y="59174"/>
                    <a:pt x="27956" y="59424"/>
                    <a:pt x="27635" y="59424"/>
                  </a:cubicBezTo>
                  <a:cubicBezTo>
                    <a:pt x="27325" y="59424"/>
                    <a:pt x="27075" y="59174"/>
                    <a:pt x="27075" y="58864"/>
                  </a:cubicBezTo>
                  <a:cubicBezTo>
                    <a:pt x="27075" y="58555"/>
                    <a:pt x="27325" y="58293"/>
                    <a:pt x="27635" y="58293"/>
                  </a:cubicBezTo>
                  <a:close/>
                  <a:moveTo>
                    <a:pt x="31373" y="58293"/>
                  </a:moveTo>
                  <a:cubicBezTo>
                    <a:pt x="31671" y="58293"/>
                    <a:pt x="31945" y="58555"/>
                    <a:pt x="31945" y="58864"/>
                  </a:cubicBezTo>
                  <a:cubicBezTo>
                    <a:pt x="31945" y="59174"/>
                    <a:pt x="31683" y="59424"/>
                    <a:pt x="31373" y="59424"/>
                  </a:cubicBezTo>
                  <a:cubicBezTo>
                    <a:pt x="31064" y="59424"/>
                    <a:pt x="30814" y="59174"/>
                    <a:pt x="30814" y="58864"/>
                  </a:cubicBezTo>
                  <a:cubicBezTo>
                    <a:pt x="30814" y="58555"/>
                    <a:pt x="31064" y="58293"/>
                    <a:pt x="31373" y="58293"/>
                  </a:cubicBezTo>
                  <a:close/>
                  <a:moveTo>
                    <a:pt x="35100" y="58293"/>
                  </a:moveTo>
                  <a:cubicBezTo>
                    <a:pt x="35409" y="58293"/>
                    <a:pt x="35659" y="58555"/>
                    <a:pt x="35659" y="58864"/>
                  </a:cubicBezTo>
                  <a:cubicBezTo>
                    <a:pt x="35659" y="59174"/>
                    <a:pt x="35409" y="59424"/>
                    <a:pt x="35100" y="59424"/>
                  </a:cubicBezTo>
                  <a:cubicBezTo>
                    <a:pt x="34778" y="59424"/>
                    <a:pt x="34528" y="59174"/>
                    <a:pt x="34528" y="58864"/>
                  </a:cubicBezTo>
                  <a:cubicBezTo>
                    <a:pt x="34528" y="58555"/>
                    <a:pt x="34778" y="58293"/>
                    <a:pt x="35100" y="58293"/>
                  </a:cubicBezTo>
                  <a:close/>
                  <a:moveTo>
                    <a:pt x="38815" y="58293"/>
                  </a:moveTo>
                  <a:cubicBezTo>
                    <a:pt x="39112" y="58293"/>
                    <a:pt x="39386" y="58555"/>
                    <a:pt x="39386" y="58864"/>
                  </a:cubicBezTo>
                  <a:cubicBezTo>
                    <a:pt x="39386" y="59174"/>
                    <a:pt x="39124" y="59424"/>
                    <a:pt x="38815" y="59424"/>
                  </a:cubicBezTo>
                  <a:cubicBezTo>
                    <a:pt x="38517" y="59424"/>
                    <a:pt x="38255" y="59174"/>
                    <a:pt x="38255" y="58864"/>
                  </a:cubicBezTo>
                  <a:cubicBezTo>
                    <a:pt x="38255" y="58555"/>
                    <a:pt x="38505" y="58293"/>
                    <a:pt x="38815" y="58293"/>
                  </a:cubicBezTo>
                  <a:close/>
                  <a:moveTo>
                    <a:pt x="42553" y="58293"/>
                  </a:moveTo>
                  <a:cubicBezTo>
                    <a:pt x="42863" y="58293"/>
                    <a:pt x="43113" y="58555"/>
                    <a:pt x="43113" y="58864"/>
                  </a:cubicBezTo>
                  <a:cubicBezTo>
                    <a:pt x="43113" y="59174"/>
                    <a:pt x="42863" y="59424"/>
                    <a:pt x="42553" y="59424"/>
                  </a:cubicBezTo>
                  <a:cubicBezTo>
                    <a:pt x="42232" y="59424"/>
                    <a:pt x="41982" y="59174"/>
                    <a:pt x="41982" y="58864"/>
                  </a:cubicBezTo>
                  <a:cubicBezTo>
                    <a:pt x="41982" y="58555"/>
                    <a:pt x="42244" y="58293"/>
                    <a:pt x="42553" y="58293"/>
                  </a:cubicBezTo>
                  <a:close/>
                  <a:moveTo>
                    <a:pt x="46268" y="58293"/>
                  </a:moveTo>
                  <a:cubicBezTo>
                    <a:pt x="46565" y="58293"/>
                    <a:pt x="46839" y="58555"/>
                    <a:pt x="46839" y="58864"/>
                  </a:cubicBezTo>
                  <a:cubicBezTo>
                    <a:pt x="46839" y="59174"/>
                    <a:pt x="46589" y="59424"/>
                    <a:pt x="46268" y="59424"/>
                  </a:cubicBezTo>
                  <a:cubicBezTo>
                    <a:pt x="45970" y="59424"/>
                    <a:pt x="45708" y="59174"/>
                    <a:pt x="45708" y="58864"/>
                  </a:cubicBezTo>
                  <a:cubicBezTo>
                    <a:pt x="45708" y="58555"/>
                    <a:pt x="45958" y="58293"/>
                    <a:pt x="46268" y="58293"/>
                  </a:cubicBezTo>
                  <a:close/>
                  <a:moveTo>
                    <a:pt x="50006" y="58293"/>
                  </a:moveTo>
                  <a:cubicBezTo>
                    <a:pt x="50316" y="58293"/>
                    <a:pt x="50578" y="58555"/>
                    <a:pt x="50578" y="58864"/>
                  </a:cubicBezTo>
                  <a:cubicBezTo>
                    <a:pt x="50578" y="59174"/>
                    <a:pt x="50316" y="59424"/>
                    <a:pt x="50006" y="59424"/>
                  </a:cubicBezTo>
                  <a:cubicBezTo>
                    <a:pt x="49697" y="59424"/>
                    <a:pt x="49447" y="59174"/>
                    <a:pt x="49447" y="58864"/>
                  </a:cubicBezTo>
                  <a:cubicBezTo>
                    <a:pt x="49447" y="58555"/>
                    <a:pt x="49697" y="58293"/>
                    <a:pt x="50006" y="58293"/>
                  </a:cubicBezTo>
                  <a:close/>
                  <a:moveTo>
                    <a:pt x="53733" y="58293"/>
                  </a:moveTo>
                  <a:cubicBezTo>
                    <a:pt x="54031" y="58293"/>
                    <a:pt x="54293" y="58555"/>
                    <a:pt x="54293" y="58864"/>
                  </a:cubicBezTo>
                  <a:cubicBezTo>
                    <a:pt x="54293" y="59174"/>
                    <a:pt x="54043" y="59424"/>
                    <a:pt x="53733" y="59424"/>
                  </a:cubicBezTo>
                  <a:cubicBezTo>
                    <a:pt x="53412" y="59424"/>
                    <a:pt x="53162" y="59174"/>
                    <a:pt x="53162" y="58864"/>
                  </a:cubicBezTo>
                  <a:cubicBezTo>
                    <a:pt x="53162" y="58555"/>
                    <a:pt x="53412" y="58293"/>
                    <a:pt x="53733" y="58293"/>
                  </a:cubicBezTo>
                  <a:close/>
                  <a:moveTo>
                    <a:pt x="57460" y="58293"/>
                  </a:moveTo>
                  <a:cubicBezTo>
                    <a:pt x="57781" y="58293"/>
                    <a:pt x="58031" y="58555"/>
                    <a:pt x="58031" y="58864"/>
                  </a:cubicBezTo>
                  <a:cubicBezTo>
                    <a:pt x="58031" y="59174"/>
                    <a:pt x="57781" y="59424"/>
                    <a:pt x="57460" y="59424"/>
                  </a:cubicBezTo>
                  <a:cubicBezTo>
                    <a:pt x="57150" y="59424"/>
                    <a:pt x="56900" y="59174"/>
                    <a:pt x="56900" y="58864"/>
                  </a:cubicBezTo>
                  <a:cubicBezTo>
                    <a:pt x="56900" y="58555"/>
                    <a:pt x="57150" y="58293"/>
                    <a:pt x="57460" y="58293"/>
                  </a:cubicBezTo>
                  <a:close/>
                  <a:moveTo>
                    <a:pt x="61186" y="58293"/>
                  </a:moveTo>
                  <a:cubicBezTo>
                    <a:pt x="61484" y="58293"/>
                    <a:pt x="61746" y="58555"/>
                    <a:pt x="61746" y="58864"/>
                  </a:cubicBezTo>
                  <a:cubicBezTo>
                    <a:pt x="61746" y="59174"/>
                    <a:pt x="61496" y="59424"/>
                    <a:pt x="61186" y="59424"/>
                  </a:cubicBezTo>
                  <a:cubicBezTo>
                    <a:pt x="60877" y="59424"/>
                    <a:pt x="60615" y="59174"/>
                    <a:pt x="60615" y="58864"/>
                  </a:cubicBezTo>
                  <a:cubicBezTo>
                    <a:pt x="60615" y="58555"/>
                    <a:pt x="60877" y="58293"/>
                    <a:pt x="61186" y="58293"/>
                  </a:cubicBezTo>
                  <a:close/>
                  <a:moveTo>
                    <a:pt x="64925" y="58293"/>
                  </a:moveTo>
                  <a:cubicBezTo>
                    <a:pt x="65234" y="58293"/>
                    <a:pt x="65485" y="58555"/>
                    <a:pt x="65485" y="58864"/>
                  </a:cubicBezTo>
                  <a:cubicBezTo>
                    <a:pt x="65485" y="59174"/>
                    <a:pt x="65234" y="59424"/>
                    <a:pt x="64925" y="59424"/>
                  </a:cubicBezTo>
                  <a:cubicBezTo>
                    <a:pt x="64603" y="59424"/>
                    <a:pt x="64353" y="59174"/>
                    <a:pt x="64353" y="58864"/>
                  </a:cubicBezTo>
                  <a:cubicBezTo>
                    <a:pt x="64353" y="58555"/>
                    <a:pt x="64603" y="58293"/>
                    <a:pt x="64925" y="58293"/>
                  </a:cubicBezTo>
                  <a:close/>
                  <a:moveTo>
                    <a:pt x="68640" y="58293"/>
                  </a:moveTo>
                  <a:cubicBezTo>
                    <a:pt x="68937" y="58293"/>
                    <a:pt x="69211" y="58555"/>
                    <a:pt x="69211" y="58864"/>
                  </a:cubicBezTo>
                  <a:cubicBezTo>
                    <a:pt x="69211" y="59174"/>
                    <a:pt x="68949" y="59424"/>
                    <a:pt x="68640" y="59424"/>
                  </a:cubicBezTo>
                  <a:cubicBezTo>
                    <a:pt x="68330" y="59424"/>
                    <a:pt x="68080" y="59174"/>
                    <a:pt x="68080" y="58864"/>
                  </a:cubicBezTo>
                  <a:cubicBezTo>
                    <a:pt x="68080" y="58555"/>
                    <a:pt x="68330" y="58293"/>
                    <a:pt x="68640" y="58293"/>
                  </a:cubicBezTo>
                  <a:close/>
                  <a:moveTo>
                    <a:pt x="72366" y="58293"/>
                  </a:moveTo>
                  <a:cubicBezTo>
                    <a:pt x="72676" y="58293"/>
                    <a:pt x="72926" y="58555"/>
                    <a:pt x="72926" y="58864"/>
                  </a:cubicBezTo>
                  <a:cubicBezTo>
                    <a:pt x="72926" y="59174"/>
                    <a:pt x="72676" y="59424"/>
                    <a:pt x="72366" y="59424"/>
                  </a:cubicBezTo>
                  <a:cubicBezTo>
                    <a:pt x="72045" y="59424"/>
                    <a:pt x="71795" y="59174"/>
                    <a:pt x="71795" y="58864"/>
                  </a:cubicBezTo>
                  <a:cubicBezTo>
                    <a:pt x="71795" y="58555"/>
                    <a:pt x="72069" y="58293"/>
                    <a:pt x="72366" y="58293"/>
                  </a:cubicBezTo>
                  <a:close/>
                  <a:moveTo>
                    <a:pt x="76093" y="58293"/>
                  </a:moveTo>
                  <a:cubicBezTo>
                    <a:pt x="76391" y="58293"/>
                    <a:pt x="76664" y="58555"/>
                    <a:pt x="76664" y="58864"/>
                  </a:cubicBezTo>
                  <a:cubicBezTo>
                    <a:pt x="76664" y="59174"/>
                    <a:pt x="76403" y="59424"/>
                    <a:pt x="76093" y="59424"/>
                  </a:cubicBezTo>
                  <a:cubicBezTo>
                    <a:pt x="75795" y="59424"/>
                    <a:pt x="75533" y="59174"/>
                    <a:pt x="75533" y="58864"/>
                  </a:cubicBezTo>
                  <a:cubicBezTo>
                    <a:pt x="75533" y="58555"/>
                    <a:pt x="75783" y="58293"/>
                    <a:pt x="76093" y="58293"/>
                  </a:cubicBezTo>
                  <a:close/>
                  <a:moveTo>
                    <a:pt x="79712" y="58293"/>
                  </a:moveTo>
                  <a:cubicBezTo>
                    <a:pt x="80010" y="58293"/>
                    <a:pt x="80284" y="58555"/>
                    <a:pt x="80284" y="58864"/>
                  </a:cubicBezTo>
                  <a:cubicBezTo>
                    <a:pt x="80284" y="59174"/>
                    <a:pt x="80022" y="59424"/>
                    <a:pt x="79712" y="59424"/>
                  </a:cubicBezTo>
                  <a:cubicBezTo>
                    <a:pt x="79403" y="59424"/>
                    <a:pt x="79153" y="59174"/>
                    <a:pt x="79153" y="58864"/>
                  </a:cubicBezTo>
                  <a:cubicBezTo>
                    <a:pt x="79153" y="58555"/>
                    <a:pt x="79403" y="58293"/>
                    <a:pt x="79712" y="58293"/>
                  </a:cubicBezTo>
                  <a:close/>
                  <a:moveTo>
                    <a:pt x="83451" y="58293"/>
                  </a:moveTo>
                  <a:cubicBezTo>
                    <a:pt x="83761" y="58293"/>
                    <a:pt x="84011" y="58555"/>
                    <a:pt x="84011" y="58864"/>
                  </a:cubicBezTo>
                  <a:cubicBezTo>
                    <a:pt x="84011" y="59174"/>
                    <a:pt x="83761" y="59424"/>
                    <a:pt x="83451" y="59424"/>
                  </a:cubicBezTo>
                  <a:cubicBezTo>
                    <a:pt x="83141" y="59424"/>
                    <a:pt x="82880" y="59174"/>
                    <a:pt x="82880" y="58864"/>
                  </a:cubicBezTo>
                  <a:cubicBezTo>
                    <a:pt x="82880" y="58555"/>
                    <a:pt x="83141" y="58293"/>
                    <a:pt x="83451" y="58293"/>
                  </a:cubicBezTo>
                  <a:close/>
                  <a:moveTo>
                    <a:pt x="87166" y="58293"/>
                  </a:moveTo>
                  <a:cubicBezTo>
                    <a:pt x="87463" y="58293"/>
                    <a:pt x="87737" y="58555"/>
                    <a:pt x="87737" y="58864"/>
                  </a:cubicBezTo>
                  <a:cubicBezTo>
                    <a:pt x="87737" y="59174"/>
                    <a:pt x="87475" y="59424"/>
                    <a:pt x="87166" y="59424"/>
                  </a:cubicBezTo>
                  <a:cubicBezTo>
                    <a:pt x="86856" y="59424"/>
                    <a:pt x="86606" y="59174"/>
                    <a:pt x="86606" y="58864"/>
                  </a:cubicBezTo>
                  <a:cubicBezTo>
                    <a:pt x="86606" y="58555"/>
                    <a:pt x="86856" y="58293"/>
                    <a:pt x="87166" y="58293"/>
                  </a:cubicBezTo>
                  <a:close/>
                  <a:moveTo>
                    <a:pt x="90904" y="58293"/>
                  </a:moveTo>
                  <a:cubicBezTo>
                    <a:pt x="91214" y="58293"/>
                    <a:pt x="91464" y="58555"/>
                    <a:pt x="91464" y="58864"/>
                  </a:cubicBezTo>
                  <a:cubicBezTo>
                    <a:pt x="91464" y="59174"/>
                    <a:pt x="91214" y="59424"/>
                    <a:pt x="90904" y="59424"/>
                  </a:cubicBezTo>
                  <a:cubicBezTo>
                    <a:pt x="90595" y="59424"/>
                    <a:pt x="90345" y="59174"/>
                    <a:pt x="90345" y="58864"/>
                  </a:cubicBezTo>
                  <a:cubicBezTo>
                    <a:pt x="90345" y="58555"/>
                    <a:pt x="90595" y="58293"/>
                    <a:pt x="90904" y="58293"/>
                  </a:cubicBezTo>
                  <a:close/>
                  <a:moveTo>
                    <a:pt x="94631" y="58293"/>
                  </a:moveTo>
                  <a:cubicBezTo>
                    <a:pt x="94929" y="58293"/>
                    <a:pt x="95191" y="58555"/>
                    <a:pt x="95191" y="58864"/>
                  </a:cubicBezTo>
                  <a:cubicBezTo>
                    <a:pt x="95191" y="59174"/>
                    <a:pt x="94941" y="59424"/>
                    <a:pt x="94631" y="59424"/>
                  </a:cubicBezTo>
                  <a:cubicBezTo>
                    <a:pt x="94310" y="59424"/>
                    <a:pt x="94060" y="59174"/>
                    <a:pt x="94060" y="58864"/>
                  </a:cubicBezTo>
                  <a:cubicBezTo>
                    <a:pt x="94060" y="58555"/>
                    <a:pt x="94310" y="58293"/>
                    <a:pt x="94631" y="58293"/>
                  </a:cubicBezTo>
                  <a:close/>
                  <a:moveTo>
                    <a:pt x="98346" y="58293"/>
                  </a:moveTo>
                  <a:cubicBezTo>
                    <a:pt x="98655" y="58293"/>
                    <a:pt x="98905" y="58555"/>
                    <a:pt x="98905" y="58864"/>
                  </a:cubicBezTo>
                  <a:cubicBezTo>
                    <a:pt x="98905" y="59174"/>
                    <a:pt x="98655" y="59424"/>
                    <a:pt x="98346" y="59424"/>
                  </a:cubicBezTo>
                  <a:cubicBezTo>
                    <a:pt x="98036" y="59424"/>
                    <a:pt x="97786" y="59174"/>
                    <a:pt x="97786" y="58864"/>
                  </a:cubicBezTo>
                  <a:cubicBezTo>
                    <a:pt x="97786" y="58555"/>
                    <a:pt x="98036" y="58293"/>
                    <a:pt x="98346" y="58293"/>
                  </a:cubicBezTo>
                  <a:close/>
                  <a:moveTo>
                    <a:pt x="102084" y="58293"/>
                  </a:moveTo>
                  <a:cubicBezTo>
                    <a:pt x="102382" y="58293"/>
                    <a:pt x="102644" y="58555"/>
                    <a:pt x="102644" y="58864"/>
                  </a:cubicBezTo>
                  <a:cubicBezTo>
                    <a:pt x="102644" y="59174"/>
                    <a:pt x="102394" y="59424"/>
                    <a:pt x="102084" y="59424"/>
                  </a:cubicBezTo>
                  <a:cubicBezTo>
                    <a:pt x="101787" y="59424"/>
                    <a:pt x="101513" y="59174"/>
                    <a:pt x="101513" y="58864"/>
                  </a:cubicBezTo>
                  <a:cubicBezTo>
                    <a:pt x="101513" y="58555"/>
                    <a:pt x="101775" y="58293"/>
                    <a:pt x="102084" y="58293"/>
                  </a:cubicBezTo>
                  <a:close/>
                  <a:moveTo>
                    <a:pt x="105799" y="58293"/>
                  </a:moveTo>
                  <a:cubicBezTo>
                    <a:pt x="106121" y="58293"/>
                    <a:pt x="106371" y="58555"/>
                    <a:pt x="106371" y="58864"/>
                  </a:cubicBezTo>
                  <a:cubicBezTo>
                    <a:pt x="106371" y="59174"/>
                    <a:pt x="106109" y="59424"/>
                    <a:pt x="105799" y="59424"/>
                  </a:cubicBezTo>
                  <a:cubicBezTo>
                    <a:pt x="105490" y="59424"/>
                    <a:pt x="105239" y="59174"/>
                    <a:pt x="105239" y="58864"/>
                  </a:cubicBezTo>
                  <a:cubicBezTo>
                    <a:pt x="105239" y="58555"/>
                    <a:pt x="105490" y="58293"/>
                    <a:pt x="105799" y="58293"/>
                  </a:cubicBezTo>
                  <a:close/>
                  <a:moveTo>
                    <a:pt x="109538" y="58293"/>
                  </a:moveTo>
                  <a:cubicBezTo>
                    <a:pt x="109835" y="58293"/>
                    <a:pt x="110109" y="58555"/>
                    <a:pt x="110109" y="58864"/>
                  </a:cubicBezTo>
                  <a:cubicBezTo>
                    <a:pt x="110109" y="59174"/>
                    <a:pt x="109847" y="59424"/>
                    <a:pt x="109538" y="59424"/>
                  </a:cubicBezTo>
                  <a:cubicBezTo>
                    <a:pt x="109228" y="59424"/>
                    <a:pt x="108978" y="59174"/>
                    <a:pt x="108978" y="58864"/>
                  </a:cubicBezTo>
                  <a:cubicBezTo>
                    <a:pt x="108978" y="58555"/>
                    <a:pt x="109228" y="58293"/>
                    <a:pt x="109538" y="58293"/>
                  </a:cubicBezTo>
                  <a:close/>
                  <a:moveTo>
                    <a:pt x="113264" y="58293"/>
                  </a:moveTo>
                  <a:cubicBezTo>
                    <a:pt x="113574" y="58293"/>
                    <a:pt x="113824" y="58555"/>
                    <a:pt x="113824" y="58864"/>
                  </a:cubicBezTo>
                  <a:cubicBezTo>
                    <a:pt x="113824" y="59174"/>
                    <a:pt x="113574" y="59424"/>
                    <a:pt x="113264" y="59424"/>
                  </a:cubicBezTo>
                  <a:cubicBezTo>
                    <a:pt x="112943" y="59424"/>
                    <a:pt x="112693" y="59174"/>
                    <a:pt x="112693" y="58864"/>
                  </a:cubicBezTo>
                  <a:cubicBezTo>
                    <a:pt x="112693" y="58555"/>
                    <a:pt x="112943" y="58293"/>
                    <a:pt x="113264" y="58293"/>
                  </a:cubicBezTo>
                  <a:close/>
                  <a:moveTo>
                    <a:pt x="116991" y="58293"/>
                  </a:moveTo>
                  <a:cubicBezTo>
                    <a:pt x="117289" y="58293"/>
                    <a:pt x="117562" y="58555"/>
                    <a:pt x="117562" y="58864"/>
                  </a:cubicBezTo>
                  <a:cubicBezTo>
                    <a:pt x="117562" y="59174"/>
                    <a:pt x="117312" y="59424"/>
                    <a:pt x="116991" y="59424"/>
                  </a:cubicBezTo>
                  <a:cubicBezTo>
                    <a:pt x="116681" y="59424"/>
                    <a:pt x="116431" y="59174"/>
                    <a:pt x="116431" y="58864"/>
                  </a:cubicBezTo>
                  <a:cubicBezTo>
                    <a:pt x="116431" y="58555"/>
                    <a:pt x="116681" y="58293"/>
                    <a:pt x="116991" y="58293"/>
                  </a:cubicBezTo>
                  <a:close/>
                  <a:moveTo>
                    <a:pt x="120718" y="58293"/>
                  </a:moveTo>
                  <a:cubicBezTo>
                    <a:pt x="121027" y="58293"/>
                    <a:pt x="121277" y="58555"/>
                    <a:pt x="121277" y="58864"/>
                  </a:cubicBezTo>
                  <a:cubicBezTo>
                    <a:pt x="121277" y="59174"/>
                    <a:pt x="121027" y="59424"/>
                    <a:pt x="120718" y="59424"/>
                  </a:cubicBezTo>
                  <a:cubicBezTo>
                    <a:pt x="120408" y="59424"/>
                    <a:pt x="120146" y="59174"/>
                    <a:pt x="120146" y="58864"/>
                  </a:cubicBezTo>
                  <a:cubicBezTo>
                    <a:pt x="120146" y="58555"/>
                    <a:pt x="120420" y="58293"/>
                    <a:pt x="120718" y="58293"/>
                  </a:cubicBezTo>
                  <a:close/>
                  <a:moveTo>
                    <a:pt x="124456" y="58293"/>
                  </a:moveTo>
                  <a:cubicBezTo>
                    <a:pt x="124754" y="58293"/>
                    <a:pt x="125016" y="58555"/>
                    <a:pt x="125016" y="58864"/>
                  </a:cubicBezTo>
                  <a:cubicBezTo>
                    <a:pt x="125016" y="59174"/>
                    <a:pt x="124766" y="59424"/>
                    <a:pt x="124456" y="59424"/>
                  </a:cubicBezTo>
                  <a:cubicBezTo>
                    <a:pt x="124135" y="59424"/>
                    <a:pt x="123885" y="59174"/>
                    <a:pt x="123885" y="58864"/>
                  </a:cubicBezTo>
                  <a:cubicBezTo>
                    <a:pt x="123885" y="58555"/>
                    <a:pt x="124135" y="58293"/>
                    <a:pt x="124456" y="58293"/>
                  </a:cubicBezTo>
                  <a:close/>
                  <a:moveTo>
                    <a:pt x="128171" y="58293"/>
                  </a:moveTo>
                  <a:cubicBezTo>
                    <a:pt x="128480" y="58293"/>
                    <a:pt x="128742" y="58555"/>
                    <a:pt x="128742" y="58864"/>
                  </a:cubicBezTo>
                  <a:cubicBezTo>
                    <a:pt x="128742" y="59174"/>
                    <a:pt x="128480" y="59424"/>
                    <a:pt x="128171" y="59424"/>
                  </a:cubicBezTo>
                  <a:cubicBezTo>
                    <a:pt x="127861" y="59424"/>
                    <a:pt x="127611" y="59174"/>
                    <a:pt x="127611" y="58864"/>
                  </a:cubicBezTo>
                  <a:cubicBezTo>
                    <a:pt x="127611" y="58555"/>
                    <a:pt x="127861" y="58293"/>
                    <a:pt x="128171" y="58293"/>
                  </a:cubicBezTo>
                  <a:close/>
                  <a:moveTo>
                    <a:pt x="131898" y="58293"/>
                  </a:moveTo>
                  <a:cubicBezTo>
                    <a:pt x="132195" y="58293"/>
                    <a:pt x="132457" y="58555"/>
                    <a:pt x="132457" y="58864"/>
                  </a:cubicBezTo>
                  <a:cubicBezTo>
                    <a:pt x="132457" y="59174"/>
                    <a:pt x="132207" y="59424"/>
                    <a:pt x="131898" y="59424"/>
                  </a:cubicBezTo>
                  <a:cubicBezTo>
                    <a:pt x="131600" y="59424"/>
                    <a:pt x="131326" y="59174"/>
                    <a:pt x="131326" y="58864"/>
                  </a:cubicBezTo>
                  <a:cubicBezTo>
                    <a:pt x="131326" y="58555"/>
                    <a:pt x="131576" y="58293"/>
                    <a:pt x="131898" y="58293"/>
                  </a:cubicBezTo>
                  <a:close/>
                  <a:moveTo>
                    <a:pt x="135624" y="58293"/>
                  </a:moveTo>
                  <a:cubicBezTo>
                    <a:pt x="135946" y="58293"/>
                    <a:pt x="136196" y="58555"/>
                    <a:pt x="136196" y="58864"/>
                  </a:cubicBezTo>
                  <a:cubicBezTo>
                    <a:pt x="136196" y="59174"/>
                    <a:pt x="135934" y="59424"/>
                    <a:pt x="135624" y="59424"/>
                  </a:cubicBezTo>
                  <a:cubicBezTo>
                    <a:pt x="135315" y="59424"/>
                    <a:pt x="135065" y="59174"/>
                    <a:pt x="135065" y="58864"/>
                  </a:cubicBezTo>
                  <a:cubicBezTo>
                    <a:pt x="135065" y="58555"/>
                    <a:pt x="135315" y="58293"/>
                    <a:pt x="135624" y="58293"/>
                  </a:cubicBezTo>
                  <a:close/>
                  <a:moveTo>
                    <a:pt x="139351" y="58293"/>
                  </a:moveTo>
                  <a:cubicBezTo>
                    <a:pt x="139649" y="58293"/>
                    <a:pt x="139910" y="58555"/>
                    <a:pt x="139910" y="58864"/>
                  </a:cubicBezTo>
                  <a:cubicBezTo>
                    <a:pt x="139910" y="59174"/>
                    <a:pt x="139660" y="59424"/>
                    <a:pt x="139351" y="59424"/>
                  </a:cubicBezTo>
                  <a:cubicBezTo>
                    <a:pt x="139053" y="59424"/>
                    <a:pt x="138779" y="59174"/>
                    <a:pt x="138779" y="58864"/>
                  </a:cubicBezTo>
                  <a:cubicBezTo>
                    <a:pt x="138779" y="58555"/>
                    <a:pt x="139041" y="58293"/>
                    <a:pt x="139351" y="58293"/>
                  </a:cubicBezTo>
                  <a:close/>
                  <a:moveTo>
                    <a:pt x="143089" y="58293"/>
                  </a:moveTo>
                  <a:cubicBezTo>
                    <a:pt x="143399" y="58293"/>
                    <a:pt x="143649" y="58555"/>
                    <a:pt x="143649" y="58864"/>
                  </a:cubicBezTo>
                  <a:cubicBezTo>
                    <a:pt x="143649" y="59174"/>
                    <a:pt x="143399" y="59424"/>
                    <a:pt x="143089" y="59424"/>
                  </a:cubicBezTo>
                  <a:cubicBezTo>
                    <a:pt x="142768" y="59424"/>
                    <a:pt x="142518" y="59174"/>
                    <a:pt x="142518" y="58864"/>
                  </a:cubicBezTo>
                  <a:cubicBezTo>
                    <a:pt x="142518" y="58555"/>
                    <a:pt x="142768" y="58293"/>
                    <a:pt x="143089" y="58293"/>
                  </a:cubicBezTo>
                  <a:close/>
                  <a:moveTo>
                    <a:pt x="146804" y="58293"/>
                  </a:moveTo>
                  <a:cubicBezTo>
                    <a:pt x="147102" y="58293"/>
                    <a:pt x="147376" y="58555"/>
                    <a:pt x="147376" y="58864"/>
                  </a:cubicBezTo>
                  <a:cubicBezTo>
                    <a:pt x="147376" y="59174"/>
                    <a:pt x="147114" y="59424"/>
                    <a:pt x="146804" y="59424"/>
                  </a:cubicBezTo>
                  <a:cubicBezTo>
                    <a:pt x="146495" y="59424"/>
                    <a:pt x="146245" y="59174"/>
                    <a:pt x="146245" y="58864"/>
                  </a:cubicBezTo>
                  <a:cubicBezTo>
                    <a:pt x="146245" y="58555"/>
                    <a:pt x="146495" y="58293"/>
                    <a:pt x="146804" y="58293"/>
                  </a:cubicBezTo>
                  <a:close/>
                  <a:moveTo>
                    <a:pt x="150543" y="58293"/>
                  </a:moveTo>
                  <a:cubicBezTo>
                    <a:pt x="150852" y="58293"/>
                    <a:pt x="151102" y="58555"/>
                    <a:pt x="151102" y="58864"/>
                  </a:cubicBezTo>
                  <a:cubicBezTo>
                    <a:pt x="151102" y="59174"/>
                    <a:pt x="150852" y="59424"/>
                    <a:pt x="150543" y="59424"/>
                  </a:cubicBezTo>
                  <a:cubicBezTo>
                    <a:pt x="150233" y="59424"/>
                    <a:pt x="149971" y="59174"/>
                    <a:pt x="149971" y="58864"/>
                  </a:cubicBezTo>
                  <a:cubicBezTo>
                    <a:pt x="149971" y="58555"/>
                    <a:pt x="150233" y="58293"/>
                    <a:pt x="150543" y="58293"/>
                  </a:cubicBezTo>
                  <a:close/>
                  <a:moveTo>
                    <a:pt x="154258" y="58293"/>
                  </a:moveTo>
                  <a:cubicBezTo>
                    <a:pt x="154555" y="58293"/>
                    <a:pt x="154829" y="58555"/>
                    <a:pt x="154829" y="58864"/>
                  </a:cubicBezTo>
                  <a:cubicBezTo>
                    <a:pt x="154829" y="59174"/>
                    <a:pt x="154567" y="59424"/>
                    <a:pt x="154258" y="59424"/>
                  </a:cubicBezTo>
                  <a:cubicBezTo>
                    <a:pt x="153948" y="59424"/>
                    <a:pt x="153698" y="59174"/>
                    <a:pt x="153698" y="58864"/>
                  </a:cubicBezTo>
                  <a:cubicBezTo>
                    <a:pt x="153698" y="58555"/>
                    <a:pt x="153948" y="58293"/>
                    <a:pt x="154258" y="58293"/>
                  </a:cubicBezTo>
                  <a:close/>
                  <a:moveTo>
                    <a:pt x="3405" y="60174"/>
                  </a:moveTo>
                  <a:cubicBezTo>
                    <a:pt x="3703" y="60174"/>
                    <a:pt x="3977" y="60424"/>
                    <a:pt x="3977" y="60734"/>
                  </a:cubicBezTo>
                  <a:cubicBezTo>
                    <a:pt x="3977" y="61031"/>
                    <a:pt x="3727" y="61305"/>
                    <a:pt x="3405" y="61305"/>
                  </a:cubicBezTo>
                  <a:cubicBezTo>
                    <a:pt x="3096" y="61305"/>
                    <a:pt x="2846" y="61043"/>
                    <a:pt x="2846" y="60734"/>
                  </a:cubicBezTo>
                  <a:cubicBezTo>
                    <a:pt x="2858" y="60412"/>
                    <a:pt x="3096" y="60174"/>
                    <a:pt x="3405" y="60174"/>
                  </a:cubicBezTo>
                  <a:close/>
                  <a:moveTo>
                    <a:pt x="7132" y="60174"/>
                  </a:moveTo>
                  <a:cubicBezTo>
                    <a:pt x="7430" y="60174"/>
                    <a:pt x="7692" y="60424"/>
                    <a:pt x="7692" y="60734"/>
                  </a:cubicBezTo>
                  <a:cubicBezTo>
                    <a:pt x="7692" y="61031"/>
                    <a:pt x="7442" y="61305"/>
                    <a:pt x="7132" y="61305"/>
                  </a:cubicBezTo>
                  <a:cubicBezTo>
                    <a:pt x="6834" y="61305"/>
                    <a:pt x="6560" y="61043"/>
                    <a:pt x="6560" y="60734"/>
                  </a:cubicBezTo>
                  <a:cubicBezTo>
                    <a:pt x="6584" y="60412"/>
                    <a:pt x="6822" y="60174"/>
                    <a:pt x="7132" y="60174"/>
                  </a:cubicBezTo>
                  <a:close/>
                  <a:moveTo>
                    <a:pt x="10871" y="60174"/>
                  </a:moveTo>
                  <a:cubicBezTo>
                    <a:pt x="11168" y="60174"/>
                    <a:pt x="11430" y="60424"/>
                    <a:pt x="11430" y="60734"/>
                  </a:cubicBezTo>
                  <a:cubicBezTo>
                    <a:pt x="11430" y="61031"/>
                    <a:pt x="11180" y="61305"/>
                    <a:pt x="10871" y="61305"/>
                  </a:cubicBezTo>
                  <a:cubicBezTo>
                    <a:pt x="10573" y="61305"/>
                    <a:pt x="10299" y="61043"/>
                    <a:pt x="10299" y="60734"/>
                  </a:cubicBezTo>
                  <a:cubicBezTo>
                    <a:pt x="10299" y="60412"/>
                    <a:pt x="10549" y="60174"/>
                    <a:pt x="10871" y="60174"/>
                  </a:cubicBezTo>
                  <a:close/>
                  <a:moveTo>
                    <a:pt x="14585" y="60174"/>
                  </a:moveTo>
                  <a:cubicBezTo>
                    <a:pt x="14883" y="60174"/>
                    <a:pt x="15157" y="60424"/>
                    <a:pt x="15157" y="60734"/>
                  </a:cubicBezTo>
                  <a:cubicBezTo>
                    <a:pt x="15157" y="61031"/>
                    <a:pt x="14895" y="61305"/>
                    <a:pt x="14585" y="61305"/>
                  </a:cubicBezTo>
                  <a:cubicBezTo>
                    <a:pt x="14288" y="61305"/>
                    <a:pt x="14014" y="61043"/>
                    <a:pt x="14014" y="60734"/>
                  </a:cubicBezTo>
                  <a:cubicBezTo>
                    <a:pt x="14038" y="60412"/>
                    <a:pt x="14276" y="60174"/>
                    <a:pt x="14585" y="60174"/>
                  </a:cubicBezTo>
                  <a:close/>
                  <a:moveTo>
                    <a:pt x="18324" y="60174"/>
                  </a:moveTo>
                  <a:cubicBezTo>
                    <a:pt x="18622" y="60174"/>
                    <a:pt x="18883" y="60424"/>
                    <a:pt x="18883" y="60734"/>
                  </a:cubicBezTo>
                  <a:cubicBezTo>
                    <a:pt x="18883" y="61031"/>
                    <a:pt x="18633" y="61305"/>
                    <a:pt x="18324" y="61305"/>
                  </a:cubicBezTo>
                  <a:cubicBezTo>
                    <a:pt x="18026" y="61305"/>
                    <a:pt x="17752" y="61043"/>
                    <a:pt x="17752" y="60734"/>
                  </a:cubicBezTo>
                  <a:cubicBezTo>
                    <a:pt x="17752" y="60412"/>
                    <a:pt x="18014" y="60174"/>
                    <a:pt x="18324" y="60174"/>
                  </a:cubicBezTo>
                  <a:close/>
                  <a:moveTo>
                    <a:pt x="22039" y="60174"/>
                  </a:moveTo>
                  <a:cubicBezTo>
                    <a:pt x="22336" y="60174"/>
                    <a:pt x="22610" y="60424"/>
                    <a:pt x="22610" y="60734"/>
                  </a:cubicBezTo>
                  <a:cubicBezTo>
                    <a:pt x="22610" y="61031"/>
                    <a:pt x="22360" y="61305"/>
                    <a:pt x="22039" y="61305"/>
                  </a:cubicBezTo>
                  <a:cubicBezTo>
                    <a:pt x="21729" y="61305"/>
                    <a:pt x="21479" y="61043"/>
                    <a:pt x="21479" y="60734"/>
                  </a:cubicBezTo>
                  <a:cubicBezTo>
                    <a:pt x="21491" y="60412"/>
                    <a:pt x="21729" y="60174"/>
                    <a:pt x="22039" y="60174"/>
                  </a:cubicBezTo>
                  <a:close/>
                  <a:moveTo>
                    <a:pt x="25777" y="60174"/>
                  </a:moveTo>
                  <a:cubicBezTo>
                    <a:pt x="26075" y="60174"/>
                    <a:pt x="26349" y="60424"/>
                    <a:pt x="26349" y="60734"/>
                  </a:cubicBezTo>
                  <a:cubicBezTo>
                    <a:pt x="26349" y="61031"/>
                    <a:pt x="26087" y="61305"/>
                    <a:pt x="25777" y="61305"/>
                  </a:cubicBezTo>
                  <a:cubicBezTo>
                    <a:pt x="25468" y="61305"/>
                    <a:pt x="25206" y="61043"/>
                    <a:pt x="25206" y="60734"/>
                  </a:cubicBezTo>
                  <a:cubicBezTo>
                    <a:pt x="25218" y="60412"/>
                    <a:pt x="25468" y="60174"/>
                    <a:pt x="25777" y="60174"/>
                  </a:cubicBezTo>
                  <a:close/>
                  <a:moveTo>
                    <a:pt x="29504" y="60174"/>
                  </a:moveTo>
                  <a:cubicBezTo>
                    <a:pt x="29801" y="60174"/>
                    <a:pt x="30063" y="60424"/>
                    <a:pt x="30063" y="60734"/>
                  </a:cubicBezTo>
                  <a:cubicBezTo>
                    <a:pt x="30063" y="61031"/>
                    <a:pt x="29813" y="61305"/>
                    <a:pt x="29504" y="61305"/>
                  </a:cubicBezTo>
                  <a:cubicBezTo>
                    <a:pt x="29182" y="61305"/>
                    <a:pt x="28932" y="61043"/>
                    <a:pt x="28932" y="60734"/>
                  </a:cubicBezTo>
                  <a:cubicBezTo>
                    <a:pt x="28944" y="60412"/>
                    <a:pt x="29182" y="60174"/>
                    <a:pt x="29504" y="60174"/>
                  </a:cubicBezTo>
                  <a:close/>
                  <a:moveTo>
                    <a:pt x="33230" y="60174"/>
                  </a:moveTo>
                  <a:cubicBezTo>
                    <a:pt x="33528" y="60174"/>
                    <a:pt x="33802" y="60424"/>
                    <a:pt x="33802" y="60734"/>
                  </a:cubicBezTo>
                  <a:cubicBezTo>
                    <a:pt x="33802" y="61031"/>
                    <a:pt x="33552" y="61305"/>
                    <a:pt x="33230" y="61305"/>
                  </a:cubicBezTo>
                  <a:cubicBezTo>
                    <a:pt x="32921" y="61305"/>
                    <a:pt x="32671" y="61043"/>
                    <a:pt x="32671" y="60734"/>
                  </a:cubicBezTo>
                  <a:cubicBezTo>
                    <a:pt x="32671" y="60412"/>
                    <a:pt x="32921" y="60174"/>
                    <a:pt x="33230" y="60174"/>
                  </a:cubicBezTo>
                  <a:close/>
                  <a:moveTo>
                    <a:pt x="36957" y="60174"/>
                  </a:moveTo>
                  <a:cubicBezTo>
                    <a:pt x="37255" y="60174"/>
                    <a:pt x="37517" y="60424"/>
                    <a:pt x="37517" y="60734"/>
                  </a:cubicBezTo>
                  <a:cubicBezTo>
                    <a:pt x="37517" y="61031"/>
                    <a:pt x="37267" y="61305"/>
                    <a:pt x="36957" y="61305"/>
                  </a:cubicBezTo>
                  <a:cubicBezTo>
                    <a:pt x="36648" y="61305"/>
                    <a:pt x="36386" y="61043"/>
                    <a:pt x="36386" y="60734"/>
                  </a:cubicBezTo>
                  <a:cubicBezTo>
                    <a:pt x="36409" y="60412"/>
                    <a:pt x="36648" y="60174"/>
                    <a:pt x="36957" y="60174"/>
                  </a:cubicBezTo>
                  <a:close/>
                  <a:moveTo>
                    <a:pt x="40672" y="60174"/>
                  </a:moveTo>
                  <a:cubicBezTo>
                    <a:pt x="40970" y="60174"/>
                    <a:pt x="41243" y="60424"/>
                    <a:pt x="41243" y="60734"/>
                  </a:cubicBezTo>
                  <a:cubicBezTo>
                    <a:pt x="41243" y="61031"/>
                    <a:pt x="40993" y="61305"/>
                    <a:pt x="40672" y="61305"/>
                  </a:cubicBezTo>
                  <a:cubicBezTo>
                    <a:pt x="40374" y="61305"/>
                    <a:pt x="40112" y="61043"/>
                    <a:pt x="40112" y="60734"/>
                  </a:cubicBezTo>
                  <a:cubicBezTo>
                    <a:pt x="40124" y="60412"/>
                    <a:pt x="40362" y="60174"/>
                    <a:pt x="40672" y="60174"/>
                  </a:cubicBezTo>
                  <a:close/>
                  <a:moveTo>
                    <a:pt x="44410" y="60174"/>
                  </a:moveTo>
                  <a:cubicBezTo>
                    <a:pt x="44708" y="60174"/>
                    <a:pt x="44982" y="60424"/>
                    <a:pt x="44982" y="60734"/>
                  </a:cubicBezTo>
                  <a:cubicBezTo>
                    <a:pt x="44982" y="61031"/>
                    <a:pt x="44720" y="61305"/>
                    <a:pt x="44410" y="61305"/>
                  </a:cubicBezTo>
                  <a:cubicBezTo>
                    <a:pt x="44113" y="61305"/>
                    <a:pt x="43851" y="61043"/>
                    <a:pt x="43851" y="60734"/>
                  </a:cubicBezTo>
                  <a:cubicBezTo>
                    <a:pt x="43851" y="60412"/>
                    <a:pt x="44101" y="60174"/>
                    <a:pt x="44410" y="60174"/>
                  </a:cubicBezTo>
                  <a:close/>
                  <a:moveTo>
                    <a:pt x="48137" y="60174"/>
                  </a:moveTo>
                  <a:cubicBezTo>
                    <a:pt x="48435" y="60174"/>
                    <a:pt x="48697" y="60424"/>
                    <a:pt x="48697" y="60734"/>
                  </a:cubicBezTo>
                  <a:cubicBezTo>
                    <a:pt x="48697" y="61031"/>
                    <a:pt x="48447" y="61305"/>
                    <a:pt x="48137" y="61305"/>
                  </a:cubicBezTo>
                  <a:cubicBezTo>
                    <a:pt x="47839" y="61305"/>
                    <a:pt x="47566" y="61043"/>
                    <a:pt x="47566" y="60734"/>
                  </a:cubicBezTo>
                  <a:cubicBezTo>
                    <a:pt x="47578" y="60412"/>
                    <a:pt x="47839" y="60174"/>
                    <a:pt x="48137" y="60174"/>
                  </a:cubicBezTo>
                  <a:close/>
                  <a:moveTo>
                    <a:pt x="51864" y="60174"/>
                  </a:moveTo>
                  <a:cubicBezTo>
                    <a:pt x="52161" y="60174"/>
                    <a:pt x="52435" y="60424"/>
                    <a:pt x="52435" y="60734"/>
                  </a:cubicBezTo>
                  <a:cubicBezTo>
                    <a:pt x="52435" y="61031"/>
                    <a:pt x="52185" y="61305"/>
                    <a:pt x="51864" y="61305"/>
                  </a:cubicBezTo>
                  <a:cubicBezTo>
                    <a:pt x="51566" y="61305"/>
                    <a:pt x="51304" y="61043"/>
                    <a:pt x="51304" y="60734"/>
                  </a:cubicBezTo>
                  <a:cubicBezTo>
                    <a:pt x="51304" y="60412"/>
                    <a:pt x="51554" y="60174"/>
                    <a:pt x="51864" y="60174"/>
                  </a:cubicBezTo>
                  <a:close/>
                  <a:moveTo>
                    <a:pt x="55602" y="60174"/>
                  </a:moveTo>
                  <a:cubicBezTo>
                    <a:pt x="55900" y="60174"/>
                    <a:pt x="56174" y="60424"/>
                    <a:pt x="56174" y="60734"/>
                  </a:cubicBezTo>
                  <a:cubicBezTo>
                    <a:pt x="56174" y="61031"/>
                    <a:pt x="55912" y="61305"/>
                    <a:pt x="55602" y="61305"/>
                  </a:cubicBezTo>
                  <a:cubicBezTo>
                    <a:pt x="55293" y="61305"/>
                    <a:pt x="55043" y="61043"/>
                    <a:pt x="55043" y="60734"/>
                  </a:cubicBezTo>
                  <a:cubicBezTo>
                    <a:pt x="55043" y="60412"/>
                    <a:pt x="55293" y="60174"/>
                    <a:pt x="55602" y="60174"/>
                  </a:cubicBezTo>
                  <a:close/>
                  <a:moveTo>
                    <a:pt x="59329" y="60174"/>
                  </a:moveTo>
                  <a:cubicBezTo>
                    <a:pt x="59627" y="60174"/>
                    <a:pt x="59889" y="60424"/>
                    <a:pt x="59889" y="60734"/>
                  </a:cubicBezTo>
                  <a:cubicBezTo>
                    <a:pt x="59889" y="61031"/>
                    <a:pt x="59639" y="61305"/>
                    <a:pt x="59329" y="61305"/>
                  </a:cubicBezTo>
                  <a:cubicBezTo>
                    <a:pt x="59008" y="61305"/>
                    <a:pt x="58757" y="61043"/>
                    <a:pt x="58757" y="60734"/>
                  </a:cubicBezTo>
                  <a:cubicBezTo>
                    <a:pt x="58757" y="60412"/>
                    <a:pt x="59008" y="60174"/>
                    <a:pt x="59329" y="60174"/>
                  </a:cubicBezTo>
                  <a:close/>
                  <a:moveTo>
                    <a:pt x="63056" y="60174"/>
                  </a:moveTo>
                  <a:cubicBezTo>
                    <a:pt x="63353" y="60174"/>
                    <a:pt x="63627" y="60424"/>
                    <a:pt x="63627" y="60734"/>
                  </a:cubicBezTo>
                  <a:cubicBezTo>
                    <a:pt x="63627" y="61031"/>
                    <a:pt x="63377" y="61305"/>
                    <a:pt x="63056" y="61305"/>
                  </a:cubicBezTo>
                  <a:cubicBezTo>
                    <a:pt x="62746" y="61305"/>
                    <a:pt x="62496" y="61043"/>
                    <a:pt x="62496" y="60734"/>
                  </a:cubicBezTo>
                  <a:cubicBezTo>
                    <a:pt x="62496" y="60412"/>
                    <a:pt x="62746" y="60174"/>
                    <a:pt x="63056" y="60174"/>
                  </a:cubicBezTo>
                  <a:close/>
                  <a:moveTo>
                    <a:pt x="66782" y="60174"/>
                  </a:moveTo>
                  <a:cubicBezTo>
                    <a:pt x="67080" y="60174"/>
                    <a:pt x="67342" y="60424"/>
                    <a:pt x="67342" y="60734"/>
                  </a:cubicBezTo>
                  <a:cubicBezTo>
                    <a:pt x="67342" y="61031"/>
                    <a:pt x="67092" y="61305"/>
                    <a:pt x="66782" y="61305"/>
                  </a:cubicBezTo>
                  <a:cubicBezTo>
                    <a:pt x="66473" y="61305"/>
                    <a:pt x="66211" y="61043"/>
                    <a:pt x="66211" y="60734"/>
                  </a:cubicBezTo>
                  <a:cubicBezTo>
                    <a:pt x="66235" y="60412"/>
                    <a:pt x="66473" y="60174"/>
                    <a:pt x="66782" y="60174"/>
                  </a:cubicBezTo>
                  <a:close/>
                  <a:moveTo>
                    <a:pt x="70509" y="60174"/>
                  </a:moveTo>
                  <a:cubicBezTo>
                    <a:pt x="70807" y="60174"/>
                    <a:pt x="71080" y="60424"/>
                    <a:pt x="71080" y="60734"/>
                  </a:cubicBezTo>
                  <a:cubicBezTo>
                    <a:pt x="71080" y="61031"/>
                    <a:pt x="70830" y="61305"/>
                    <a:pt x="70509" y="61305"/>
                  </a:cubicBezTo>
                  <a:cubicBezTo>
                    <a:pt x="70199" y="61305"/>
                    <a:pt x="69949" y="61043"/>
                    <a:pt x="69949" y="60734"/>
                  </a:cubicBezTo>
                  <a:cubicBezTo>
                    <a:pt x="69949" y="60412"/>
                    <a:pt x="70199" y="60174"/>
                    <a:pt x="70509" y="60174"/>
                  </a:cubicBezTo>
                  <a:close/>
                  <a:moveTo>
                    <a:pt x="74236" y="60174"/>
                  </a:moveTo>
                  <a:cubicBezTo>
                    <a:pt x="74533" y="60174"/>
                    <a:pt x="74795" y="60424"/>
                    <a:pt x="74795" y="60734"/>
                  </a:cubicBezTo>
                  <a:cubicBezTo>
                    <a:pt x="74795" y="61031"/>
                    <a:pt x="74545" y="61305"/>
                    <a:pt x="74236" y="61305"/>
                  </a:cubicBezTo>
                  <a:cubicBezTo>
                    <a:pt x="73938" y="61305"/>
                    <a:pt x="73676" y="61043"/>
                    <a:pt x="73676" y="60734"/>
                  </a:cubicBezTo>
                  <a:cubicBezTo>
                    <a:pt x="73676" y="60412"/>
                    <a:pt x="73926" y="60174"/>
                    <a:pt x="74236" y="60174"/>
                  </a:cubicBezTo>
                  <a:close/>
                  <a:moveTo>
                    <a:pt x="77855" y="60174"/>
                  </a:moveTo>
                  <a:cubicBezTo>
                    <a:pt x="78153" y="60174"/>
                    <a:pt x="78415" y="60424"/>
                    <a:pt x="78415" y="60734"/>
                  </a:cubicBezTo>
                  <a:cubicBezTo>
                    <a:pt x="78415" y="61031"/>
                    <a:pt x="78165" y="61305"/>
                    <a:pt x="77855" y="61305"/>
                  </a:cubicBezTo>
                  <a:cubicBezTo>
                    <a:pt x="77546" y="61305"/>
                    <a:pt x="77284" y="61043"/>
                    <a:pt x="77284" y="60734"/>
                  </a:cubicBezTo>
                  <a:cubicBezTo>
                    <a:pt x="77284" y="60412"/>
                    <a:pt x="77546" y="60174"/>
                    <a:pt x="77855" y="60174"/>
                  </a:cubicBezTo>
                  <a:close/>
                  <a:moveTo>
                    <a:pt x="81570" y="60174"/>
                  </a:moveTo>
                  <a:cubicBezTo>
                    <a:pt x="81868" y="60174"/>
                    <a:pt x="82141" y="60424"/>
                    <a:pt x="82141" y="60734"/>
                  </a:cubicBezTo>
                  <a:cubicBezTo>
                    <a:pt x="82141" y="61031"/>
                    <a:pt x="81879" y="61305"/>
                    <a:pt x="81570" y="61305"/>
                  </a:cubicBezTo>
                  <a:cubicBezTo>
                    <a:pt x="81260" y="61305"/>
                    <a:pt x="81010" y="61043"/>
                    <a:pt x="81010" y="60734"/>
                  </a:cubicBezTo>
                  <a:cubicBezTo>
                    <a:pt x="81022" y="60412"/>
                    <a:pt x="81260" y="60174"/>
                    <a:pt x="81570" y="60174"/>
                  </a:cubicBezTo>
                  <a:close/>
                  <a:moveTo>
                    <a:pt x="85308" y="60174"/>
                  </a:moveTo>
                  <a:cubicBezTo>
                    <a:pt x="85606" y="60174"/>
                    <a:pt x="85880" y="60424"/>
                    <a:pt x="85880" y="60734"/>
                  </a:cubicBezTo>
                  <a:cubicBezTo>
                    <a:pt x="85880" y="61031"/>
                    <a:pt x="85618" y="61305"/>
                    <a:pt x="85308" y="61305"/>
                  </a:cubicBezTo>
                  <a:cubicBezTo>
                    <a:pt x="84999" y="61305"/>
                    <a:pt x="84749" y="61043"/>
                    <a:pt x="84749" y="60734"/>
                  </a:cubicBezTo>
                  <a:cubicBezTo>
                    <a:pt x="84749" y="60412"/>
                    <a:pt x="84999" y="60174"/>
                    <a:pt x="85308" y="60174"/>
                  </a:cubicBezTo>
                  <a:close/>
                  <a:moveTo>
                    <a:pt x="89035" y="60174"/>
                  </a:moveTo>
                  <a:cubicBezTo>
                    <a:pt x="89333" y="60174"/>
                    <a:pt x="89595" y="60424"/>
                    <a:pt x="89595" y="60734"/>
                  </a:cubicBezTo>
                  <a:cubicBezTo>
                    <a:pt x="89595" y="61031"/>
                    <a:pt x="89345" y="61305"/>
                    <a:pt x="89035" y="61305"/>
                  </a:cubicBezTo>
                  <a:cubicBezTo>
                    <a:pt x="88714" y="61305"/>
                    <a:pt x="88464" y="61043"/>
                    <a:pt x="88464" y="60734"/>
                  </a:cubicBezTo>
                  <a:cubicBezTo>
                    <a:pt x="88475" y="60412"/>
                    <a:pt x="88714" y="60174"/>
                    <a:pt x="89035" y="60174"/>
                  </a:cubicBezTo>
                  <a:close/>
                  <a:moveTo>
                    <a:pt x="92762" y="60174"/>
                  </a:moveTo>
                  <a:cubicBezTo>
                    <a:pt x="93059" y="60174"/>
                    <a:pt x="93333" y="60424"/>
                    <a:pt x="93333" y="60734"/>
                  </a:cubicBezTo>
                  <a:cubicBezTo>
                    <a:pt x="93333" y="61031"/>
                    <a:pt x="93071" y="61305"/>
                    <a:pt x="92762" y="61305"/>
                  </a:cubicBezTo>
                  <a:cubicBezTo>
                    <a:pt x="92452" y="61305"/>
                    <a:pt x="92202" y="61043"/>
                    <a:pt x="92202" y="60734"/>
                  </a:cubicBezTo>
                  <a:cubicBezTo>
                    <a:pt x="92202" y="60412"/>
                    <a:pt x="92452" y="60174"/>
                    <a:pt x="92762" y="60174"/>
                  </a:cubicBezTo>
                  <a:close/>
                  <a:moveTo>
                    <a:pt x="96488" y="60174"/>
                  </a:moveTo>
                  <a:cubicBezTo>
                    <a:pt x="96786" y="60174"/>
                    <a:pt x="97048" y="60424"/>
                    <a:pt x="97048" y="60734"/>
                  </a:cubicBezTo>
                  <a:cubicBezTo>
                    <a:pt x="97048" y="61031"/>
                    <a:pt x="96798" y="61305"/>
                    <a:pt x="96488" y="61305"/>
                  </a:cubicBezTo>
                  <a:cubicBezTo>
                    <a:pt x="96191" y="61305"/>
                    <a:pt x="95917" y="61043"/>
                    <a:pt x="95917" y="60734"/>
                  </a:cubicBezTo>
                  <a:cubicBezTo>
                    <a:pt x="95917" y="60412"/>
                    <a:pt x="96179" y="60174"/>
                    <a:pt x="96488" y="60174"/>
                  </a:cubicBezTo>
                  <a:close/>
                  <a:moveTo>
                    <a:pt x="100203" y="60174"/>
                  </a:moveTo>
                  <a:cubicBezTo>
                    <a:pt x="100501" y="60174"/>
                    <a:pt x="100775" y="60424"/>
                    <a:pt x="100775" y="60734"/>
                  </a:cubicBezTo>
                  <a:cubicBezTo>
                    <a:pt x="100775" y="61031"/>
                    <a:pt x="100513" y="61305"/>
                    <a:pt x="100203" y="61305"/>
                  </a:cubicBezTo>
                  <a:cubicBezTo>
                    <a:pt x="99905" y="61305"/>
                    <a:pt x="99644" y="61043"/>
                    <a:pt x="99644" y="60734"/>
                  </a:cubicBezTo>
                  <a:cubicBezTo>
                    <a:pt x="99655" y="60412"/>
                    <a:pt x="99894" y="60174"/>
                    <a:pt x="100203" y="60174"/>
                  </a:cubicBezTo>
                  <a:close/>
                  <a:moveTo>
                    <a:pt x="103942" y="60174"/>
                  </a:moveTo>
                  <a:cubicBezTo>
                    <a:pt x="104239" y="60174"/>
                    <a:pt x="104513" y="60424"/>
                    <a:pt x="104513" y="60734"/>
                  </a:cubicBezTo>
                  <a:cubicBezTo>
                    <a:pt x="104513" y="61031"/>
                    <a:pt x="104251" y="61305"/>
                    <a:pt x="103942" y="61305"/>
                  </a:cubicBezTo>
                  <a:cubicBezTo>
                    <a:pt x="103644" y="61305"/>
                    <a:pt x="103382" y="61043"/>
                    <a:pt x="103382" y="60734"/>
                  </a:cubicBezTo>
                  <a:cubicBezTo>
                    <a:pt x="103382" y="60412"/>
                    <a:pt x="103632" y="60174"/>
                    <a:pt x="103942" y="60174"/>
                  </a:cubicBezTo>
                  <a:close/>
                  <a:moveTo>
                    <a:pt x="107668" y="60174"/>
                  </a:moveTo>
                  <a:cubicBezTo>
                    <a:pt x="107966" y="60174"/>
                    <a:pt x="108228" y="60424"/>
                    <a:pt x="108228" y="60734"/>
                  </a:cubicBezTo>
                  <a:cubicBezTo>
                    <a:pt x="108228" y="61031"/>
                    <a:pt x="107978" y="61305"/>
                    <a:pt x="107668" y="61305"/>
                  </a:cubicBezTo>
                  <a:cubicBezTo>
                    <a:pt x="107371" y="61305"/>
                    <a:pt x="107097" y="61043"/>
                    <a:pt x="107097" y="60734"/>
                  </a:cubicBezTo>
                  <a:cubicBezTo>
                    <a:pt x="107109" y="60412"/>
                    <a:pt x="107347" y="60174"/>
                    <a:pt x="107668" y="60174"/>
                  </a:cubicBezTo>
                  <a:close/>
                  <a:moveTo>
                    <a:pt x="111395" y="60174"/>
                  </a:moveTo>
                  <a:cubicBezTo>
                    <a:pt x="111693" y="60174"/>
                    <a:pt x="111967" y="60424"/>
                    <a:pt x="111967" y="60734"/>
                  </a:cubicBezTo>
                  <a:cubicBezTo>
                    <a:pt x="111967" y="61031"/>
                    <a:pt x="111705" y="61305"/>
                    <a:pt x="111395" y="61305"/>
                  </a:cubicBezTo>
                  <a:cubicBezTo>
                    <a:pt x="111085" y="61305"/>
                    <a:pt x="110835" y="61043"/>
                    <a:pt x="110835" y="60734"/>
                  </a:cubicBezTo>
                  <a:cubicBezTo>
                    <a:pt x="110835" y="60412"/>
                    <a:pt x="111085" y="60174"/>
                    <a:pt x="111395" y="60174"/>
                  </a:cubicBezTo>
                  <a:close/>
                  <a:moveTo>
                    <a:pt x="115122" y="60174"/>
                  </a:moveTo>
                  <a:cubicBezTo>
                    <a:pt x="115419" y="60174"/>
                    <a:pt x="115681" y="60424"/>
                    <a:pt x="115681" y="60734"/>
                  </a:cubicBezTo>
                  <a:cubicBezTo>
                    <a:pt x="115681" y="61031"/>
                    <a:pt x="115431" y="61305"/>
                    <a:pt x="115122" y="61305"/>
                  </a:cubicBezTo>
                  <a:cubicBezTo>
                    <a:pt x="114812" y="61305"/>
                    <a:pt x="114550" y="61043"/>
                    <a:pt x="114550" y="60734"/>
                  </a:cubicBezTo>
                  <a:cubicBezTo>
                    <a:pt x="114574" y="60412"/>
                    <a:pt x="114812" y="60174"/>
                    <a:pt x="115122" y="60174"/>
                  </a:cubicBezTo>
                  <a:close/>
                  <a:moveTo>
                    <a:pt x="118860" y="60174"/>
                  </a:moveTo>
                  <a:cubicBezTo>
                    <a:pt x="119158" y="60174"/>
                    <a:pt x="119420" y="60424"/>
                    <a:pt x="119420" y="60734"/>
                  </a:cubicBezTo>
                  <a:cubicBezTo>
                    <a:pt x="119420" y="61031"/>
                    <a:pt x="119170" y="61305"/>
                    <a:pt x="118860" y="61305"/>
                  </a:cubicBezTo>
                  <a:cubicBezTo>
                    <a:pt x="118539" y="61305"/>
                    <a:pt x="118289" y="61043"/>
                    <a:pt x="118289" y="60734"/>
                  </a:cubicBezTo>
                  <a:cubicBezTo>
                    <a:pt x="118289" y="60412"/>
                    <a:pt x="118539" y="60174"/>
                    <a:pt x="118860" y="60174"/>
                  </a:cubicBezTo>
                  <a:close/>
                  <a:moveTo>
                    <a:pt x="122575" y="60174"/>
                  </a:moveTo>
                  <a:cubicBezTo>
                    <a:pt x="122873" y="60174"/>
                    <a:pt x="123146" y="60424"/>
                    <a:pt x="123146" y="60734"/>
                  </a:cubicBezTo>
                  <a:cubicBezTo>
                    <a:pt x="123146" y="61031"/>
                    <a:pt x="122885" y="61305"/>
                    <a:pt x="122575" y="61305"/>
                  </a:cubicBezTo>
                  <a:cubicBezTo>
                    <a:pt x="122265" y="61305"/>
                    <a:pt x="122015" y="61043"/>
                    <a:pt x="122015" y="60734"/>
                  </a:cubicBezTo>
                  <a:cubicBezTo>
                    <a:pt x="122027" y="60412"/>
                    <a:pt x="122277" y="60174"/>
                    <a:pt x="122575" y="60174"/>
                  </a:cubicBezTo>
                  <a:close/>
                  <a:moveTo>
                    <a:pt x="126314" y="60174"/>
                  </a:moveTo>
                  <a:cubicBezTo>
                    <a:pt x="126611" y="60174"/>
                    <a:pt x="126873" y="60424"/>
                    <a:pt x="126873" y="60734"/>
                  </a:cubicBezTo>
                  <a:cubicBezTo>
                    <a:pt x="126873" y="61031"/>
                    <a:pt x="126623" y="61305"/>
                    <a:pt x="126314" y="61305"/>
                  </a:cubicBezTo>
                  <a:cubicBezTo>
                    <a:pt x="126004" y="61305"/>
                    <a:pt x="125742" y="61043"/>
                    <a:pt x="125742" y="60734"/>
                  </a:cubicBezTo>
                  <a:cubicBezTo>
                    <a:pt x="125742" y="60412"/>
                    <a:pt x="126004" y="60174"/>
                    <a:pt x="126314" y="60174"/>
                  </a:cubicBezTo>
                  <a:close/>
                  <a:moveTo>
                    <a:pt x="130028" y="60174"/>
                  </a:moveTo>
                  <a:cubicBezTo>
                    <a:pt x="130326" y="60174"/>
                    <a:pt x="130600" y="60424"/>
                    <a:pt x="130600" y="60734"/>
                  </a:cubicBezTo>
                  <a:cubicBezTo>
                    <a:pt x="130600" y="61031"/>
                    <a:pt x="130350" y="61305"/>
                    <a:pt x="130028" y="61305"/>
                  </a:cubicBezTo>
                  <a:cubicBezTo>
                    <a:pt x="129731" y="61305"/>
                    <a:pt x="129469" y="61043"/>
                    <a:pt x="129469" y="60734"/>
                  </a:cubicBezTo>
                  <a:cubicBezTo>
                    <a:pt x="129469" y="60412"/>
                    <a:pt x="129719" y="60174"/>
                    <a:pt x="130028" y="60174"/>
                  </a:cubicBezTo>
                  <a:close/>
                  <a:moveTo>
                    <a:pt x="133767" y="60174"/>
                  </a:moveTo>
                  <a:cubicBezTo>
                    <a:pt x="134065" y="60174"/>
                    <a:pt x="134326" y="60424"/>
                    <a:pt x="134326" y="60734"/>
                  </a:cubicBezTo>
                  <a:cubicBezTo>
                    <a:pt x="134326" y="61031"/>
                    <a:pt x="134076" y="61305"/>
                    <a:pt x="133767" y="61305"/>
                  </a:cubicBezTo>
                  <a:cubicBezTo>
                    <a:pt x="133469" y="61305"/>
                    <a:pt x="133207" y="61043"/>
                    <a:pt x="133207" y="60734"/>
                  </a:cubicBezTo>
                  <a:cubicBezTo>
                    <a:pt x="133207" y="60412"/>
                    <a:pt x="133457" y="60174"/>
                    <a:pt x="133767" y="60174"/>
                  </a:cubicBezTo>
                  <a:close/>
                  <a:moveTo>
                    <a:pt x="137494" y="60174"/>
                  </a:moveTo>
                  <a:cubicBezTo>
                    <a:pt x="137791" y="60174"/>
                    <a:pt x="138053" y="60424"/>
                    <a:pt x="138053" y="60734"/>
                  </a:cubicBezTo>
                  <a:cubicBezTo>
                    <a:pt x="138053" y="61031"/>
                    <a:pt x="137803" y="61305"/>
                    <a:pt x="137494" y="61305"/>
                  </a:cubicBezTo>
                  <a:cubicBezTo>
                    <a:pt x="137196" y="61305"/>
                    <a:pt x="136922" y="61043"/>
                    <a:pt x="136922" y="60734"/>
                  </a:cubicBezTo>
                  <a:cubicBezTo>
                    <a:pt x="136934" y="60412"/>
                    <a:pt x="137172" y="60174"/>
                    <a:pt x="137494" y="60174"/>
                  </a:cubicBezTo>
                  <a:close/>
                  <a:moveTo>
                    <a:pt x="141220" y="60174"/>
                  </a:moveTo>
                  <a:cubicBezTo>
                    <a:pt x="141518" y="60174"/>
                    <a:pt x="141792" y="60424"/>
                    <a:pt x="141792" y="60734"/>
                  </a:cubicBezTo>
                  <a:cubicBezTo>
                    <a:pt x="141792" y="61031"/>
                    <a:pt x="141530" y="61305"/>
                    <a:pt x="141220" y="61305"/>
                  </a:cubicBezTo>
                  <a:cubicBezTo>
                    <a:pt x="140911" y="61305"/>
                    <a:pt x="140661" y="61043"/>
                    <a:pt x="140661" y="60734"/>
                  </a:cubicBezTo>
                  <a:cubicBezTo>
                    <a:pt x="140661" y="60412"/>
                    <a:pt x="140911" y="60174"/>
                    <a:pt x="141220" y="60174"/>
                  </a:cubicBezTo>
                  <a:close/>
                  <a:moveTo>
                    <a:pt x="144947" y="60174"/>
                  </a:moveTo>
                  <a:cubicBezTo>
                    <a:pt x="145244" y="60174"/>
                    <a:pt x="145506" y="60424"/>
                    <a:pt x="145506" y="60734"/>
                  </a:cubicBezTo>
                  <a:cubicBezTo>
                    <a:pt x="145506" y="61031"/>
                    <a:pt x="145256" y="61305"/>
                    <a:pt x="144947" y="61305"/>
                  </a:cubicBezTo>
                  <a:cubicBezTo>
                    <a:pt x="144637" y="61305"/>
                    <a:pt x="144375" y="61043"/>
                    <a:pt x="144375" y="60734"/>
                  </a:cubicBezTo>
                  <a:cubicBezTo>
                    <a:pt x="144399" y="60412"/>
                    <a:pt x="144637" y="60174"/>
                    <a:pt x="144947" y="60174"/>
                  </a:cubicBezTo>
                  <a:close/>
                  <a:moveTo>
                    <a:pt x="148685" y="60174"/>
                  </a:moveTo>
                  <a:cubicBezTo>
                    <a:pt x="148983" y="60174"/>
                    <a:pt x="149245" y="60424"/>
                    <a:pt x="149245" y="60734"/>
                  </a:cubicBezTo>
                  <a:cubicBezTo>
                    <a:pt x="149245" y="61031"/>
                    <a:pt x="148995" y="61305"/>
                    <a:pt x="148685" y="61305"/>
                  </a:cubicBezTo>
                  <a:cubicBezTo>
                    <a:pt x="148364" y="61305"/>
                    <a:pt x="148114" y="61043"/>
                    <a:pt x="148114" y="60734"/>
                  </a:cubicBezTo>
                  <a:cubicBezTo>
                    <a:pt x="148114" y="60412"/>
                    <a:pt x="148364" y="60174"/>
                    <a:pt x="148685" y="60174"/>
                  </a:cubicBezTo>
                  <a:close/>
                  <a:moveTo>
                    <a:pt x="152400" y="60174"/>
                  </a:moveTo>
                  <a:cubicBezTo>
                    <a:pt x="152698" y="60174"/>
                    <a:pt x="152972" y="60424"/>
                    <a:pt x="152972" y="60734"/>
                  </a:cubicBezTo>
                  <a:cubicBezTo>
                    <a:pt x="152972" y="61031"/>
                    <a:pt x="152710" y="61305"/>
                    <a:pt x="152400" y="61305"/>
                  </a:cubicBezTo>
                  <a:cubicBezTo>
                    <a:pt x="152091" y="61305"/>
                    <a:pt x="151841" y="61043"/>
                    <a:pt x="151841" y="60734"/>
                  </a:cubicBezTo>
                  <a:cubicBezTo>
                    <a:pt x="151852" y="60412"/>
                    <a:pt x="152091" y="60174"/>
                    <a:pt x="152400" y="60174"/>
                  </a:cubicBezTo>
                  <a:close/>
                  <a:moveTo>
                    <a:pt x="156139" y="60174"/>
                  </a:moveTo>
                  <a:cubicBezTo>
                    <a:pt x="156436" y="60174"/>
                    <a:pt x="156698" y="60424"/>
                    <a:pt x="156698" y="60734"/>
                  </a:cubicBezTo>
                  <a:cubicBezTo>
                    <a:pt x="156698" y="61031"/>
                    <a:pt x="156448" y="61305"/>
                    <a:pt x="156139" y="61305"/>
                  </a:cubicBezTo>
                  <a:cubicBezTo>
                    <a:pt x="155829" y="61305"/>
                    <a:pt x="155567" y="61043"/>
                    <a:pt x="155567" y="60734"/>
                  </a:cubicBezTo>
                  <a:cubicBezTo>
                    <a:pt x="155567" y="60412"/>
                    <a:pt x="155829" y="60174"/>
                    <a:pt x="156139" y="60174"/>
                  </a:cubicBezTo>
                  <a:close/>
                  <a:moveTo>
                    <a:pt x="1548" y="61841"/>
                  </a:moveTo>
                  <a:cubicBezTo>
                    <a:pt x="1846" y="61841"/>
                    <a:pt x="2119" y="62091"/>
                    <a:pt x="2119" y="62401"/>
                  </a:cubicBezTo>
                  <a:cubicBezTo>
                    <a:pt x="2119" y="62722"/>
                    <a:pt x="1858" y="62972"/>
                    <a:pt x="1548" y="62972"/>
                  </a:cubicBezTo>
                  <a:cubicBezTo>
                    <a:pt x="1238" y="62972"/>
                    <a:pt x="988" y="62722"/>
                    <a:pt x="988" y="62401"/>
                  </a:cubicBezTo>
                  <a:cubicBezTo>
                    <a:pt x="988" y="62091"/>
                    <a:pt x="1238" y="61841"/>
                    <a:pt x="1548" y="61841"/>
                  </a:cubicBezTo>
                  <a:close/>
                  <a:moveTo>
                    <a:pt x="5287" y="61841"/>
                  </a:moveTo>
                  <a:cubicBezTo>
                    <a:pt x="5596" y="61841"/>
                    <a:pt x="5846" y="62091"/>
                    <a:pt x="5846" y="62401"/>
                  </a:cubicBezTo>
                  <a:cubicBezTo>
                    <a:pt x="5846" y="62722"/>
                    <a:pt x="5596" y="62972"/>
                    <a:pt x="5287" y="62972"/>
                  </a:cubicBezTo>
                  <a:cubicBezTo>
                    <a:pt x="4977" y="62972"/>
                    <a:pt x="4715" y="62722"/>
                    <a:pt x="4715" y="62401"/>
                  </a:cubicBezTo>
                  <a:cubicBezTo>
                    <a:pt x="4715" y="62079"/>
                    <a:pt x="4977" y="61841"/>
                    <a:pt x="5287" y="61841"/>
                  </a:cubicBezTo>
                  <a:close/>
                  <a:moveTo>
                    <a:pt x="9001" y="61841"/>
                  </a:moveTo>
                  <a:cubicBezTo>
                    <a:pt x="9299" y="61841"/>
                    <a:pt x="9573" y="62091"/>
                    <a:pt x="9573" y="62401"/>
                  </a:cubicBezTo>
                  <a:cubicBezTo>
                    <a:pt x="9573" y="62722"/>
                    <a:pt x="9323" y="62972"/>
                    <a:pt x="9001" y="62972"/>
                  </a:cubicBezTo>
                  <a:cubicBezTo>
                    <a:pt x="8704" y="62972"/>
                    <a:pt x="8442" y="62722"/>
                    <a:pt x="8442" y="62401"/>
                  </a:cubicBezTo>
                  <a:cubicBezTo>
                    <a:pt x="8442" y="62091"/>
                    <a:pt x="8692" y="61841"/>
                    <a:pt x="9001" y="61841"/>
                  </a:cubicBezTo>
                  <a:close/>
                  <a:moveTo>
                    <a:pt x="12728" y="61841"/>
                  </a:moveTo>
                  <a:cubicBezTo>
                    <a:pt x="13037" y="61841"/>
                    <a:pt x="13288" y="62091"/>
                    <a:pt x="13288" y="62401"/>
                  </a:cubicBezTo>
                  <a:cubicBezTo>
                    <a:pt x="13288" y="62722"/>
                    <a:pt x="13037" y="62972"/>
                    <a:pt x="12728" y="62972"/>
                  </a:cubicBezTo>
                  <a:cubicBezTo>
                    <a:pt x="12418" y="62972"/>
                    <a:pt x="12156" y="62722"/>
                    <a:pt x="12156" y="62401"/>
                  </a:cubicBezTo>
                  <a:cubicBezTo>
                    <a:pt x="12180" y="62079"/>
                    <a:pt x="12418" y="61841"/>
                    <a:pt x="12728" y="61841"/>
                  </a:cubicBezTo>
                  <a:close/>
                  <a:moveTo>
                    <a:pt x="16466" y="61841"/>
                  </a:moveTo>
                  <a:cubicBezTo>
                    <a:pt x="16764" y="61841"/>
                    <a:pt x="17026" y="62091"/>
                    <a:pt x="17026" y="62401"/>
                  </a:cubicBezTo>
                  <a:cubicBezTo>
                    <a:pt x="17026" y="62722"/>
                    <a:pt x="16776" y="62972"/>
                    <a:pt x="16466" y="62972"/>
                  </a:cubicBezTo>
                  <a:cubicBezTo>
                    <a:pt x="16169" y="62972"/>
                    <a:pt x="15895" y="62722"/>
                    <a:pt x="15895" y="62401"/>
                  </a:cubicBezTo>
                  <a:cubicBezTo>
                    <a:pt x="15895" y="62091"/>
                    <a:pt x="16145" y="61841"/>
                    <a:pt x="16466" y="61841"/>
                  </a:cubicBezTo>
                  <a:close/>
                  <a:moveTo>
                    <a:pt x="20181" y="61841"/>
                  </a:moveTo>
                  <a:cubicBezTo>
                    <a:pt x="20491" y="61841"/>
                    <a:pt x="20753" y="62091"/>
                    <a:pt x="20753" y="62401"/>
                  </a:cubicBezTo>
                  <a:cubicBezTo>
                    <a:pt x="20753" y="62722"/>
                    <a:pt x="20491" y="62972"/>
                    <a:pt x="20181" y="62972"/>
                  </a:cubicBezTo>
                  <a:cubicBezTo>
                    <a:pt x="19872" y="62972"/>
                    <a:pt x="19622" y="62722"/>
                    <a:pt x="19622" y="62401"/>
                  </a:cubicBezTo>
                  <a:cubicBezTo>
                    <a:pt x="19634" y="62079"/>
                    <a:pt x="19872" y="61841"/>
                    <a:pt x="20181" y="61841"/>
                  </a:cubicBezTo>
                  <a:close/>
                  <a:moveTo>
                    <a:pt x="23920" y="61841"/>
                  </a:moveTo>
                  <a:cubicBezTo>
                    <a:pt x="24217" y="61841"/>
                    <a:pt x="24479" y="62091"/>
                    <a:pt x="24479" y="62401"/>
                  </a:cubicBezTo>
                  <a:cubicBezTo>
                    <a:pt x="24479" y="62722"/>
                    <a:pt x="24229" y="62972"/>
                    <a:pt x="23920" y="62972"/>
                  </a:cubicBezTo>
                  <a:cubicBezTo>
                    <a:pt x="23610" y="62972"/>
                    <a:pt x="23348" y="62722"/>
                    <a:pt x="23348" y="62401"/>
                  </a:cubicBezTo>
                  <a:cubicBezTo>
                    <a:pt x="23348" y="62091"/>
                    <a:pt x="23610" y="61841"/>
                    <a:pt x="23920" y="61841"/>
                  </a:cubicBezTo>
                  <a:close/>
                  <a:moveTo>
                    <a:pt x="27635" y="61841"/>
                  </a:moveTo>
                  <a:cubicBezTo>
                    <a:pt x="27956" y="61841"/>
                    <a:pt x="28206" y="62091"/>
                    <a:pt x="28206" y="62401"/>
                  </a:cubicBezTo>
                  <a:cubicBezTo>
                    <a:pt x="28206" y="62722"/>
                    <a:pt x="27956" y="62972"/>
                    <a:pt x="27635" y="62972"/>
                  </a:cubicBezTo>
                  <a:cubicBezTo>
                    <a:pt x="27325" y="62972"/>
                    <a:pt x="27075" y="62722"/>
                    <a:pt x="27075" y="62401"/>
                  </a:cubicBezTo>
                  <a:cubicBezTo>
                    <a:pt x="27087" y="62079"/>
                    <a:pt x="27325" y="61841"/>
                    <a:pt x="27635" y="61841"/>
                  </a:cubicBezTo>
                  <a:close/>
                  <a:moveTo>
                    <a:pt x="31373" y="61841"/>
                  </a:moveTo>
                  <a:cubicBezTo>
                    <a:pt x="31671" y="61841"/>
                    <a:pt x="31945" y="62091"/>
                    <a:pt x="31945" y="62401"/>
                  </a:cubicBezTo>
                  <a:cubicBezTo>
                    <a:pt x="31945" y="62722"/>
                    <a:pt x="31683" y="62972"/>
                    <a:pt x="31373" y="62972"/>
                  </a:cubicBezTo>
                  <a:cubicBezTo>
                    <a:pt x="31064" y="62972"/>
                    <a:pt x="30814" y="62722"/>
                    <a:pt x="30814" y="62401"/>
                  </a:cubicBezTo>
                  <a:cubicBezTo>
                    <a:pt x="30814" y="62091"/>
                    <a:pt x="31064" y="61841"/>
                    <a:pt x="31373" y="61841"/>
                  </a:cubicBezTo>
                  <a:close/>
                  <a:moveTo>
                    <a:pt x="35100" y="61841"/>
                  </a:moveTo>
                  <a:cubicBezTo>
                    <a:pt x="35409" y="61841"/>
                    <a:pt x="35659" y="62091"/>
                    <a:pt x="35659" y="62401"/>
                  </a:cubicBezTo>
                  <a:cubicBezTo>
                    <a:pt x="35659" y="62722"/>
                    <a:pt x="35409" y="62972"/>
                    <a:pt x="35100" y="62972"/>
                  </a:cubicBezTo>
                  <a:cubicBezTo>
                    <a:pt x="34778" y="62972"/>
                    <a:pt x="34528" y="62722"/>
                    <a:pt x="34528" y="62401"/>
                  </a:cubicBezTo>
                  <a:cubicBezTo>
                    <a:pt x="34540" y="62079"/>
                    <a:pt x="34778" y="61841"/>
                    <a:pt x="35100" y="61841"/>
                  </a:cubicBezTo>
                  <a:close/>
                  <a:moveTo>
                    <a:pt x="38815" y="61841"/>
                  </a:moveTo>
                  <a:cubicBezTo>
                    <a:pt x="39112" y="61841"/>
                    <a:pt x="39386" y="62091"/>
                    <a:pt x="39386" y="62401"/>
                  </a:cubicBezTo>
                  <a:cubicBezTo>
                    <a:pt x="39386" y="62722"/>
                    <a:pt x="39124" y="62972"/>
                    <a:pt x="38815" y="62972"/>
                  </a:cubicBezTo>
                  <a:cubicBezTo>
                    <a:pt x="38517" y="62972"/>
                    <a:pt x="38255" y="62722"/>
                    <a:pt x="38255" y="62401"/>
                  </a:cubicBezTo>
                  <a:cubicBezTo>
                    <a:pt x="38267" y="62091"/>
                    <a:pt x="38505" y="61841"/>
                    <a:pt x="38815" y="61841"/>
                  </a:cubicBezTo>
                  <a:close/>
                  <a:moveTo>
                    <a:pt x="42553" y="61841"/>
                  </a:moveTo>
                  <a:cubicBezTo>
                    <a:pt x="42863" y="61841"/>
                    <a:pt x="43113" y="62091"/>
                    <a:pt x="43113" y="62401"/>
                  </a:cubicBezTo>
                  <a:cubicBezTo>
                    <a:pt x="43113" y="62722"/>
                    <a:pt x="42863" y="62972"/>
                    <a:pt x="42553" y="62972"/>
                  </a:cubicBezTo>
                  <a:cubicBezTo>
                    <a:pt x="42232" y="62972"/>
                    <a:pt x="41982" y="62722"/>
                    <a:pt x="41982" y="62401"/>
                  </a:cubicBezTo>
                  <a:cubicBezTo>
                    <a:pt x="41982" y="62079"/>
                    <a:pt x="42244" y="61841"/>
                    <a:pt x="42553" y="61841"/>
                  </a:cubicBezTo>
                  <a:close/>
                  <a:moveTo>
                    <a:pt x="46268" y="61841"/>
                  </a:moveTo>
                  <a:cubicBezTo>
                    <a:pt x="46565" y="61841"/>
                    <a:pt x="46839" y="62091"/>
                    <a:pt x="46839" y="62401"/>
                  </a:cubicBezTo>
                  <a:cubicBezTo>
                    <a:pt x="46839" y="62722"/>
                    <a:pt x="46589" y="62972"/>
                    <a:pt x="46268" y="62972"/>
                  </a:cubicBezTo>
                  <a:cubicBezTo>
                    <a:pt x="45970" y="62972"/>
                    <a:pt x="45708" y="62722"/>
                    <a:pt x="45708" y="62401"/>
                  </a:cubicBezTo>
                  <a:cubicBezTo>
                    <a:pt x="45720" y="62091"/>
                    <a:pt x="45958" y="61841"/>
                    <a:pt x="46268" y="61841"/>
                  </a:cubicBezTo>
                  <a:close/>
                  <a:moveTo>
                    <a:pt x="50006" y="61841"/>
                  </a:moveTo>
                  <a:cubicBezTo>
                    <a:pt x="50316" y="61841"/>
                    <a:pt x="50578" y="62091"/>
                    <a:pt x="50578" y="62401"/>
                  </a:cubicBezTo>
                  <a:cubicBezTo>
                    <a:pt x="50578" y="62722"/>
                    <a:pt x="50316" y="62972"/>
                    <a:pt x="50006" y="62972"/>
                  </a:cubicBezTo>
                  <a:cubicBezTo>
                    <a:pt x="49697" y="62972"/>
                    <a:pt x="49447" y="62722"/>
                    <a:pt x="49447" y="62401"/>
                  </a:cubicBezTo>
                  <a:cubicBezTo>
                    <a:pt x="49447" y="62079"/>
                    <a:pt x="49697" y="61841"/>
                    <a:pt x="50006" y="61841"/>
                  </a:cubicBezTo>
                  <a:close/>
                  <a:moveTo>
                    <a:pt x="53733" y="61841"/>
                  </a:moveTo>
                  <a:cubicBezTo>
                    <a:pt x="54031" y="61841"/>
                    <a:pt x="54293" y="62091"/>
                    <a:pt x="54293" y="62401"/>
                  </a:cubicBezTo>
                  <a:cubicBezTo>
                    <a:pt x="54293" y="62722"/>
                    <a:pt x="54043" y="62972"/>
                    <a:pt x="53733" y="62972"/>
                  </a:cubicBezTo>
                  <a:cubicBezTo>
                    <a:pt x="53412" y="62972"/>
                    <a:pt x="53162" y="62722"/>
                    <a:pt x="53162" y="62401"/>
                  </a:cubicBezTo>
                  <a:cubicBezTo>
                    <a:pt x="53173" y="62091"/>
                    <a:pt x="53412" y="61841"/>
                    <a:pt x="53733" y="61841"/>
                  </a:cubicBezTo>
                  <a:close/>
                  <a:moveTo>
                    <a:pt x="57460" y="61841"/>
                  </a:moveTo>
                  <a:cubicBezTo>
                    <a:pt x="57781" y="61841"/>
                    <a:pt x="58031" y="62091"/>
                    <a:pt x="58031" y="62401"/>
                  </a:cubicBezTo>
                  <a:cubicBezTo>
                    <a:pt x="58031" y="62722"/>
                    <a:pt x="57781" y="62972"/>
                    <a:pt x="57460" y="62972"/>
                  </a:cubicBezTo>
                  <a:cubicBezTo>
                    <a:pt x="57150" y="62972"/>
                    <a:pt x="56900" y="62722"/>
                    <a:pt x="56900" y="62401"/>
                  </a:cubicBezTo>
                  <a:cubicBezTo>
                    <a:pt x="56900" y="62079"/>
                    <a:pt x="57150" y="61841"/>
                    <a:pt x="57460" y="61841"/>
                  </a:cubicBezTo>
                  <a:close/>
                  <a:moveTo>
                    <a:pt x="61186" y="61841"/>
                  </a:moveTo>
                  <a:cubicBezTo>
                    <a:pt x="61484" y="61841"/>
                    <a:pt x="61746" y="62091"/>
                    <a:pt x="61746" y="62401"/>
                  </a:cubicBezTo>
                  <a:cubicBezTo>
                    <a:pt x="61746" y="62722"/>
                    <a:pt x="61496" y="62972"/>
                    <a:pt x="61186" y="62972"/>
                  </a:cubicBezTo>
                  <a:cubicBezTo>
                    <a:pt x="60877" y="62972"/>
                    <a:pt x="60615" y="62722"/>
                    <a:pt x="60615" y="62401"/>
                  </a:cubicBezTo>
                  <a:cubicBezTo>
                    <a:pt x="60639" y="62091"/>
                    <a:pt x="60877" y="61841"/>
                    <a:pt x="61186" y="61841"/>
                  </a:cubicBezTo>
                  <a:close/>
                  <a:moveTo>
                    <a:pt x="64925" y="61841"/>
                  </a:moveTo>
                  <a:cubicBezTo>
                    <a:pt x="65234" y="61841"/>
                    <a:pt x="65485" y="62091"/>
                    <a:pt x="65485" y="62401"/>
                  </a:cubicBezTo>
                  <a:cubicBezTo>
                    <a:pt x="65485" y="62722"/>
                    <a:pt x="65234" y="62972"/>
                    <a:pt x="64925" y="62972"/>
                  </a:cubicBezTo>
                  <a:cubicBezTo>
                    <a:pt x="64603" y="62972"/>
                    <a:pt x="64353" y="62722"/>
                    <a:pt x="64353" y="62401"/>
                  </a:cubicBezTo>
                  <a:cubicBezTo>
                    <a:pt x="64353" y="62079"/>
                    <a:pt x="64603" y="61841"/>
                    <a:pt x="64925" y="61841"/>
                  </a:cubicBezTo>
                  <a:close/>
                  <a:moveTo>
                    <a:pt x="68640" y="61841"/>
                  </a:moveTo>
                  <a:cubicBezTo>
                    <a:pt x="68937" y="61841"/>
                    <a:pt x="69211" y="62091"/>
                    <a:pt x="69211" y="62401"/>
                  </a:cubicBezTo>
                  <a:cubicBezTo>
                    <a:pt x="69211" y="62722"/>
                    <a:pt x="68949" y="62972"/>
                    <a:pt x="68640" y="62972"/>
                  </a:cubicBezTo>
                  <a:cubicBezTo>
                    <a:pt x="68330" y="62972"/>
                    <a:pt x="68080" y="62722"/>
                    <a:pt x="68080" y="62401"/>
                  </a:cubicBezTo>
                  <a:cubicBezTo>
                    <a:pt x="68092" y="62091"/>
                    <a:pt x="68330" y="61841"/>
                    <a:pt x="68640" y="61841"/>
                  </a:cubicBezTo>
                  <a:close/>
                  <a:moveTo>
                    <a:pt x="72366" y="61841"/>
                  </a:moveTo>
                  <a:cubicBezTo>
                    <a:pt x="72676" y="61841"/>
                    <a:pt x="72926" y="62091"/>
                    <a:pt x="72926" y="62401"/>
                  </a:cubicBezTo>
                  <a:cubicBezTo>
                    <a:pt x="72926" y="62722"/>
                    <a:pt x="72676" y="62972"/>
                    <a:pt x="72366" y="62972"/>
                  </a:cubicBezTo>
                  <a:cubicBezTo>
                    <a:pt x="72045" y="62972"/>
                    <a:pt x="71795" y="62722"/>
                    <a:pt x="71795" y="62401"/>
                  </a:cubicBezTo>
                  <a:cubicBezTo>
                    <a:pt x="71807" y="62079"/>
                    <a:pt x="72069" y="61841"/>
                    <a:pt x="72366" y="61841"/>
                  </a:cubicBezTo>
                  <a:close/>
                  <a:moveTo>
                    <a:pt x="76093" y="61841"/>
                  </a:moveTo>
                  <a:cubicBezTo>
                    <a:pt x="76391" y="61841"/>
                    <a:pt x="76664" y="62091"/>
                    <a:pt x="76664" y="62401"/>
                  </a:cubicBezTo>
                  <a:cubicBezTo>
                    <a:pt x="76664" y="62722"/>
                    <a:pt x="76403" y="62972"/>
                    <a:pt x="76093" y="62972"/>
                  </a:cubicBezTo>
                  <a:cubicBezTo>
                    <a:pt x="75795" y="62972"/>
                    <a:pt x="75533" y="62722"/>
                    <a:pt x="75533" y="62401"/>
                  </a:cubicBezTo>
                  <a:cubicBezTo>
                    <a:pt x="75533" y="62091"/>
                    <a:pt x="75783" y="61841"/>
                    <a:pt x="76093" y="61841"/>
                  </a:cubicBezTo>
                  <a:close/>
                  <a:moveTo>
                    <a:pt x="79712" y="61841"/>
                  </a:moveTo>
                  <a:cubicBezTo>
                    <a:pt x="80010" y="61841"/>
                    <a:pt x="80284" y="62091"/>
                    <a:pt x="80284" y="62401"/>
                  </a:cubicBezTo>
                  <a:cubicBezTo>
                    <a:pt x="80284" y="62722"/>
                    <a:pt x="80022" y="62972"/>
                    <a:pt x="79712" y="62972"/>
                  </a:cubicBezTo>
                  <a:cubicBezTo>
                    <a:pt x="79403" y="62972"/>
                    <a:pt x="79153" y="62722"/>
                    <a:pt x="79153" y="62401"/>
                  </a:cubicBezTo>
                  <a:cubicBezTo>
                    <a:pt x="79165" y="62091"/>
                    <a:pt x="79403" y="61841"/>
                    <a:pt x="79712" y="61841"/>
                  </a:cubicBezTo>
                  <a:close/>
                  <a:moveTo>
                    <a:pt x="83451" y="61841"/>
                  </a:moveTo>
                  <a:cubicBezTo>
                    <a:pt x="83761" y="61841"/>
                    <a:pt x="84011" y="62091"/>
                    <a:pt x="84011" y="62401"/>
                  </a:cubicBezTo>
                  <a:cubicBezTo>
                    <a:pt x="84011" y="62722"/>
                    <a:pt x="83761" y="62972"/>
                    <a:pt x="83451" y="62972"/>
                  </a:cubicBezTo>
                  <a:cubicBezTo>
                    <a:pt x="83141" y="62972"/>
                    <a:pt x="82880" y="62722"/>
                    <a:pt x="82880" y="62401"/>
                  </a:cubicBezTo>
                  <a:cubicBezTo>
                    <a:pt x="82880" y="62079"/>
                    <a:pt x="83141" y="61841"/>
                    <a:pt x="83451" y="61841"/>
                  </a:cubicBezTo>
                  <a:close/>
                  <a:moveTo>
                    <a:pt x="87166" y="61841"/>
                  </a:moveTo>
                  <a:cubicBezTo>
                    <a:pt x="87463" y="61841"/>
                    <a:pt x="87737" y="62091"/>
                    <a:pt x="87737" y="62401"/>
                  </a:cubicBezTo>
                  <a:cubicBezTo>
                    <a:pt x="87737" y="62722"/>
                    <a:pt x="87475" y="62972"/>
                    <a:pt x="87166" y="62972"/>
                  </a:cubicBezTo>
                  <a:cubicBezTo>
                    <a:pt x="86856" y="62972"/>
                    <a:pt x="86606" y="62722"/>
                    <a:pt x="86606" y="62401"/>
                  </a:cubicBezTo>
                  <a:cubicBezTo>
                    <a:pt x="86618" y="62091"/>
                    <a:pt x="86856" y="61841"/>
                    <a:pt x="87166" y="61841"/>
                  </a:cubicBezTo>
                  <a:close/>
                  <a:moveTo>
                    <a:pt x="90904" y="61841"/>
                  </a:moveTo>
                  <a:cubicBezTo>
                    <a:pt x="91214" y="61841"/>
                    <a:pt x="91464" y="62091"/>
                    <a:pt x="91464" y="62401"/>
                  </a:cubicBezTo>
                  <a:cubicBezTo>
                    <a:pt x="91464" y="62722"/>
                    <a:pt x="91214" y="62972"/>
                    <a:pt x="90904" y="62972"/>
                  </a:cubicBezTo>
                  <a:cubicBezTo>
                    <a:pt x="90595" y="62972"/>
                    <a:pt x="90345" y="62722"/>
                    <a:pt x="90345" y="62401"/>
                  </a:cubicBezTo>
                  <a:cubicBezTo>
                    <a:pt x="90345" y="62079"/>
                    <a:pt x="90595" y="61841"/>
                    <a:pt x="90904" y="61841"/>
                  </a:cubicBezTo>
                  <a:close/>
                  <a:moveTo>
                    <a:pt x="94631" y="61841"/>
                  </a:moveTo>
                  <a:cubicBezTo>
                    <a:pt x="94929" y="61841"/>
                    <a:pt x="95191" y="62091"/>
                    <a:pt x="95191" y="62401"/>
                  </a:cubicBezTo>
                  <a:cubicBezTo>
                    <a:pt x="95191" y="62722"/>
                    <a:pt x="94941" y="62972"/>
                    <a:pt x="94631" y="62972"/>
                  </a:cubicBezTo>
                  <a:cubicBezTo>
                    <a:pt x="94310" y="62972"/>
                    <a:pt x="94060" y="62722"/>
                    <a:pt x="94060" y="62401"/>
                  </a:cubicBezTo>
                  <a:cubicBezTo>
                    <a:pt x="94071" y="62091"/>
                    <a:pt x="94310" y="61841"/>
                    <a:pt x="94631" y="61841"/>
                  </a:cubicBezTo>
                  <a:close/>
                  <a:moveTo>
                    <a:pt x="98346" y="61841"/>
                  </a:moveTo>
                  <a:cubicBezTo>
                    <a:pt x="98655" y="61841"/>
                    <a:pt x="98905" y="62091"/>
                    <a:pt x="98905" y="62401"/>
                  </a:cubicBezTo>
                  <a:cubicBezTo>
                    <a:pt x="98905" y="62722"/>
                    <a:pt x="98655" y="62972"/>
                    <a:pt x="98346" y="62972"/>
                  </a:cubicBezTo>
                  <a:cubicBezTo>
                    <a:pt x="98036" y="62972"/>
                    <a:pt x="97786" y="62722"/>
                    <a:pt x="97786" y="62401"/>
                  </a:cubicBezTo>
                  <a:cubicBezTo>
                    <a:pt x="97798" y="62079"/>
                    <a:pt x="98036" y="61841"/>
                    <a:pt x="98346" y="61841"/>
                  </a:cubicBezTo>
                  <a:close/>
                  <a:moveTo>
                    <a:pt x="102084" y="61841"/>
                  </a:moveTo>
                  <a:cubicBezTo>
                    <a:pt x="102382" y="61841"/>
                    <a:pt x="102644" y="62091"/>
                    <a:pt x="102644" y="62401"/>
                  </a:cubicBezTo>
                  <a:cubicBezTo>
                    <a:pt x="102644" y="62722"/>
                    <a:pt x="102394" y="62972"/>
                    <a:pt x="102084" y="62972"/>
                  </a:cubicBezTo>
                  <a:cubicBezTo>
                    <a:pt x="101787" y="62972"/>
                    <a:pt x="101513" y="62722"/>
                    <a:pt x="101513" y="62401"/>
                  </a:cubicBezTo>
                  <a:cubicBezTo>
                    <a:pt x="101513" y="62091"/>
                    <a:pt x="101775" y="61841"/>
                    <a:pt x="102084" y="61841"/>
                  </a:cubicBezTo>
                  <a:close/>
                  <a:moveTo>
                    <a:pt x="105799" y="61841"/>
                  </a:moveTo>
                  <a:cubicBezTo>
                    <a:pt x="106121" y="61841"/>
                    <a:pt x="106371" y="62091"/>
                    <a:pt x="106371" y="62401"/>
                  </a:cubicBezTo>
                  <a:cubicBezTo>
                    <a:pt x="106371" y="62722"/>
                    <a:pt x="106109" y="62972"/>
                    <a:pt x="105799" y="62972"/>
                  </a:cubicBezTo>
                  <a:cubicBezTo>
                    <a:pt x="105490" y="62972"/>
                    <a:pt x="105239" y="62722"/>
                    <a:pt x="105239" y="62401"/>
                  </a:cubicBezTo>
                  <a:cubicBezTo>
                    <a:pt x="105251" y="62079"/>
                    <a:pt x="105490" y="61841"/>
                    <a:pt x="105799" y="61841"/>
                  </a:cubicBezTo>
                  <a:close/>
                  <a:moveTo>
                    <a:pt x="109538" y="61841"/>
                  </a:moveTo>
                  <a:cubicBezTo>
                    <a:pt x="109835" y="61841"/>
                    <a:pt x="110109" y="62091"/>
                    <a:pt x="110109" y="62401"/>
                  </a:cubicBezTo>
                  <a:cubicBezTo>
                    <a:pt x="110109" y="62722"/>
                    <a:pt x="109847" y="62972"/>
                    <a:pt x="109538" y="62972"/>
                  </a:cubicBezTo>
                  <a:cubicBezTo>
                    <a:pt x="109228" y="62972"/>
                    <a:pt x="108978" y="62722"/>
                    <a:pt x="108978" y="62401"/>
                  </a:cubicBezTo>
                  <a:cubicBezTo>
                    <a:pt x="108978" y="62091"/>
                    <a:pt x="109228" y="61841"/>
                    <a:pt x="109538" y="61841"/>
                  </a:cubicBezTo>
                  <a:close/>
                  <a:moveTo>
                    <a:pt x="113264" y="61841"/>
                  </a:moveTo>
                  <a:cubicBezTo>
                    <a:pt x="113574" y="61841"/>
                    <a:pt x="113824" y="62091"/>
                    <a:pt x="113824" y="62401"/>
                  </a:cubicBezTo>
                  <a:cubicBezTo>
                    <a:pt x="113824" y="62722"/>
                    <a:pt x="113574" y="62972"/>
                    <a:pt x="113264" y="62972"/>
                  </a:cubicBezTo>
                  <a:cubicBezTo>
                    <a:pt x="112943" y="62972"/>
                    <a:pt x="112693" y="62722"/>
                    <a:pt x="112693" y="62401"/>
                  </a:cubicBezTo>
                  <a:cubicBezTo>
                    <a:pt x="112705" y="62079"/>
                    <a:pt x="112943" y="61841"/>
                    <a:pt x="113264" y="61841"/>
                  </a:cubicBezTo>
                  <a:close/>
                  <a:moveTo>
                    <a:pt x="116991" y="61841"/>
                  </a:moveTo>
                  <a:cubicBezTo>
                    <a:pt x="117289" y="61841"/>
                    <a:pt x="117562" y="62091"/>
                    <a:pt x="117562" y="62401"/>
                  </a:cubicBezTo>
                  <a:cubicBezTo>
                    <a:pt x="117562" y="62722"/>
                    <a:pt x="117312" y="62972"/>
                    <a:pt x="116991" y="62972"/>
                  </a:cubicBezTo>
                  <a:cubicBezTo>
                    <a:pt x="116681" y="62972"/>
                    <a:pt x="116431" y="62722"/>
                    <a:pt x="116431" y="62401"/>
                  </a:cubicBezTo>
                  <a:cubicBezTo>
                    <a:pt x="116431" y="62091"/>
                    <a:pt x="116681" y="61841"/>
                    <a:pt x="116991" y="61841"/>
                  </a:cubicBezTo>
                  <a:close/>
                  <a:moveTo>
                    <a:pt x="120718" y="61841"/>
                  </a:moveTo>
                  <a:cubicBezTo>
                    <a:pt x="121027" y="61841"/>
                    <a:pt x="121277" y="62091"/>
                    <a:pt x="121277" y="62401"/>
                  </a:cubicBezTo>
                  <a:cubicBezTo>
                    <a:pt x="121277" y="62722"/>
                    <a:pt x="121027" y="62972"/>
                    <a:pt x="120718" y="62972"/>
                  </a:cubicBezTo>
                  <a:cubicBezTo>
                    <a:pt x="120408" y="62972"/>
                    <a:pt x="120146" y="62722"/>
                    <a:pt x="120146" y="62401"/>
                  </a:cubicBezTo>
                  <a:cubicBezTo>
                    <a:pt x="120170" y="62079"/>
                    <a:pt x="120420" y="61841"/>
                    <a:pt x="120718" y="61841"/>
                  </a:cubicBezTo>
                  <a:close/>
                  <a:moveTo>
                    <a:pt x="124456" y="61841"/>
                  </a:moveTo>
                  <a:cubicBezTo>
                    <a:pt x="124754" y="61841"/>
                    <a:pt x="125016" y="62091"/>
                    <a:pt x="125016" y="62401"/>
                  </a:cubicBezTo>
                  <a:cubicBezTo>
                    <a:pt x="125016" y="62722"/>
                    <a:pt x="124766" y="62972"/>
                    <a:pt x="124456" y="62972"/>
                  </a:cubicBezTo>
                  <a:cubicBezTo>
                    <a:pt x="124135" y="62972"/>
                    <a:pt x="123885" y="62722"/>
                    <a:pt x="123885" y="62401"/>
                  </a:cubicBezTo>
                  <a:cubicBezTo>
                    <a:pt x="123885" y="62091"/>
                    <a:pt x="124135" y="61841"/>
                    <a:pt x="124456" y="61841"/>
                  </a:cubicBezTo>
                  <a:close/>
                  <a:moveTo>
                    <a:pt x="128171" y="61841"/>
                  </a:moveTo>
                  <a:cubicBezTo>
                    <a:pt x="128480" y="61841"/>
                    <a:pt x="128742" y="62091"/>
                    <a:pt x="128742" y="62401"/>
                  </a:cubicBezTo>
                  <a:cubicBezTo>
                    <a:pt x="128742" y="62722"/>
                    <a:pt x="128480" y="62972"/>
                    <a:pt x="128171" y="62972"/>
                  </a:cubicBezTo>
                  <a:cubicBezTo>
                    <a:pt x="127861" y="62972"/>
                    <a:pt x="127611" y="62722"/>
                    <a:pt x="127611" y="62401"/>
                  </a:cubicBezTo>
                  <a:cubicBezTo>
                    <a:pt x="127611" y="62079"/>
                    <a:pt x="127861" y="61841"/>
                    <a:pt x="128171" y="61841"/>
                  </a:cubicBezTo>
                  <a:close/>
                  <a:moveTo>
                    <a:pt x="131898" y="61841"/>
                  </a:moveTo>
                  <a:cubicBezTo>
                    <a:pt x="132195" y="61841"/>
                    <a:pt x="132457" y="62091"/>
                    <a:pt x="132457" y="62401"/>
                  </a:cubicBezTo>
                  <a:cubicBezTo>
                    <a:pt x="132457" y="62722"/>
                    <a:pt x="132207" y="62972"/>
                    <a:pt x="131898" y="62972"/>
                  </a:cubicBezTo>
                  <a:cubicBezTo>
                    <a:pt x="131600" y="62972"/>
                    <a:pt x="131326" y="62722"/>
                    <a:pt x="131326" y="62401"/>
                  </a:cubicBezTo>
                  <a:cubicBezTo>
                    <a:pt x="131338" y="62091"/>
                    <a:pt x="131576" y="61841"/>
                    <a:pt x="131898" y="61841"/>
                  </a:cubicBezTo>
                  <a:close/>
                  <a:moveTo>
                    <a:pt x="135624" y="61841"/>
                  </a:moveTo>
                  <a:cubicBezTo>
                    <a:pt x="135946" y="61841"/>
                    <a:pt x="136196" y="62091"/>
                    <a:pt x="136196" y="62401"/>
                  </a:cubicBezTo>
                  <a:cubicBezTo>
                    <a:pt x="136196" y="62722"/>
                    <a:pt x="135934" y="62972"/>
                    <a:pt x="135624" y="62972"/>
                  </a:cubicBezTo>
                  <a:cubicBezTo>
                    <a:pt x="135315" y="62972"/>
                    <a:pt x="135065" y="62722"/>
                    <a:pt x="135065" y="62401"/>
                  </a:cubicBezTo>
                  <a:cubicBezTo>
                    <a:pt x="135065" y="62079"/>
                    <a:pt x="135315" y="61841"/>
                    <a:pt x="135624" y="61841"/>
                  </a:cubicBezTo>
                  <a:close/>
                  <a:moveTo>
                    <a:pt x="139351" y="61841"/>
                  </a:moveTo>
                  <a:cubicBezTo>
                    <a:pt x="139649" y="61841"/>
                    <a:pt x="139910" y="62091"/>
                    <a:pt x="139910" y="62401"/>
                  </a:cubicBezTo>
                  <a:cubicBezTo>
                    <a:pt x="139910" y="62722"/>
                    <a:pt x="139660" y="62972"/>
                    <a:pt x="139351" y="62972"/>
                  </a:cubicBezTo>
                  <a:cubicBezTo>
                    <a:pt x="139053" y="62972"/>
                    <a:pt x="138779" y="62722"/>
                    <a:pt x="138779" y="62401"/>
                  </a:cubicBezTo>
                  <a:cubicBezTo>
                    <a:pt x="138803" y="62091"/>
                    <a:pt x="139041" y="61841"/>
                    <a:pt x="139351" y="61841"/>
                  </a:cubicBezTo>
                  <a:close/>
                  <a:moveTo>
                    <a:pt x="143089" y="61841"/>
                  </a:moveTo>
                  <a:cubicBezTo>
                    <a:pt x="143399" y="61841"/>
                    <a:pt x="143649" y="62091"/>
                    <a:pt x="143649" y="62401"/>
                  </a:cubicBezTo>
                  <a:cubicBezTo>
                    <a:pt x="143649" y="62722"/>
                    <a:pt x="143399" y="62972"/>
                    <a:pt x="143089" y="62972"/>
                  </a:cubicBezTo>
                  <a:cubicBezTo>
                    <a:pt x="142768" y="62972"/>
                    <a:pt x="142518" y="62722"/>
                    <a:pt x="142518" y="62401"/>
                  </a:cubicBezTo>
                  <a:cubicBezTo>
                    <a:pt x="142518" y="62079"/>
                    <a:pt x="142768" y="61841"/>
                    <a:pt x="143089" y="61841"/>
                  </a:cubicBezTo>
                  <a:close/>
                  <a:moveTo>
                    <a:pt x="146804" y="61841"/>
                  </a:moveTo>
                  <a:cubicBezTo>
                    <a:pt x="147102" y="61841"/>
                    <a:pt x="147376" y="62091"/>
                    <a:pt x="147376" y="62401"/>
                  </a:cubicBezTo>
                  <a:cubicBezTo>
                    <a:pt x="147376" y="62722"/>
                    <a:pt x="147114" y="62972"/>
                    <a:pt x="146804" y="62972"/>
                  </a:cubicBezTo>
                  <a:cubicBezTo>
                    <a:pt x="146495" y="62972"/>
                    <a:pt x="146245" y="62722"/>
                    <a:pt x="146245" y="62401"/>
                  </a:cubicBezTo>
                  <a:cubicBezTo>
                    <a:pt x="146257" y="62091"/>
                    <a:pt x="146495" y="61841"/>
                    <a:pt x="146804" y="61841"/>
                  </a:cubicBezTo>
                  <a:close/>
                  <a:moveTo>
                    <a:pt x="150543" y="61841"/>
                  </a:moveTo>
                  <a:cubicBezTo>
                    <a:pt x="150852" y="61841"/>
                    <a:pt x="151102" y="62091"/>
                    <a:pt x="151102" y="62401"/>
                  </a:cubicBezTo>
                  <a:cubicBezTo>
                    <a:pt x="151102" y="62722"/>
                    <a:pt x="150852" y="62972"/>
                    <a:pt x="150543" y="62972"/>
                  </a:cubicBezTo>
                  <a:cubicBezTo>
                    <a:pt x="150233" y="62972"/>
                    <a:pt x="149971" y="62722"/>
                    <a:pt x="149971" y="62401"/>
                  </a:cubicBezTo>
                  <a:cubicBezTo>
                    <a:pt x="149971" y="62079"/>
                    <a:pt x="150233" y="61841"/>
                    <a:pt x="150543" y="61841"/>
                  </a:cubicBezTo>
                  <a:close/>
                  <a:moveTo>
                    <a:pt x="154258" y="61841"/>
                  </a:moveTo>
                  <a:cubicBezTo>
                    <a:pt x="154555" y="61841"/>
                    <a:pt x="154829" y="62091"/>
                    <a:pt x="154829" y="62401"/>
                  </a:cubicBezTo>
                  <a:cubicBezTo>
                    <a:pt x="154829" y="62722"/>
                    <a:pt x="154567" y="62972"/>
                    <a:pt x="154258" y="62972"/>
                  </a:cubicBezTo>
                  <a:cubicBezTo>
                    <a:pt x="153948" y="62972"/>
                    <a:pt x="153698" y="62722"/>
                    <a:pt x="153698" y="62401"/>
                  </a:cubicBezTo>
                  <a:cubicBezTo>
                    <a:pt x="153710" y="62091"/>
                    <a:pt x="153948" y="61841"/>
                    <a:pt x="154258" y="61841"/>
                  </a:cubicBezTo>
                  <a:close/>
                  <a:moveTo>
                    <a:pt x="3405" y="63698"/>
                  </a:moveTo>
                  <a:cubicBezTo>
                    <a:pt x="3703" y="63698"/>
                    <a:pt x="3977" y="63948"/>
                    <a:pt x="3977" y="64270"/>
                  </a:cubicBezTo>
                  <a:cubicBezTo>
                    <a:pt x="3977" y="64568"/>
                    <a:pt x="3727" y="64829"/>
                    <a:pt x="3405" y="64829"/>
                  </a:cubicBezTo>
                  <a:cubicBezTo>
                    <a:pt x="3096" y="64829"/>
                    <a:pt x="2846" y="64579"/>
                    <a:pt x="2846" y="64270"/>
                  </a:cubicBezTo>
                  <a:cubicBezTo>
                    <a:pt x="2858" y="63937"/>
                    <a:pt x="3096" y="63698"/>
                    <a:pt x="3405" y="63698"/>
                  </a:cubicBezTo>
                  <a:close/>
                  <a:moveTo>
                    <a:pt x="7132" y="63698"/>
                  </a:moveTo>
                  <a:cubicBezTo>
                    <a:pt x="7430" y="63698"/>
                    <a:pt x="7692" y="63948"/>
                    <a:pt x="7692" y="64270"/>
                  </a:cubicBezTo>
                  <a:cubicBezTo>
                    <a:pt x="7692" y="64568"/>
                    <a:pt x="7442" y="64829"/>
                    <a:pt x="7132" y="64829"/>
                  </a:cubicBezTo>
                  <a:cubicBezTo>
                    <a:pt x="6834" y="64829"/>
                    <a:pt x="6560" y="64579"/>
                    <a:pt x="6560" y="64270"/>
                  </a:cubicBezTo>
                  <a:cubicBezTo>
                    <a:pt x="6584" y="63937"/>
                    <a:pt x="6822" y="63698"/>
                    <a:pt x="7132" y="63698"/>
                  </a:cubicBezTo>
                  <a:close/>
                  <a:moveTo>
                    <a:pt x="10871" y="63698"/>
                  </a:moveTo>
                  <a:cubicBezTo>
                    <a:pt x="11168" y="63698"/>
                    <a:pt x="11430" y="63948"/>
                    <a:pt x="11430" y="64270"/>
                  </a:cubicBezTo>
                  <a:cubicBezTo>
                    <a:pt x="11430" y="64568"/>
                    <a:pt x="11180" y="64829"/>
                    <a:pt x="10871" y="64829"/>
                  </a:cubicBezTo>
                  <a:cubicBezTo>
                    <a:pt x="10573" y="64829"/>
                    <a:pt x="10299" y="64579"/>
                    <a:pt x="10299" y="64270"/>
                  </a:cubicBezTo>
                  <a:cubicBezTo>
                    <a:pt x="10299" y="63937"/>
                    <a:pt x="10549" y="63698"/>
                    <a:pt x="10871" y="63698"/>
                  </a:cubicBezTo>
                  <a:close/>
                  <a:moveTo>
                    <a:pt x="14585" y="63698"/>
                  </a:moveTo>
                  <a:cubicBezTo>
                    <a:pt x="14883" y="63698"/>
                    <a:pt x="15157" y="63948"/>
                    <a:pt x="15157" y="64270"/>
                  </a:cubicBezTo>
                  <a:cubicBezTo>
                    <a:pt x="15157" y="64568"/>
                    <a:pt x="14895" y="64829"/>
                    <a:pt x="14585" y="64829"/>
                  </a:cubicBezTo>
                  <a:cubicBezTo>
                    <a:pt x="14288" y="64829"/>
                    <a:pt x="14014" y="64579"/>
                    <a:pt x="14014" y="64270"/>
                  </a:cubicBezTo>
                  <a:cubicBezTo>
                    <a:pt x="14038" y="63937"/>
                    <a:pt x="14276" y="63698"/>
                    <a:pt x="14585" y="63698"/>
                  </a:cubicBezTo>
                  <a:close/>
                  <a:moveTo>
                    <a:pt x="18324" y="63698"/>
                  </a:moveTo>
                  <a:cubicBezTo>
                    <a:pt x="18622" y="63698"/>
                    <a:pt x="18883" y="63948"/>
                    <a:pt x="18883" y="64270"/>
                  </a:cubicBezTo>
                  <a:cubicBezTo>
                    <a:pt x="18883" y="64568"/>
                    <a:pt x="18633" y="64829"/>
                    <a:pt x="18324" y="64829"/>
                  </a:cubicBezTo>
                  <a:cubicBezTo>
                    <a:pt x="18026" y="64829"/>
                    <a:pt x="17752" y="64579"/>
                    <a:pt x="17752" y="64270"/>
                  </a:cubicBezTo>
                  <a:cubicBezTo>
                    <a:pt x="17752" y="63937"/>
                    <a:pt x="18014" y="63698"/>
                    <a:pt x="18324" y="63698"/>
                  </a:cubicBezTo>
                  <a:close/>
                  <a:moveTo>
                    <a:pt x="22039" y="63698"/>
                  </a:moveTo>
                  <a:cubicBezTo>
                    <a:pt x="22336" y="63698"/>
                    <a:pt x="22610" y="63948"/>
                    <a:pt x="22610" y="64270"/>
                  </a:cubicBezTo>
                  <a:cubicBezTo>
                    <a:pt x="22610" y="64568"/>
                    <a:pt x="22360" y="64829"/>
                    <a:pt x="22039" y="64829"/>
                  </a:cubicBezTo>
                  <a:cubicBezTo>
                    <a:pt x="21729" y="64829"/>
                    <a:pt x="21479" y="64579"/>
                    <a:pt x="21479" y="64270"/>
                  </a:cubicBezTo>
                  <a:cubicBezTo>
                    <a:pt x="21491" y="63937"/>
                    <a:pt x="21729" y="63698"/>
                    <a:pt x="22039" y="63698"/>
                  </a:cubicBezTo>
                  <a:close/>
                  <a:moveTo>
                    <a:pt x="25777" y="63698"/>
                  </a:moveTo>
                  <a:cubicBezTo>
                    <a:pt x="26075" y="63698"/>
                    <a:pt x="26349" y="63948"/>
                    <a:pt x="26349" y="64270"/>
                  </a:cubicBezTo>
                  <a:cubicBezTo>
                    <a:pt x="26349" y="64568"/>
                    <a:pt x="26087" y="64829"/>
                    <a:pt x="25777" y="64829"/>
                  </a:cubicBezTo>
                  <a:cubicBezTo>
                    <a:pt x="25468" y="64829"/>
                    <a:pt x="25206" y="64579"/>
                    <a:pt x="25206" y="64270"/>
                  </a:cubicBezTo>
                  <a:cubicBezTo>
                    <a:pt x="25218" y="63937"/>
                    <a:pt x="25468" y="63698"/>
                    <a:pt x="25777" y="63698"/>
                  </a:cubicBezTo>
                  <a:close/>
                  <a:moveTo>
                    <a:pt x="29504" y="63698"/>
                  </a:moveTo>
                  <a:cubicBezTo>
                    <a:pt x="29801" y="63698"/>
                    <a:pt x="30063" y="63948"/>
                    <a:pt x="30063" y="64270"/>
                  </a:cubicBezTo>
                  <a:cubicBezTo>
                    <a:pt x="30063" y="64568"/>
                    <a:pt x="29813" y="64829"/>
                    <a:pt x="29504" y="64829"/>
                  </a:cubicBezTo>
                  <a:cubicBezTo>
                    <a:pt x="29182" y="64829"/>
                    <a:pt x="28932" y="64579"/>
                    <a:pt x="28932" y="64270"/>
                  </a:cubicBezTo>
                  <a:cubicBezTo>
                    <a:pt x="28944" y="63937"/>
                    <a:pt x="29182" y="63698"/>
                    <a:pt x="29504" y="63698"/>
                  </a:cubicBezTo>
                  <a:close/>
                  <a:moveTo>
                    <a:pt x="33230" y="63698"/>
                  </a:moveTo>
                  <a:cubicBezTo>
                    <a:pt x="33528" y="63698"/>
                    <a:pt x="33802" y="63948"/>
                    <a:pt x="33802" y="64270"/>
                  </a:cubicBezTo>
                  <a:cubicBezTo>
                    <a:pt x="33802" y="64568"/>
                    <a:pt x="33552" y="64829"/>
                    <a:pt x="33230" y="64829"/>
                  </a:cubicBezTo>
                  <a:cubicBezTo>
                    <a:pt x="32921" y="64829"/>
                    <a:pt x="32671" y="64579"/>
                    <a:pt x="32671" y="64270"/>
                  </a:cubicBezTo>
                  <a:cubicBezTo>
                    <a:pt x="32671" y="63937"/>
                    <a:pt x="32921" y="63698"/>
                    <a:pt x="33230" y="63698"/>
                  </a:cubicBezTo>
                  <a:close/>
                  <a:moveTo>
                    <a:pt x="36957" y="63698"/>
                  </a:moveTo>
                  <a:cubicBezTo>
                    <a:pt x="37255" y="63698"/>
                    <a:pt x="37517" y="63948"/>
                    <a:pt x="37517" y="64270"/>
                  </a:cubicBezTo>
                  <a:cubicBezTo>
                    <a:pt x="37517" y="64568"/>
                    <a:pt x="37267" y="64829"/>
                    <a:pt x="36957" y="64829"/>
                  </a:cubicBezTo>
                  <a:cubicBezTo>
                    <a:pt x="36648" y="64829"/>
                    <a:pt x="36386" y="64579"/>
                    <a:pt x="36386" y="64270"/>
                  </a:cubicBezTo>
                  <a:cubicBezTo>
                    <a:pt x="36409" y="63937"/>
                    <a:pt x="36648" y="63698"/>
                    <a:pt x="36957" y="63698"/>
                  </a:cubicBezTo>
                  <a:close/>
                  <a:moveTo>
                    <a:pt x="40672" y="63698"/>
                  </a:moveTo>
                  <a:cubicBezTo>
                    <a:pt x="40970" y="63698"/>
                    <a:pt x="41243" y="63948"/>
                    <a:pt x="41243" y="64270"/>
                  </a:cubicBezTo>
                  <a:cubicBezTo>
                    <a:pt x="41243" y="64568"/>
                    <a:pt x="40993" y="64829"/>
                    <a:pt x="40672" y="64829"/>
                  </a:cubicBezTo>
                  <a:cubicBezTo>
                    <a:pt x="40374" y="64829"/>
                    <a:pt x="40112" y="64579"/>
                    <a:pt x="40112" y="64270"/>
                  </a:cubicBezTo>
                  <a:cubicBezTo>
                    <a:pt x="40124" y="63937"/>
                    <a:pt x="40362" y="63698"/>
                    <a:pt x="40672" y="63698"/>
                  </a:cubicBezTo>
                  <a:close/>
                  <a:moveTo>
                    <a:pt x="44410" y="63698"/>
                  </a:moveTo>
                  <a:cubicBezTo>
                    <a:pt x="44708" y="63698"/>
                    <a:pt x="44982" y="63948"/>
                    <a:pt x="44982" y="64270"/>
                  </a:cubicBezTo>
                  <a:cubicBezTo>
                    <a:pt x="44982" y="64568"/>
                    <a:pt x="44720" y="64829"/>
                    <a:pt x="44410" y="64829"/>
                  </a:cubicBezTo>
                  <a:cubicBezTo>
                    <a:pt x="44113" y="64829"/>
                    <a:pt x="43851" y="64579"/>
                    <a:pt x="43851" y="64270"/>
                  </a:cubicBezTo>
                  <a:cubicBezTo>
                    <a:pt x="43851" y="63937"/>
                    <a:pt x="44101" y="63698"/>
                    <a:pt x="44410" y="63698"/>
                  </a:cubicBezTo>
                  <a:close/>
                  <a:moveTo>
                    <a:pt x="48137" y="63698"/>
                  </a:moveTo>
                  <a:cubicBezTo>
                    <a:pt x="48435" y="63698"/>
                    <a:pt x="48697" y="63948"/>
                    <a:pt x="48697" y="64270"/>
                  </a:cubicBezTo>
                  <a:cubicBezTo>
                    <a:pt x="48697" y="64568"/>
                    <a:pt x="48447" y="64829"/>
                    <a:pt x="48137" y="64829"/>
                  </a:cubicBezTo>
                  <a:cubicBezTo>
                    <a:pt x="47839" y="64829"/>
                    <a:pt x="47566" y="64579"/>
                    <a:pt x="47566" y="64270"/>
                  </a:cubicBezTo>
                  <a:cubicBezTo>
                    <a:pt x="47578" y="63937"/>
                    <a:pt x="47839" y="63698"/>
                    <a:pt x="48137" y="63698"/>
                  </a:cubicBezTo>
                  <a:close/>
                  <a:moveTo>
                    <a:pt x="51864" y="63698"/>
                  </a:moveTo>
                  <a:cubicBezTo>
                    <a:pt x="52161" y="63698"/>
                    <a:pt x="52435" y="63948"/>
                    <a:pt x="52435" y="64270"/>
                  </a:cubicBezTo>
                  <a:cubicBezTo>
                    <a:pt x="52435" y="64568"/>
                    <a:pt x="52185" y="64829"/>
                    <a:pt x="51864" y="64829"/>
                  </a:cubicBezTo>
                  <a:cubicBezTo>
                    <a:pt x="51566" y="64829"/>
                    <a:pt x="51304" y="64579"/>
                    <a:pt x="51304" y="64270"/>
                  </a:cubicBezTo>
                  <a:cubicBezTo>
                    <a:pt x="51304" y="63937"/>
                    <a:pt x="51554" y="63698"/>
                    <a:pt x="51864" y="63698"/>
                  </a:cubicBezTo>
                  <a:close/>
                  <a:moveTo>
                    <a:pt x="55602" y="63698"/>
                  </a:moveTo>
                  <a:cubicBezTo>
                    <a:pt x="55900" y="63698"/>
                    <a:pt x="56174" y="63948"/>
                    <a:pt x="56174" y="64270"/>
                  </a:cubicBezTo>
                  <a:cubicBezTo>
                    <a:pt x="56174" y="64568"/>
                    <a:pt x="55912" y="64829"/>
                    <a:pt x="55602" y="64829"/>
                  </a:cubicBezTo>
                  <a:cubicBezTo>
                    <a:pt x="55293" y="64829"/>
                    <a:pt x="55043" y="64579"/>
                    <a:pt x="55043" y="64270"/>
                  </a:cubicBezTo>
                  <a:cubicBezTo>
                    <a:pt x="55043" y="63937"/>
                    <a:pt x="55293" y="63698"/>
                    <a:pt x="55602" y="63698"/>
                  </a:cubicBezTo>
                  <a:close/>
                  <a:moveTo>
                    <a:pt x="59329" y="63698"/>
                  </a:moveTo>
                  <a:cubicBezTo>
                    <a:pt x="59627" y="63698"/>
                    <a:pt x="59889" y="63948"/>
                    <a:pt x="59889" y="64270"/>
                  </a:cubicBezTo>
                  <a:cubicBezTo>
                    <a:pt x="59889" y="64568"/>
                    <a:pt x="59639" y="64829"/>
                    <a:pt x="59329" y="64829"/>
                  </a:cubicBezTo>
                  <a:cubicBezTo>
                    <a:pt x="59008" y="64829"/>
                    <a:pt x="58757" y="64579"/>
                    <a:pt x="58757" y="64270"/>
                  </a:cubicBezTo>
                  <a:cubicBezTo>
                    <a:pt x="58757" y="63937"/>
                    <a:pt x="59008" y="63698"/>
                    <a:pt x="59329" y="63698"/>
                  </a:cubicBezTo>
                  <a:close/>
                  <a:moveTo>
                    <a:pt x="63056" y="63698"/>
                  </a:moveTo>
                  <a:cubicBezTo>
                    <a:pt x="63353" y="63698"/>
                    <a:pt x="63627" y="63948"/>
                    <a:pt x="63627" y="64270"/>
                  </a:cubicBezTo>
                  <a:cubicBezTo>
                    <a:pt x="63627" y="64568"/>
                    <a:pt x="63377" y="64829"/>
                    <a:pt x="63056" y="64829"/>
                  </a:cubicBezTo>
                  <a:cubicBezTo>
                    <a:pt x="62746" y="64829"/>
                    <a:pt x="62496" y="64579"/>
                    <a:pt x="62496" y="64270"/>
                  </a:cubicBezTo>
                  <a:cubicBezTo>
                    <a:pt x="62496" y="63937"/>
                    <a:pt x="62746" y="63698"/>
                    <a:pt x="63056" y="63698"/>
                  </a:cubicBezTo>
                  <a:close/>
                  <a:moveTo>
                    <a:pt x="66782" y="63698"/>
                  </a:moveTo>
                  <a:cubicBezTo>
                    <a:pt x="67080" y="63698"/>
                    <a:pt x="67342" y="63948"/>
                    <a:pt x="67342" y="64270"/>
                  </a:cubicBezTo>
                  <a:cubicBezTo>
                    <a:pt x="67342" y="64568"/>
                    <a:pt x="67092" y="64829"/>
                    <a:pt x="66782" y="64829"/>
                  </a:cubicBezTo>
                  <a:cubicBezTo>
                    <a:pt x="66473" y="64829"/>
                    <a:pt x="66211" y="64579"/>
                    <a:pt x="66211" y="64270"/>
                  </a:cubicBezTo>
                  <a:cubicBezTo>
                    <a:pt x="66235" y="63937"/>
                    <a:pt x="66473" y="63698"/>
                    <a:pt x="66782" y="63698"/>
                  </a:cubicBezTo>
                  <a:close/>
                  <a:moveTo>
                    <a:pt x="70509" y="63698"/>
                  </a:moveTo>
                  <a:cubicBezTo>
                    <a:pt x="70807" y="63698"/>
                    <a:pt x="71080" y="63948"/>
                    <a:pt x="71080" y="64270"/>
                  </a:cubicBezTo>
                  <a:cubicBezTo>
                    <a:pt x="71080" y="64568"/>
                    <a:pt x="70830" y="64829"/>
                    <a:pt x="70509" y="64829"/>
                  </a:cubicBezTo>
                  <a:cubicBezTo>
                    <a:pt x="70199" y="64829"/>
                    <a:pt x="69949" y="64579"/>
                    <a:pt x="69949" y="64270"/>
                  </a:cubicBezTo>
                  <a:cubicBezTo>
                    <a:pt x="69949" y="63937"/>
                    <a:pt x="70199" y="63698"/>
                    <a:pt x="70509" y="63698"/>
                  </a:cubicBezTo>
                  <a:close/>
                  <a:moveTo>
                    <a:pt x="74236" y="63698"/>
                  </a:moveTo>
                  <a:cubicBezTo>
                    <a:pt x="74533" y="63698"/>
                    <a:pt x="74795" y="63948"/>
                    <a:pt x="74795" y="64270"/>
                  </a:cubicBezTo>
                  <a:cubicBezTo>
                    <a:pt x="74795" y="64568"/>
                    <a:pt x="74545" y="64829"/>
                    <a:pt x="74236" y="64829"/>
                  </a:cubicBezTo>
                  <a:cubicBezTo>
                    <a:pt x="73938" y="64829"/>
                    <a:pt x="73676" y="64579"/>
                    <a:pt x="73676" y="64270"/>
                  </a:cubicBezTo>
                  <a:cubicBezTo>
                    <a:pt x="73676" y="63937"/>
                    <a:pt x="73926" y="63698"/>
                    <a:pt x="74236" y="63698"/>
                  </a:cubicBezTo>
                  <a:close/>
                  <a:moveTo>
                    <a:pt x="77855" y="63698"/>
                  </a:moveTo>
                  <a:cubicBezTo>
                    <a:pt x="78153" y="63698"/>
                    <a:pt x="78415" y="63948"/>
                    <a:pt x="78415" y="64270"/>
                  </a:cubicBezTo>
                  <a:cubicBezTo>
                    <a:pt x="78415" y="64568"/>
                    <a:pt x="78165" y="64829"/>
                    <a:pt x="77855" y="64829"/>
                  </a:cubicBezTo>
                  <a:cubicBezTo>
                    <a:pt x="77546" y="64829"/>
                    <a:pt x="77284" y="64579"/>
                    <a:pt x="77284" y="64270"/>
                  </a:cubicBezTo>
                  <a:cubicBezTo>
                    <a:pt x="77284" y="63937"/>
                    <a:pt x="77546" y="63698"/>
                    <a:pt x="77855" y="63698"/>
                  </a:cubicBezTo>
                  <a:close/>
                  <a:moveTo>
                    <a:pt x="81570" y="63698"/>
                  </a:moveTo>
                  <a:cubicBezTo>
                    <a:pt x="81868" y="63698"/>
                    <a:pt x="82141" y="63948"/>
                    <a:pt x="82141" y="64270"/>
                  </a:cubicBezTo>
                  <a:cubicBezTo>
                    <a:pt x="82141" y="64568"/>
                    <a:pt x="81879" y="64829"/>
                    <a:pt x="81570" y="64829"/>
                  </a:cubicBezTo>
                  <a:cubicBezTo>
                    <a:pt x="81260" y="64829"/>
                    <a:pt x="81010" y="64579"/>
                    <a:pt x="81010" y="64270"/>
                  </a:cubicBezTo>
                  <a:cubicBezTo>
                    <a:pt x="81022" y="63937"/>
                    <a:pt x="81260" y="63698"/>
                    <a:pt x="81570" y="63698"/>
                  </a:cubicBezTo>
                  <a:close/>
                  <a:moveTo>
                    <a:pt x="85308" y="63698"/>
                  </a:moveTo>
                  <a:cubicBezTo>
                    <a:pt x="85606" y="63698"/>
                    <a:pt x="85880" y="63948"/>
                    <a:pt x="85880" y="64270"/>
                  </a:cubicBezTo>
                  <a:cubicBezTo>
                    <a:pt x="85880" y="64568"/>
                    <a:pt x="85618" y="64829"/>
                    <a:pt x="85308" y="64829"/>
                  </a:cubicBezTo>
                  <a:cubicBezTo>
                    <a:pt x="84999" y="64829"/>
                    <a:pt x="84749" y="64579"/>
                    <a:pt x="84749" y="64270"/>
                  </a:cubicBezTo>
                  <a:cubicBezTo>
                    <a:pt x="84749" y="63937"/>
                    <a:pt x="84999" y="63698"/>
                    <a:pt x="85308" y="63698"/>
                  </a:cubicBezTo>
                  <a:close/>
                  <a:moveTo>
                    <a:pt x="89035" y="63698"/>
                  </a:moveTo>
                  <a:cubicBezTo>
                    <a:pt x="89333" y="63698"/>
                    <a:pt x="89595" y="63948"/>
                    <a:pt x="89595" y="64270"/>
                  </a:cubicBezTo>
                  <a:cubicBezTo>
                    <a:pt x="89595" y="64568"/>
                    <a:pt x="89345" y="64829"/>
                    <a:pt x="89035" y="64829"/>
                  </a:cubicBezTo>
                  <a:cubicBezTo>
                    <a:pt x="88714" y="64829"/>
                    <a:pt x="88464" y="64579"/>
                    <a:pt x="88464" y="64270"/>
                  </a:cubicBezTo>
                  <a:cubicBezTo>
                    <a:pt x="88475" y="63937"/>
                    <a:pt x="88714" y="63698"/>
                    <a:pt x="89035" y="63698"/>
                  </a:cubicBezTo>
                  <a:close/>
                  <a:moveTo>
                    <a:pt x="92762" y="63698"/>
                  </a:moveTo>
                  <a:cubicBezTo>
                    <a:pt x="93059" y="63698"/>
                    <a:pt x="93333" y="63948"/>
                    <a:pt x="93333" y="64270"/>
                  </a:cubicBezTo>
                  <a:cubicBezTo>
                    <a:pt x="93333" y="64568"/>
                    <a:pt x="93071" y="64829"/>
                    <a:pt x="92762" y="64829"/>
                  </a:cubicBezTo>
                  <a:cubicBezTo>
                    <a:pt x="92452" y="64829"/>
                    <a:pt x="92202" y="64579"/>
                    <a:pt x="92202" y="64270"/>
                  </a:cubicBezTo>
                  <a:cubicBezTo>
                    <a:pt x="92202" y="63937"/>
                    <a:pt x="92452" y="63698"/>
                    <a:pt x="92762" y="63698"/>
                  </a:cubicBezTo>
                  <a:close/>
                  <a:moveTo>
                    <a:pt x="96488" y="63698"/>
                  </a:moveTo>
                  <a:cubicBezTo>
                    <a:pt x="96786" y="63698"/>
                    <a:pt x="97048" y="63948"/>
                    <a:pt x="97048" y="64270"/>
                  </a:cubicBezTo>
                  <a:cubicBezTo>
                    <a:pt x="97048" y="64568"/>
                    <a:pt x="96798" y="64829"/>
                    <a:pt x="96488" y="64829"/>
                  </a:cubicBezTo>
                  <a:cubicBezTo>
                    <a:pt x="96191" y="64829"/>
                    <a:pt x="95917" y="64579"/>
                    <a:pt x="95917" y="64270"/>
                  </a:cubicBezTo>
                  <a:cubicBezTo>
                    <a:pt x="95917" y="63937"/>
                    <a:pt x="96179" y="63698"/>
                    <a:pt x="96488" y="63698"/>
                  </a:cubicBezTo>
                  <a:close/>
                  <a:moveTo>
                    <a:pt x="100203" y="63698"/>
                  </a:moveTo>
                  <a:cubicBezTo>
                    <a:pt x="100501" y="63698"/>
                    <a:pt x="100775" y="63948"/>
                    <a:pt x="100775" y="64270"/>
                  </a:cubicBezTo>
                  <a:cubicBezTo>
                    <a:pt x="100775" y="64568"/>
                    <a:pt x="100513" y="64829"/>
                    <a:pt x="100203" y="64829"/>
                  </a:cubicBezTo>
                  <a:cubicBezTo>
                    <a:pt x="99905" y="64829"/>
                    <a:pt x="99644" y="64579"/>
                    <a:pt x="99644" y="64270"/>
                  </a:cubicBezTo>
                  <a:cubicBezTo>
                    <a:pt x="99655" y="63937"/>
                    <a:pt x="99894" y="63698"/>
                    <a:pt x="100203" y="63698"/>
                  </a:cubicBezTo>
                  <a:close/>
                  <a:moveTo>
                    <a:pt x="103942" y="63698"/>
                  </a:moveTo>
                  <a:cubicBezTo>
                    <a:pt x="104239" y="63698"/>
                    <a:pt x="104513" y="63948"/>
                    <a:pt x="104513" y="64270"/>
                  </a:cubicBezTo>
                  <a:cubicBezTo>
                    <a:pt x="104513" y="64568"/>
                    <a:pt x="104251" y="64829"/>
                    <a:pt x="103942" y="64829"/>
                  </a:cubicBezTo>
                  <a:cubicBezTo>
                    <a:pt x="103644" y="64829"/>
                    <a:pt x="103382" y="64579"/>
                    <a:pt x="103382" y="64270"/>
                  </a:cubicBezTo>
                  <a:cubicBezTo>
                    <a:pt x="103382" y="63937"/>
                    <a:pt x="103632" y="63698"/>
                    <a:pt x="103942" y="63698"/>
                  </a:cubicBezTo>
                  <a:close/>
                  <a:moveTo>
                    <a:pt x="107668" y="63698"/>
                  </a:moveTo>
                  <a:cubicBezTo>
                    <a:pt x="107966" y="63698"/>
                    <a:pt x="108228" y="63948"/>
                    <a:pt x="108228" y="64270"/>
                  </a:cubicBezTo>
                  <a:cubicBezTo>
                    <a:pt x="108228" y="64568"/>
                    <a:pt x="107978" y="64829"/>
                    <a:pt x="107668" y="64829"/>
                  </a:cubicBezTo>
                  <a:cubicBezTo>
                    <a:pt x="107371" y="64829"/>
                    <a:pt x="107097" y="64579"/>
                    <a:pt x="107097" y="64270"/>
                  </a:cubicBezTo>
                  <a:cubicBezTo>
                    <a:pt x="107109" y="63937"/>
                    <a:pt x="107347" y="63698"/>
                    <a:pt x="107668" y="63698"/>
                  </a:cubicBezTo>
                  <a:close/>
                  <a:moveTo>
                    <a:pt x="111395" y="63698"/>
                  </a:moveTo>
                  <a:cubicBezTo>
                    <a:pt x="111693" y="63698"/>
                    <a:pt x="111967" y="63948"/>
                    <a:pt x="111967" y="64270"/>
                  </a:cubicBezTo>
                  <a:cubicBezTo>
                    <a:pt x="111967" y="64568"/>
                    <a:pt x="111705" y="64829"/>
                    <a:pt x="111395" y="64829"/>
                  </a:cubicBezTo>
                  <a:cubicBezTo>
                    <a:pt x="111085" y="64829"/>
                    <a:pt x="110835" y="64579"/>
                    <a:pt x="110835" y="64270"/>
                  </a:cubicBezTo>
                  <a:cubicBezTo>
                    <a:pt x="110835" y="63937"/>
                    <a:pt x="111085" y="63698"/>
                    <a:pt x="111395" y="63698"/>
                  </a:cubicBezTo>
                  <a:close/>
                  <a:moveTo>
                    <a:pt x="115122" y="63698"/>
                  </a:moveTo>
                  <a:cubicBezTo>
                    <a:pt x="115419" y="63698"/>
                    <a:pt x="115681" y="63948"/>
                    <a:pt x="115681" y="64270"/>
                  </a:cubicBezTo>
                  <a:cubicBezTo>
                    <a:pt x="115681" y="64568"/>
                    <a:pt x="115431" y="64829"/>
                    <a:pt x="115122" y="64829"/>
                  </a:cubicBezTo>
                  <a:cubicBezTo>
                    <a:pt x="114812" y="64829"/>
                    <a:pt x="114550" y="64579"/>
                    <a:pt x="114550" y="64270"/>
                  </a:cubicBezTo>
                  <a:cubicBezTo>
                    <a:pt x="114574" y="63937"/>
                    <a:pt x="114812" y="63698"/>
                    <a:pt x="115122" y="63698"/>
                  </a:cubicBezTo>
                  <a:close/>
                  <a:moveTo>
                    <a:pt x="118860" y="63698"/>
                  </a:moveTo>
                  <a:cubicBezTo>
                    <a:pt x="119158" y="63698"/>
                    <a:pt x="119420" y="63948"/>
                    <a:pt x="119420" y="64270"/>
                  </a:cubicBezTo>
                  <a:cubicBezTo>
                    <a:pt x="119420" y="64568"/>
                    <a:pt x="119170" y="64829"/>
                    <a:pt x="118860" y="64829"/>
                  </a:cubicBezTo>
                  <a:cubicBezTo>
                    <a:pt x="118539" y="64829"/>
                    <a:pt x="118289" y="64579"/>
                    <a:pt x="118289" y="64270"/>
                  </a:cubicBezTo>
                  <a:cubicBezTo>
                    <a:pt x="118289" y="63937"/>
                    <a:pt x="118539" y="63698"/>
                    <a:pt x="118860" y="63698"/>
                  </a:cubicBezTo>
                  <a:close/>
                  <a:moveTo>
                    <a:pt x="122575" y="63698"/>
                  </a:moveTo>
                  <a:cubicBezTo>
                    <a:pt x="122873" y="63698"/>
                    <a:pt x="123146" y="63948"/>
                    <a:pt x="123146" y="64270"/>
                  </a:cubicBezTo>
                  <a:cubicBezTo>
                    <a:pt x="123146" y="64568"/>
                    <a:pt x="122885" y="64829"/>
                    <a:pt x="122575" y="64829"/>
                  </a:cubicBezTo>
                  <a:cubicBezTo>
                    <a:pt x="122265" y="64829"/>
                    <a:pt x="122015" y="64579"/>
                    <a:pt x="122015" y="64270"/>
                  </a:cubicBezTo>
                  <a:cubicBezTo>
                    <a:pt x="122027" y="63937"/>
                    <a:pt x="122277" y="63698"/>
                    <a:pt x="122575" y="63698"/>
                  </a:cubicBezTo>
                  <a:close/>
                  <a:moveTo>
                    <a:pt x="126314" y="63698"/>
                  </a:moveTo>
                  <a:cubicBezTo>
                    <a:pt x="126611" y="63698"/>
                    <a:pt x="126873" y="63948"/>
                    <a:pt x="126873" y="64270"/>
                  </a:cubicBezTo>
                  <a:cubicBezTo>
                    <a:pt x="126873" y="64568"/>
                    <a:pt x="126623" y="64829"/>
                    <a:pt x="126314" y="64829"/>
                  </a:cubicBezTo>
                  <a:cubicBezTo>
                    <a:pt x="126004" y="64829"/>
                    <a:pt x="125742" y="64579"/>
                    <a:pt x="125742" y="64270"/>
                  </a:cubicBezTo>
                  <a:cubicBezTo>
                    <a:pt x="125742" y="63937"/>
                    <a:pt x="126004" y="63698"/>
                    <a:pt x="126314" y="63698"/>
                  </a:cubicBezTo>
                  <a:close/>
                  <a:moveTo>
                    <a:pt x="130028" y="63698"/>
                  </a:moveTo>
                  <a:cubicBezTo>
                    <a:pt x="130326" y="63698"/>
                    <a:pt x="130600" y="63948"/>
                    <a:pt x="130600" y="64270"/>
                  </a:cubicBezTo>
                  <a:cubicBezTo>
                    <a:pt x="130600" y="64568"/>
                    <a:pt x="130350" y="64829"/>
                    <a:pt x="130028" y="64829"/>
                  </a:cubicBezTo>
                  <a:cubicBezTo>
                    <a:pt x="129731" y="64829"/>
                    <a:pt x="129469" y="64579"/>
                    <a:pt x="129469" y="64270"/>
                  </a:cubicBezTo>
                  <a:cubicBezTo>
                    <a:pt x="129469" y="63937"/>
                    <a:pt x="129719" y="63698"/>
                    <a:pt x="130028" y="63698"/>
                  </a:cubicBezTo>
                  <a:close/>
                  <a:moveTo>
                    <a:pt x="133767" y="63698"/>
                  </a:moveTo>
                  <a:cubicBezTo>
                    <a:pt x="134065" y="63698"/>
                    <a:pt x="134326" y="63948"/>
                    <a:pt x="134326" y="64270"/>
                  </a:cubicBezTo>
                  <a:cubicBezTo>
                    <a:pt x="134326" y="64568"/>
                    <a:pt x="134076" y="64829"/>
                    <a:pt x="133767" y="64829"/>
                  </a:cubicBezTo>
                  <a:cubicBezTo>
                    <a:pt x="133469" y="64829"/>
                    <a:pt x="133207" y="64579"/>
                    <a:pt x="133207" y="64270"/>
                  </a:cubicBezTo>
                  <a:cubicBezTo>
                    <a:pt x="133207" y="63937"/>
                    <a:pt x="133457" y="63698"/>
                    <a:pt x="133767" y="63698"/>
                  </a:cubicBezTo>
                  <a:close/>
                  <a:moveTo>
                    <a:pt x="137494" y="63698"/>
                  </a:moveTo>
                  <a:cubicBezTo>
                    <a:pt x="137791" y="63698"/>
                    <a:pt x="138053" y="63948"/>
                    <a:pt x="138053" y="64270"/>
                  </a:cubicBezTo>
                  <a:cubicBezTo>
                    <a:pt x="138053" y="64568"/>
                    <a:pt x="137803" y="64829"/>
                    <a:pt x="137494" y="64829"/>
                  </a:cubicBezTo>
                  <a:cubicBezTo>
                    <a:pt x="137196" y="64829"/>
                    <a:pt x="136922" y="64579"/>
                    <a:pt x="136922" y="64270"/>
                  </a:cubicBezTo>
                  <a:cubicBezTo>
                    <a:pt x="136934" y="63937"/>
                    <a:pt x="137172" y="63698"/>
                    <a:pt x="137494" y="63698"/>
                  </a:cubicBezTo>
                  <a:close/>
                  <a:moveTo>
                    <a:pt x="141220" y="63698"/>
                  </a:moveTo>
                  <a:cubicBezTo>
                    <a:pt x="141518" y="63698"/>
                    <a:pt x="141792" y="63948"/>
                    <a:pt x="141792" y="64270"/>
                  </a:cubicBezTo>
                  <a:cubicBezTo>
                    <a:pt x="141792" y="64568"/>
                    <a:pt x="141530" y="64829"/>
                    <a:pt x="141220" y="64829"/>
                  </a:cubicBezTo>
                  <a:cubicBezTo>
                    <a:pt x="140911" y="64829"/>
                    <a:pt x="140661" y="64579"/>
                    <a:pt x="140661" y="64270"/>
                  </a:cubicBezTo>
                  <a:cubicBezTo>
                    <a:pt x="140661" y="63937"/>
                    <a:pt x="140911" y="63698"/>
                    <a:pt x="141220" y="63698"/>
                  </a:cubicBezTo>
                  <a:close/>
                  <a:moveTo>
                    <a:pt x="144947" y="63698"/>
                  </a:moveTo>
                  <a:cubicBezTo>
                    <a:pt x="145244" y="63698"/>
                    <a:pt x="145506" y="63948"/>
                    <a:pt x="145506" y="64270"/>
                  </a:cubicBezTo>
                  <a:cubicBezTo>
                    <a:pt x="145506" y="64568"/>
                    <a:pt x="145256" y="64829"/>
                    <a:pt x="144947" y="64829"/>
                  </a:cubicBezTo>
                  <a:cubicBezTo>
                    <a:pt x="144637" y="64829"/>
                    <a:pt x="144375" y="64579"/>
                    <a:pt x="144375" y="64270"/>
                  </a:cubicBezTo>
                  <a:cubicBezTo>
                    <a:pt x="144399" y="63937"/>
                    <a:pt x="144637" y="63698"/>
                    <a:pt x="144947" y="63698"/>
                  </a:cubicBezTo>
                  <a:close/>
                  <a:moveTo>
                    <a:pt x="148685" y="63698"/>
                  </a:moveTo>
                  <a:cubicBezTo>
                    <a:pt x="148983" y="63698"/>
                    <a:pt x="149245" y="63948"/>
                    <a:pt x="149245" y="64270"/>
                  </a:cubicBezTo>
                  <a:cubicBezTo>
                    <a:pt x="149245" y="64568"/>
                    <a:pt x="148995" y="64829"/>
                    <a:pt x="148685" y="64829"/>
                  </a:cubicBezTo>
                  <a:cubicBezTo>
                    <a:pt x="148364" y="64829"/>
                    <a:pt x="148114" y="64579"/>
                    <a:pt x="148114" y="64270"/>
                  </a:cubicBezTo>
                  <a:cubicBezTo>
                    <a:pt x="148114" y="63937"/>
                    <a:pt x="148364" y="63698"/>
                    <a:pt x="148685" y="63698"/>
                  </a:cubicBezTo>
                  <a:close/>
                  <a:moveTo>
                    <a:pt x="152400" y="63698"/>
                  </a:moveTo>
                  <a:cubicBezTo>
                    <a:pt x="152698" y="63698"/>
                    <a:pt x="152972" y="63948"/>
                    <a:pt x="152972" y="64270"/>
                  </a:cubicBezTo>
                  <a:cubicBezTo>
                    <a:pt x="152972" y="64568"/>
                    <a:pt x="152710" y="64829"/>
                    <a:pt x="152400" y="64829"/>
                  </a:cubicBezTo>
                  <a:cubicBezTo>
                    <a:pt x="152091" y="64829"/>
                    <a:pt x="151841" y="64579"/>
                    <a:pt x="151841" y="64270"/>
                  </a:cubicBezTo>
                  <a:cubicBezTo>
                    <a:pt x="151852" y="63937"/>
                    <a:pt x="152091" y="63698"/>
                    <a:pt x="152400" y="63698"/>
                  </a:cubicBezTo>
                  <a:close/>
                  <a:moveTo>
                    <a:pt x="156139" y="63698"/>
                  </a:moveTo>
                  <a:cubicBezTo>
                    <a:pt x="156436" y="63698"/>
                    <a:pt x="156698" y="63948"/>
                    <a:pt x="156698" y="64270"/>
                  </a:cubicBezTo>
                  <a:cubicBezTo>
                    <a:pt x="156698" y="64568"/>
                    <a:pt x="156448" y="64829"/>
                    <a:pt x="156139" y="64829"/>
                  </a:cubicBezTo>
                  <a:cubicBezTo>
                    <a:pt x="155829" y="64829"/>
                    <a:pt x="155567" y="64579"/>
                    <a:pt x="155567" y="64270"/>
                  </a:cubicBezTo>
                  <a:cubicBezTo>
                    <a:pt x="155567" y="63937"/>
                    <a:pt x="155829" y="63698"/>
                    <a:pt x="156139" y="63698"/>
                  </a:cubicBezTo>
                  <a:close/>
                  <a:moveTo>
                    <a:pt x="1548" y="65556"/>
                  </a:moveTo>
                  <a:cubicBezTo>
                    <a:pt x="1846" y="65556"/>
                    <a:pt x="2119" y="65818"/>
                    <a:pt x="2119" y="66127"/>
                  </a:cubicBezTo>
                  <a:cubicBezTo>
                    <a:pt x="2119" y="66425"/>
                    <a:pt x="1858" y="66687"/>
                    <a:pt x="1548" y="66687"/>
                  </a:cubicBezTo>
                  <a:cubicBezTo>
                    <a:pt x="1238" y="66687"/>
                    <a:pt x="988" y="66437"/>
                    <a:pt x="988" y="66127"/>
                  </a:cubicBezTo>
                  <a:cubicBezTo>
                    <a:pt x="988" y="65818"/>
                    <a:pt x="1238" y="65556"/>
                    <a:pt x="1548" y="65556"/>
                  </a:cubicBezTo>
                  <a:close/>
                  <a:moveTo>
                    <a:pt x="5287" y="65556"/>
                  </a:moveTo>
                  <a:cubicBezTo>
                    <a:pt x="5596" y="65556"/>
                    <a:pt x="5846" y="65818"/>
                    <a:pt x="5846" y="66127"/>
                  </a:cubicBezTo>
                  <a:cubicBezTo>
                    <a:pt x="5846" y="66437"/>
                    <a:pt x="5596" y="66687"/>
                    <a:pt x="5287" y="66687"/>
                  </a:cubicBezTo>
                  <a:cubicBezTo>
                    <a:pt x="4977" y="66687"/>
                    <a:pt x="4715" y="66437"/>
                    <a:pt x="4715" y="66127"/>
                  </a:cubicBezTo>
                  <a:cubicBezTo>
                    <a:pt x="4715" y="65818"/>
                    <a:pt x="4977" y="65556"/>
                    <a:pt x="5287" y="65556"/>
                  </a:cubicBezTo>
                  <a:close/>
                  <a:moveTo>
                    <a:pt x="9001" y="65556"/>
                  </a:moveTo>
                  <a:cubicBezTo>
                    <a:pt x="9299" y="65556"/>
                    <a:pt x="9573" y="65818"/>
                    <a:pt x="9573" y="66127"/>
                  </a:cubicBezTo>
                  <a:cubicBezTo>
                    <a:pt x="9573" y="66425"/>
                    <a:pt x="9323" y="66687"/>
                    <a:pt x="9001" y="66687"/>
                  </a:cubicBezTo>
                  <a:cubicBezTo>
                    <a:pt x="8704" y="66687"/>
                    <a:pt x="8442" y="66437"/>
                    <a:pt x="8442" y="66127"/>
                  </a:cubicBezTo>
                  <a:cubicBezTo>
                    <a:pt x="8442" y="65818"/>
                    <a:pt x="8692" y="65556"/>
                    <a:pt x="9001" y="65556"/>
                  </a:cubicBezTo>
                  <a:close/>
                  <a:moveTo>
                    <a:pt x="12728" y="65556"/>
                  </a:moveTo>
                  <a:cubicBezTo>
                    <a:pt x="13037" y="65556"/>
                    <a:pt x="13288" y="65818"/>
                    <a:pt x="13288" y="66127"/>
                  </a:cubicBezTo>
                  <a:cubicBezTo>
                    <a:pt x="13288" y="66437"/>
                    <a:pt x="13037" y="66687"/>
                    <a:pt x="12728" y="66687"/>
                  </a:cubicBezTo>
                  <a:cubicBezTo>
                    <a:pt x="12418" y="66687"/>
                    <a:pt x="12156" y="66437"/>
                    <a:pt x="12156" y="66127"/>
                  </a:cubicBezTo>
                  <a:cubicBezTo>
                    <a:pt x="12156" y="65818"/>
                    <a:pt x="12418" y="65556"/>
                    <a:pt x="12728" y="65556"/>
                  </a:cubicBezTo>
                  <a:close/>
                  <a:moveTo>
                    <a:pt x="16466" y="65556"/>
                  </a:moveTo>
                  <a:cubicBezTo>
                    <a:pt x="16764" y="65556"/>
                    <a:pt x="17026" y="65818"/>
                    <a:pt x="17026" y="66127"/>
                  </a:cubicBezTo>
                  <a:cubicBezTo>
                    <a:pt x="17026" y="66425"/>
                    <a:pt x="16776" y="66687"/>
                    <a:pt x="16466" y="66687"/>
                  </a:cubicBezTo>
                  <a:cubicBezTo>
                    <a:pt x="16169" y="66687"/>
                    <a:pt x="15895" y="66437"/>
                    <a:pt x="15895" y="66127"/>
                  </a:cubicBezTo>
                  <a:cubicBezTo>
                    <a:pt x="15895" y="65818"/>
                    <a:pt x="16145" y="65556"/>
                    <a:pt x="16466" y="65556"/>
                  </a:cubicBezTo>
                  <a:close/>
                  <a:moveTo>
                    <a:pt x="20181" y="65556"/>
                  </a:moveTo>
                  <a:cubicBezTo>
                    <a:pt x="20491" y="65556"/>
                    <a:pt x="20753" y="65818"/>
                    <a:pt x="20753" y="66127"/>
                  </a:cubicBezTo>
                  <a:cubicBezTo>
                    <a:pt x="20753" y="66437"/>
                    <a:pt x="20491" y="66687"/>
                    <a:pt x="20181" y="66687"/>
                  </a:cubicBezTo>
                  <a:cubicBezTo>
                    <a:pt x="19872" y="66687"/>
                    <a:pt x="19622" y="66437"/>
                    <a:pt x="19622" y="66127"/>
                  </a:cubicBezTo>
                  <a:cubicBezTo>
                    <a:pt x="19622" y="65818"/>
                    <a:pt x="19872" y="65556"/>
                    <a:pt x="20181" y="65556"/>
                  </a:cubicBezTo>
                  <a:close/>
                  <a:moveTo>
                    <a:pt x="23920" y="65556"/>
                  </a:moveTo>
                  <a:cubicBezTo>
                    <a:pt x="24217" y="65556"/>
                    <a:pt x="24479" y="65818"/>
                    <a:pt x="24479" y="66127"/>
                  </a:cubicBezTo>
                  <a:cubicBezTo>
                    <a:pt x="24479" y="66425"/>
                    <a:pt x="24229" y="66687"/>
                    <a:pt x="23920" y="66687"/>
                  </a:cubicBezTo>
                  <a:cubicBezTo>
                    <a:pt x="23610" y="66687"/>
                    <a:pt x="23348" y="66437"/>
                    <a:pt x="23348" y="66127"/>
                  </a:cubicBezTo>
                  <a:cubicBezTo>
                    <a:pt x="23348" y="65818"/>
                    <a:pt x="23610" y="65556"/>
                    <a:pt x="23920" y="65556"/>
                  </a:cubicBezTo>
                  <a:close/>
                  <a:moveTo>
                    <a:pt x="27635" y="65556"/>
                  </a:moveTo>
                  <a:cubicBezTo>
                    <a:pt x="27956" y="65556"/>
                    <a:pt x="28206" y="65818"/>
                    <a:pt x="28206" y="66127"/>
                  </a:cubicBezTo>
                  <a:cubicBezTo>
                    <a:pt x="28206" y="66437"/>
                    <a:pt x="27956" y="66687"/>
                    <a:pt x="27635" y="66687"/>
                  </a:cubicBezTo>
                  <a:cubicBezTo>
                    <a:pt x="27325" y="66687"/>
                    <a:pt x="27075" y="66437"/>
                    <a:pt x="27075" y="66127"/>
                  </a:cubicBezTo>
                  <a:cubicBezTo>
                    <a:pt x="27075" y="65818"/>
                    <a:pt x="27325" y="65556"/>
                    <a:pt x="27635" y="65556"/>
                  </a:cubicBezTo>
                  <a:close/>
                  <a:moveTo>
                    <a:pt x="31373" y="65556"/>
                  </a:moveTo>
                  <a:cubicBezTo>
                    <a:pt x="31671" y="65556"/>
                    <a:pt x="31945" y="65818"/>
                    <a:pt x="31945" y="66127"/>
                  </a:cubicBezTo>
                  <a:cubicBezTo>
                    <a:pt x="31945" y="66425"/>
                    <a:pt x="31683" y="66687"/>
                    <a:pt x="31373" y="66687"/>
                  </a:cubicBezTo>
                  <a:cubicBezTo>
                    <a:pt x="31064" y="66687"/>
                    <a:pt x="30814" y="66437"/>
                    <a:pt x="30814" y="66127"/>
                  </a:cubicBezTo>
                  <a:cubicBezTo>
                    <a:pt x="30814" y="65818"/>
                    <a:pt x="31064" y="65556"/>
                    <a:pt x="31373" y="65556"/>
                  </a:cubicBezTo>
                  <a:close/>
                  <a:moveTo>
                    <a:pt x="35100" y="65556"/>
                  </a:moveTo>
                  <a:cubicBezTo>
                    <a:pt x="35409" y="65556"/>
                    <a:pt x="35659" y="65818"/>
                    <a:pt x="35659" y="66127"/>
                  </a:cubicBezTo>
                  <a:cubicBezTo>
                    <a:pt x="35659" y="66437"/>
                    <a:pt x="35409" y="66687"/>
                    <a:pt x="35100" y="66687"/>
                  </a:cubicBezTo>
                  <a:cubicBezTo>
                    <a:pt x="34778" y="66687"/>
                    <a:pt x="34528" y="66437"/>
                    <a:pt x="34528" y="66127"/>
                  </a:cubicBezTo>
                  <a:cubicBezTo>
                    <a:pt x="34528" y="65818"/>
                    <a:pt x="34778" y="65556"/>
                    <a:pt x="35100" y="65556"/>
                  </a:cubicBezTo>
                  <a:close/>
                  <a:moveTo>
                    <a:pt x="38815" y="65556"/>
                  </a:moveTo>
                  <a:cubicBezTo>
                    <a:pt x="39112" y="65556"/>
                    <a:pt x="39386" y="65818"/>
                    <a:pt x="39386" y="66127"/>
                  </a:cubicBezTo>
                  <a:cubicBezTo>
                    <a:pt x="39386" y="66425"/>
                    <a:pt x="39124" y="66687"/>
                    <a:pt x="38815" y="66687"/>
                  </a:cubicBezTo>
                  <a:cubicBezTo>
                    <a:pt x="38517" y="66687"/>
                    <a:pt x="38255" y="66437"/>
                    <a:pt x="38255" y="66127"/>
                  </a:cubicBezTo>
                  <a:cubicBezTo>
                    <a:pt x="38255" y="65818"/>
                    <a:pt x="38505" y="65556"/>
                    <a:pt x="38815" y="65556"/>
                  </a:cubicBezTo>
                  <a:close/>
                  <a:moveTo>
                    <a:pt x="42553" y="65556"/>
                  </a:moveTo>
                  <a:cubicBezTo>
                    <a:pt x="42863" y="65556"/>
                    <a:pt x="43113" y="65818"/>
                    <a:pt x="43113" y="66127"/>
                  </a:cubicBezTo>
                  <a:cubicBezTo>
                    <a:pt x="43113" y="66437"/>
                    <a:pt x="42863" y="66687"/>
                    <a:pt x="42553" y="66687"/>
                  </a:cubicBezTo>
                  <a:cubicBezTo>
                    <a:pt x="42232" y="66687"/>
                    <a:pt x="41982" y="66437"/>
                    <a:pt x="41982" y="66127"/>
                  </a:cubicBezTo>
                  <a:cubicBezTo>
                    <a:pt x="41982" y="65818"/>
                    <a:pt x="42244" y="65556"/>
                    <a:pt x="42553" y="65556"/>
                  </a:cubicBezTo>
                  <a:close/>
                  <a:moveTo>
                    <a:pt x="46268" y="65556"/>
                  </a:moveTo>
                  <a:cubicBezTo>
                    <a:pt x="46565" y="65556"/>
                    <a:pt x="46839" y="65818"/>
                    <a:pt x="46839" y="66127"/>
                  </a:cubicBezTo>
                  <a:cubicBezTo>
                    <a:pt x="46839" y="66425"/>
                    <a:pt x="46589" y="66687"/>
                    <a:pt x="46268" y="66687"/>
                  </a:cubicBezTo>
                  <a:cubicBezTo>
                    <a:pt x="45970" y="66687"/>
                    <a:pt x="45708" y="66437"/>
                    <a:pt x="45708" y="66127"/>
                  </a:cubicBezTo>
                  <a:cubicBezTo>
                    <a:pt x="45708" y="65818"/>
                    <a:pt x="45958" y="65556"/>
                    <a:pt x="46268" y="65556"/>
                  </a:cubicBezTo>
                  <a:close/>
                  <a:moveTo>
                    <a:pt x="50006" y="65556"/>
                  </a:moveTo>
                  <a:cubicBezTo>
                    <a:pt x="50316" y="65556"/>
                    <a:pt x="50578" y="65818"/>
                    <a:pt x="50578" y="66127"/>
                  </a:cubicBezTo>
                  <a:cubicBezTo>
                    <a:pt x="50578" y="66437"/>
                    <a:pt x="50316" y="66687"/>
                    <a:pt x="50006" y="66687"/>
                  </a:cubicBezTo>
                  <a:cubicBezTo>
                    <a:pt x="49697" y="66687"/>
                    <a:pt x="49447" y="66437"/>
                    <a:pt x="49447" y="66127"/>
                  </a:cubicBezTo>
                  <a:cubicBezTo>
                    <a:pt x="49447" y="65818"/>
                    <a:pt x="49697" y="65556"/>
                    <a:pt x="50006" y="65556"/>
                  </a:cubicBezTo>
                  <a:close/>
                  <a:moveTo>
                    <a:pt x="53733" y="65556"/>
                  </a:moveTo>
                  <a:cubicBezTo>
                    <a:pt x="54031" y="65556"/>
                    <a:pt x="54293" y="65818"/>
                    <a:pt x="54293" y="66127"/>
                  </a:cubicBezTo>
                  <a:cubicBezTo>
                    <a:pt x="54293" y="66425"/>
                    <a:pt x="54043" y="66687"/>
                    <a:pt x="53733" y="66687"/>
                  </a:cubicBezTo>
                  <a:cubicBezTo>
                    <a:pt x="53412" y="66687"/>
                    <a:pt x="53162" y="66437"/>
                    <a:pt x="53162" y="66127"/>
                  </a:cubicBezTo>
                  <a:cubicBezTo>
                    <a:pt x="53162" y="65818"/>
                    <a:pt x="53412" y="65556"/>
                    <a:pt x="53733" y="65556"/>
                  </a:cubicBezTo>
                  <a:close/>
                  <a:moveTo>
                    <a:pt x="57460" y="65556"/>
                  </a:moveTo>
                  <a:cubicBezTo>
                    <a:pt x="57781" y="65556"/>
                    <a:pt x="58031" y="65818"/>
                    <a:pt x="58031" y="66127"/>
                  </a:cubicBezTo>
                  <a:cubicBezTo>
                    <a:pt x="58031" y="66437"/>
                    <a:pt x="57781" y="66687"/>
                    <a:pt x="57460" y="66687"/>
                  </a:cubicBezTo>
                  <a:cubicBezTo>
                    <a:pt x="57150" y="66687"/>
                    <a:pt x="56900" y="66437"/>
                    <a:pt x="56900" y="66127"/>
                  </a:cubicBezTo>
                  <a:cubicBezTo>
                    <a:pt x="56900" y="65818"/>
                    <a:pt x="57150" y="65556"/>
                    <a:pt x="57460" y="65556"/>
                  </a:cubicBezTo>
                  <a:close/>
                  <a:moveTo>
                    <a:pt x="61186" y="65556"/>
                  </a:moveTo>
                  <a:cubicBezTo>
                    <a:pt x="61484" y="65556"/>
                    <a:pt x="61746" y="65818"/>
                    <a:pt x="61746" y="66127"/>
                  </a:cubicBezTo>
                  <a:cubicBezTo>
                    <a:pt x="61746" y="66425"/>
                    <a:pt x="61496" y="66687"/>
                    <a:pt x="61186" y="66687"/>
                  </a:cubicBezTo>
                  <a:cubicBezTo>
                    <a:pt x="60877" y="66687"/>
                    <a:pt x="60615" y="66437"/>
                    <a:pt x="60615" y="66127"/>
                  </a:cubicBezTo>
                  <a:cubicBezTo>
                    <a:pt x="60615" y="65818"/>
                    <a:pt x="60877" y="65556"/>
                    <a:pt x="61186" y="65556"/>
                  </a:cubicBezTo>
                  <a:close/>
                  <a:moveTo>
                    <a:pt x="64925" y="65556"/>
                  </a:moveTo>
                  <a:cubicBezTo>
                    <a:pt x="65234" y="65556"/>
                    <a:pt x="65485" y="65818"/>
                    <a:pt x="65485" y="66127"/>
                  </a:cubicBezTo>
                  <a:cubicBezTo>
                    <a:pt x="65485" y="66437"/>
                    <a:pt x="65234" y="66687"/>
                    <a:pt x="64925" y="66687"/>
                  </a:cubicBezTo>
                  <a:cubicBezTo>
                    <a:pt x="64603" y="66687"/>
                    <a:pt x="64353" y="66437"/>
                    <a:pt x="64353" y="66127"/>
                  </a:cubicBezTo>
                  <a:cubicBezTo>
                    <a:pt x="64353" y="65818"/>
                    <a:pt x="64603" y="65556"/>
                    <a:pt x="64925" y="65556"/>
                  </a:cubicBezTo>
                  <a:close/>
                  <a:moveTo>
                    <a:pt x="68640" y="65556"/>
                  </a:moveTo>
                  <a:cubicBezTo>
                    <a:pt x="68937" y="65556"/>
                    <a:pt x="69211" y="65818"/>
                    <a:pt x="69211" y="66127"/>
                  </a:cubicBezTo>
                  <a:cubicBezTo>
                    <a:pt x="69211" y="66425"/>
                    <a:pt x="68949" y="66687"/>
                    <a:pt x="68640" y="66687"/>
                  </a:cubicBezTo>
                  <a:cubicBezTo>
                    <a:pt x="68330" y="66687"/>
                    <a:pt x="68080" y="66437"/>
                    <a:pt x="68080" y="66127"/>
                  </a:cubicBezTo>
                  <a:cubicBezTo>
                    <a:pt x="68092" y="65818"/>
                    <a:pt x="68330" y="65556"/>
                    <a:pt x="68640" y="65556"/>
                  </a:cubicBezTo>
                  <a:close/>
                  <a:moveTo>
                    <a:pt x="72366" y="65556"/>
                  </a:moveTo>
                  <a:cubicBezTo>
                    <a:pt x="72676" y="65556"/>
                    <a:pt x="72926" y="65818"/>
                    <a:pt x="72926" y="66127"/>
                  </a:cubicBezTo>
                  <a:cubicBezTo>
                    <a:pt x="72926" y="66437"/>
                    <a:pt x="72676" y="66687"/>
                    <a:pt x="72366" y="66687"/>
                  </a:cubicBezTo>
                  <a:cubicBezTo>
                    <a:pt x="72045" y="66687"/>
                    <a:pt x="71795" y="66437"/>
                    <a:pt x="71795" y="66127"/>
                  </a:cubicBezTo>
                  <a:cubicBezTo>
                    <a:pt x="71795" y="65818"/>
                    <a:pt x="72069" y="65556"/>
                    <a:pt x="72366" y="65556"/>
                  </a:cubicBezTo>
                  <a:close/>
                  <a:moveTo>
                    <a:pt x="76093" y="65556"/>
                  </a:moveTo>
                  <a:cubicBezTo>
                    <a:pt x="76391" y="65556"/>
                    <a:pt x="76664" y="65818"/>
                    <a:pt x="76664" y="66127"/>
                  </a:cubicBezTo>
                  <a:cubicBezTo>
                    <a:pt x="76664" y="66425"/>
                    <a:pt x="76403" y="66687"/>
                    <a:pt x="76093" y="66687"/>
                  </a:cubicBezTo>
                  <a:cubicBezTo>
                    <a:pt x="75795" y="66687"/>
                    <a:pt x="75533" y="66437"/>
                    <a:pt x="75533" y="66127"/>
                  </a:cubicBezTo>
                  <a:cubicBezTo>
                    <a:pt x="75533" y="65818"/>
                    <a:pt x="75783" y="65556"/>
                    <a:pt x="76093" y="65556"/>
                  </a:cubicBezTo>
                  <a:close/>
                  <a:moveTo>
                    <a:pt x="79712" y="65556"/>
                  </a:moveTo>
                  <a:cubicBezTo>
                    <a:pt x="80010" y="65556"/>
                    <a:pt x="80284" y="65818"/>
                    <a:pt x="80284" y="66127"/>
                  </a:cubicBezTo>
                  <a:cubicBezTo>
                    <a:pt x="80284" y="66425"/>
                    <a:pt x="80022" y="66687"/>
                    <a:pt x="79712" y="66687"/>
                  </a:cubicBezTo>
                  <a:cubicBezTo>
                    <a:pt x="79403" y="66687"/>
                    <a:pt x="79153" y="66437"/>
                    <a:pt x="79153" y="66127"/>
                  </a:cubicBezTo>
                  <a:cubicBezTo>
                    <a:pt x="79153" y="65818"/>
                    <a:pt x="79403" y="65556"/>
                    <a:pt x="79712" y="65556"/>
                  </a:cubicBezTo>
                  <a:close/>
                  <a:moveTo>
                    <a:pt x="83451" y="65556"/>
                  </a:moveTo>
                  <a:cubicBezTo>
                    <a:pt x="83761" y="65556"/>
                    <a:pt x="84011" y="65818"/>
                    <a:pt x="84011" y="66127"/>
                  </a:cubicBezTo>
                  <a:cubicBezTo>
                    <a:pt x="84011" y="66437"/>
                    <a:pt x="83761" y="66687"/>
                    <a:pt x="83451" y="66687"/>
                  </a:cubicBezTo>
                  <a:cubicBezTo>
                    <a:pt x="83141" y="66687"/>
                    <a:pt x="82880" y="66437"/>
                    <a:pt x="82880" y="66127"/>
                  </a:cubicBezTo>
                  <a:cubicBezTo>
                    <a:pt x="82880" y="65818"/>
                    <a:pt x="83141" y="65556"/>
                    <a:pt x="83451" y="65556"/>
                  </a:cubicBezTo>
                  <a:close/>
                  <a:moveTo>
                    <a:pt x="87166" y="65556"/>
                  </a:moveTo>
                  <a:cubicBezTo>
                    <a:pt x="87463" y="65556"/>
                    <a:pt x="87737" y="65818"/>
                    <a:pt x="87737" y="66127"/>
                  </a:cubicBezTo>
                  <a:cubicBezTo>
                    <a:pt x="87737" y="66425"/>
                    <a:pt x="87475" y="66687"/>
                    <a:pt x="87166" y="66687"/>
                  </a:cubicBezTo>
                  <a:cubicBezTo>
                    <a:pt x="86856" y="66687"/>
                    <a:pt x="86606" y="66437"/>
                    <a:pt x="86606" y="66127"/>
                  </a:cubicBezTo>
                  <a:cubicBezTo>
                    <a:pt x="86606" y="65818"/>
                    <a:pt x="86856" y="65556"/>
                    <a:pt x="87166" y="65556"/>
                  </a:cubicBezTo>
                  <a:close/>
                  <a:moveTo>
                    <a:pt x="90904" y="65556"/>
                  </a:moveTo>
                  <a:cubicBezTo>
                    <a:pt x="91214" y="65556"/>
                    <a:pt x="91464" y="65818"/>
                    <a:pt x="91464" y="66127"/>
                  </a:cubicBezTo>
                  <a:cubicBezTo>
                    <a:pt x="91464" y="66437"/>
                    <a:pt x="91214" y="66687"/>
                    <a:pt x="90904" y="66687"/>
                  </a:cubicBezTo>
                  <a:cubicBezTo>
                    <a:pt x="90595" y="66687"/>
                    <a:pt x="90345" y="66437"/>
                    <a:pt x="90345" y="66127"/>
                  </a:cubicBezTo>
                  <a:cubicBezTo>
                    <a:pt x="90345" y="65818"/>
                    <a:pt x="90595" y="65556"/>
                    <a:pt x="90904" y="65556"/>
                  </a:cubicBezTo>
                  <a:close/>
                  <a:moveTo>
                    <a:pt x="94631" y="65556"/>
                  </a:moveTo>
                  <a:cubicBezTo>
                    <a:pt x="94929" y="65556"/>
                    <a:pt x="95191" y="65818"/>
                    <a:pt x="95191" y="66127"/>
                  </a:cubicBezTo>
                  <a:cubicBezTo>
                    <a:pt x="95191" y="66425"/>
                    <a:pt x="94941" y="66687"/>
                    <a:pt x="94631" y="66687"/>
                  </a:cubicBezTo>
                  <a:cubicBezTo>
                    <a:pt x="94310" y="66687"/>
                    <a:pt x="94060" y="66437"/>
                    <a:pt x="94060" y="66127"/>
                  </a:cubicBezTo>
                  <a:cubicBezTo>
                    <a:pt x="94071" y="65818"/>
                    <a:pt x="94310" y="65556"/>
                    <a:pt x="94631" y="65556"/>
                  </a:cubicBezTo>
                  <a:close/>
                  <a:moveTo>
                    <a:pt x="98346" y="65556"/>
                  </a:moveTo>
                  <a:cubicBezTo>
                    <a:pt x="98655" y="65556"/>
                    <a:pt x="98905" y="65818"/>
                    <a:pt x="98905" y="66127"/>
                  </a:cubicBezTo>
                  <a:cubicBezTo>
                    <a:pt x="98905" y="66437"/>
                    <a:pt x="98655" y="66687"/>
                    <a:pt x="98346" y="66687"/>
                  </a:cubicBezTo>
                  <a:cubicBezTo>
                    <a:pt x="98036" y="66687"/>
                    <a:pt x="97786" y="66437"/>
                    <a:pt x="97786" y="66127"/>
                  </a:cubicBezTo>
                  <a:cubicBezTo>
                    <a:pt x="97786" y="65818"/>
                    <a:pt x="98036" y="65556"/>
                    <a:pt x="98346" y="65556"/>
                  </a:cubicBezTo>
                  <a:close/>
                  <a:moveTo>
                    <a:pt x="102084" y="65556"/>
                  </a:moveTo>
                  <a:cubicBezTo>
                    <a:pt x="102382" y="65556"/>
                    <a:pt x="102644" y="65818"/>
                    <a:pt x="102644" y="66127"/>
                  </a:cubicBezTo>
                  <a:cubicBezTo>
                    <a:pt x="102644" y="66425"/>
                    <a:pt x="102394" y="66687"/>
                    <a:pt x="102084" y="66687"/>
                  </a:cubicBezTo>
                  <a:cubicBezTo>
                    <a:pt x="101787" y="66687"/>
                    <a:pt x="101513" y="66437"/>
                    <a:pt x="101513" y="66127"/>
                  </a:cubicBezTo>
                  <a:cubicBezTo>
                    <a:pt x="101513" y="65818"/>
                    <a:pt x="101775" y="65556"/>
                    <a:pt x="102084" y="65556"/>
                  </a:cubicBezTo>
                  <a:close/>
                  <a:moveTo>
                    <a:pt x="105799" y="65556"/>
                  </a:moveTo>
                  <a:cubicBezTo>
                    <a:pt x="106121" y="65556"/>
                    <a:pt x="106371" y="65818"/>
                    <a:pt x="106371" y="66127"/>
                  </a:cubicBezTo>
                  <a:cubicBezTo>
                    <a:pt x="106371" y="66437"/>
                    <a:pt x="106109" y="66687"/>
                    <a:pt x="105799" y="66687"/>
                  </a:cubicBezTo>
                  <a:cubicBezTo>
                    <a:pt x="105490" y="66687"/>
                    <a:pt x="105239" y="66437"/>
                    <a:pt x="105239" y="66127"/>
                  </a:cubicBezTo>
                  <a:cubicBezTo>
                    <a:pt x="105239" y="65818"/>
                    <a:pt x="105490" y="65556"/>
                    <a:pt x="105799" y="65556"/>
                  </a:cubicBezTo>
                  <a:close/>
                  <a:moveTo>
                    <a:pt x="109538" y="65556"/>
                  </a:moveTo>
                  <a:cubicBezTo>
                    <a:pt x="109835" y="65556"/>
                    <a:pt x="110109" y="65818"/>
                    <a:pt x="110109" y="66127"/>
                  </a:cubicBezTo>
                  <a:cubicBezTo>
                    <a:pt x="110109" y="66425"/>
                    <a:pt x="109847" y="66687"/>
                    <a:pt x="109538" y="66687"/>
                  </a:cubicBezTo>
                  <a:cubicBezTo>
                    <a:pt x="109228" y="66687"/>
                    <a:pt x="108978" y="66437"/>
                    <a:pt x="108978" y="66127"/>
                  </a:cubicBezTo>
                  <a:cubicBezTo>
                    <a:pt x="108978" y="65818"/>
                    <a:pt x="109228" y="65556"/>
                    <a:pt x="109538" y="65556"/>
                  </a:cubicBezTo>
                  <a:close/>
                  <a:moveTo>
                    <a:pt x="113264" y="65556"/>
                  </a:moveTo>
                  <a:cubicBezTo>
                    <a:pt x="113574" y="65556"/>
                    <a:pt x="113824" y="65818"/>
                    <a:pt x="113824" y="66127"/>
                  </a:cubicBezTo>
                  <a:cubicBezTo>
                    <a:pt x="113824" y="66437"/>
                    <a:pt x="113574" y="66687"/>
                    <a:pt x="113264" y="66687"/>
                  </a:cubicBezTo>
                  <a:cubicBezTo>
                    <a:pt x="112943" y="66687"/>
                    <a:pt x="112693" y="66437"/>
                    <a:pt x="112693" y="66127"/>
                  </a:cubicBezTo>
                  <a:cubicBezTo>
                    <a:pt x="112693" y="65818"/>
                    <a:pt x="112943" y="65556"/>
                    <a:pt x="113264" y="65556"/>
                  </a:cubicBezTo>
                  <a:close/>
                  <a:moveTo>
                    <a:pt x="116991" y="65556"/>
                  </a:moveTo>
                  <a:cubicBezTo>
                    <a:pt x="117289" y="65556"/>
                    <a:pt x="117562" y="65818"/>
                    <a:pt x="117562" y="66127"/>
                  </a:cubicBezTo>
                  <a:cubicBezTo>
                    <a:pt x="117562" y="66425"/>
                    <a:pt x="117312" y="66687"/>
                    <a:pt x="116991" y="66687"/>
                  </a:cubicBezTo>
                  <a:cubicBezTo>
                    <a:pt x="116681" y="66687"/>
                    <a:pt x="116431" y="66437"/>
                    <a:pt x="116431" y="66127"/>
                  </a:cubicBezTo>
                  <a:cubicBezTo>
                    <a:pt x="116431" y="65818"/>
                    <a:pt x="116681" y="65556"/>
                    <a:pt x="116991" y="65556"/>
                  </a:cubicBezTo>
                  <a:close/>
                  <a:moveTo>
                    <a:pt x="120718" y="65556"/>
                  </a:moveTo>
                  <a:cubicBezTo>
                    <a:pt x="121027" y="65556"/>
                    <a:pt x="121277" y="65818"/>
                    <a:pt x="121277" y="66127"/>
                  </a:cubicBezTo>
                  <a:cubicBezTo>
                    <a:pt x="121277" y="66437"/>
                    <a:pt x="121027" y="66687"/>
                    <a:pt x="120718" y="66687"/>
                  </a:cubicBezTo>
                  <a:cubicBezTo>
                    <a:pt x="120408" y="66687"/>
                    <a:pt x="120146" y="66437"/>
                    <a:pt x="120146" y="66127"/>
                  </a:cubicBezTo>
                  <a:cubicBezTo>
                    <a:pt x="120146" y="65818"/>
                    <a:pt x="120420" y="65556"/>
                    <a:pt x="120718" y="65556"/>
                  </a:cubicBezTo>
                  <a:close/>
                  <a:moveTo>
                    <a:pt x="124456" y="65556"/>
                  </a:moveTo>
                  <a:cubicBezTo>
                    <a:pt x="124754" y="65556"/>
                    <a:pt x="125016" y="65818"/>
                    <a:pt x="125016" y="66127"/>
                  </a:cubicBezTo>
                  <a:cubicBezTo>
                    <a:pt x="125016" y="66425"/>
                    <a:pt x="124766" y="66687"/>
                    <a:pt x="124456" y="66687"/>
                  </a:cubicBezTo>
                  <a:cubicBezTo>
                    <a:pt x="124135" y="66687"/>
                    <a:pt x="123885" y="66437"/>
                    <a:pt x="123885" y="66127"/>
                  </a:cubicBezTo>
                  <a:cubicBezTo>
                    <a:pt x="123885" y="65818"/>
                    <a:pt x="124135" y="65556"/>
                    <a:pt x="124456" y="65556"/>
                  </a:cubicBezTo>
                  <a:close/>
                  <a:moveTo>
                    <a:pt x="128171" y="65556"/>
                  </a:moveTo>
                  <a:cubicBezTo>
                    <a:pt x="128480" y="65556"/>
                    <a:pt x="128742" y="65818"/>
                    <a:pt x="128742" y="66127"/>
                  </a:cubicBezTo>
                  <a:cubicBezTo>
                    <a:pt x="128742" y="66437"/>
                    <a:pt x="128480" y="66687"/>
                    <a:pt x="128171" y="66687"/>
                  </a:cubicBezTo>
                  <a:cubicBezTo>
                    <a:pt x="127861" y="66687"/>
                    <a:pt x="127611" y="66437"/>
                    <a:pt x="127611" y="66127"/>
                  </a:cubicBezTo>
                  <a:cubicBezTo>
                    <a:pt x="127611" y="65818"/>
                    <a:pt x="127861" y="65556"/>
                    <a:pt x="128171" y="65556"/>
                  </a:cubicBezTo>
                  <a:close/>
                  <a:moveTo>
                    <a:pt x="131898" y="65556"/>
                  </a:moveTo>
                  <a:cubicBezTo>
                    <a:pt x="132195" y="65556"/>
                    <a:pt x="132457" y="65818"/>
                    <a:pt x="132457" y="66127"/>
                  </a:cubicBezTo>
                  <a:cubicBezTo>
                    <a:pt x="132457" y="66425"/>
                    <a:pt x="132207" y="66687"/>
                    <a:pt x="131898" y="66687"/>
                  </a:cubicBezTo>
                  <a:cubicBezTo>
                    <a:pt x="131600" y="66687"/>
                    <a:pt x="131326" y="66437"/>
                    <a:pt x="131326" y="66127"/>
                  </a:cubicBezTo>
                  <a:cubicBezTo>
                    <a:pt x="131338" y="65818"/>
                    <a:pt x="131576" y="65556"/>
                    <a:pt x="131898" y="65556"/>
                  </a:cubicBezTo>
                  <a:close/>
                  <a:moveTo>
                    <a:pt x="135624" y="65556"/>
                  </a:moveTo>
                  <a:cubicBezTo>
                    <a:pt x="135946" y="65556"/>
                    <a:pt x="136196" y="65818"/>
                    <a:pt x="136196" y="66127"/>
                  </a:cubicBezTo>
                  <a:cubicBezTo>
                    <a:pt x="136196" y="66437"/>
                    <a:pt x="135934" y="66687"/>
                    <a:pt x="135624" y="66687"/>
                  </a:cubicBezTo>
                  <a:cubicBezTo>
                    <a:pt x="135315" y="66687"/>
                    <a:pt x="135065" y="66437"/>
                    <a:pt x="135065" y="66127"/>
                  </a:cubicBezTo>
                  <a:cubicBezTo>
                    <a:pt x="135065" y="65818"/>
                    <a:pt x="135315" y="65556"/>
                    <a:pt x="135624" y="65556"/>
                  </a:cubicBezTo>
                  <a:close/>
                  <a:moveTo>
                    <a:pt x="139351" y="65556"/>
                  </a:moveTo>
                  <a:cubicBezTo>
                    <a:pt x="139649" y="65556"/>
                    <a:pt x="139910" y="65818"/>
                    <a:pt x="139910" y="66127"/>
                  </a:cubicBezTo>
                  <a:cubicBezTo>
                    <a:pt x="139910" y="66425"/>
                    <a:pt x="139660" y="66687"/>
                    <a:pt x="139351" y="66687"/>
                  </a:cubicBezTo>
                  <a:cubicBezTo>
                    <a:pt x="139053" y="66687"/>
                    <a:pt x="138779" y="66437"/>
                    <a:pt x="138779" y="66127"/>
                  </a:cubicBezTo>
                  <a:cubicBezTo>
                    <a:pt x="138779" y="65818"/>
                    <a:pt x="139041" y="65556"/>
                    <a:pt x="139351" y="65556"/>
                  </a:cubicBezTo>
                  <a:close/>
                  <a:moveTo>
                    <a:pt x="143089" y="65556"/>
                  </a:moveTo>
                  <a:cubicBezTo>
                    <a:pt x="143399" y="65556"/>
                    <a:pt x="143649" y="65818"/>
                    <a:pt x="143649" y="66127"/>
                  </a:cubicBezTo>
                  <a:cubicBezTo>
                    <a:pt x="143649" y="66437"/>
                    <a:pt x="143399" y="66687"/>
                    <a:pt x="143089" y="66687"/>
                  </a:cubicBezTo>
                  <a:cubicBezTo>
                    <a:pt x="142768" y="66687"/>
                    <a:pt x="142518" y="66437"/>
                    <a:pt x="142518" y="66127"/>
                  </a:cubicBezTo>
                  <a:cubicBezTo>
                    <a:pt x="142518" y="65818"/>
                    <a:pt x="142768" y="65556"/>
                    <a:pt x="143089" y="65556"/>
                  </a:cubicBezTo>
                  <a:close/>
                  <a:moveTo>
                    <a:pt x="146804" y="65556"/>
                  </a:moveTo>
                  <a:cubicBezTo>
                    <a:pt x="147102" y="65556"/>
                    <a:pt x="147376" y="65818"/>
                    <a:pt x="147376" y="66127"/>
                  </a:cubicBezTo>
                  <a:cubicBezTo>
                    <a:pt x="147376" y="66425"/>
                    <a:pt x="147114" y="66687"/>
                    <a:pt x="146804" y="66687"/>
                  </a:cubicBezTo>
                  <a:cubicBezTo>
                    <a:pt x="146495" y="66687"/>
                    <a:pt x="146245" y="66437"/>
                    <a:pt x="146245" y="66127"/>
                  </a:cubicBezTo>
                  <a:cubicBezTo>
                    <a:pt x="146257" y="65818"/>
                    <a:pt x="146495" y="65556"/>
                    <a:pt x="146804" y="65556"/>
                  </a:cubicBezTo>
                  <a:close/>
                  <a:moveTo>
                    <a:pt x="150543" y="65556"/>
                  </a:moveTo>
                  <a:cubicBezTo>
                    <a:pt x="150852" y="65556"/>
                    <a:pt x="151102" y="65818"/>
                    <a:pt x="151102" y="66127"/>
                  </a:cubicBezTo>
                  <a:cubicBezTo>
                    <a:pt x="151102" y="66437"/>
                    <a:pt x="150852" y="66687"/>
                    <a:pt x="150543" y="66687"/>
                  </a:cubicBezTo>
                  <a:cubicBezTo>
                    <a:pt x="150233" y="66687"/>
                    <a:pt x="149971" y="66437"/>
                    <a:pt x="149971" y="66127"/>
                  </a:cubicBezTo>
                  <a:cubicBezTo>
                    <a:pt x="149971" y="65818"/>
                    <a:pt x="150233" y="65556"/>
                    <a:pt x="150543" y="65556"/>
                  </a:cubicBezTo>
                  <a:close/>
                  <a:moveTo>
                    <a:pt x="154258" y="65556"/>
                  </a:moveTo>
                  <a:cubicBezTo>
                    <a:pt x="154555" y="65556"/>
                    <a:pt x="154829" y="65818"/>
                    <a:pt x="154829" y="66127"/>
                  </a:cubicBezTo>
                  <a:cubicBezTo>
                    <a:pt x="154829" y="66425"/>
                    <a:pt x="154567" y="66687"/>
                    <a:pt x="154258" y="66687"/>
                  </a:cubicBezTo>
                  <a:cubicBezTo>
                    <a:pt x="153948" y="66687"/>
                    <a:pt x="153698" y="66437"/>
                    <a:pt x="153698" y="66127"/>
                  </a:cubicBezTo>
                  <a:cubicBezTo>
                    <a:pt x="153698" y="65818"/>
                    <a:pt x="153948" y="65556"/>
                    <a:pt x="154258" y="65556"/>
                  </a:cubicBezTo>
                  <a:close/>
                  <a:moveTo>
                    <a:pt x="157996" y="65556"/>
                  </a:moveTo>
                  <a:cubicBezTo>
                    <a:pt x="158306" y="65556"/>
                    <a:pt x="158556" y="65818"/>
                    <a:pt x="158556" y="66127"/>
                  </a:cubicBezTo>
                  <a:cubicBezTo>
                    <a:pt x="158556" y="66437"/>
                    <a:pt x="158306" y="66687"/>
                    <a:pt x="157996" y="66687"/>
                  </a:cubicBezTo>
                  <a:cubicBezTo>
                    <a:pt x="157687" y="66687"/>
                    <a:pt x="157436" y="66437"/>
                    <a:pt x="157436" y="66127"/>
                  </a:cubicBezTo>
                  <a:cubicBezTo>
                    <a:pt x="157436" y="65818"/>
                    <a:pt x="157687" y="65556"/>
                    <a:pt x="157996" y="65556"/>
                  </a:cubicBezTo>
                  <a:close/>
                  <a:moveTo>
                    <a:pt x="3405" y="67425"/>
                  </a:moveTo>
                  <a:cubicBezTo>
                    <a:pt x="3703" y="67425"/>
                    <a:pt x="3977" y="67675"/>
                    <a:pt x="3977" y="67985"/>
                  </a:cubicBezTo>
                  <a:cubicBezTo>
                    <a:pt x="3977" y="68282"/>
                    <a:pt x="3727" y="68556"/>
                    <a:pt x="3405" y="68556"/>
                  </a:cubicBezTo>
                  <a:cubicBezTo>
                    <a:pt x="3096" y="68556"/>
                    <a:pt x="2846" y="68294"/>
                    <a:pt x="2846" y="67985"/>
                  </a:cubicBezTo>
                  <a:cubicBezTo>
                    <a:pt x="2858" y="67675"/>
                    <a:pt x="3096" y="67425"/>
                    <a:pt x="3405" y="67425"/>
                  </a:cubicBezTo>
                  <a:close/>
                  <a:moveTo>
                    <a:pt x="7132" y="67425"/>
                  </a:moveTo>
                  <a:cubicBezTo>
                    <a:pt x="7430" y="67425"/>
                    <a:pt x="7692" y="67675"/>
                    <a:pt x="7692" y="67985"/>
                  </a:cubicBezTo>
                  <a:cubicBezTo>
                    <a:pt x="7692" y="68282"/>
                    <a:pt x="7442" y="68556"/>
                    <a:pt x="7132" y="68556"/>
                  </a:cubicBezTo>
                  <a:cubicBezTo>
                    <a:pt x="6834" y="68556"/>
                    <a:pt x="6560" y="68294"/>
                    <a:pt x="6560" y="67985"/>
                  </a:cubicBezTo>
                  <a:cubicBezTo>
                    <a:pt x="6584" y="67675"/>
                    <a:pt x="6822" y="67425"/>
                    <a:pt x="7132" y="67425"/>
                  </a:cubicBezTo>
                  <a:close/>
                  <a:moveTo>
                    <a:pt x="10871" y="67425"/>
                  </a:moveTo>
                  <a:cubicBezTo>
                    <a:pt x="11168" y="67425"/>
                    <a:pt x="11430" y="67675"/>
                    <a:pt x="11430" y="67985"/>
                  </a:cubicBezTo>
                  <a:cubicBezTo>
                    <a:pt x="11430" y="68282"/>
                    <a:pt x="11180" y="68556"/>
                    <a:pt x="10871" y="68556"/>
                  </a:cubicBezTo>
                  <a:cubicBezTo>
                    <a:pt x="10573" y="68556"/>
                    <a:pt x="10299" y="68294"/>
                    <a:pt x="10299" y="67985"/>
                  </a:cubicBezTo>
                  <a:cubicBezTo>
                    <a:pt x="10299" y="67675"/>
                    <a:pt x="10549" y="67425"/>
                    <a:pt x="10871" y="67425"/>
                  </a:cubicBezTo>
                  <a:close/>
                  <a:moveTo>
                    <a:pt x="14585" y="67425"/>
                  </a:moveTo>
                  <a:cubicBezTo>
                    <a:pt x="14883" y="67425"/>
                    <a:pt x="15157" y="67675"/>
                    <a:pt x="15157" y="67985"/>
                  </a:cubicBezTo>
                  <a:cubicBezTo>
                    <a:pt x="15157" y="68282"/>
                    <a:pt x="14895" y="68556"/>
                    <a:pt x="14585" y="68556"/>
                  </a:cubicBezTo>
                  <a:cubicBezTo>
                    <a:pt x="14288" y="68556"/>
                    <a:pt x="14014" y="68294"/>
                    <a:pt x="14014" y="67985"/>
                  </a:cubicBezTo>
                  <a:cubicBezTo>
                    <a:pt x="14038" y="67675"/>
                    <a:pt x="14276" y="67425"/>
                    <a:pt x="14585" y="67425"/>
                  </a:cubicBezTo>
                  <a:close/>
                  <a:moveTo>
                    <a:pt x="18324" y="67425"/>
                  </a:moveTo>
                  <a:cubicBezTo>
                    <a:pt x="18622" y="67425"/>
                    <a:pt x="18883" y="67675"/>
                    <a:pt x="18883" y="67985"/>
                  </a:cubicBezTo>
                  <a:cubicBezTo>
                    <a:pt x="18883" y="68282"/>
                    <a:pt x="18633" y="68556"/>
                    <a:pt x="18324" y="68556"/>
                  </a:cubicBezTo>
                  <a:cubicBezTo>
                    <a:pt x="18026" y="68556"/>
                    <a:pt x="17752" y="68294"/>
                    <a:pt x="17752" y="67985"/>
                  </a:cubicBezTo>
                  <a:cubicBezTo>
                    <a:pt x="17752" y="67675"/>
                    <a:pt x="18014" y="67425"/>
                    <a:pt x="18324" y="67425"/>
                  </a:cubicBezTo>
                  <a:close/>
                  <a:moveTo>
                    <a:pt x="22039" y="67425"/>
                  </a:moveTo>
                  <a:cubicBezTo>
                    <a:pt x="22336" y="67425"/>
                    <a:pt x="22610" y="67675"/>
                    <a:pt x="22610" y="67985"/>
                  </a:cubicBezTo>
                  <a:cubicBezTo>
                    <a:pt x="22610" y="68282"/>
                    <a:pt x="22360" y="68556"/>
                    <a:pt x="22039" y="68556"/>
                  </a:cubicBezTo>
                  <a:cubicBezTo>
                    <a:pt x="21729" y="68556"/>
                    <a:pt x="21479" y="68294"/>
                    <a:pt x="21479" y="67985"/>
                  </a:cubicBezTo>
                  <a:cubicBezTo>
                    <a:pt x="21491" y="67675"/>
                    <a:pt x="21729" y="67425"/>
                    <a:pt x="22039" y="67425"/>
                  </a:cubicBezTo>
                  <a:close/>
                  <a:moveTo>
                    <a:pt x="25777" y="67425"/>
                  </a:moveTo>
                  <a:cubicBezTo>
                    <a:pt x="26075" y="67425"/>
                    <a:pt x="26349" y="67675"/>
                    <a:pt x="26349" y="67985"/>
                  </a:cubicBezTo>
                  <a:cubicBezTo>
                    <a:pt x="26349" y="68282"/>
                    <a:pt x="26087" y="68556"/>
                    <a:pt x="25777" y="68556"/>
                  </a:cubicBezTo>
                  <a:cubicBezTo>
                    <a:pt x="25468" y="68556"/>
                    <a:pt x="25206" y="68294"/>
                    <a:pt x="25206" y="67985"/>
                  </a:cubicBezTo>
                  <a:cubicBezTo>
                    <a:pt x="25218" y="67675"/>
                    <a:pt x="25468" y="67425"/>
                    <a:pt x="25777" y="67425"/>
                  </a:cubicBezTo>
                  <a:close/>
                  <a:moveTo>
                    <a:pt x="29504" y="67425"/>
                  </a:moveTo>
                  <a:cubicBezTo>
                    <a:pt x="29801" y="67425"/>
                    <a:pt x="30063" y="67675"/>
                    <a:pt x="30063" y="67985"/>
                  </a:cubicBezTo>
                  <a:cubicBezTo>
                    <a:pt x="30063" y="68282"/>
                    <a:pt x="29813" y="68556"/>
                    <a:pt x="29504" y="68556"/>
                  </a:cubicBezTo>
                  <a:cubicBezTo>
                    <a:pt x="29182" y="68556"/>
                    <a:pt x="28932" y="68294"/>
                    <a:pt x="28932" y="67985"/>
                  </a:cubicBezTo>
                  <a:cubicBezTo>
                    <a:pt x="28944" y="67675"/>
                    <a:pt x="29182" y="67425"/>
                    <a:pt x="29504" y="67425"/>
                  </a:cubicBezTo>
                  <a:close/>
                  <a:moveTo>
                    <a:pt x="33230" y="67425"/>
                  </a:moveTo>
                  <a:cubicBezTo>
                    <a:pt x="33528" y="67425"/>
                    <a:pt x="33802" y="67675"/>
                    <a:pt x="33802" y="67985"/>
                  </a:cubicBezTo>
                  <a:cubicBezTo>
                    <a:pt x="33802" y="68282"/>
                    <a:pt x="33552" y="68556"/>
                    <a:pt x="33230" y="68556"/>
                  </a:cubicBezTo>
                  <a:cubicBezTo>
                    <a:pt x="32921" y="68556"/>
                    <a:pt x="32671" y="68294"/>
                    <a:pt x="32671" y="67985"/>
                  </a:cubicBezTo>
                  <a:cubicBezTo>
                    <a:pt x="32671" y="67675"/>
                    <a:pt x="32921" y="67425"/>
                    <a:pt x="33230" y="67425"/>
                  </a:cubicBezTo>
                  <a:close/>
                  <a:moveTo>
                    <a:pt x="36957" y="67425"/>
                  </a:moveTo>
                  <a:cubicBezTo>
                    <a:pt x="37255" y="67425"/>
                    <a:pt x="37517" y="67675"/>
                    <a:pt x="37517" y="67985"/>
                  </a:cubicBezTo>
                  <a:cubicBezTo>
                    <a:pt x="37517" y="68282"/>
                    <a:pt x="37267" y="68556"/>
                    <a:pt x="36957" y="68556"/>
                  </a:cubicBezTo>
                  <a:cubicBezTo>
                    <a:pt x="36648" y="68556"/>
                    <a:pt x="36386" y="68294"/>
                    <a:pt x="36386" y="67985"/>
                  </a:cubicBezTo>
                  <a:cubicBezTo>
                    <a:pt x="36409" y="67675"/>
                    <a:pt x="36648" y="67425"/>
                    <a:pt x="36957" y="67425"/>
                  </a:cubicBezTo>
                  <a:close/>
                  <a:moveTo>
                    <a:pt x="40672" y="67425"/>
                  </a:moveTo>
                  <a:cubicBezTo>
                    <a:pt x="40970" y="67425"/>
                    <a:pt x="41243" y="67675"/>
                    <a:pt x="41243" y="67985"/>
                  </a:cubicBezTo>
                  <a:cubicBezTo>
                    <a:pt x="41243" y="68282"/>
                    <a:pt x="40993" y="68556"/>
                    <a:pt x="40672" y="68556"/>
                  </a:cubicBezTo>
                  <a:cubicBezTo>
                    <a:pt x="40374" y="68556"/>
                    <a:pt x="40112" y="68294"/>
                    <a:pt x="40112" y="67985"/>
                  </a:cubicBezTo>
                  <a:cubicBezTo>
                    <a:pt x="40124" y="67675"/>
                    <a:pt x="40362" y="67425"/>
                    <a:pt x="40672" y="67425"/>
                  </a:cubicBezTo>
                  <a:close/>
                  <a:moveTo>
                    <a:pt x="44410" y="67425"/>
                  </a:moveTo>
                  <a:cubicBezTo>
                    <a:pt x="44708" y="67425"/>
                    <a:pt x="44982" y="67675"/>
                    <a:pt x="44982" y="67985"/>
                  </a:cubicBezTo>
                  <a:cubicBezTo>
                    <a:pt x="44982" y="68282"/>
                    <a:pt x="44720" y="68556"/>
                    <a:pt x="44410" y="68556"/>
                  </a:cubicBezTo>
                  <a:cubicBezTo>
                    <a:pt x="44113" y="68556"/>
                    <a:pt x="43851" y="68294"/>
                    <a:pt x="43851" y="67985"/>
                  </a:cubicBezTo>
                  <a:cubicBezTo>
                    <a:pt x="43851" y="67675"/>
                    <a:pt x="44101" y="67425"/>
                    <a:pt x="44410" y="67425"/>
                  </a:cubicBezTo>
                  <a:close/>
                  <a:moveTo>
                    <a:pt x="48137" y="67425"/>
                  </a:moveTo>
                  <a:cubicBezTo>
                    <a:pt x="48435" y="67425"/>
                    <a:pt x="48697" y="67675"/>
                    <a:pt x="48697" y="67985"/>
                  </a:cubicBezTo>
                  <a:cubicBezTo>
                    <a:pt x="48697" y="68282"/>
                    <a:pt x="48447" y="68556"/>
                    <a:pt x="48137" y="68556"/>
                  </a:cubicBezTo>
                  <a:cubicBezTo>
                    <a:pt x="47839" y="68556"/>
                    <a:pt x="47566" y="68294"/>
                    <a:pt x="47566" y="67985"/>
                  </a:cubicBezTo>
                  <a:cubicBezTo>
                    <a:pt x="47578" y="67675"/>
                    <a:pt x="47839" y="67425"/>
                    <a:pt x="48137" y="67425"/>
                  </a:cubicBezTo>
                  <a:close/>
                  <a:moveTo>
                    <a:pt x="51864" y="67425"/>
                  </a:moveTo>
                  <a:cubicBezTo>
                    <a:pt x="52161" y="67425"/>
                    <a:pt x="52435" y="67675"/>
                    <a:pt x="52435" y="67985"/>
                  </a:cubicBezTo>
                  <a:cubicBezTo>
                    <a:pt x="52435" y="68282"/>
                    <a:pt x="52185" y="68556"/>
                    <a:pt x="51864" y="68556"/>
                  </a:cubicBezTo>
                  <a:cubicBezTo>
                    <a:pt x="51566" y="68556"/>
                    <a:pt x="51304" y="68294"/>
                    <a:pt x="51304" y="67985"/>
                  </a:cubicBezTo>
                  <a:cubicBezTo>
                    <a:pt x="51304" y="67675"/>
                    <a:pt x="51554" y="67425"/>
                    <a:pt x="51864" y="67425"/>
                  </a:cubicBezTo>
                  <a:close/>
                  <a:moveTo>
                    <a:pt x="55602" y="67425"/>
                  </a:moveTo>
                  <a:cubicBezTo>
                    <a:pt x="55900" y="67425"/>
                    <a:pt x="56174" y="67675"/>
                    <a:pt x="56174" y="67985"/>
                  </a:cubicBezTo>
                  <a:cubicBezTo>
                    <a:pt x="56174" y="68282"/>
                    <a:pt x="55912" y="68556"/>
                    <a:pt x="55602" y="68556"/>
                  </a:cubicBezTo>
                  <a:cubicBezTo>
                    <a:pt x="55293" y="68556"/>
                    <a:pt x="55043" y="68294"/>
                    <a:pt x="55043" y="67985"/>
                  </a:cubicBezTo>
                  <a:cubicBezTo>
                    <a:pt x="55043" y="67675"/>
                    <a:pt x="55293" y="67425"/>
                    <a:pt x="55602" y="67425"/>
                  </a:cubicBezTo>
                  <a:close/>
                  <a:moveTo>
                    <a:pt x="59329" y="67425"/>
                  </a:moveTo>
                  <a:cubicBezTo>
                    <a:pt x="59627" y="67425"/>
                    <a:pt x="59889" y="67675"/>
                    <a:pt x="59889" y="67985"/>
                  </a:cubicBezTo>
                  <a:cubicBezTo>
                    <a:pt x="59889" y="68282"/>
                    <a:pt x="59639" y="68556"/>
                    <a:pt x="59329" y="68556"/>
                  </a:cubicBezTo>
                  <a:cubicBezTo>
                    <a:pt x="59008" y="68556"/>
                    <a:pt x="58757" y="68294"/>
                    <a:pt x="58757" y="67985"/>
                  </a:cubicBezTo>
                  <a:cubicBezTo>
                    <a:pt x="58757" y="67675"/>
                    <a:pt x="59008" y="67425"/>
                    <a:pt x="59329" y="67425"/>
                  </a:cubicBezTo>
                  <a:close/>
                  <a:moveTo>
                    <a:pt x="63056" y="67425"/>
                  </a:moveTo>
                  <a:cubicBezTo>
                    <a:pt x="63353" y="67425"/>
                    <a:pt x="63627" y="67675"/>
                    <a:pt x="63627" y="67985"/>
                  </a:cubicBezTo>
                  <a:cubicBezTo>
                    <a:pt x="63627" y="68282"/>
                    <a:pt x="63377" y="68556"/>
                    <a:pt x="63056" y="68556"/>
                  </a:cubicBezTo>
                  <a:cubicBezTo>
                    <a:pt x="62746" y="68556"/>
                    <a:pt x="62496" y="68294"/>
                    <a:pt x="62496" y="67985"/>
                  </a:cubicBezTo>
                  <a:cubicBezTo>
                    <a:pt x="62496" y="67675"/>
                    <a:pt x="62746" y="67425"/>
                    <a:pt x="63056" y="67425"/>
                  </a:cubicBezTo>
                  <a:close/>
                  <a:moveTo>
                    <a:pt x="66782" y="67425"/>
                  </a:moveTo>
                  <a:cubicBezTo>
                    <a:pt x="67080" y="67425"/>
                    <a:pt x="67342" y="67675"/>
                    <a:pt x="67342" y="67985"/>
                  </a:cubicBezTo>
                  <a:cubicBezTo>
                    <a:pt x="67342" y="68282"/>
                    <a:pt x="67092" y="68556"/>
                    <a:pt x="66782" y="68556"/>
                  </a:cubicBezTo>
                  <a:cubicBezTo>
                    <a:pt x="66473" y="68556"/>
                    <a:pt x="66211" y="68294"/>
                    <a:pt x="66211" y="67985"/>
                  </a:cubicBezTo>
                  <a:cubicBezTo>
                    <a:pt x="66235" y="67675"/>
                    <a:pt x="66473" y="67425"/>
                    <a:pt x="66782" y="67425"/>
                  </a:cubicBezTo>
                  <a:close/>
                  <a:moveTo>
                    <a:pt x="70509" y="67425"/>
                  </a:moveTo>
                  <a:cubicBezTo>
                    <a:pt x="70807" y="67425"/>
                    <a:pt x="71080" y="67675"/>
                    <a:pt x="71080" y="67985"/>
                  </a:cubicBezTo>
                  <a:cubicBezTo>
                    <a:pt x="71080" y="68282"/>
                    <a:pt x="70830" y="68556"/>
                    <a:pt x="70509" y="68556"/>
                  </a:cubicBezTo>
                  <a:cubicBezTo>
                    <a:pt x="70199" y="68556"/>
                    <a:pt x="69949" y="68294"/>
                    <a:pt x="69949" y="67985"/>
                  </a:cubicBezTo>
                  <a:cubicBezTo>
                    <a:pt x="69949" y="67675"/>
                    <a:pt x="70199" y="67425"/>
                    <a:pt x="70509" y="67425"/>
                  </a:cubicBezTo>
                  <a:close/>
                  <a:moveTo>
                    <a:pt x="74236" y="67425"/>
                  </a:moveTo>
                  <a:cubicBezTo>
                    <a:pt x="74533" y="67425"/>
                    <a:pt x="74795" y="67675"/>
                    <a:pt x="74795" y="67985"/>
                  </a:cubicBezTo>
                  <a:cubicBezTo>
                    <a:pt x="74795" y="68282"/>
                    <a:pt x="74545" y="68556"/>
                    <a:pt x="74236" y="68556"/>
                  </a:cubicBezTo>
                  <a:cubicBezTo>
                    <a:pt x="73938" y="68556"/>
                    <a:pt x="73676" y="68294"/>
                    <a:pt x="73676" y="67985"/>
                  </a:cubicBezTo>
                  <a:cubicBezTo>
                    <a:pt x="73676" y="67675"/>
                    <a:pt x="73926" y="67425"/>
                    <a:pt x="74236" y="67425"/>
                  </a:cubicBezTo>
                  <a:close/>
                  <a:moveTo>
                    <a:pt x="77855" y="67425"/>
                  </a:moveTo>
                  <a:cubicBezTo>
                    <a:pt x="78153" y="67425"/>
                    <a:pt x="78415" y="67675"/>
                    <a:pt x="78415" y="67985"/>
                  </a:cubicBezTo>
                  <a:cubicBezTo>
                    <a:pt x="78415" y="68282"/>
                    <a:pt x="78165" y="68556"/>
                    <a:pt x="77855" y="68556"/>
                  </a:cubicBezTo>
                  <a:cubicBezTo>
                    <a:pt x="77546" y="68556"/>
                    <a:pt x="77284" y="68294"/>
                    <a:pt x="77284" y="67985"/>
                  </a:cubicBezTo>
                  <a:cubicBezTo>
                    <a:pt x="77284" y="67675"/>
                    <a:pt x="77546" y="67425"/>
                    <a:pt x="77855" y="67425"/>
                  </a:cubicBezTo>
                  <a:close/>
                  <a:moveTo>
                    <a:pt x="81570" y="67425"/>
                  </a:moveTo>
                  <a:cubicBezTo>
                    <a:pt x="81868" y="67425"/>
                    <a:pt x="82141" y="67675"/>
                    <a:pt x="82141" y="67985"/>
                  </a:cubicBezTo>
                  <a:cubicBezTo>
                    <a:pt x="82141" y="68282"/>
                    <a:pt x="81879" y="68556"/>
                    <a:pt x="81570" y="68556"/>
                  </a:cubicBezTo>
                  <a:cubicBezTo>
                    <a:pt x="81260" y="68556"/>
                    <a:pt x="81010" y="68294"/>
                    <a:pt x="81010" y="67985"/>
                  </a:cubicBezTo>
                  <a:cubicBezTo>
                    <a:pt x="81022" y="67675"/>
                    <a:pt x="81260" y="67425"/>
                    <a:pt x="81570" y="67425"/>
                  </a:cubicBezTo>
                  <a:close/>
                  <a:moveTo>
                    <a:pt x="85308" y="67425"/>
                  </a:moveTo>
                  <a:cubicBezTo>
                    <a:pt x="85606" y="67425"/>
                    <a:pt x="85880" y="67675"/>
                    <a:pt x="85880" y="67985"/>
                  </a:cubicBezTo>
                  <a:cubicBezTo>
                    <a:pt x="85880" y="68282"/>
                    <a:pt x="85618" y="68556"/>
                    <a:pt x="85308" y="68556"/>
                  </a:cubicBezTo>
                  <a:cubicBezTo>
                    <a:pt x="84999" y="68556"/>
                    <a:pt x="84749" y="68294"/>
                    <a:pt x="84749" y="67985"/>
                  </a:cubicBezTo>
                  <a:cubicBezTo>
                    <a:pt x="84749" y="67675"/>
                    <a:pt x="84999" y="67425"/>
                    <a:pt x="85308" y="67425"/>
                  </a:cubicBezTo>
                  <a:close/>
                  <a:moveTo>
                    <a:pt x="89035" y="67425"/>
                  </a:moveTo>
                  <a:cubicBezTo>
                    <a:pt x="89333" y="67425"/>
                    <a:pt x="89595" y="67675"/>
                    <a:pt x="89595" y="67985"/>
                  </a:cubicBezTo>
                  <a:cubicBezTo>
                    <a:pt x="89595" y="68282"/>
                    <a:pt x="89345" y="68556"/>
                    <a:pt x="89035" y="68556"/>
                  </a:cubicBezTo>
                  <a:cubicBezTo>
                    <a:pt x="88714" y="68556"/>
                    <a:pt x="88464" y="68294"/>
                    <a:pt x="88464" y="67985"/>
                  </a:cubicBezTo>
                  <a:cubicBezTo>
                    <a:pt x="88475" y="67675"/>
                    <a:pt x="88714" y="67425"/>
                    <a:pt x="89035" y="67425"/>
                  </a:cubicBezTo>
                  <a:close/>
                  <a:moveTo>
                    <a:pt x="92762" y="67425"/>
                  </a:moveTo>
                  <a:cubicBezTo>
                    <a:pt x="93059" y="67425"/>
                    <a:pt x="93333" y="67675"/>
                    <a:pt x="93333" y="67985"/>
                  </a:cubicBezTo>
                  <a:cubicBezTo>
                    <a:pt x="93333" y="68282"/>
                    <a:pt x="93071" y="68556"/>
                    <a:pt x="92762" y="68556"/>
                  </a:cubicBezTo>
                  <a:cubicBezTo>
                    <a:pt x="92452" y="68556"/>
                    <a:pt x="92202" y="68294"/>
                    <a:pt x="92202" y="67985"/>
                  </a:cubicBezTo>
                  <a:cubicBezTo>
                    <a:pt x="92202" y="67675"/>
                    <a:pt x="92452" y="67425"/>
                    <a:pt x="92762" y="67425"/>
                  </a:cubicBezTo>
                  <a:close/>
                  <a:moveTo>
                    <a:pt x="96488" y="67425"/>
                  </a:moveTo>
                  <a:cubicBezTo>
                    <a:pt x="96786" y="67425"/>
                    <a:pt x="97048" y="67675"/>
                    <a:pt x="97048" y="67985"/>
                  </a:cubicBezTo>
                  <a:cubicBezTo>
                    <a:pt x="97048" y="68282"/>
                    <a:pt x="96798" y="68556"/>
                    <a:pt x="96488" y="68556"/>
                  </a:cubicBezTo>
                  <a:cubicBezTo>
                    <a:pt x="96191" y="68556"/>
                    <a:pt x="95917" y="68294"/>
                    <a:pt x="95917" y="67985"/>
                  </a:cubicBezTo>
                  <a:cubicBezTo>
                    <a:pt x="95917" y="67675"/>
                    <a:pt x="96179" y="67425"/>
                    <a:pt x="96488" y="67425"/>
                  </a:cubicBezTo>
                  <a:close/>
                  <a:moveTo>
                    <a:pt x="100203" y="67425"/>
                  </a:moveTo>
                  <a:cubicBezTo>
                    <a:pt x="100501" y="67425"/>
                    <a:pt x="100775" y="67675"/>
                    <a:pt x="100775" y="67985"/>
                  </a:cubicBezTo>
                  <a:cubicBezTo>
                    <a:pt x="100775" y="68282"/>
                    <a:pt x="100513" y="68556"/>
                    <a:pt x="100203" y="68556"/>
                  </a:cubicBezTo>
                  <a:cubicBezTo>
                    <a:pt x="99905" y="68556"/>
                    <a:pt x="99644" y="68294"/>
                    <a:pt x="99644" y="67985"/>
                  </a:cubicBezTo>
                  <a:cubicBezTo>
                    <a:pt x="99655" y="67675"/>
                    <a:pt x="99894" y="67425"/>
                    <a:pt x="100203" y="67425"/>
                  </a:cubicBezTo>
                  <a:close/>
                  <a:moveTo>
                    <a:pt x="103942" y="67425"/>
                  </a:moveTo>
                  <a:cubicBezTo>
                    <a:pt x="104239" y="67425"/>
                    <a:pt x="104513" y="67675"/>
                    <a:pt x="104513" y="67985"/>
                  </a:cubicBezTo>
                  <a:cubicBezTo>
                    <a:pt x="104513" y="68282"/>
                    <a:pt x="104251" y="68556"/>
                    <a:pt x="103942" y="68556"/>
                  </a:cubicBezTo>
                  <a:cubicBezTo>
                    <a:pt x="103644" y="68556"/>
                    <a:pt x="103382" y="68294"/>
                    <a:pt x="103382" y="67985"/>
                  </a:cubicBezTo>
                  <a:cubicBezTo>
                    <a:pt x="103382" y="67675"/>
                    <a:pt x="103632" y="67425"/>
                    <a:pt x="103942" y="67425"/>
                  </a:cubicBezTo>
                  <a:close/>
                  <a:moveTo>
                    <a:pt x="107668" y="67425"/>
                  </a:moveTo>
                  <a:cubicBezTo>
                    <a:pt x="107966" y="67425"/>
                    <a:pt x="108228" y="67675"/>
                    <a:pt x="108228" y="67985"/>
                  </a:cubicBezTo>
                  <a:cubicBezTo>
                    <a:pt x="108228" y="68282"/>
                    <a:pt x="107978" y="68556"/>
                    <a:pt x="107668" y="68556"/>
                  </a:cubicBezTo>
                  <a:cubicBezTo>
                    <a:pt x="107371" y="68556"/>
                    <a:pt x="107097" y="68294"/>
                    <a:pt x="107097" y="67985"/>
                  </a:cubicBezTo>
                  <a:cubicBezTo>
                    <a:pt x="107109" y="67675"/>
                    <a:pt x="107347" y="67425"/>
                    <a:pt x="107668" y="67425"/>
                  </a:cubicBezTo>
                  <a:close/>
                  <a:moveTo>
                    <a:pt x="111395" y="67425"/>
                  </a:moveTo>
                  <a:cubicBezTo>
                    <a:pt x="111693" y="67425"/>
                    <a:pt x="111967" y="67675"/>
                    <a:pt x="111967" y="67985"/>
                  </a:cubicBezTo>
                  <a:cubicBezTo>
                    <a:pt x="111967" y="68282"/>
                    <a:pt x="111705" y="68556"/>
                    <a:pt x="111395" y="68556"/>
                  </a:cubicBezTo>
                  <a:cubicBezTo>
                    <a:pt x="111085" y="68556"/>
                    <a:pt x="110835" y="68294"/>
                    <a:pt x="110835" y="67985"/>
                  </a:cubicBezTo>
                  <a:cubicBezTo>
                    <a:pt x="110835" y="67675"/>
                    <a:pt x="111085" y="67425"/>
                    <a:pt x="111395" y="67425"/>
                  </a:cubicBezTo>
                  <a:close/>
                  <a:moveTo>
                    <a:pt x="115122" y="67425"/>
                  </a:moveTo>
                  <a:cubicBezTo>
                    <a:pt x="115419" y="67425"/>
                    <a:pt x="115681" y="67675"/>
                    <a:pt x="115681" y="67985"/>
                  </a:cubicBezTo>
                  <a:cubicBezTo>
                    <a:pt x="115681" y="68282"/>
                    <a:pt x="115431" y="68556"/>
                    <a:pt x="115122" y="68556"/>
                  </a:cubicBezTo>
                  <a:cubicBezTo>
                    <a:pt x="114812" y="68556"/>
                    <a:pt x="114550" y="68294"/>
                    <a:pt x="114550" y="67985"/>
                  </a:cubicBezTo>
                  <a:cubicBezTo>
                    <a:pt x="114574" y="67675"/>
                    <a:pt x="114812" y="67425"/>
                    <a:pt x="115122" y="67425"/>
                  </a:cubicBezTo>
                  <a:close/>
                  <a:moveTo>
                    <a:pt x="118860" y="67425"/>
                  </a:moveTo>
                  <a:cubicBezTo>
                    <a:pt x="119158" y="67425"/>
                    <a:pt x="119420" y="67675"/>
                    <a:pt x="119420" y="67985"/>
                  </a:cubicBezTo>
                  <a:cubicBezTo>
                    <a:pt x="119420" y="68282"/>
                    <a:pt x="119170" y="68556"/>
                    <a:pt x="118860" y="68556"/>
                  </a:cubicBezTo>
                  <a:cubicBezTo>
                    <a:pt x="118539" y="68556"/>
                    <a:pt x="118289" y="68294"/>
                    <a:pt x="118289" y="67985"/>
                  </a:cubicBezTo>
                  <a:cubicBezTo>
                    <a:pt x="118289" y="67675"/>
                    <a:pt x="118539" y="67425"/>
                    <a:pt x="118860" y="67425"/>
                  </a:cubicBezTo>
                  <a:close/>
                  <a:moveTo>
                    <a:pt x="122575" y="67425"/>
                  </a:moveTo>
                  <a:cubicBezTo>
                    <a:pt x="122873" y="67425"/>
                    <a:pt x="123146" y="67675"/>
                    <a:pt x="123146" y="67985"/>
                  </a:cubicBezTo>
                  <a:cubicBezTo>
                    <a:pt x="123146" y="68282"/>
                    <a:pt x="122885" y="68556"/>
                    <a:pt x="122575" y="68556"/>
                  </a:cubicBezTo>
                  <a:cubicBezTo>
                    <a:pt x="122265" y="68556"/>
                    <a:pt x="122015" y="68294"/>
                    <a:pt x="122015" y="67985"/>
                  </a:cubicBezTo>
                  <a:cubicBezTo>
                    <a:pt x="122027" y="67675"/>
                    <a:pt x="122277" y="67425"/>
                    <a:pt x="122575" y="67425"/>
                  </a:cubicBezTo>
                  <a:close/>
                  <a:moveTo>
                    <a:pt x="126314" y="67425"/>
                  </a:moveTo>
                  <a:cubicBezTo>
                    <a:pt x="126611" y="67425"/>
                    <a:pt x="126873" y="67675"/>
                    <a:pt x="126873" y="67985"/>
                  </a:cubicBezTo>
                  <a:cubicBezTo>
                    <a:pt x="126873" y="68282"/>
                    <a:pt x="126623" y="68556"/>
                    <a:pt x="126314" y="68556"/>
                  </a:cubicBezTo>
                  <a:cubicBezTo>
                    <a:pt x="126004" y="68556"/>
                    <a:pt x="125742" y="68294"/>
                    <a:pt x="125742" y="67985"/>
                  </a:cubicBezTo>
                  <a:cubicBezTo>
                    <a:pt x="125742" y="67675"/>
                    <a:pt x="126004" y="67425"/>
                    <a:pt x="126314" y="67425"/>
                  </a:cubicBezTo>
                  <a:close/>
                  <a:moveTo>
                    <a:pt x="130028" y="67425"/>
                  </a:moveTo>
                  <a:cubicBezTo>
                    <a:pt x="130326" y="67425"/>
                    <a:pt x="130600" y="67675"/>
                    <a:pt x="130600" y="67985"/>
                  </a:cubicBezTo>
                  <a:cubicBezTo>
                    <a:pt x="130600" y="68282"/>
                    <a:pt x="130350" y="68556"/>
                    <a:pt x="130028" y="68556"/>
                  </a:cubicBezTo>
                  <a:cubicBezTo>
                    <a:pt x="129731" y="68556"/>
                    <a:pt x="129469" y="68294"/>
                    <a:pt x="129469" y="67985"/>
                  </a:cubicBezTo>
                  <a:cubicBezTo>
                    <a:pt x="129469" y="67675"/>
                    <a:pt x="129719" y="67425"/>
                    <a:pt x="130028" y="67425"/>
                  </a:cubicBezTo>
                  <a:close/>
                  <a:moveTo>
                    <a:pt x="133767" y="67425"/>
                  </a:moveTo>
                  <a:cubicBezTo>
                    <a:pt x="134065" y="67425"/>
                    <a:pt x="134326" y="67675"/>
                    <a:pt x="134326" y="67985"/>
                  </a:cubicBezTo>
                  <a:cubicBezTo>
                    <a:pt x="134326" y="68282"/>
                    <a:pt x="134076" y="68556"/>
                    <a:pt x="133767" y="68556"/>
                  </a:cubicBezTo>
                  <a:cubicBezTo>
                    <a:pt x="133469" y="68556"/>
                    <a:pt x="133207" y="68294"/>
                    <a:pt x="133207" y="67985"/>
                  </a:cubicBezTo>
                  <a:cubicBezTo>
                    <a:pt x="133207" y="67675"/>
                    <a:pt x="133457" y="67425"/>
                    <a:pt x="133767" y="67425"/>
                  </a:cubicBezTo>
                  <a:close/>
                  <a:moveTo>
                    <a:pt x="137494" y="67425"/>
                  </a:moveTo>
                  <a:cubicBezTo>
                    <a:pt x="137791" y="67425"/>
                    <a:pt x="138053" y="67675"/>
                    <a:pt x="138053" y="67985"/>
                  </a:cubicBezTo>
                  <a:cubicBezTo>
                    <a:pt x="138053" y="68282"/>
                    <a:pt x="137803" y="68556"/>
                    <a:pt x="137494" y="68556"/>
                  </a:cubicBezTo>
                  <a:cubicBezTo>
                    <a:pt x="137196" y="68556"/>
                    <a:pt x="136922" y="68294"/>
                    <a:pt x="136922" y="67985"/>
                  </a:cubicBezTo>
                  <a:cubicBezTo>
                    <a:pt x="136934" y="67675"/>
                    <a:pt x="137172" y="67425"/>
                    <a:pt x="137494" y="67425"/>
                  </a:cubicBezTo>
                  <a:close/>
                  <a:moveTo>
                    <a:pt x="141220" y="67425"/>
                  </a:moveTo>
                  <a:cubicBezTo>
                    <a:pt x="141518" y="67425"/>
                    <a:pt x="141792" y="67675"/>
                    <a:pt x="141792" y="67985"/>
                  </a:cubicBezTo>
                  <a:cubicBezTo>
                    <a:pt x="141792" y="68282"/>
                    <a:pt x="141530" y="68556"/>
                    <a:pt x="141220" y="68556"/>
                  </a:cubicBezTo>
                  <a:cubicBezTo>
                    <a:pt x="140911" y="68556"/>
                    <a:pt x="140661" y="68294"/>
                    <a:pt x="140661" y="67985"/>
                  </a:cubicBezTo>
                  <a:cubicBezTo>
                    <a:pt x="140661" y="67675"/>
                    <a:pt x="140911" y="67425"/>
                    <a:pt x="141220" y="67425"/>
                  </a:cubicBezTo>
                  <a:close/>
                  <a:moveTo>
                    <a:pt x="144947" y="67425"/>
                  </a:moveTo>
                  <a:cubicBezTo>
                    <a:pt x="145244" y="67425"/>
                    <a:pt x="145506" y="67675"/>
                    <a:pt x="145506" y="67985"/>
                  </a:cubicBezTo>
                  <a:cubicBezTo>
                    <a:pt x="145506" y="68282"/>
                    <a:pt x="145256" y="68556"/>
                    <a:pt x="144947" y="68556"/>
                  </a:cubicBezTo>
                  <a:cubicBezTo>
                    <a:pt x="144637" y="68556"/>
                    <a:pt x="144375" y="68294"/>
                    <a:pt x="144375" y="67985"/>
                  </a:cubicBezTo>
                  <a:cubicBezTo>
                    <a:pt x="144399" y="67675"/>
                    <a:pt x="144637" y="67425"/>
                    <a:pt x="144947" y="67425"/>
                  </a:cubicBezTo>
                  <a:close/>
                  <a:moveTo>
                    <a:pt x="148685" y="67425"/>
                  </a:moveTo>
                  <a:cubicBezTo>
                    <a:pt x="148983" y="67425"/>
                    <a:pt x="149245" y="67675"/>
                    <a:pt x="149245" y="67985"/>
                  </a:cubicBezTo>
                  <a:cubicBezTo>
                    <a:pt x="149245" y="68282"/>
                    <a:pt x="148995" y="68556"/>
                    <a:pt x="148685" y="68556"/>
                  </a:cubicBezTo>
                  <a:cubicBezTo>
                    <a:pt x="148364" y="68556"/>
                    <a:pt x="148114" y="68294"/>
                    <a:pt x="148114" y="67985"/>
                  </a:cubicBezTo>
                  <a:cubicBezTo>
                    <a:pt x="148114" y="67675"/>
                    <a:pt x="148364" y="67425"/>
                    <a:pt x="148685" y="67425"/>
                  </a:cubicBezTo>
                  <a:close/>
                  <a:moveTo>
                    <a:pt x="152400" y="67425"/>
                  </a:moveTo>
                  <a:cubicBezTo>
                    <a:pt x="152698" y="67425"/>
                    <a:pt x="152972" y="67675"/>
                    <a:pt x="152972" y="67985"/>
                  </a:cubicBezTo>
                  <a:cubicBezTo>
                    <a:pt x="152972" y="68282"/>
                    <a:pt x="152710" y="68556"/>
                    <a:pt x="152400" y="68556"/>
                  </a:cubicBezTo>
                  <a:cubicBezTo>
                    <a:pt x="152091" y="68556"/>
                    <a:pt x="151841" y="68294"/>
                    <a:pt x="151841" y="67985"/>
                  </a:cubicBezTo>
                  <a:cubicBezTo>
                    <a:pt x="151852" y="67675"/>
                    <a:pt x="152091" y="67425"/>
                    <a:pt x="152400" y="67425"/>
                  </a:cubicBezTo>
                  <a:close/>
                  <a:moveTo>
                    <a:pt x="156139" y="67425"/>
                  </a:moveTo>
                  <a:cubicBezTo>
                    <a:pt x="156436" y="67425"/>
                    <a:pt x="156698" y="67675"/>
                    <a:pt x="156698" y="67985"/>
                  </a:cubicBezTo>
                  <a:cubicBezTo>
                    <a:pt x="156698" y="68282"/>
                    <a:pt x="156448" y="68556"/>
                    <a:pt x="156139" y="68556"/>
                  </a:cubicBezTo>
                  <a:cubicBezTo>
                    <a:pt x="155829" y="68556"/>
                    <a:pt x="155567" y="68294"/>
                    <a:pt x="155567" y="67985"/>
                  </a:cubicBezTo>
                  <a:cubicBezTo>
                    <a:pt x="155567" y="67675"/>
                    <a:pt x="155829" y="67425"/>
                    <a:pt x="156139" y="67425"/>
                  </a:cubicBezTo>
                  <a:close/>
                  <a:moveTo>
                    <a:pt x="159853" y="67425"/>
                  </a:moveTo>
                  <a:cubicBezTo>
                    <a:pt x="160151" y="67425"/>
                    <a:pt x="160425" y="67675"/>
                    <a:pt x="160425" y="67985"/>
                  </a:cubicBezTo>
                  <a:cubicBezTo>
                    <a:pt x="160425" y="68282"/>
                    <a:pt x="160163" y="68556"/>
                    <a:pt x="159853" y="68556"/>
                  </a:cubicBezTo>
                  <a:cubicBezTo>
                    <a:pt x="159544" y="68556"/>
                    <a:pt x="159294" y="68294"/>
                    <a:pt x="159294" y="67985"/>
                  </a:cubicBezTo>
                  <a:cubicBezTo>
                    <a:pt x="159306" y="67675"/>
                    <a:pt x="159544" y="67425"/>
                    <a:pt x="159853" y="67425"/>
                  </a:cubicBezTo>
                  <a:close/>
                  <a:moveTo>
                    <a:pt x="1548" y="69294"/>
                  </a:moveTo>
                  <a:cubicBezTo>
                    <a:pt x="1846" y="69294"/>
                    <a:pt x="2119" y="69544"/>
                    <a:pt x="2119" y="69866"/>
                  </a:cubicBezTo>
                  <a:cubicBezTo>
                    <a:pt x="2119" y="70163"/>
                    <a:pt x="1858" y="70425"/>
                    <a:pt x="1548" y="70425"/>
                  </a:cubicBezTo>
                  <a:cubicBezTo>
                    <a:pt x="1238" y="70425"/>
                    <a:pt x="988" y="70175"/>
                    <a:pt x="988" y="69866"/>
                  </a:cubicBezTo>
                  <a:cubicBezTo>
                    <a:pt x="988" y="69544"/>
                    <a:pt x="1238" y="69294"/>
                    <a:pt x="1548" y="69294"/>
                  </a:cubicBezTo>
                  <a:close/>
                  <a:moveTo>
                    <a:pt x="5287" y="69294"/>
                  </a:moveTo>
                  <a:cubicBezTo>
                    <a:pt x="5596" y="69294"/>
                    <a:pt x="5846" y="69544"/>
                    <a:pt x="5846" y="69866"/>
                  </a:cubicBezTo>
                  <a:cubicBezTo>
                    <a:pt x="5846" y="70175"/>
                    <a:pt x="5596" y="70425"/>
                    <a:pt x="5287" y="70425"/>
                  </a:cubicBezTo>
                  <a:cubicBezTo>
                    <a:pt x="4977" y="70425"/>
                    <a:pt x="4715" y="70175"/>
                    <a:pt x="4715" y="69866"/>
                  </a:cubicBezTo>
                  <a:cubicBezTo>
                    <a:pt x="4715" y="69532"/>
                    <a:pt x="4977" y="69294"/>
                    <a:pt x="5287" y="69294"/>
                  </a:cubicBezTo>
                  <a:close/>
                  <a:moveTo>
                    <a:pt x="9001" y="69294"/>
                  </a:moveTo>
                  <a:cubicBezTo>
                    <a:pt x="9299" y="69294"/>
                    <a:pt x="9573" y="69544"/>
                    <a:pt x="9573" y="69866"/>
                  </a:cubicBezTo>
                  <a:cubicBezTo>
                    <a:pt x="9573" y="70163"/>
                    <a:pt x="9323" y="70425"/>
                    <a:pt x="9001" y="70425"/>
                  </a:cubicBezTo>
                  <a:cubicBezTo>
                    <a:pt x="8704" y="70425"/>
                    <a:pt x="8442" y="70175"/>
                    <a:pt x="8442" y="69866"/>
                  </a:cubicBezTo>
                  <a:cubicBezTo>
                    <a:pt x="8442" y="69544"/>
                    <a:pt x="8692" y="69294"/>
                    <a:pt x="9001" y="69294"/>
                  </a:cubicBezTo>
                  <a:close/>
                  <a:moveTo>
                    <a:pt x="12728" y="69294"/>
                  </a:moveTo>
                  <a:cubicBezTo>
                    <a:pt x="13037" y="69294"/>
                    <a:pt x="13288" y="69544"/>
                    <a:pt x="13288" y="69866"/>
                  </a:cubicBezTo>
                  <a:cubicBezTo>
                    <a:pt x="13288" y="70175"/>
                    <a:pt x="13037" y="70425"/>
                    <a:pt x="12728" y="70425"/>
                  </a:cubicBezTo>
                  <a:cubicBezTo>
                    <a:pt x="12418" y="70425"/>
                    <a:pt x="12156" y="70175"/>
                    <a:pt x="12156" y="69866"/>
                  </a:cubicBezTo>
                  <a:cubicBezTo>
                    <a:pt x="12180" y="69532"/>
                    <a:pt x="12418" y="69294"/>
                    <a:pt x="12728" y="69294"/>
                  </a:cubicBezTo>
                  <a:close/>
                  <a:moveTo>
                    <a:pt x="16466" y="69294"/>
                  </a:moveTo>
                  <a:cubicBezTo>
                    <a:pt x="16764" y="69294"/>
                    <a:pt x="17026" y="69544"/>
                    <a:pt x="17026" y="69866"/>
                  </a:cubicBezTo>
                  <a:cubicBezTo>
                    <a:pt x="17026" y="70163"/>
                    <a:pt x="16776" y="70425"/>
                    <a:pt x="16466" y="70425"/>
                  </a:cubicBezTo>
                  <a:cubicBezTo>
                    <a:pt x="16169" y="70425"/>
                    <a:pt x="15895" y="70175"/>
                    <a:pt x="15895" y="69866"/>
                  </a:cubicBezTo>
                  <a:cubicBezTo>
                    <a:pt x="15895" y="69544"/>
                    <a:pt x="16145" y="69294"/>
                    <a:pt x="16466" y="69294"/>
                  </a:cubicBezTo>
                  <a:close/>
                  <a:moveTo>
                    <a:pt x="20181" y="69294"/>
                  </a:moveTo>
                  <a:cubicBezTo>
                    <a:pt x="20491" y="69294"/>
                    <a:pt x="20753" y="69544"/>
                    <a:pt x="20753" y="69866"/>
                  </a:cubicBezTo>
                  <a:cubicBezTo>
                    <a:pt x="20753" y="70175"/>
                    <a:pt x="20491" y="70425"/>
                    <a:pt x="20181" y="70425"/>
                  </a:cubicBezTo>
                  <a:cubicBezTo>
                    <a:pt x="19872" y="70425"/>
                    <a:pt x="19622" y="70175"/>
                    <a:pt x="19622" y="69866"/>
                  </a:cubicBezTo>
                  <a:cubicBezTo>
                    <a:pt x="19634" y="69532"/>
                    <a:pt x="19872" y="69294"/>
                    <a:pt x="20181" y="69294"/>
                  </a:cubicBezTo>
                  <a:close/>
                  <a:moveTo>
                    <a:pt x="23920" y="69294"/>
                  </a:moveTo>
                  <a:cubicBezTo>
                    <a:pt x="24217" y="69294"/>
                    <a:pt x="24479" y="69544"/>
                    <a:pt x="24479" y="69866"/>
                  </a:cubicBezTo>
                  <a:cubicBezTo>
                    <a:pt x="24479" y="70163"/>
                    <a:pt x="24229" y="70425"/>
                    <a:pt x="23920" y="70425"/>
                  </a:cubicBezTo>
                  <a:cubicBezTo>
                    <a:pt x="23610" y="70425"/>
                    <a:pt x="23348" y="70175"/>
                    <a:pt x="23348" y="69866"/>
                  </a:cubicBezTo>
                  <a:cubicBezTo>
                    <a:pt x="23348" y="69544"/>
                    <a:pt x="23610" y="69294"/>
                    <a:pt x="23920" y="69294"/>
                  </a:cubicBezTo>
                  <a:close/>
                  <a:moveTo>
                    <a:pt x="27635" y="69294"/>
                  </a:moveTo>
                  <a:cubicBezTo>
                    <a:pt x="27956" y="69294"/>
                    <a:pt x="28206" y="69544"/>
                    <a:pt x="28206" y="69866"/>
                  </a:cubicBezTo>
                  <a:cubicBezTo>
                    <a:pt x="28206" y="70175"/>
                    <a:pt x="27956" y="70425"/>
                    <a:pt x="27635" y="70425"/>
                  </a:cubicBezTo>
                  <a:cubicBezTo>
                    <a:pt x="27325" y="70425"/>
                    <a:pt x="27075" y="70175"/>
                    <a:pt x="27075" y="69866"/>
                  </a:cubicBezTo>
                  <a:cubicBezTo>
                    <a:pt x="27087" y="69532"/>
                    <a:pt x="27325" y="69294"/>
                    <a:pt x="27635" y="69294"/>
                  </a:cubicBezTo>
                  <a:close/>
                  <a:moveTo>
                    <a:pt x="31373" y="69294"/>
                  </a:moveTo>
                  <a:cubicBezTo>
                    <a:pt x="31671" y="69294"/>
                    <a:pt x="31945" y="69544"/>
                    <a:pt x="31945" y="69866"/>
                  </a:cubicBezTo>
                  <a:cubicBezTo>
                    <a:pt x="31945" y="70163"/>
                    <a:pt x="31683" y="70425"/>
                    <a:pt x="31373" y="70425"/>
                  </a:cubicBezTo>
                  <a:cubicBezTo>
                    <a:pt x="31064" y="70425"/>
                    <a:pt x="30814" y="70175"/>
                    <a:pt x="30814" y="69866"/>
                  </a:cubicBezTo>
                  <a:cubicBezTo>
                    <a:pt x="30814" y="69544"/>
                    <a:pt x="31064" y="69294"/>
                    <a:pt x="31373" y="69294"/>
                  </a:cubicBezTo>
                  <a:close/>
                  <a:moveTo>
                    <a:pt x="35100" y="69294"/>
                  </a:moveTo>
                  <a:cubicBezTo>
                    <a:pt x="35409" y="69294"/>
                    <a:pt x="35659" y="69544"/>
                    <a:pt x="35659" y="69866"/>
                  </a:cubicBezTo>
                  <a:cubicBezTo>
                    <a:pt x="35659" y="70175"/>
                    <a:pt x="35409" y="70425"/>
                    <a:pt x="35100" y="70425"/>
                  </a:cubicBezTo>
                  <a:cubicBezTo>
                    <a:pt x="34778" y="70425"/>
                    <a:pt x="34528" y="70175"/>
                    <a:pt x="34528" y="69866"/>
                  </a:cubicBezTo>
                  <a:cubicBezTo>
                    <a:pt x="34540" y="69532"/>
                    <a:pt x="34778" y="69294"/>
                    <a:pt x="35100" y="69294"/>
                  </a:cubicBezTo>
                  <a:close/>
                  <a:moveTo>
                    <a:pt x="38815" y="69294"/>
                  </a:moveTo>
                  <a:cubicBezTo>
                    <a:pt x="39112" y="69294"/>
                    <a:pt x="39386" y="69544"/>
                    <a:pt x="39386" y="69866"/>
                  </a:cubicBezTo>
                  <a:cubicBezTo>
                    <a:pt x="39386" y="70163"/>
                    <a:pt x="39124" y="70425"/>
                    <a:pt x="38815" y="70425"/>
                  </a:cubicBezTo>
                  <a:cubicBezTo>
                    <a:pt x="38517" y="70425"/>
                    <a:pt x="38255" y="70175"/>
                    <a:pt x="38255" y="69866"/>
                  </a:cubicBezTo>
                  <a:cubicBezTo>
                    <a:pt x="38267" y="69544"/>
                    <a:pt x="38505" y="69294"/>
                    <a:pt x="38815" y="69294"/>
                  </a:cubicBezTo>
                  <a:close/>
                  <a:moveTo>
                    <a:pt x="42553" y="69294"/>
                  </a:moveTo>
                  <a:cubicBezTo>
                    <a:pt x="42863" y="69294"/>
                    <a:pt x="43113" y="69544"/>
                    <a:pt x="43113" y="69866"/>
                  </a:cubicBezTo>
                  <a:cubicBezTo>
                    <a:pt x="43113" y="70175"/>
                    <a:pt x="42863" y="70425"/>
                    <a:pt x="42553" y="70425"/>
                  </a:cubicBezTo>
                  <a:cubicBezTo>
                    <a:pt x="42232" y="70425"/>
                    <a:pt x="41982" y="70175"/>
                    <a:pt x="41982" y="69866"/>
                  </a:cubicBezTo>
                  <a:cubicBezTo>
                    <a:pt x="41982" y="69532"/>
                    <a:pt x="42244" y="69294"/>
                    <a:pt x="42553" y="69294"/>
                  </a:cubicBezTo>
                  <a:close/>
                  <a:moveTo>
                    <a:pt x="46268" y="69294"/>
                  </a:moveTo>
                  <a:cubicBezTo>
                    <a:pt x="46565" y="69294"/>
                    <a:pt x="46839" y="69544"/>
                    <a:pt x="46839" y="69866"/>
                  </a:cubicBezTo>
                  <a:cubicBezTo>
                    <a:pt x="46839" y="70163"/>
                    <a:pt x="46589" y="70425"/>
                    <a:pt x="46268" y="70425"/>
                  </a:cubicBezTo>
                  <a:cubicBezTo>
                    <a:pt x="45970" y="70425"/>
                    <a:pt x="45708" y="70175"/>
                    <a:pt x="45708" y="69866"/>
                  </a:cubicBezTo>
                  <a:cubicBezTo>
                    <a:pt x="45720" y="69544"/>
                    <a:pt x="45958" y="69294"/>
                    <a:pt x="46268" y="69294"/>
                  </a:cubicBezTo>
                  <a:close/>
                  <a:moveTo>
                    <a:pt x="50006" y="69294"/>
                  </a:moveTo>
                  <a:cubicBezTo>
                    <a:pt x="50316" y="69294"/>
                    <a:pt x="50578" y="69544"/>
                    <a:pt x="50578" y="69866"/>
                  </a:cubicBezTo>
                  <a:cubicBezTo>
                    <a:pt x="50578" y="70175"/>
                    <a:pt x="50316" y="70425"/>
                    <a:pt x="50006" y="70425"/>
                  </a:cubicBezTo>
                  <a:cubicBezTo>
                    <a:pt x="49697" y="70425"/>
                    <a:pt x="49447" y="70175"/>
                    <a:pt x="49447" y="69866"/>
                  </a:cubicBezTo>
                  <a:cubicBezTo>
                    <a:pt x="49447" y="69532"/>
                    <a:pt x="49697" y="69294"/>
                    <a:pt x="50006" y="69294"/>
                  </a:cubicBezTo>
                  <a:close/>
                  <a:moveTo>
                    <a:pt x="53733" y="69294"/>
                  </a:moveTo>
                  <a:cubicBezTo>
                    <a:pt x="54031" y="69294"/>
                    <a:pt x="54293" y="69544"/>
                    <a:pt x="54293" y="69866"/>
                  </a:cubicBezTo>
                  <a:cubicBezTo>
                    <a:pt x="54293" y="70163"/>
                    <a:pt x="54043" y="70425"/>
                    <a:pt x="53733" y="70425"/>
                  </a:cubicBezTo>
                  <a:cubicBezTo>
                    <a:pt x="53412" y="70425"/>
                    <a:pt x="53162" y="70175"/>
                    <a:pt x="53162" y="69866"/>
                  </a:cubicBezTo>
                  <a:cubicBezTo>
                    <a:pt x="53173" y="69544"/>
                    <a:pt x="53412" y="69294"/>
                    <a:pt x="53733" y="69294"/>
                  </a:cubicBezTo>
                  <a:close/>
                  <a:moveTo>
                    <a:pt x="57460" y="69294"/>
                  </a:moveTo>
                  <a:cubicBezTo>
                    <a:pt x="57781" y="69294"/>
                    <a:pt x="58031" y="69544"/>
                    <a:pt x="58031" y="69866"/>
                  </a:cubicBezTo>
                  <a:cubicBezTo>
                    <a:pt x="58031" y="70175"/>
                    <a:pt x="57781" y="70425"/>
                    <a:pt x="57460" y="70425"/>
                  </a:cubicBezTo>
                  <a:cubicBezTo>
                    <a:pt x="57150" y="70425"/>
                    <a:pt x="56900" y="70175"/>
                    <a:pt x="56900" y="69866"/>
                  </a:cubicBezTo>
                  <a:cubicBezTo>
                    <a:pt x="56900" y="69532"/>
                    <a:pt x="57150" y="69294"/>
                    <a:pt x="57460" y="69294"/>
                  </a:cubicBezTo>
                  <a:close/>
                  <a:moveTo>
                    <a:pt x="61186" y="69294"/>
                  </a:moveTo>
                  <a:cubicBezTo>
                    <a:pt x="61484" y="69294"/>
                    <a:pt x="61746" y="69544"/>
                    <a:pt x="61746" y="69866"/>
                  </a:cubicBezTo>
                  <a:cubicBezTo>
                    <a:pt x="61746" y="70163"/>
                    <a:pt x="61496" y="70425"/>
                    <a:pt x="61186" y="70425"/>
                  </a:cubicBezTo>
                  <a:cubicBezTo>
                    <a:pt x="60877" y="70425"/>
                    <a:pt x="60615" y="70175"/>
                    <a:pt x="60615" y="69866"/>
                  </a:cubicBezTo>
                  <a:cubicBezTo>
                    <a:pt x="60639" y="69544"/>
                    <a:pt x="60877" y="69294"/>
                    <a:pt x="61186" y="69294"/>
                  </a:cubicBezTo>
                  <a:close/>
                  <a:moveTo>
                    <a:pt x="64925" y="69294"/>
                  </a:moveTo>
                  <a:cubicBezTo>
                    <a:pt x="65234" y="69294"/>
                    <a:pt x="65485" y="69544"/>
                    <a:pt x="65485" y="69866"/>
                  </a:cubicBezTo>
                  <a:cubicBezTo>
                    <a:pt x="65485" y="70175"/>
                    <a:pt x="65234" y="70425"/>
                    <a:pt x="64925" y="70425"/>
                  </a:cubicBezTo>
                  <a:cubicBezTo>
                    <a:pt x="64603" y="70425"/>
                    <a:pt x="64353" y="70175"/>
                    <a:pt x="64353" y="69866"/>
                  </a:cubicBezTo>
                  <a:cubicBezTo>
                    <a:pt x="64353" y="69532"/>
                    <a:pt x="64603" y="69294"/>
                    <a:pt x="64925" y="69294"/>
                  </a:cubicBezTo>
                  <a:close/>
                  <a:moveTo>
                    <a:pt x="68640" y="69294"/>
                  </a:moveTo>
                  <a:cubicBezTo>
                    <a:pt x="68937" y="69294"/>
                    <a:pt x="69211" y="69544"/>
                    <a:pt x="69211" y="69866"/>
                  </a:cubicBezTo>
                  <a:cubicBezTo>
                    <a:pt x="69211" y="70163"/>
                    <a:pt x="68949" y="70425"/>
                    <a:pt x="68640" y="70425"/>
                  </a:cubicBezTo>
                  <a:cubicBezTo>
                    <a:pt x="68330" y="70425"/>
                    <a:pt x="68080" y="70175"/>
                    <a:pt x="68080" y="69866"/>
                  </a:cubicBezTo>
                  <a:cubicBezTo>
                    <a:pt x="68092" y="69544"/>
                    <a:pt x="68330" y="69294"/>
                    <a:pt x="68640" y="69294"/>
                  </a:cubicBezTo>
                  <a:close/>
                  <a:moveTo>
                    <a:pt x="72366" y="69294"/>
                  </a:moveTo>
                  <a:cubicBezTo>
                    <a:pt x="72676" y="69294"/>
                    <a:pt x="72926" y="69544"/>
                    <a:pt x="72926" y="69866"/>
                  </a:cubicBezTo>
                  <a:cubicBezTo>
                    <a:pt x="72926" y="70175"/>
                    <a:pt x="72676" y="70425"/>
                    <a:pt x="72366" y="70425"/>
                  </a:cubicBezTo>
                  <a:cubicBezTo>
                    <a:pt x="72045" y="70425"/>
                    <a:pt x="71795" y="70175"/>
                    <a:pt x="71795" y="69866"/>
                  </a:cubicBezTo>
                  <a:cubicBezTo>
                    <a:pt x="71807" y="69532"/>
                    <a:pt x="72069" y="69294"/>
                    <a:pt x="72366" y="69294"/>
                  </a:cubicBezTo>
                  <a:close/>
                  <a:moveTo>
                    <a:pt x="76093" y="69294"/>
                  </a:moveTo>
                  <a:cubicBezTo>
                    <a:pt x="76391" y="69294"/>
                    <a:pt x="76664" y="69544"/>
                    <a:pt x="76664" y="69866"/>
                  </a:cubicBezTo>
                  <a:cubicBezTo>
                    <a:pt x="76664" y="70163"/>
                    <a:pt x="76403" y="70425"/>
                    <a:pt x="76093" y="70425"/>
                  </a:cubicBezTo>
                  <a:cubicBezTo>
                    <a:pt x="75795" y="70425"/>
                    <a:pt x="75533" y="70175"/>
                    <a:pt x="75533" y="69866"/>
                  </a:cubicBezTo>
                  <a:cubicBezTo>
                    <a:pt x="75533" y="69544"/>
                    <a:pt x="75783" y="69294"/>
                    <a:pt x="76093" y="69294"/>
                  </a:cubicBezTo>
                  <a:close/>
                  <a:moveTo>
                    <a:pt x="79712" y="69294"/>
                  </a:moveTo>
                  <a:cubicBezTo>
                    <a:pt x="80010" y="69294"/>
                    <a:pt x="80284" y="69544"/>
                    <a:pt x="80284" y="69866"/>
                  </a:cubicBezTo>
                  <a:cubicBezTo>
                    <a:pt x="80284" y="70163"/>
                    <a:pt x="80022" y="70425"/>
                    <a:pt x="79712" y="70425"/>
                  </a:cubicBezTo>
                  <a:cubicBezTo>
                    <a:pt x="79403" y="70425"/>
                    <a:pt x="79153" y="70175"/>
                    <a:pt x="79153" y="69866"/>
                  </a:cubicBezTo>
                  <a:cubicBezTo>
                    <a:pt x="79165" y="69544"/>
                    <a:pt x="79403" y="69294"/>
                    <a:pt x="79712" y="69294"/>
                  </a:cubicBezTo>
                  <a:close/>
                  <a:moveTo>
                    <a:pt x="83451" y="69294"/>
                  </a:moveTo>
                  <a:cubicBezTo>
                    <a:pt x="83761" y="69294"/>
                    <a:pt x="84011" y="69544"/>
                    <a:pt x="84011" y="69866"/>
                  </a:cubicBezTo>
                  <a:cubicBezTo>
                    <a:pt x="84011" y="70175"/>
                    <a:pt x="83761" y="70425"/>
                    <a:pt x="83451" y="70425"/>
                  </a:cubicBezTo>
                  <a:cubicBezTo>
                    <a:pt x="83141" y="70425"/>
                    <a:pt x="82880" y="70175"/>
                    <a:pt x="82880" y="69866"/>
                  </a:cubicBezTo>
                  <a:cubicBezTo>
                    <a:pt x="82880" y="69532"/>
                    <a:pt x="83141" y="69294"/>
                    <a:pt x="83451" y="69294"/>
                  </a:cubicBezTo>
                  <a:close/>
                  <a:moveTo>
                    <a:pt x="87166" y="69294"/>
                  </a:moveTo>
                  <a:cubicBezTo>
                    <a:pt x="87463" y="69294"/>
                    <a:pt x="87737" y="69544"/>
                    <a:pt x="87737" y="69866"/>
                  </a:cubicBezTo>
                  <a:cubicBezTo>
                    <a:pt x="87737" y="70163"/>
                    <a:pt x="87475" y="70425"/>
                    <a:pt x="87166" y="70425"/>
                  </a:cubicBezTo>
                  <a:cubicBezTo>
                    <a:pt x="86856" y="70425"/>
                    <a:pt x="86606" y="70175"/>
                    <a:pt x="86606" y="69866"/>
                  </a:cubicBezTo>
                  <a:cubicBezTo>
                    <a:pt x="86618" y="69544"/>
                    <a:pt x="86856" y="69294"/>
                    <a:pt x="87166" y="69294"/>
                  </a:cubicBezTo>
                  <a:close/>
                  <a:moveTo>
                    <a:pt x="90904" y="69294"/>
                  </a:moveTo>
                  <a:cubicBezTo>
                    <a:pt x="91214" y="69294"/>
                    <a:pt x="91464" y="69544"/>
                    <a:pt x="91464" y="69866"/>
                  </a:cubicBezTo>
                  <a:cubicBezTo>
                    <a:pt x="91464" y="70175"/>
                    <a:pt x="91214" y="70425"/>
                    <a:pt x="90904" y="70425"/>
                  </a:cubicBezTo>
                  <a:cubicBezTo>
                    <a:pt x="90595" y="70425"/>
                    <a:pt x="90345" y="70175"/>
                    <a:pt x="90345" y="69866"/>
                  </a:cubicBezTo>
                  <a:cubicBezTo>
                    <a:pt x="90345" y="69532"/>
                    <a:pt x="90595" y="69294"/>
                    <a:pt x="90904" y="69294"/>
                  </a:cubicBezTo>
                  <a:close/>
                  <a:moveTo>
                    <a:pt x="94631" y="69294"/>
                  </a:moveTo>
                  <a:cubicBezTo>
                    <a:pt x="94929" y="69294"/>
                    <a:pt x="95191" y="69544"/>
                    <a:pt x="95191" y="69866"/>
                  </a:cubicBezTo>
                  <a:cubicBezTo>
                    <a:pt x="95191" y="70163"/>
                    <a:pt x="94941" y="70425"/>
                    <a:pt x="94631" y="70425"/>
                  </a:cubicBezTo>
                  <a:cubicBezTo>
                    <a:pt x="94310" y="70425"/>
                    <a:pt x="94060" y="70175"/>
                    <a:pt x="94060" y="69866"/>
                  </a:cubicBezTo>
                  <a:cubicBezTo>
                    <a:pt x="94071" y="69544"/>
                    <a:pt x="94310" y="69294"/>
                    <a:pt x="94631" y="69294"/>
                  </a:cubicBezTo>
                  <a:close/>
                  <a:moveTo>
                    <a:pt x="98346" y="69294"/>
                  </a:moveTo>
                  <a:cubicBezTo>
                    <a:pt x="98655" y="69294"/>
                    <a:pt x="98905" y="69544"/>
                    <a:pt x="98905" y="69866"/>
                  </a:cubicBezTo>
                  <a:cubicBezTo>
                    <a:pt x="98905" y="70175"/>
                    <a:pt x="98655" y="70425"/>
                    <a:pt x="98346" y="70425"/>
                  </a:cubicBezTo>
                  <a:cubicBezTo>
                    <a:pt x="98036" y="70425"/>
                    <a:pt x="97786" y="70175"/>
                    <a:pt x="97786" y="69866"/>
                  </a:cubicBezTo>
                  <a:cubicBezTo>
                    <a:pt x="97798" y="69532"/>
                    <a:pt x="98036" y="69294"/>
                    <a:pt x="98346" y="69294"/>
                  </a:cubicBezTo>
                  <a:close/>
                  <a:moveTo>
                    <a:pt x="102084" y="69294"/>
                  </a:moveTo>
                  <a:cubicBezTo>
                    <a:pt x="102382" y="69294"/>
                    <a:pt x="102644" y="69544"/>
                    <a:pt x="102644" y="69866"/>
                  </a:cubicBezTo>
                  <a:cubicBezTo>
                    <a:pt x="102644" y="70163"/>
                    <a:pt x="102394" y="70425"/>
                    <a:pt x="102084" y="70425"/>
                  </a:cubicBezTo>
                  <a:cubicBezTo>
                    <a:pt x="101787" y="70425"/>
                    <a:pt x="101513" y="70175"/>
                    <a:pt x="101513" y="69866"/>
                  </a:cubicBezTo>
                  <a:cubicBezTo>
                    <a:pt x="101513" y="69544"/>
                    <a:pt x="101775" y="69294"/>
                    <a:pt x="102084" y="69294"/>
                  </a:cubicBezTo>
                  <a:close/>
                  <a:moveTo>
                    <a:pt x="105799" y="69294"/>
                  </a:moveTo>
                  <a:cubicBezTo>
                    <a:pt x="106121" y="69294"/>
                    <a:pt x="106371" y="69544"/>
                    <a:pt x="106371" y="69866"/>
                  </a:cubicBezTo>
                  <a:cubicBezTo>
                    <a:pt x="106371" y="70175"/>
                    <a:pt x="106109" y="70425"/>
                    <a:pt x="105799" y="70425"/>
                  </a:cubicBezTo>
                  <a:cubicBezTo>
                    <a:pt x="105490" y="70425"/>
                    <a:pt x="105239" y="70175"/>
                    <a:pt x="105239" y="69866"/>
                  </a:cubicBezTo>
                  <a:cubicBezTo>
                    <a:pt x="105251" y="69532"/>
                    <a:pt x="105490" y="69294"/>
                    <a:pt x="105799" y="69294"/>
                  </a:cubicBezTo>
                  <a:close/>
                  <a:moveTo>
                    <a:pt x="109538" y="69294"/>
                  </a:moveTo>
                  <a:cubicBezTo>
                    <a:pt x="109835" y="69294"/>
                    <a:pt x="110109" y="69544"/>
                    <a:pt x="110109" y="69866"/>
                  </a:cubicBezTo>
                  <a:cubicBezTo>
                    <a:pt x="110109" y="70163"/>
                    <a:pt x="109847" y="70425"/>
                    <a:pt x="109538" y="70425"/>
                  </a:cubicBezTo>
                  <a:cubicBezTo>
                    <a:pt x="109228" y="70425"/>
                    <a:pt x="108978" y="70175"/>
                    <a:pt x="108978" y="69866"/>
                  </a:cubicBezTo>
                  <a:cubicBezTo>
                    <a:pt x="108978" y="69544"/>
                    <a:pt x="109228" y="69294"/>
                    <a:pt x="109538" y="69294"/>
                  </a:cubicBezTo>
                  <a:close/>
                  <a:moveTo>
                    <a:pt x="113264" y="69294"/>
                  </a:moveTo>
                  <a:cubicBezTo>
                    <a:pt x="113574" y="69294"/>
                    <a:pt x="113824" y="69544"/>
                    <a:pt x="113824" y="69866"/>
                  </a:cubicBezTo>
                  <a:cubicBezTo>
                    <a:pt x="113824" y="70175"/>
                    <a:pt x="113574" y="70425"/>
                    <a:pt x="113264" y="70425"/>
                  </a:cubicBezTo>
                  <a:cubicBezTo>
                    <a:pt x="112943" y="70425"/>
                    <a:pt x="112693" y="70175"/>
                    <a:pt x="112693" y="69866"/>
                  </a:cubicBezTo>
                  <a:cubicBezTo>
                    <a:pt x="112705" y="69532"/>
                    <a:pt x="112943" y="69294"/>
                    <a:pt x="113264" y="69294"/>
                  </a:cubicBezTo>
                  <a:close/>
                  <a:moveTo>
                    <a:pt x="116991" y="69294"/>
                  </a:moveTo>
                  <a:cubicBezTo>
                    <a:pt x="117289" y="69294"/>
                    <a:pt x="117562" y="69544"/>
                    <a:pt x="117562" y="69866"/>
                  </a:cubicBezTo>
                  <a:cubicBezTo>
                    <a:pt x="117562" y="70163"/>
                    <a:pt x="117312" y="70425"/>
                    <a:pt x="116991" y="70425"/>
                  </a:cubicBezTo>
                  <a:cubicBezTo>
                    <a:pt x="116681" y="70425"/>
                    <a:pt x="116431" y="70175"/>
                    <a:pt x="116431" y="69866"/>
                  </a:cubicBezTo>
                  <a:cubicBezTo>
                    <a:pt x="116431" y="69544"/>
                    <a:pt x="116681" y="69294"/>
                    <a:pt x="116991" y="69294"/>
                  </a:cubicBezTo>
                  <a:close/>
                  <a:moveTo>
                    <a:pt x="120718" y="69294"/>
                  </a:moveTo>
                  <a:cubicBezTo>
                    <a:pt x="121027" y="69294"/>
                    <a:pt x="121277" y="69544"/>
                    <a:pt x="121277" y="69866"/>
                  </a:cubicBezTo>
                  <a:cubicBezTo>
                    <a:pt x="121277" y="70175"/>
                    <a:pt x="121027" y="70425"/>
                    <a:pt x="120718" y="70425"/>
                  </a:cubicBezTo>
                  <a:cubicBezTo>
                    <a:pt x="120408" y="70425"/>
                    <a:pt x="120146" y="70175"/>
                    <a:pt x="120146" y="69866"/>
                  </a:cubicBezTo>
                  <a:cubicBezTo>
                    <a:pt x="120170" y="69532"/>
                    <a:pt x="120420" y="69294"/>
                    <a:pt x="120718" y="69294"/>
                  </a:cubicBezTo>
                  <a:close/>
                  <a:moveTo>
                    <a:pt x="124456" y="69294"/>
                  </a:moveTo>
                  <a:cubicBezTo>
                    <a:pt x="124754" y="69294"/>
                    <a:pt x="125016" y="69544"/>
                    <a:pt x="125016" y="69866"/>
                  </a:cubicBezTo>
                  <a:cubicBezTo>
                    <a:pt x="125016" y="70163"/>
                    <a:pt x="124766" y="70425"/>
                    <a:pt x="124456" y="70425"/>
                  </a:cubicBezTo>
                  <a:cubicBezTo>
                    <a:pt x="124135" y="70425"/>
                    <a:pt x="123885" y="70175"/>
                    <a:pt x="123885" y="69866"/>
                  </a:cubicBezTo>
                  <a:cubicBezTo>
                    <a:pt x="123885" y="69544"/>
                    <a:pt x="124135" y="69294"/>
                    <a:pt x="124456" y="69294"/>
                  </a:cubicBezTo>
                  <a:close/>
                  <a:moveTo>
                    <a:pt x="128171" y="69294"/>
                  </a:moveTo>
                  <a:cubicBezTo>
                    <a:pt x="128480" y="69294"/>
                    <a:pt x="128742" y="69544"/>
                    <a:pt x="128742" y="69866"/>
                  </a:cubicBezTo>
                  <a:cubicBezTo>
                    <a:pt x="128742" y="70175"/>
                    <a:pt x="128480" y="70425"/>
                    <a:pt x="128171" y="70425"/>
                  </a:cubicBezTo>
                  <a:cubicBezTo>
                    <a:pt x="127861" y="70425"/>
                    <a:pt x="127611" y="70175"/>
                    <a:pt x="127611" y="69866"/>
                  </a:cubicBezTo>
                  <a:cubicBezTo>
                    <a:pt x="127611" y="69532"/>
                    <a:pt x="127861" y="69294"/>
                    <a:pt x="128171" y="69294"/>
                  </a:cubicBezTo>
                  <a:close/>
                  <a:moveTo>
                    <a:pt x="131898" y="69294"/>
                  </a:moveTo>
                  <a:cubicBezTo>
                    <a:pt x="132195" y="69294"/>
                    <a:pt x="132457" y="69544"/>
                    <a:pt x="132457" y="69866"/>
                  </a:cubicBezTo>
                  <a:cubicBezTo>
                    <a:pt x="132457" y="70163"/>
                    <a:pt x="132207" y="70425"/>
                    <a:pt x="131898" y="70425"/>
                  </a:cubicBezTo>
                  <a:cubicBezTo>
                    <a:pt x="131600" y="70425"/>
                    <a:pt x="131326" y="70175"/>
                    <a:pt x="131326" y="69866"/>
                  </a:cubicBezTo>
                  <a:cubicBezTo>
                    <a:pt x="131338" y="69544"/>
                    <a:pt x="131576" y="69294"/>
                    <a:pt x="131898" y="69294"/>
                  </a:cubicBezTo>
                  <a:close/>
                  <a:moveTo>
                    <a:pt x="135624" y="69294"/>
                  </a:moveTo>
                  <a:cubicBezTo>
                    <a:pt x="135946" y="69294"/>
                    <a:pt x="136196" y="69544"/>
                    <a:pt x="136196" y="69866"/>
                  </a:cubicBezTo>
                  <a:cubicBezTo>
                    <a:pt x="136196" y="70175"/>
                    <a:pt x="135934" y="70425"/>
                    <a:pt x="135624" y="70425"/>
                  </a:cubicBezTo>
                  <a:cubicBezTo>
                    <a:pt x="135315" y="70425"/>
                    <a:pt x="135065" y="70175"/>
                    <a:pt x="135065" y="69866"/>
                  </a:cubicBezTo>
                  <a:cubicBezTo>
                    <a:pt x="135065" y="69532"/>
                    <a:pt x="135315" y="69294"/>
                    <a:pt x="135624" y="69294"/>
                  </a:cubicBezTo>
                  <a:close/>
                  <a:moveTo>
                    <a:pt x="139351" y="69294"/>
                  </a:moveTo>
                  <a:cubicBezTo>
                    <a:pt x="139649" y="69294"/>
                    <a:pt x="139910" y="69544"/>
                    <a:pt x="139910" y="69866"/>
                  </a:cubicBezTo>
                  <a:cubicBezTo>
                    <a:pt x="139910" y="70163"/>
                    <a:pt x="139660" y="70425"/>
                    <a:pt x="139351" y="70425"/>
                  </a:cubicBezTo>
                  <a:cubicBezTo>
                    <a:pt x="139053" y="70425"/>
                    <a:pt x="138779" y="70175"/>
                    <a:pt x="138779" y="69866"/>
                  </a:cubicBezTo>
                  <a:cubicBezTo>
                    <a:pt x="138803" y="69544"/>
                    <a:pt x="139041" y="69294"/>
                    <a:pt x="139351" y="69294"/>
                  </a:cubicBezTo>
                  <a:close/>
                  <a:moveTo>
                    <a:pt x="143089" y="69294"/>
                  </a:moveTo>
                  <a:cubicBezTo>
                    <a:pt x="143399" y="69294"/>
                    <a:pt x="143649" y="69544"/>
                    <a:pt x="143649" y="69866"/>
                  </a:cubicBezTo>
                  <a:cubicBezTo>
                    <a:pt x="143649" y="70175"/>
                    <a:pt x="143399" y="70425"/>
                    <a:pt x="143089" y="70425"/>
                  </a:cubicBezTo>
                  <a:cubicBezTo>
                    <a:pt x="142768" y="70425"/>
                    <a:pt x="142518" y="70175"/>
                    <a:pt x="142518" y="69866"/>
                  </a:cubicBezTo>
                  <a:cubicBezTo>
                    <a:pt x="142518" y="69532"/>
                    <a:pt x="142768" y="69294"/>
                    <a:pt x="143089" y="69294"/>
                  </a:cubicBezTo>
                  <a:close/>
                  <a:moveTo>
                    <a:pt x="146804" y="69294"/>
                  </a:moveTo>
                  <a:cubicBezTo>
                    <a:pt x="147102" y="69294"/>
                    <a:pt x="147376" y="69544"/>
                    <a:pt x="147376" y="69866"/>
                  </a:cubicBezTo>
                  <a:cubicBezTo>
                    <a:pt x="147376" y="70163"/>
                    <a:pt x="147114" y="70425"/>
                    <a:pt x="146804" y="70425"/>
                  </a:cubicBezTo>
                  <a:cubicBezTo>
                    <a:pt x="146495" y="70425"/>
                    <a:pt x="146245" y="70175"/>
                    <a:pt x="146245" y="69866"/>
                  </a:cubicBezTo>
                  <a:cubicBezTo>
                    <a:pt x="146257" y="69544"/>
                    <a:pt x="146495" y="69294"/>
                    <a:pt x="146804" y="69294"/>
                  </a:cubicBezTo>
                  <a:close/>
                  <a:moveTo>
                    <a:pt x="150543" y="69294"/>
                  </a:moveTo>
                  <a:cubicBezTo>
                    <a:pt x="150852" y="69294"/>
                    <a:pt x="151102" y="69544"/>
                    <a:pt x="151102" y="69866"/>
                  </a:cubicBezTo>
                  <a:cubicBezTo>
                    <a:pt x="151102" y="70175"/>
                    <a:pt x="150852" y="70425"/>
                    <a:pt x="150543" y="70425"/>
                  </a:cubicBezTo>
                  <a:cubicBezTo>
                    <a:pt x="150233" y="70425"/>
                    <a:pt x="149971" y="70175"/>
                    <a:pt x="149971" y="69866"/>
                  </a:cubicBezTo>
                  <a:cubicBezTo>
                    <a:pt x="149971" y="69532"/>
                    <a:pt x="150233" y="69294"/>
                    <a:pt x="150543" y="69294"/>
                  </a:cubicBezTo>
                  <a:close/>
                  <a:moveTo>
                    <a:pt x="154258" y="69294"/>
                  </a:moveTo>
                  <a:cubicBezTo>
                    <a:pt x="154555" y="69294"/>
                    <a:pt x="154829" y="69544"/>
                    <a:pt x="154829" y="69866"/>
                  </a:cubicBezTo>
                  <a:cubicBezTo>
                    <a:pt x="154829" y="70163"/>
                    <a:pt x="154567" y="70425"/>
                    <a:pt x="154258" y="70425"/>
                  </a:cubicBezTo>
                  <a:cubicBezTo>
                    <a:pt x="153948" y="70425"/>
                    <a:pt x="153698" y="70175"/>
                    <a:pt x="153698" y="69866"/>
                  </a:cubicBezTo>
                  <a:cubicBezTo>
                    <a:pt x="153710" y="69544"/>
                    <a:pt x="153948" y="69294"/>
                    <a:pt x="154258" y="69294"/>
                  </a:cubicBezTo>
                  <a:close/>
                  <a:moveTo>
                    <a:pt x="157996" y="69294"/>
                  </a:moveTo>
                  <a:cubicBezTo>
                    <a:pt x="158306" y="69294"/>
                    <a:pt x="158556" y="69544"/>
                    <a:pt x="158556" y="69866"/>
                  </a:cubicBezTo>
                  <a:cubicBezTo>
                    <a:pt x="158556" y="70175"/>
                    <a:pt x="158306" y="70425"/>
                    <a:pt x="157996" y="70425"/>
                  </a:cubicBezTo>
                  <a:cubicBezTo>
                    <a:pt x="157687" y="70425"/>
                    <a:pt x="157436" y="70175"/>
                    <a:pt x="157436" y="69866"/>
                  </a:cubicBezTo>
                  <a:cubicBezTo>
                    <a:pt x="157436" y="69532"/>
                    <a:pt x="157687" y="69294"/>
                    <a:pt x="157996" y="69294"/>
                  </a:cubicBezTo>
                  <a:close/>
                  <a:moveTo>
                    <a:pt x="3405" y="71152"/>
                  </a:moveTo>
                  <a:cubicBezTo>
                    <a:pt x="3703" y="71152"/>
                    <a:pt x="3977" y="71414"/>
                    <a:pt x="3977" y="71723"/>
                  </a:cubicBezTo>
                  <a:cubicBezTo>
                    <a:pt x="3977" y="72021"/>
                    <a:pt x="3727" y="72283"/>
                    <a:pt x="3405" y="72283"/>
                  </a:cubicBezTo>
                  <a:cubicBezTo>
                    <a:pt x="3096" y="72283"/>
                    <a:pt x="2846" y="72033"/>
                    <a:pt x="2846" y="71723"/>
                  </a:cubicBezTo>
                  <a:cubicBezTo>
                    <a:pt x="2858" y="71414"/>
                    <a:pt x="3096" y="71152"/>
                    <a:pt x="3405" y="71152"/>
                  </a:cubicBezTo>
                  <a:close/>
                  <a:moveTo>
                    <a:pt x="7132" y="71152"/>
                  </a:moveTo>
                  <a:cubicBezTo>
                    <a:pt x="7430" y="71152"/>
                    <a:pt x="7692" y="71414"/>
                    <a:pt x="7692" y="71723"/>
                  </a:cubicBezTo>
                  <a:cubicBezTo>
                    <a:pt x="7692" y="72021"/>
                    <a:pt x="7442" y="72283"/>
                    <a:pt x="7132" y="72283"/>
                  </a:cubicBezTo>
                  <a:cubicBezTo>
                    <a:pt x="6834" y="72283"/>
                    <a:pt x="6560" y="72033"/>
                    <a:pt x="6560" y="71723"/>
                  </a:cubicBezTo>
                  <a:cubicBezTo>
                    <a:pt x="6560" y="71414"/>
                    <a:pt x="6822" y="71152"/>
                    <a:pt x="7132" y="71152"/>
                  </a:cubicBezTo>
                  <a:close/>
                  <a:moveTo>
                    <a:pt x="10871" y="71152"/>
                  </a:moveTo>
                  <a:cubicBezTo>
                    <a:pt x="11168" y="71152"/>
                    <a:pt x="11430" y="71414"/>
                    <a:pt x="11430" y="71723"/>
                  </a:cubicBezTo>
                  <a:cubicBezTo>
                    <a:pt x="11430" y="72021"/>
                    <a:pt x="11180" y="72283"/>
                    <a:pt x="10871" y="72283"/>
                  </a:cubicBezTo>
                  <a:cubicBezTo>
                    <a:pt x="10573" y="72283"/>
                    <a:pt x="10299" y="72033"/>
                    <a:pt x="10299" y="71723"/>
                  </a:cubicBezTo>
                  <a:cubicBezTo>
                    <a:pt x="10299" y="71414"/>
                    <a:pt x="10549" y="71152"/>
                    <a:pt x="10871" y="71152"/>
                  </a:cubicBezTo>
                  <a:close/>
                  <a:moveTo>
                    <a:pt x="14585" y="71152"/>
                  </a:moveTo>
                  <a:cubicBezTo>
                    <a:pt x="14883" y="71152"/>
                    <a:pt x="15157" y="71414"/>
                    <a:pt x="15157" y="71723"/>
                  </a:cubicBezTo>
                  <a:cubicBezTo>
                    <a:pt x="15157" y="72021"/>
                    <a:pt x="14895" y="72283"/>
                    <a:pt x="14585" y="72283"/>
                  </a:cubicBezTo>
                  <a:cubicBezTo>
                    <a:pt x="14288" y="72283"/>
                    <a:pt x="14014" y="72033"/>
                    <a:pt x="14014" y="71723"/>
                  </a:cubicBezTo>
                  <a:cubicBezTo>
                    <a:pt x="14014" y="71414"/>
                    <a:pt x="14276" y="71152"/>
                    <a:pt x="14585" y="71152"/>
                  </a:cubicBezTo>
                  <a:close/>
                  <a:moveTo>
                    <a:pt x="18324" y="71152"/>
                  </a:moveTo>
                  <a:cubicBezTo>
                    <a:pt x="18622" y="71152"/>
                    <a:pt x="18883" y="71414"/>
                    <a:pt x="18883" y="71723"/>
                  </a:cubicBezTo>
                  <a:cubicBezTo>
                    <a:pt x="18883" y="72021"/>
                    <a:pt x="18633" y="72283"/>
                    <a:pt x="18324" y="72283"/>
                  </a:cubicBezTo>
                  <a:cubicBezTo>
                    <a:pt x="18026" y="72283"/>
                    <a:pt x="17752" y="72033"/>
                    <a:pt x="17752" y="71723"/>
                  </a:cubicBezTo>
                  <a:cubicBezTo>
                    <a:pt x="17752" y="71414"/>
                    <a:pt x="18014" y="71152"/>
                    <a:pt x="18324" y="71152"/>
                  </a:cubicBezTo>
                  <a:close/>
                  <a:moveTo>
                    <a:pt x="22039" y="71152"/>
                  </a:moveTo>
                  <a:cubicBezTo>
                    <a:pt x="22336" y="71152"/>
                    <a:pt x="22610" y="71414"/>
                    <a:pt x="22610" y="71723"/>
                  </a:cubicBezTo>
                  <a:cubicBezTo>
                    <a:pt x="22610" y="72021"/>
                    <a:pt x="22360" y="72283"/>
                    <a:pt x="22039" y="72283"/>
                  </a:cubicBezTo>
                  <a:cubicBezTo>
                    <a:pt x="21729" y="72283"/>
                    <a:pt x="21479" y="72033"/>
                    <a:pt x="21479" y="71723"/>
                  </a:cubicBezTo>
                  <a:cubicBezTo>
                    <a:pt x="21479" y="71414"/>
                    <a:pt x="21729" y="71152"/>
                    <a:pt x="22039" y="71152"/>
                  </a:cubicBezTo>
                  <a:close/>
                  <a:moveTo>
                    <a:pt x="25777" y="71152"/>
                  </a:moveTo>
                  <a:cubicBezTo>
                    <a:pt x="26075" y="71152"/>
                    <a:pt x="26349" y="71414"/>
                    <a:pt x="26349" y="71723"/>
                  </a:cubicBezTo>
                  <a:cubicBezTo>
                    <a:pt x="26349" y="72021"/>
                    <a:pt x="26087" y="72283"/>
                    <a:pt x="25777" y="72283"/>
                  </a:cubicBezTo>
                  <a:cubicBezTo>
                    <a:pt x="25468" y="72283"/>
                    <a:pt x="25206" y="72033"/>
                    <a:pt x="25206" y="71723"/>
                  </a:cubicBezTo>
                  <a:cubicBezTo>
                    <a:pt x="25206" y="71414"/>
                    <a:pt x="25468" y="71152"/>
                    <a:pt x="25777" y="71152"/>
                  </a:cubicBezTo>
                  <a:close/>
                  <a:moveTo>
                    <a:pt x="29504" y="71152"/>
                  </a:moveTo>
                  <a:cubicBezTo>
                    <a:pt x="29801" y="71152"/>
                    <a:pt x="30063" y="71414"/>
                    <a:pt x="30063" y="71723"/>
                  </a:cubicBezTo>
                  <a:cubicBezTo>
                    <a:pt x="30063" y="72021"/>
                    <a:pt x="29813" y="72283"/>
                    <a:pt x="29504" y="72283"/>
                  </a:cubicBezTo>
                  <a:cubicBezTo>
                    <a:pt x="29182" y="72283"/>
                    <a:pt x="28932" y="72033"/>
                    <a:pt x="28932" y="71723"/>
                  </a:cubicBezTo>
                  <a:cubicBezTo>
                    <a:pt x="28932" y="71414"/>
                    <a:pt x="29182" y="71152"/>
                    <a:pt x="29504" y="71152"/>
                  </a:cubicBezTo>
                  <a:close/>
                  <a:moveTo>
                    <a:pt x="33230" y="71152"/>
                  </a:moveTo>
                  <a:cubicBezTo>
                    <a:pt x="33528" y="71152"/>
                    <a:pt x="33802" y="71414"/>
                    <a:pt x="33802" y="71723"/>
                  </a:cubicBezTo>
                  <a:cubicBezTo>
                    <a:pt x="33802" y="72021"/>
                    <a:pt x="33552" y="72283"/>
                    <a:pt x="33230" y="72283"/>
                  </a:cubicBezTo>
                  <a:cubicBezTo>
                    <a:pt x="32921" y="72283"/>
                    <a:pt x="32671" y="72033"/>
                    <a:pt x="32671" y="71723"/>
                  </a:cubicBezTo>
                  <a:cubicBezTo>
                    <a:pt x="32671" y="71414"/>
                    <a:pt x="32921" y="71152"/>
                    <a:pt x="33230" y="71152"/>
                  </a:cubicBezTo>
                  <a:close/>
                  <a:moveTo>
                    <a:pt x="36957" y="71152"/>
                  </a:moveTo>
                  <a:cubicBezTo>
                    <a:pt x="37255" y="71152"/>
                    <a:pt x="37517" y="71414"/>
                    <a:pt x="37517" y="71723"/>
                  </a:cubicBezTo>
                  <a:cubicBezTo>
                    <a:pt x="37517" y="72021"/>
                    <a:pt x="37267" y="72283"/>
                    <a:pt x="36957" y="72283"/>
                  </a:cubicBezTo>
                  <a:cubicBezTo>
                    <a:pt x="36648" y="72283"/>
                    <a:pt x="36386" y="72033"/>
                    <a:pt x="36386" y="71723"/>
                  </a:cubicBezTo>
                  <a:cubicBezTo>
                    <a:pt x="36409" y="71414"/>
                    <a:pt x="36648" y="71152"/>
                    <a:pt x="36957" y="71152"/>
                  </a:cubicBezTo>
                  <a:close/>
                  <a:moveTo>
                    <a:pt x="40672" y="71152"/>
                  </a:moveTo>
                  <a:cubicBezTo>
                    <a:pt x="40970" y="71152"/>
                    <a:pt x="41243" y="71414"/>
                    <a:pt x="41243" y="71723"/>
                  </a:cubicBezTo>
                  <a:cubicBezTo>
                    <a:pt x="41243" y="72021"/>
                    <a:pt x="40993" y="72283"/>
                    <a:pt x="40672" y="72283"/>
                  </a:cubicBezTo>
                  <a:cubicBezTo>
                    <a:pt x="40374" y="72283"/>
                    <a:pt x="40112" y="72033"/>
                    <a:pt x="40112" y="71723"/>
                  </a:cubicBezTo>
                  <a:cubicBezTo>
                    <a:pt x="40112" y="71414"/>
                    <a:pt x="40362" y="71152"/>
                    <a:pt x="40672" y="71152"/>
                  </a:cubicBezTo>
                  <a:close/>
                  <a:moveTo>
                    <a:pt x="44410" y="71152"/>
                  </a:moveTo>
                  <a:cubicBezTo>
                    <a:pt x="44708" y="71152"/>
                    <a:pt x="44982" y="71414"/>
                    <a:pt x="44982" y="71723"/>
                  </a:cubicBezTo>
                  <a:cubicBezTo>
                    <a:pt x="44982" y="72021"/>
                    <a:pt x="44720" y="72283"/>
                    <a:pt x="44410" y="72283"/>
                  </a:cubicBezTo>
                  <a:cubicBezTo>
                    <a:pt x="44113" y="72283"/>
                    <a:pt x="43851" y="72033"/>
                    <a:pt x="43851" y="71723"/>
                  </a:cubicBezTo>
                  <a:cubicBezTo>
                    <a:pt x="43851" y="71414"/>
                    <a:pt x="44101" y="71152"/>
                    <a:pt x="44410" y="71152"/>
                  </a:cubicBezTo>
                  <a:close/>
                  <a:moveTo>
                    <a:pt x="48137" y="71152"/>
                  </a:moveTo>
                  <a:cubicBezTo>
                    <a:pt x="48435" y="71152"/>
                    <a:pt x="48697" y="71414"/>
                    <a:pt x="48697" y="71723"/>
                  </a:cubicBezTo>
                  <a:cubicBezTo>
                    <a:pt x="48697" y="72021"/>
                    <a:pt x="48447" y="72283"/>
                    <a:pt x="48137" y="72283"/>
                  </a:cubicBezTo>
                  <a:cubicBezTo>
                    <a:pt x="47839" y="72283"/>
                    <a:pt x="47566" y="72033"/>
                    <a:pt x="47566" y="71723"/>
                  </a:cubicBezTo>
                  <a:cubicBezTo>
                    <a:pt x="47566" y="71414"/>
                    <a:pt x="47839" y="71152"/>
                    <a:pt x="48137" y="71152"/>
                  </a:cubicBezTo>
                  <a:close/>
                  <a:moveTo>
                    <a:pt x="51864" y="71152"/>
                  </a:moveTo>
                  <a:cubicBezTo>
                    <a:pt x="52161" y="71152"/>
                    <a:pt x="52435" y="71414"/>
                    <a:pt x="52435" y="71723"/>
                  </a:cubicBezTo>
                  <a:cubicBezTo>
                    <a:pt x="52435" y="72021"/>
                    <a:pt x="52185" y="72283"/>
                    <a:pt x="51864" y="72283"/>
                  </a:cubicBezTo>
                  <a:cubicBezTo>
                    <a:pt x="51566" y="72283"/>
                    <a:pt x="51304" y="72033"/>
                    <a:pt x="51304" y="71723"/>
                  </a:cubicBezTo>
                  <a:cubicBezTo>
                    <a:pt x="51304" y="71414"/>
                    <a:pt x="51554" y="71152"/>
                    <a:pt x="51864" y="71152"/>
                  </a:cubicBezTo>
                  <a:close/>
                  <a:moveTo>
                    <a:pt x="55602" y="71152"/>
                  </a:moveTo>
                  <a:cubicBezTo>
                    <a:pt x="55900" y="71152"/>
                    <a:pt x="56174" y="71414"/>
                    <a:pt x="56174" y="71723"/>
                  </a:cubicBezTo>
                  <a:cubicBezTo>
                    <a:pt x="56174" y="72021"/>
                    <a:pt x="55912" y="72283"/>
                    <a:pt x="55602" y="72283"/>
                  </a:cubicBezTo>
                  <a:cubicBezTo>
                    <a:pt x="55293" y="72283"/>
                    <a:pt x="55043" y="72033"/>
                    <a:pt x="55043" y="71723"/>
                  </a:cubicBezTo>
                  <a:cubicBezTo>
                    <a:pt x="55043" y="71414"/>
                    <a:pt x="55293" y="71152"/>
                    <a:pt x="55602" y="71152"/>
                  </a:cubicBezTo>
                  <a:close/>
                  <a:moveTo>
                    <a:pt x="59329" y="71152"/>
                  </a:moveTo>
                  <a:cubicBezTo>
                    <a:pt x="59627" y="71152"/>
                    <a:pt x="59889" y="71414"/>
                    <a:pt x="59889" y="71723"/>
                  </a:cubicBezTo>
                  <a:cubicBezTo>
                    <a:pt x="59889" y="72021"/>
                    <a:pt x="59639" y="72283"/>
                    <a:pt x="59329" y="72283"/>
                  </a:cubicBezTo>
                  <a:cubicBezTo>
                    <a:pt x="59008" y="72283"/>
                    <a:pt x="58757" y="72033"/>
                    <a:pt x="58757" y="71723"/>
                  </a:cubicBezTo>
                  <a:cubicBezTo>
                    <a:pt x="58757" y="71414"/>
                    <a:pt x="59008" y="71152"/>
                    <a:pt x="59329" y="71152"/>
                  </a:cubicBezTo>
                  <a:close/>
                  <a:moveTo>
                    <a:pt x="63056" y="71152"/>
                  </a:moveTo>
                  <a:cubicBezTo>
                    <a:pt x="63353" y="71152"/>
                    <a:pt x="63627" y="71414"/>
                    <a:pt x="63627" y="71723"/>
                  </a:cubicBezTo>
                  <a:cubicBezTo>
                    <a:pt x="63627" y="72021"/>
                    <a:pt x="63377" y="72283"/>
                    <a:pt x="63056" y="72283"/>
                  </a:cubicBezTo>
                  <a:cubicBezTo>
                    <a:pt x="62746" y="72283"/>
                    <a:pt x="62496" y="72033"/>
                    <a:pt x="62496" y="71723"/>
                  </a:cubicBezTo>
                  <a:cubicBezTo>
                    <a:pt x="62496" y="71414"/>
                    <a:pt x="62746" y="71152"/>
                    <a:pt x="63056" y="71152"/>
                  </a:cubicBezTo>
                  <a:close/>
                  <a:moveTo>
                    <a:pt x="66782" y="71152"/>
                  </a:moveTo>
                  <a:cubicBezTo>
                    <a:pt x="67080" y="71152"/>
                    <a:pt x="67342" y="71414"/>
                    <a:pt x="67342" y="71723"/>
                  </a:cubicBezTo>
                  <a:cubicBezTo>
                    <a:pt x="67342" y="72021"/>
                    <a:pt x="67092" y="72283"/>
                    <a:pt x="66782" y="72283"/>
                  </a:cubicBezTo>
                  <a:cubicBezTo>
                    <a:pt x="66473" y="72283"/>
                    <a:pt x="66211" y="72033"/>
                    <a:pt x="66211" y="71723"/>
                  </a:cubicBezTo>
                  <a:cubicBezTo>
                    <a:pt x="66211" y="71414"/>
                    <a:pt x="66473" y="71152"/>
                    <a:pt x="66782" y="71152"/>
                  </a:cubicBezTo>
                  <a:close/>
                  <a:moveTo>
                    <a:pt x="70509" y="71152"/>
                  </a:moveTo>
                  <a:cubicBezTo>
                    <a:pt x="70807" y="71152"/>
                    <a:pt x="71080" y="71414"/>
                    <a:pt x="71080" y="71723"/>
                  </a:cubicBezTo>
                  <a:cubicBezTo>
                    <a:pt x="71080" y="72021"/>
                    <a:pt x="70830" y="72283"/>
                    <a:pt x="70509" y="72283"/>
                  </a:cubicBezTo>
                  <a:cubicBezTo>
                    <a:pt x="70199" y="72283"/>
                    <a:pt x="69949" y="72033"/>
                    <a:pt x="69949" y="71723"/>
                  </a:cubicBezTo>
                  <a:cubicBezTo>
                    <a:pt x="69949" y="71414"/>
                    <a:pt x="70199" y="71152"/>
                    <a:pt x="70509" y="71152"/>
                  </a:cubicBezTo>
                  <a:close/>
                  <a:moveTo>
                    <a:pt x="74236" y="71152"/>
                  </a:moveTo>
                  <a:cubicBezTo>
                    <a:pt x="74533" y="71152"/>
                    <a:pt x="74795" y="71414"/>
                    <a:pt x="74795" y="71723"/>
                  </a:cubicBezTo>
                  <a:cubicBezTo>
                    <a:pt x="74795" y="72021"/>
                    <a:pt x="74545" y="72283"/>
                    <a:pt x="74236" y="72283"/>
                  </a:cubicBezTo>
                  <a:cubicBezTo>
                    <a:pt x="73938" y="72283"/>
                    <a:pt x="73676" y="72033"/>
                    <a:pt x="73676" y="71723"/>
                  </a:cubicBezTo>
                  <a:cubicBezTo>
                    <a:pt x="73676" y="71414"/>
                    <a:pt x="73926" y="71152"/>
                    <a:pt x="74236" y="71152"/>
                  </a:cubicBezTo>
                  <a:close/>
                  <a:moveTo>
                    <a:pt x="77855" y="71152"/>
                  </a:moveTo>
                  <a:cubicBezTo>
                    <a:pt x="78153" y="71152"/>
                    <a:pt x="78415" y="71414"/>
                    <a:pt x="78415" y="71723"/>
                  </a:cubicBezTo>
                  <a:cubicBezTo>
                    <a:pt x="78415" y="72021"/>
                    <a:pt x="78165" y="72283"/>
                    <a:pt x="77855" y="72283"/>
                  </a:cubicBezTo>
                  <a:cubicBezTo>
                    <a:pt x="77546" y="72283"/>
                    <a:pt x="77284" y="72033"/>
                    <a:pt x="77284" y="71723"/>
                  </a:cubicBezTo>
                  <a:cubicBezTo>
                    <a:pt x="77284" y="71414"/>
                    <a:pt x="77546" y="71152"/>
                    <a:pt x="77855" y="71152"/>
                  </a:cubicBezTo>
                  <a:close/>
                  <a:moveTo>
                    <a:pt x="81570" y="71152"/>
                  </a:moveTo>
                  <a:cubicBezTo>
                    <a:pt x="81868" y="71152"/>
                    <a:pt x="82141" y="71414"/>
                    <a:pt x="82141" y="71723"/>
                  </a:cubicBezTo>
                  <a:cubicBezTo>
                    <a:pt x="82141" y="72021"/>
                    <a:pt x="81879" y="72283"/>
                    <a:pt x="81570" y="72283"/>
                  </a:cubicBezTo>
                  <a:cubicBezTo>
                    <a:pt x="81260" y="72283"/>
                    <a:pt x="81010" y="72033"/>
                    <a:pt x="81010" y="71723"/>
                  </a:cubicBezTo>
                  <a:cubicBezTo>
                    <a:pt x="81010" y="71414"/>
                    <a:pt x="81260" y="71152"/>
                    <a:pt x="81570" y="71152"/>
                  </a:cubicBezTo>
                  <a:close/>
                  <a:moveTo>
                    <a:pt x="85308" y="71152"/>
                  </a:moveTo>
                  <a:cubicBezTo>
                    <a:pt x="85606" y="71152"/>
                    <a:pt x="85880" y="71414"/>
                    <a:pt x="85880" y="71723"/>
                  </a:cubicBezTo>
                  <a:cubicBezTo>
                    <a:pt x="85880" y="72021"/>
                    <a:pt x="85618" y="72283"/>
                    <a:pt x="85308" y="72283"/>
                  </a:cubicBezTo>
                  <a:cubicBezTo>
                    <a:pt x="84999" y="72283"/>
                    <a:pt x="84749" y="72033"/>
                    <a:pt x="84749" y="71723"/>
                  </a:cubicBezTo>
                  <a:cubicBezTo>
                    <a:pt x="84749" y="71414"/>
                    <a:pt x="84999" y="71152"/>
                    <a:pt x="85308" y="71152"/>
                  </a:cubicBezTo>
                  <a:close/>
                  <a:moveTo>
                    <a:pt x="89035" y="71152"/>
                  </a:moveTo>
                  <a:cubicBezTo>
                    <a:pt x="89333" y="71152"/>
                    <a:pt x="89595" y="71414"/>
                    <a:pt x="89595" y="71723"/>
                  </a:cubicBezTo>
                  <a:cubicBezTo>
                    <a:pt x="89595" y="72021"/>
                    <a:pt x="89345" y="72283"/>
                    <a:pt x="89035" y="72283"/>
                  </a:cubicBezTo>
                  <a:cubicBezTo>
                    <a:pt x="88714" y="72283"/>
                    <a:pt x="88464" y="72033"/>
                    <a:pt x="88464" y="71723"/>
                  </a:cubicBezTo>
                  <a:cubicBezTo>
                    <a:pt x="88464" y="71414"/>
                    <a:pt x="88714" y="71152"/>
                    <a:pt x="89035" y="71152"/>
                  </a:cubicBezTo>
                  <a:close/>
                  <a:moveTo>
                    <a:pt x="92762" y="71152"/>
                  </a:moveTo>
                  <a:cubicBezTo>
                    <a:pt x="93059" y="71152"/>
                    <a:pt x="93333" y="71414"/>
                    <a:pt x="93333" y="71723"/>
                  </a:cubicBezTo>
                  <a:cubicBezTo>
                    <a:pt x="93333" y="72021"/>
                    <a:pt x="93071" y="72283"/>
                    <a:pt x="92762" y="72283"/>
                  </a:cubicBezTo>
                  <a:cubicBezTo>
                    <a:pt x="92452" y="72283"/>
                    <a:pt x="92202" y="72033"/>
                    <a:pt x="92202" y="71723"/>
                  </a:cubicBezTo>
                  <a:cubicBezTo>
                    <a:pt x="92202" y="71414"/>
                    <a:pt x="92452" y="71152"/>
                    <a:pt x="92762" y="71152"/>
                  </a:cubicBezTo>
                  <a:close/>
                  <a:moveTo>
                    <a:pt x="96488" y="71152"/>
                  </a:moveTo>
                  <a:cubicBezTo>
                    <a:pt x="96786" y="71152"/>
                    <a:pt x="97048" y="71414"/>
                    <a:pt x="97048" y="71723"/>
                  </a:cubicBezTo>
                  <a:cubicBezTo>
                    <a:pt x="97048" y="72021"/>
                    <a:pt x="96798" y="72283"/>
                    <a:pt x="96488" y="72283"/>
                  </a:cubicBezTo>
                  <a:cubicBezTo>
                    <a:pt x="96191" y="72283"/>
                    <a:pt x="95917" y="72033"/>
                    <a:pt x="95917" y="71723"/>
                  </a:cubicBezTo>
                  <a:cubicBezTo>
                    <a:pt x="95917" y="71414"/>
                    <a:pt x="96179" y="71152"/>
                    <a:pt x="96488" y="71152"/>
                  </a:cubicBezTo>
                  <a:close/>
                  <a:moveTo>
                    <a:pt x="100203" y="71152"/>
                  </a:moveTo>
                  <a:cubicBezTo>
                    <a:pt x="100501" y="71152"/>
                    <a:pt x="100775" y="71414"/>
                    <a:pt x="100775" y="71723"/>
                  </a:cubicBezTo>
                  <a:cubicBezTo>
                    <a:pt x="100775" y="72021"/>
                    <a:pt x="100513" y="72283"/>
                    <a:pt x="100203" y="72283"/>
                  </a:cubicBezTo>
                  <a:cubicBezTo>
                    <a:pt x="99905" y="72283"/>
                    <a:pt x="99644" y="72033"/>
                    <a:pt x="99644" y="71723"/>
                  </a:cubicBezTo>
                  <a:cubicBezTo>
                    <a:pt x="99644" y="71414"/>
                    <a:pt x="99894" y="71152"/>
                    <a:pt x="100203" y="71152"/>
                  </a:cubicBezTo>
                  <a:close/>
                  <a:moveTo>
                    <a:pt x="103942" y="71152"/>
                  </a:moveTo>
                  <a:cubicBezTo>
                    <a:pt x="104239" y="71152"/>
                    <a:pt x="104513" y="71414"/>
                    <a:pt x="104513" y="71723"/>
                  </a:cubicBezTo>
                  <a:cubicBezTo>
                    <a:pt x="104513" y="72021"/>
                    <a:pt x="104251" y="72283"/>
                    <a:pt x="103942" y="72283"/>
                  </a:cubicBezTo>
                  <a:cubicBezTo>
                    <a:pt x="103644" y="72283"/>
                    <a:pt x="103382" y="72033"/>
                    <a:pt x="103382" y="71723"/>
                  </a:cubicBezTo>
                  <a:cubicBezTo>
                    <a:pt x="103382" y="71414"/>
                    <a:pt x="103632" y="71152"/>
                    <a:pt x="103942" y="71152"/>
                  </a:cubicBezTo>
                  <a:close/>
                  <a:moveTo>
                    <a:pt x="107668" y="71152"/>
                  </a:moveTo>
                  <a:cubicBezTo>
                    <a:pt x="107966" y="71152"/>
                    <a:pt x="108228" y="71414"/>
                    <a:pt x="108228" y="71723"/>
                  </a:cubicBezTo>
                  <a:cubicBezTo>
                    <a:pt x="108228" y="72021"/>
                    <a:pt x="107978" y="72283"/>
                    <a:pt x="107668" y="72283"/>
                  </a:cubicBezTo>
                  <a:cubicBezTo>
                    <a:pt x="107371" y="72283"/>
                    <a:pt x="107097" y="72033"/>
                    <a:pt x="107097" y="71723"/>
                  </a:cubicBezTo>
                  <a:cubicBezTo>
                    <a:pt x="107097" y="71414"/>
                    <a:pt x="107347" y="71152"/>
                    <a:pt x="107668" y="71152"/>
                  </a:cubicBezTo>
                  <a:close/>
                  <a:moveTo>
                    <a:pt x="111395" y="71152"/>
                  </a:moveTo>
                  <a:cubicBezTo>
                    <a:pt x="111693" y="71152"/>
                    <a:pt x="111967" y="71414"/>
                    <a:pt x="111967" y="71723"/>
                  </a:cubicBezTo>
                  <a:cubicBezTo>
                    <a:pt x="111967" y="72021"/>
                    <a:pt x="111705" y="72283"/>
                    <a:pt x="111395" y="72283"/>
                  </a:cubicBezTo>
                  <a:cubicBezTo>
                    <a:pt x="111085" y="72283"/>
                    <a:pt x="110835" y="72033"/>
                    <a:pt x="110835" y="71723"/>
                  </a:cubicBezTo>
                  <a:cubicBezTo>
                    <a:pt x="110835" y="71414"/>
                    <a:pt x="111085" y="71152"/>
                    <a:pt x="111395" y="71152"/>
                  </a:cubicBezTo>
                  <a:close/>
                  <a:moveTo>
                    <a:pt x="115122" y="71152"/>
                  </a:moveTo>
                  <a:cubicBezTo>
                    <a:pt x="115419" y="71152"/>
                    <a:pt x="115681" y="71414"/>
                    <a:pt x="115681" y="71723"/>
                  </a:cubicBezTo>
                  <a:cubicBezTo>
                    <a:pt x="115681" y="72021"/>
                    <a:pt x="115431" y="72283"/>
                    <a:pt x="115122" y="72283"/>
                  </a:cubicBezTo>
                  <a:cubicBezTo>
                    <a:pt x="114812" y="72283"/>
                    <a:pt x="114550" y="72033"/>
                    <a:pt x="114550" y="71723"/>
                  </a:cubicBezTo>
                  <a:cubicBezTo>
                    <a:pt x="114550" y="71414"/>
                    <a:pt x="114812" y="71152"/>
                    <a:pt x="115122" y="71152"/>
                  </a:cubicBezTo>
                  <a:close/>
                  <a:moveTo>
                    <a:pt x="118860" y="71152"/>
                  </a:moveTo>
                  <a:cubicBezTo>
                    <a:pt x="119158" y="71152"/>
                    <a:pt x="119420" y="71414"/>
                    <a:pt x="119420" y="71723"/>
                  </a:cubicBezTo>
                  <a:cubicBezTo>
                    <a:pt x="119420" y="72021"/>
                    <a:pt x="119170" y="72283"/>
                    <a:pt x="118860" y="72283"/>
                  </a:cubicBezTo>
                  <a:cubicBezTo>
                    <a:pt x="118539" y="72283"/>
                    <a:pt x="118289" y="72033"/>
                    <a:pt x="118289" y="71723"/>
                  </a:cubicBezTo>
                  <a:cubicBezTo>
                    <a:pt x="118289" y="71414"/>
                    <a:pt x="118539" y="71152"/>
                    <a:pt x="118860" y="71152"/>
                  </a:cubicBezTo>
                  <a:close/>
                  <a:moveTo>
                    <a:pt x="122575" y="71152"/>
                  </a:moveTo>
                  <a:cubicBezTo>
                    <a:pt x="122873" y="71152"/>
                    <a:pt x="123146" y="71414"/>
                    <a:pt x="123146" y="71723"/>
                  </a:cubicBezTo>
                  <a:cubicBezTo>
                    <a:pt x="123146" y="72021"/>
                    <a:pt x="122885" y="72283"/>
                    <a:pt x="122575" y="72283"/>
                  </a:cubicBezTo>
                  <a:cubicBezTo>
                    <a:pt x="122265" y="72283"/>
                    <a:pt x="122015" y="72033"/>
                    <a:pt x="122015" y="71723"/>
                  </a:cubicBezTo>
                  <a:cubicBezTo>
                    <a:pt x="122027" y="71414"/>
                    <a:pt x="122277" y="71152"/>
                    <a:pt x="122575" y="71152"/>
                  </a:cubicBezTo>
                  <a:close/>
                  <a:moveTo>
                    <a:pt x="126314" y="71152"/>
                  </a:moveTo>
                  <a:cubicBezTo>
                    <a:pt x="126611" y="71152"/>
                    <a:pt x="126873" y="71414"/>
                    <a:pt x="126873" y="71723"/>
                  </a:cubicBezTo>
                  <a:cubicBezTo>
                    <a:pt x="126873" y="72021"/>
                    <a:pt x="126623" y="72283"/>
                    <a:pt x="126314" y="72283"/>
                  </a:cubicBezTo>
                  <a:cubicBezTo>
                    <a:pt x="126004" y="72283"/>
                    <a:pt x="125742" y="72033"/>
                    <a:pt x="125742" y="71723"/>
                  </a:cubicBezTo>
                  <a:cubicBezTo>
                    <a:pt x="125742" y="71414"/>
                    <a:pt x="126004" y="71152"/>
                    <a:pt x="126314" y="71152"/>
                  </a:cubicBezTo>
                  <a:close/>
                  <a:moveTo>
                    <a:pt x="130028" y="71152"/>
                  </a:moveTo>
                  <a:cubicBezTo>
                    <a:pt x="130326" y="71152"/>
                    <a:pt x="130600" y="71414"/>
                    <a:pt x="130600" y="71723"/>
                  </a:cubicBezTo>
                  <a:cubicBezTo>
                    <a:pt x="130600" y="72021"/>
                    <a:pt x="130350" y="72283"/>
                    <a:pt x="130028" y="72283"/>
                  </a:cubicBezTo>
                  <a:cubicBezTo>
                    <a:pt x="129731" y="72283"/>
                    <a:pt x="129469" y="72033"/>
                    <a:pt x="129469" y="71723"/>
                  </a:cubicBezTo>
                  <a:cubicBezTo>
                    <a:pt x="129469" y="71414"/>
                    <a:pt x="129719" y="71152"/>
                    <a:pt x="130028" y="71152"/>
                  </a:cubicBezTo>
                  <a:close/>
                  <a:moveTo>
                    <a:pt x="133767" y="71152"/>
                  </a:moveTo>
                  <a:cubicBezTo>
                    <a:pt x="134065" y="71152"/>
                    <a:pt x="134326" y="71414"/>
                    <a:pt x="134326" y="71723"/>
                  </a:cubicBezTo>
                  <a:cubicBezTo>
                    <a:pt x="134326" y="72021"/>
                    <a:pt x="134076" y="72283"/>
                    <a:pt x="133767" y="72283"/>
                  </a:cubicBezTo>
                  <a:cubicBezTo>
                    <a:pt x="133469" y="72283"/>
                    <a:pt x="133207" y="72033"/>
                    <a:pt x="133207" y="71723"/>
                  </a:cubicBezTo>
                  <a:cubicBezTo>
                    <a:pt x="133207" y="71414"/>
                    <a:pt x="133457" y="71152"/>
                    <a:pt x="133767" y="71152"/>
                  </a:cubicBezTo>
                  <a:close/>
                  <a:moveTo>
                    <a:pt x="137494" y="71152"/>
                  </a:moveTo>
                  <a:cubicBezTo>
                    <a:pt x="137791" y="71152"/>
                    <a:pt x="138053" y="71414"/>
                    <a:pt x="138053" y="71723"/>
                  </a:cubicBezTo>
                  <a:cubicBezTo>
                    <a:pt x="138053" y="72021"/>
                    <a:pt x="137803" y="72283"/>
                    <a:pt x="137494" y="72283"/>
                  </a:cubicBezTo>
                  <a:cubicBezTo>
                    <a:pt x="137196" y="72283"/>
                    <a:pt x="136922" y="72033"/>
                    <a:pt x="136922" y="71723"/>
                  </a:cubicBezTo>
                  <a:cubicBezTo>
                    <a:pt x="136934" y="71414"/>
                    <a:pt x="137172" y="71152"/>
                    <a:pt x="137494" y="71152"/>
                  </a:cubicBezTo>
                  <a:close/>
                  <a:moveTo>
                    <a:pt x="141220" y="71152"/>
                  </a:moveTo>
                  <a:cubicBezTo>
                    <a:pt x="141518" y="71152"/>
                    <a:pt x="141792" y="71414"/>
                    <a:pt x="141792" y="71723"/>
                  </a:cubicBezTo>
                  <a:cubicBezTo>
                    <a:pt x="141792" y="72021"/>
                    <a:pt x="141530" y="72283"/>
                    <a:pt x="141220" y="72283"/>
                  </a:cubicBezTo>
                  <a:cubicBezTo>
                    <a:pt x="140911" y="72283"/>
                    <a:pt x="140661" y="72033"/>
                    <a:pt x="140661" y="71723"/>
                  </a:cubicBezTo>
                  <a:cubicBezTo>
                    <a:pt x="140661" y="71414"/>
                    <a:pt x="140911" y="71152"/>
                    <a:pt x="141220" y="71152"/>
                  </a:cubicBezTo>
                  <a:close/>
                  <a:moveTo>
                    <a:pt x="144947" y="71152"/>
                  </a:moveTo>
                  <a:cubicBezTo>
                    <a:pt x="145244" y="71152"/>
                    <a:pt x="145506" y="71414"/>
                    <a:pt x="145506" y="71723"/>
                  </a:cubicBezTo>
                  <a:cubicBezTo>
                    <a:pt x="145506" y="72021"/>
                    <a:pt x="145256" y="72283"/>
                    <a:pt x="144947" y="72283"/>
                  </a:cubicBezTo>
                  <a:cubicBezTo>
                    <a:pt x="144637" y="72283"/>
                    <a:pt x="144375" y="72033"/>
                    <a:pt x="144375" y="71723"/>
                  </a:cubicBezTo>
                  <a:cubicBezTo>
                    <a:pt x="144375" y="71414"/>
                    <a:pt x="144637" y="71152"/>
                    <a:pt x="144947" y="71152"/>
                  </a:cubicBezTo>
                  <a:close/>
                  <a:moveTo>
                    <a:pt x="148685" y="71152"/>
                  </a:moveTo>
                  <a:cubicBezTo>
                    <a:pt x="148983" y="71152"/>
                    <a:pt x="149245" y="71414"/>
                    <a:pt x="149245" y="71723"/>
                  </a:cubicBezTo>
                  <a:cubicBezTo>
                    <a:pt x="149245" y="72021"/>
                    <a:pt x="148995" y="72283"/>
                    <a:pt x="148685" y="72283"/>
                  </a:cubicBezTo>
                  <a:cubicBezTo>
                    <a:pt x="148364" y="72283"/>
                    <a:pt x="148114" y="72033"/>
                    <a:pt x="148114" y="71723"/>
                  </a:cubicBezTo>
                  <a:cubicBezTo>
                    <a:pt x="148114" y="71414"/>
                    <a:pt x="148364" y="71152"/>
                    <a:pt x="148685" y="71152"/>
                  </a:cubicBezTo>
                  <a:close/>
                  <a:moveTo>
                    <a:pt x="152400" y="71152"/>
                  </a:moveTo>
                  <a:cubicBezTo>
                    <a:pt x="152698" y="71152"/>
                    <a:pt x="152972" y="71414"/>
                    <a:pt x="152972" y="71723"/>
                  </a:cubicBezTo>
                  <a:cubicBezTo>
                    <a:pt x="152972" y="72021"/>
                    <a:pt x="152710" y="72283"/>
                    <a:pt x="152400" y="72283"/>
                  </a:cubicBezTo>
                  <a:cubicBezTo>
                    <a:pt x="152091" y="72283"/>
                    <a:pt x="151841" y="72033"/>
                    <a:pt x="151841" y="71723"/>
                  </a:cubicBezTo>
                  <a:cubicBezTo>
                    <a:pt x="151841" y="71414"/>
                    <a:pt x="152091" y="71152"/>
                    <a:pt x="152400" y="71152"/>
                  </a:cubicBezTo>
                  <a:close/>
                  <a:moveTo>
                    <a:pt x="156139" y="71152"/>
                  </a:moveTo>
                  <a:cubicBezTo>
                    <a:pt x="156436" y="71152"/>
                    <a:pt x="156698" y="71414"/>
                    <a:pt x="156698" y="71723"/>
                  </a:cubicBezTo>
                  <a:cubicBezTo>
                    <a:pt x="156698" y="72021"/>
                    <a:pt x="156448" y="72283"/>
                    <a:pt x="156139" y="72283"/>
                  </a:cubicBezTo>
                  <a:cubicBezTo>
                    <a:pt x="155829" y="72283"/>
                    <a:pt x="155567" y="72033"/>
                    <a:pt x="155567" y="71723"/>
                  </a:cubicBezTo>
                  <a:cubicBezTo>
                    <a:pt x="155567" y="71414"/>
                    <a:pt x="155829" y="71152"/>
                    <a:pt x="156139" y="71152"/>
                  </a:cubicBezTo>
                  <a:close/>
                  <a:moveTo>
                    <a:pt x="159853" y="71152"/>
                  </a:moveTo>
                  <a:cubicBezTo>
                    <a:pt x="160151" y="71152"/>
                    <a:pt x="160425" y="71414"/>
                    <a:pt x="160425" y="71723"/>
                  </a:cubicBezTo>
                  <a:cubicBezTo>
                    <a:pt x="160425" y="72021"/>
                    <a:pt x="160163" y="72283"/>
                    <a:pt x="159853" y="72283"/>
                  </a:cubicBezTo>
                  <a:cubicBezTo>
                    <a:pt x="159544" y="72283"/>
                    <a:pt x="159294" y="72033"/>
                    <a:pt x="159294" y="71723"/>
                  </a:cubicBezTo>
                  <a:cubicBezTo>
                    <a:pt x="159306" y="71414"/>
                    <a:pt x="159544" y="71152"/>
                    <a:pt x="159853" y="71152"/>
                  </a:cubicBezTo>
                  <a:close/>
                  <a:moveTo>
                    <a:pt x="0" y="0"/>
                  </a:moveTo>
                  <a:lnTo>
                    <a:pt x="0" y="631"/>
                  </a:lnTo>
                  <a:cubicBezTo>
                    <a:pt x="155" y="726"/>
                    <a:pt x="238" y="893"/>
                    <a:pt x="238" y="1084"/>
                  </a:cubicBezTo>
                  <a:cubicBezTo>
                    <a:pt x="238" y="1274"/>
                    <a:pt x="155" y="1441"/>
                    <a:pt x="0" y="1548"/>
                  </a:cubicBezTo>
                  <a:lnTo>
                    <a:pt x="0" y="4346"/>
                  </a:lnTo>
                  <a:cubicBezTo>
                    <a:pt x="155" y="4453"/>
                    <a:pt x="238" y="4608"/>
                    <a:pt x="238" y="4810"/>
                  </a:cubicBezTo>
                  <a:cubicBezTo>
                    <a:pt x="238" y="5001"/>
                    <a:pt x="155" y="5167"/>
                    <a:pt x="0" y="5263"/>
                  </a:cubicBezTo>
                  <a:lnTo>
                    <a:pt x="0" y="8084"/>
                  </a:lnTo>
                  <a:cubicBezTo>
                    <a:pt x="155" y="8180"/>
                    <a:pt x="238" y="8346"/>
                    <a:pt x="238" y="8537"/>
                  </a:cubicBezTo>
                  <a:cubicBezTo>
                    <a:pt x="238" y="8739"/>
                    <a:pt x="155" y="8894"/>
                    <a:pt x="0" y="9001"/>
                  </a:cubicBezTo>
                  <a:lnTo>
                    <a:pt x="0" y="11811"/>
                  </a:lnTo>
                  <a:cubicBezTo>
                    <a:pt x="155" y="11918"/>
                    <a:pt x="238" y="12085"/>
                    <a:pt x="238" y="12275"/>
                  </a:cubicBezTo>
                  <a:cubicBezTo>
                    <a:pt x="238" y="12466"/>
                    <a:pt x="155" y="12633"/>
                    <a:pt x="0" y="12740"/>
                  </a:cubicBezTo>
                  <a:lnTo>
                    <a:pt x="0" y="15550"/>
                  </a:lnTo>
                  <a:cubicBezTo>
                    <a:pt x="155" y="15657"/>
                    <a:pt x="238" y="15823"/>
                    <a:pt x="238" y="16014"/>
                  </a:cubicBezTo>
                  <a:cubicBezTo>
                    <a:pt x="238" y="16204"/>
                    <a:pt x="155" y="16371"/>
                    <a:pt x="0" y="16478"/>
                  </a:cubicBezTo>
                  <a:lnTo>
                    <a:pt x="0" y="19288"/>
                  </a:lnTo>
                  <a:cubicBezTo>
                    <a:pt x="155" y="19395"/>
                    <a:pt x="238" y="19550"/>
                    <a:pt x="238" y="19753"/>
                  </a:cubicBezTo>
                  <a:cubicBezTo>
                    <a:pt x="238" y="19943"/>
                    <a:pt x="155" y="20110"/>
                    <a:pt x="0" y="20205"/>
                  </a:cubicBezTo>
                  <a:lnTo>
                    <a:pt x="0" y="23027"/>
                  </a:lnTo>
                  <a:cubicBezTo>
                    <a:pt x="155" y="23122"/>
                    <a:pt x="238" y="23289"/>
                    <a:pt x="238" y="23479"/>
                  </a:cubicBezTo>
                  <a:cubicBezTo>
                    <a:pt x="238" y="23682"/>
                    <a:pt x="155" y="23836"/>
                    <a:pt x="0" y="23944"/>
                  </a:cubicBezTo>
                  <a:lnTo>
                    <a:pt x="0" y="26753"/>
                  </a:lnTo>
                  <a:cubicBezTo>
                    <a:pt x="155" y="26861"/>
                    <a:pt x="238" y="27027"/>
                    <a:pt x="238" y="27218"/>
                  </a:cubicBezTo>
                  <a:cubicBezTo>
                    <a:pt x="238" y="27408"/>
                    <a:pt x="155" y="27575"/>
                    <a:pt x="0" y="27682"/>
                  </a:cubicBezTo>
                  <a:lnTo>
                    <a:pt x="0" y="30492"/>
                  </a:lnTo>
                  <a:cubicBezTo>
                    <a:pt x="155" y="30599"/>
                    <a:pt x="238" y="30766"/>
                    <a:pt x="238" y="30956"/>
                  </a:cubicBezTo>
                  <a:cubicBezTo>
                    <a:pt x="238" y="31147"/>
                    <a:pt x="155" y="31313"/>
                    <a:pt x="0" y="31421"/>
                  </a:cubicBezTo>
                  <a:lnTo>
                    <a:pt x="0" y="34219"/>
                  </a:lnTo>
                  <a:cubicBezTo>
                    <a:pt x="155" y="34314"/>
                    <a:pt x="238" y="34481"/>
                    <a:pt x="238" y="34671"/>
                  </a:cubicBezTo>
                  <a:cubicBezTo>
                    <a:pt x="238" y="34873"/>
                    <a:pt x="155" y="35028"/>
                    <a:pt x="0" y="35135"/>
                  </a:cubicBezTo>
                  <a:lnTo>
                    <a:pt x="0" y="37945"/>
                  </a:lnTo>
                  <a:cubicBezTo>
                    <a:pt x="155" y="38052"/>
                    <a:pt x="238" y="38219"/>
                    <a:pt x="238" y="38410"/>
                  </a:cubicBezTo>
                  <a:cubicBezTo>
                    <a:pt x="238" y="38600"/>
                    <a:pt x="155" y="38767"/>
                    <a:pt x="0" y="38874"/>
                  </a:cubicBezTo>
                  <a:lnTo>
                    <a:pt x="0" y="41684"/>
                  </a:lnTo>
                  <a:cubicBezTo>
                    <a:pt x="155" y="41791"/>
                    <a:pt x="238" y="41958"/>
                    <a:pt x="238" y="42148"/>
                  </a:cubicBezTo>
                  <a:cubicBezTo>
                    <a:pt x="238" y="42339"/>
                    <a:pt x="155" y="42505"/>
                    <a:pt x="0" y="42612"/>
                  </a:cubicBezTo>
                  <a:lnTo>
                    <a:pt x="0" y="45422"/>
                  </a:lnTo>
                  <a:cubicBezTo>
                    <a:pt x="155" y="45529"/>
                    <a:pt x="238" y="45684"/>
                    <a:pt x="238" y="45887"/>
                  </a:cubicBezTo>
                  <a:cubicBezTo>
                    <a:pt x="238" y="46077"/>
                    <a:pt x="155" y="46244"/>
                    <a:pt x="0" y="46339"/>
                  </a:cubicBezTo>
                  <a:lnTo>
                    <a:pt x="0" y="49161"/>
                  </a:lnTo>
                  <a:cubicBezTo>
                    <a:pt x="155" y="49256"/>
                    <a:pt x="238" y="49423"/>
                    <a:pt x="238" y="49613"/>
                  </a:cubicBezTo>
                  <a:cubicBezTo>
                    <a:pt x="238" y="49816"/>
                    <a:pt x="155" y="49971"/>
                    <a:pt x="0" y="50078"/>
                  </a:cubicBezTo>
                  <a:lnTo>
                    <a:pt x="0" y="52888"/>
                  </a:lnTo>
                  <a:cubicBezTo>
                    <a:pt x="155" y="52995"/>
                    <a:pt x="238" y="53161"/>
                    <a:pt x="238" y="53352"/>
                  </a:cubicBezTo>
                  <a:cubicBezTo>
                    <a:pt x="238" y="53542"/>
                    <a:pt x="155" y="53709"/>
                    <a:pt x="0" y="53816"/>
                  </a:cubicBezTo>
                  <a:lnTo>
                    <a:pt x="0" y="56626"/>
                  </a:lnTo>
                  <a:cubicBezTo>
                    <a:pt x="155" y="56733"/>
                    <a:pt x="238" y="56900"/>
                    <a:pt x="238" y="57090"/>
                  </a:cubicBezTo>
                  <a:cubicBezTo>
                    <a:pt x="238" y="57281"/>
                    <a:pt x="155" y="57448"/>
                    <a:pt x="0" y="57555"/>
                  </a:cubicBezTo>
                  <a:lnTo>
                    <a:pt x="0" y="60365"/>
                  </a:lnTo>
                  <a:cubicBezTo>
                    <a:pt x="155" y="60472"/>
                    <a:pt x="238" y="60627"/>
                    <a:pt x="238" y="60829"/>
                  </a:cubicBezTo>
                  <a:cubicBezTo>
                    <a:pt x="238" y="61019"/>
                    <a:pt x="155" y="61186"/>
                    <a:pt x="0" y="61281"/>
                  </a:cubicBezTo>
                  <a:lnTo>
                    <a:pt x="0" y="63901"/>
                  </a:lnTo>
                  <a:cubicBezTo>
                    <a:pt x="155" y="64008"/>
                    <a:pt x="238" y="64175"/>
                    <a:pt x="238" y="64365"/>
                  </a:cubicBezTo>
                  <a:cubicBezTo>
                    <a:pt x="238" y="64556"/>
                    <a:pt x="155" y="64722"/>
                    <a:pt x="0" y="64829"/>
                  </a:cubicBezTo>
                  <a:lnTo>
                    <a:pt x="0" y="67639"/>
                  </a:lnTo>
                  <a:cubicBezTo>
                    <a:pt x="155" y="67747"/>
                    <a:pt x="238" y="67913"/>
                    <a:pt x="238" y="68104"/>
                  </a:cubicBezTo>
                  <a:cubicBezTo>
                    <a:pt x="238" y="68294"/>
                    <a:pt x="155" y="68461"/>
                    <a:pt x="0" y="68568"/>
                  </a:cubicBezTo>
                  <a:lnTo>
                    <a:pt x="0" y="71378"/>
                  </a:lnTo>
                  <a:cubicBezTo>
                    <a:pt x="155" y="71485"/>
                    <a:pt x="238" y="71640"/>
                    <a:pt x="238" y="71842"/>
                  </a:cubicBezTo>
                  <a:cubicBezTo>
                    <a:pt x="238" y="72033"/>
                    <a:pt x="155" y="72199"/>
                    <a:pt x="0" y="72295"/>
                  </a:cubicBezTo>
                  <a:lnTo>
                    <a:pt x="0" y="73057"/>
                  </a:lnTo>
                  <a:lnTo>
                    <a:pt x="163116" y="73057"/>
                  </a:lnTo>
                  <a:lnTo>
                    <a:pt x="161937" y="70497"/>
                  </a:lnTo>
                  <a:cubicBezTo>
                    <a:pt x="161866" y="70533"/>
                    <a:pt x="161806" y="70544"/>
                    <a:pt x="161711" y="70544"/>
                  </a:cubicBezTo>
                  <a:cubicBezTo>
                    <a:pt x="161413" y="70544"/>
                    <a:pt x="161151" y="70294"/>
                    <a:pt x="161151" y="69973"/>
                  </a:cubicBezTo>
                  <a:cubicBezTo>
                    <a:pt x="161151" y="69759"/>
                    <a:pt x="161270" y="69580"/>
                    <a:pt x="161461" y="69485"/>
                  </a:cubicBezTo>
                  <a:lnTo>
                    <a:pt x="158413" y="62877"/>
                  </a:lnTo>
                  <a:cubicBezTo>
                    <a:pt x="158306" y="62996"/>
                    <a:pt x="158163" y="63091"/>
                    <a:pt x="157984" y="63091"/>
                  </a:cubicBezTo>
                  <a:cubicBezTo>
                    <a:pt x="157663" y="63091"/>
                    <a:pt x="157413" y="62829"/>
                    <a:pt x="157413" y="62520"/>
                  </a:cubicBezTo>
                  <a:cubicBezTo>
                    <a:pt x="157413" y="62210"/>
                    <a:pt x="157663" y="61960"/>
                    <a:pt x="157984" y="61960"/>
                  </a:cubicBezTo>
                  <a:lnTo>
                    <a:pt x="157996" y="61960"/>
                  </a:lnTo>
                  <a:lnTo>
                    <a:pt x="156020" y="57674"/>
                  </a:lnTo>
                  <a:cubicBezTo>
                    <a:pt x="155746" y="57626"/>
                    <a:pt x="155555" y="57388"/>
                    <a:pt x="155555" y="57114"/>
                  </a:cubicBezTo>
                  <a:cubicBezTo>
                    <a:pt x="155555" y="57019"/>
                    <a:pt x="155579" y="56924"/>
                    <a:pt x="155627" y="56840"/>
                  </a:cubicBezTo>
                  <a:lnTo>
                    <a:pt x="154828" y="55103"/>
                  </a:lnTo>
                  <a:lnTo>
                    <a:pt x="154828" y="55103"/>
                  </a:lnTo>
                  <a:cubicBezTo>
                    <a:pt x="154829" y="55114"/>
                    <a:pt x="154829" y="55126"/>
                    <a:pt x="154829" y="55138"/>
                  </a:cubicBezTo>
                  <a:cubicBezTo>
                    <a:pt x="154829" y="55435"/>
                    <a:pt x="154567" y="55709"/>
                    <a:pt x="154258" y="55709"/>
                  </a:cubicBezTo>
                  <a:cubicBezTo>
                    <a:pt x="153948" y="55709"/>
                    <a:pt x="153698" y="55459"/>
                    <a:pt x="153698" y="55138"/>
                  </a:cubicBezTo>
                  <a:cubicBezTo>
                    <a:pt x="153698" y="54828"/>
                    <a:pt x="153948" y="54578"/>
                    <a:pt x="154258" y="54578"/>
                  </a:cubicBezTo>
                  <a:cubicBezTo>
                    <a:pt x="154413" y="54578"/>
                    <a:pt x="154561" y="54646"/>
                    <a:pt x="154668" y="54755"/>
                  </a:cubicBezTo>
                  <a:lnTo>
                    <a:pt x="154668" y="54755"/>
                  </a:lnTo>
                  <a:lnTo>
                    <a:pt x="152567" y="50185"/>
                  </a:lnTo>
                  <a:cubicBezTo>
                    <a:pt x="152507" y="50197"/>
                    <a:pt x="152448" y="50209"/>
                    <a:pt x="152388" y="50209"/>
                  </a:cubicBezTo>
                  <a:cubicBezTo>
                    <a:pt x="152079" y="50209"/>
                    <a:pt x="151817" y="49959"/>
                    <a:pt x="151817" y="49649"/>
                  </a:cubicBezTo>
                  <a:cubicBezTo>
                    <a:pt x="151817" y="49435"/>
                    <a:pt x="151924" y="49256"/>
                    <a:pt x="152102" y="49173"/>
                  </a:cubicBezTo>
                  <a:lnTo>
                    <a:pt x="149066" y="42577"/>
                  </a:lnTo>
                  <a:cubicBezTo>
                    <a:pt x="148959" y="42684"/>
                    <a:pt x="148828" y="42755"/>
                    <a:pt x="148662" y="42755"/>
                  </a:cubicBezTo>
                  <a:cubicBezTo>
                    <a:pt x="148352" y="42755"/>
                    <a:pt x="148102" y="42505"/>
                    <a:pt x="148102" y="42196"/>
                  </a:cubicBezTo>
                  <a:cubicBezTo>
                    <a:pt x="148102" y="41898"/>
                    <a:pt x="148340" y="41660"/>
                    <a:pt x="148638" y="41636"/>
                  </a:cubicBezTo>
                  <a:lnTo>
                    <a:pt x="146530" y="37100"/>
                  </a:lnTo>
                  <a:cubicBezTo>
                    <a:pt x="146352" y="37017"/>
                    <a:pt x="146221" y="36814"/>
                    <a:pt x="146221" y="36612"/>
                  </a:cubicBezTo>
                  <a:cubicBezTo>
                    <a:pt x="146221" y="36564"/>
                    <a:pt x="146221" y="36516"/>
                    <a:pt x="146233" y="36481"/>
                  </a:cubicBezTo>
                  <a:lnTo>
                    <a:pt x="145459" y="34814"/>
                  </a:lnTo>
                  <a:cubicBezTo>
                    <a:pt x="145435" y="35088"/>
                    <a:pt x="145197" y="35302"/>
                    <a:pt x="144911" y="35302"/>
                  </a:cubicBezTo>
                  <a:cubicBezTo>
                    <a:pt x="144602" y="35302"/>
                    <a:pt x="144352" y="35052"/>
                    <a:pt x="144352" y="34731"/>
                  </a:cubicBezTo>
                  <a:cubicBezTo>
                    <a:pt x="144352" y="34421"/>
                    <a:pt x="144602" y="34171"/>
                    <a:pt x="144911" y="34171"/>
                  </a:cubicBezTo>
                  <a:cubicBezTo>
                    <a:pt x="145030" y="34171"/>
                    <a:pt x="145137" y="34195"/>
                    <a:pt x="145221" y="34254"/>
                  </a:cubicBezTo>
                  <a:lnTo>
                    <a:pt x="143125" y="29694"/>
                  </a:lnTo>
                  <a:lnTo>
                    <a:pt x="143054" y="29694"/>
                  </a:lnTo>
                  <a:cubicBezTo>
                    <a:pt x="142744" y="29694"/>
                    <a:pt x="142482" y="29432"/>
                    <a:pt x="142482" y="29123"/>
                  </a:cubicBezTo>
                  <a:cubicBezTo>
                    <a:pt x="142482" y="28956"/>
                    <a:pt x="142566" y="28813"/>
                    <a:pt x="142661" y="28706"/>
                  </a:cubicBezTo>
                  <a:lnTo>
                    <a:pt x="139637" y="22110"/>
                  </a:lnTo>
                  <a:cubicBezTo>
                    <a:pt x="139541" y="22169"/>
                    <a:pt x="139434" y="22217"/>
                    <a:pt x="139315" y="22217"/>
                  </a:cubicBezTo>
                  <a:cubicBezTo>
                    <a:pt x="139018" y="22217"/>
                    <a:pt x="138756" y="21967"/>
                    <a:pt x="138756" y="21658"/>
                  </a:cubicBezTo>
                  <a:cubicBezTo>
                    <a:pt x="138756" y="21396"/>
                    <a:pt x="138934" y="21181"/>
                    <a:pt x="139172" y="21122"/>
                  </a:cubicBezTo>
                  <a:lnTo>
                    <a:pt x="136982" y="16383"/>
                  </a:lnTo>
                  <a:cubicBezTo>
                    <a:pt x="136946" y="16335"/>
                    <a:pt x="136922" y="16276"/>
                    <a:pt x="136910" y="16216"/>
                  </a:cubicBezTo>
                  <a:lnTo>
                    <a:pt x="136089" y="14430"/>
                  </a:lnTo>
                  <a:cubicBezTo>
                    <a:pt x="135993" y="14633"/>
                    <a:pt x="135803" y="14764"/>
                    <a:pt x="135577" y="14764"/>
                  </a:cubicBezTo>
                  <a:cubicBezTo>
                    <a:pt x="135267" y="14764"/>
                    <a:pt x="135017" y="14514"/>
                    <a:pt x="135017" y="14192"/>
                  </a:cubicBezTo>
                  <a:cubicBezTo>
                    <a:pt x="135017" y="13883"/>
                    <a:pt x="135267" y="13633"/>
                    <a:pt x="135577" y="13633"/>
                  </a:cubicBezTo>
                  <a:cubicBezTo>
                    <a:pt x="135636" y="13633"/>
                    <a:pt x="135684" y="13645"/>
                    <a:pt x="135731" y="13657"/>
                  </a:cubicBezTo>
                  <a:lnTo>
                    <a:pt x="133660" y="9156"/>
                  </a:lnTo>
                  <a:cubicBezTo>
                    <a:pt x="133386" y="9120"/>
                    <a:pt x="133160" y="8882"/>
                    <a:pt x="133160" y="8596"/>
                  </a:cubicBezTo>
                  <a:cubicBezTo>
                    <a:pt x="133160" y="8477"/>
                    <a:pt x="133183" y="8382"/>
                    <a:pt x="133267" y="8287"/>
                  </a:cubicBezTo>
                  <a:lnTo>
                    <a:pt x="130207" y="1667"/>
                  </a:lnTo>
                  <a:cubicBezTo>
                    <a:pt x="130135" y="1691"/>
                    <a:pt x="130064" y="1715"/>
                    <a:pt x="129993" y="1715"/>
                  </a:cubicBezTo>
                  <a:cubicBezTo>
                    <a:pt x="129695" y="1715"/>
                    <a:pt x="129421" y="1453"/>
                    <a:pt x="129421" y="1143"/>
                  </a:cubicBezTo>
                  <a:cubicBezTo>
                    <a:pt x="129421" y="917"/>
                    <a:pt x="129552" y="738"/>
                    <a:pt x="129731" y="643"/>
                  </a:cubicBezTo>
                  <a:lnTo>
                    <a:pt x="129433" y="1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 name="Google Shape;17;p2"/>
            <p:cNvSpPr/>
            <p:nvPr/>
          </p:nvSpPr>
          <p:spPr>
            <a:xfrm>
              <a:off x="5208952" y="204361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 name="Google Shape;18;p2"/>
            <p:cNvSpPr/>
            <p:nvPr/>
          </p:nvSpPr>
          <p:spPr>
            <a:xfrm>
              <a:off x="5208952" y="1925382"/>
              <a:ext cx="15977" cy="28243"/>
            </a:xfrm>
            <a:custGeom>
              <a:avLst/>
              <a:gdLst/>
              <a:ahLst/>
              <a:cxnLst/>
              <a:rect l="l" t="t" r="r" b="b"/>
              <a:pathLst>
                <a:path w="465" h="822" extrusionOk="0">
                  <a:moveTo>
                    <a:pt x="84" y="0"/>
                  </a:moveTo>
                  <a:cubicBezTo>
                    <a:pt x="36" y="84"/>
                    <a:pt x="0" y="179"/>
                    <a:pt x="0" y="286"/>
                  </a:cubicBezTo>
                  <a:cubicBezTo>
                    <a:pt x="0" y="548"/>
                    <a:pt x="191" y="774"/>
                    <a:pt x="465" y="822"/>
                  </a:cubicBezTo>
                  <a:lnTo>
                    <a:pt x="84"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 name="Google Shape;19;p2"/>
            <p:cNvSpPr/>
            <p:nvPr/>
          </p:nvSpPr>
          <p:spPr>
            <a:xfrm>
              <a:off x="4952840" y="153100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 name="Google Shape;20;p2"/>
            <p:cNvSpPr/>
            <p:nvPr/>
          </p:nvSpPr>
          <p:spPr>
            <a:xfrm>
              <a:off x="4952840" y="1403365"/>
              <a:ext cx="33191" cy="38104"/>
            </a:xfrm>
            <a:custGeom>
              <a:avLst/>
              <a:gdLst/>
              <a:ahLst/>
              <a:cxnLst/>
              <a:rect l="l" t="t" r="r" b="b"/>
              <a:pathLst>
                <a:path w="966" h="1109" extrusionOk="0">
                  <a:moveTo>
                    <a:pt x="537" y="1"/>
                  </a:moveTo>
                  <a:cubicBezTo>
                    <a:pt x="239" y="13"/>
                    <a:pt x="1" y="263"/>
                    <a:pt x="1" y="549"/>
                  </a:cubicBezTo>
                  <a:cubicBezTo>
                    <a:pt x="1" y="858"/>
                    <a:pt x="251" y="1108"/>
                    <a:pt x="572" y="1108"/>
                  </a:cubicBezTo>
                  <a:cubicBezTo>
                    <a:pt x="727" y="1108"/>
                    <a:pt x="870" y="1037"/>
                    <a:pt x="965" y="930"/>
                  </a:cubicBezTo>
                  <a:lnTo>
                    <a:pt x="5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 name="Google Shape;21;p2"/>
            <p:cNvSpPr/>
            <p:nvPr/>
          </p:nvSpPr>
          <p:spPr>
            <a:xfrm>
              <a:off x="5016679"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 name="Google Shape;22;p2"/>
            <p:cNvSpPr/>
            <p:nvPr/>
          </p:nvSpPr>
          <p:spPr>
            <a:xfrm>
              <a:off x="4952840" y="1787121"/>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 name="Google Shape;23;p2"/>
            <p:cNvSpPr/>
            <p:nvPr/>
          </p:nvSpPr>
          <p:spPr>
            <a:xfrm>
              <a:off x="5080896"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 name="Google Shape;24;p2"/>
            <p:cNvSpPr/>
            <p:nvPr/>
          </p:nvSpPr>
          <p:spPr>
            <a:xfrm>
              <a:off x="4952840" y="1659065"/>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 name="Google Shape;25;p2"/>
            <p:cNvSpPr/>
            <p:nvPr/>
          </p:nvSpPr>
          <p:spPr>
            <a:xfrm>
              <a:off x="5081309" y="1661917"/>
              <a:ext cx="25391" cy="36043"/>
            </a:xfrm>
            <a:custGeom>
              <a:avLst/>
              <a:gdLst/>
              <a:ahLst/>
              <a:cxnLst/>
              <a:rect l="l" t="t" r="r" b="b"/>
              <a:pathLst>
                <a:path w="739" h="1049" extrusionOk="0">
                  <a:moveTo>
                    <a:pt x="286" y="1"/>
                  </a:moveTo>
                  <a:cubicBezTo>
                    <a:pt x="108" y="108"/>
                    <a:pt x="0" y="286"/>
                    <a:pt x="0" y="477"/>
                  </a:cubicBezTo>
                  <a:cubicBezTo>
                    <a:pt x="0" y="775"/>
                    <a:pt x="250" y="1048"/>
                    <a:pt x="560" y="1048"/>
                  </a:cubicBezTo>
                  <a:cubicBezTo>
                    <a:pt x="620" y="1048"/>
                    <a:pt x="679" y="1025"/>
                    <a:pt x="739" y="1013"/>
                  </a:cubicBezTo>
                  <a:lnTo>
                    <a:pt x="286"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 name="Google Shape;26;p2"/>
            <p:cNvSpPr/>
            <p:nvPr/>
          </p:nvSpPr>
          <p:spPr>
            <a:xfrm>
              <a:off x="5016679"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 name="Google Shape;27;p2"/>
            <p:cNvSpPr/>
            <p:nvPr/>
          </p:nvSpPr>
          <p:spPr>
            <a:xfrm>
              <a:off x="5144701" y="1978982"/>
              <a:ext cx="38894" cy="38894"/>
            </a:xfrm>
            <a:custGeom>
              <a:avLst/>
              <a:gdLst/>
              <a:ahLst/>
              <a:cxnLst/>
              <a:rect l="l" t="t" r="r" b="b"/>
              <a:pathLst>
                <a:path w="1132" h="1132" extrusionOk="0">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 name="Google Shape;28;p2"/>
            <p:cNvSpPr/>
            <p:nvPr/>
          </p:nvSpPr>
          <p:spPr>
            <a:xfrm>
              <a:off x="5016679"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 name="Google Shape;29;p2"/>
            <p:cNvSpPr/>
            <p:nvPr/>
          </p:nvSpPr>
          <p:spPr>
            <a:xfrm>
              <a:off x="4952840" y="204361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 name="Google Shape;30;p2"/>
            <p:cNvSpPr/>
            <p:nvPr/>
          </p:nvSpPr>
          <p:spPr>
            <a:xfrm>
              <a:off x="5080896" y="2043611"/>
              <a:ext cx="38894" cy="38894"/>
            </a:xfrm>
            <a:custGeom>
              <a:avLst/>
              <a:gdLst/>
              <a:ahLst/>
              <a:cxnLst/>
              <a:rect l="l" t="t" r="r" b="b"/>
              <a:pathLst>
                <a:path w="1132" h="1132" extrusionOk="0">
                  <a:moveTo>
                    <a:pt x="560" y="0"/>
                  </a:moveTo>
                  <a:cubicBezTo>
                    <a:pt x="251" y="0"/>
                    <a:pt x="1" y="250"/>
                    <a:pt x="1" y="560"/>
                  </a:cubicBezTo>
                  <a:cubicBezTo>
                    <a:pt x="12"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 name="Google Shape;31;p2"/>
            <p:cNvSpPr/>
            <p:nvPr/>
          </p:nvSpPr>
          <p:spPr>
            <a:xfrm>
              <a:off x="4952840" y="1915143"/>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 name="Google Shape;32;p2"/>
            <p:cNvSpPr/>
            <p:nvPr/>
          </p:nvSpPr>
          <p:spPr>
            <a:xfrm>
              <a:off x="5080896" y="1915143"/>
              <a:ext cx="38894" cy="38894"/>
            </a:xfrm>
            <a:custGeom>
              <a:avLst/>
              <a:gdLst/>
              <a:ahLst/>
              <a:cxnLst/>
              <a:rect l="l" t="t" r="r" b="b"/>
              <a:pathLst>
                <a:path w="1132" h="1132" extrusionOk="0">
                  <a:moveTo>
                    <a:pt x="560" y="1"/>
                  </a:moveTo>
                  <a:cubicBezTo>
                    <a:pt x="251" y="1"/>
                    <a:pt x="1" y="251"/>
                    <a:pt x="1" y="560"/>
                  </a:cubicBezTo>
                  <a:cubicBezTo>
                    <a:pt x="12"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 name="Google Shape;33;p2"/>
            <p:cNvSpPr/>
            <p:nvPr/>
          </p:nvSpPr>
          <p:spPr>
            <a:xfrm>
              <a:off x="5144701" y="1851338"/>
              <a:ext cx="38894" cy="38894"/>
            </a:xfrm>
            <a:custGeom>
              <a:avLst/>
              <a:gdLst/>
              <a:ahLst/>
              <a:cxnLst/>
              <a:rect l="l" t="t" r="r" b="b"/>
              <a:pathLst>
                <a:path w="1132"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 name="Google Shape;34;p2"/>
            <p:cNvSpPr/>
            <p:nvPr/>
          </p:nvSpPr>
          <p:spPr>
            <a:xfrm>
              <a:off x="5016679"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 name="Google Shape;35;p2"/>
            <p:cNvSpPr/>
            <p:nvPr/>
          </p:nvSpPr>
          <p:spPr>
            <a:xfrm>
              <a:off x="4760568" y="960340"/>
              <a:ext cx="22127" cy="33156"/>
            </a:xfrm>
            <a:custGeom>
              <a:avLst/>
              <a:gdLst/>
              <a:ahLst/>
              <a:cxnLst/>
              <a:rect l="l" t="t" r="r" b="b"/>
              <a:pathLst>
                <a:path w="644" h="965" extrusionOk="0">
                  <a:moveTo>
                    <a:pt x="191" y="1"/>
                  </a:moveTo>
                  <a:cubicBezTo>
                    <a:pt x="72" y="96"/>
                    <a:pt x="1" y="239"/>
                    <a:pt x="1" y="405"/>
                  </a:cubicBezTo>
                  <a:cubicBezTo>
                    <a:pt x="1" y="715"/>
                    <a:pt x="251" y="965"/>
                    <a:pt x="572" y="965"/>
                  </a:cubicBezTo>
                  <a:lnTo>
                    <a:pt x="644" y="965"/>
                  </a:lnTo>
                  <a:lnTo>
                    <a:pt x="19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 name="Google Shape;36;p2"/>
            <p:cNvSpPr/>
            <p:nvPr/>
          </p:nvSpPr>
          <p:spPr>
            <a:xfrm>
              <a:off x="4696763"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 name="Google Shape;37;p2"/>
            <p:cNvSpPr/>
            <p:nvPr/>
          </p:nvSpPr>
          <p:spPr>
            <a:xfrm>
              <a:off x="4696763"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 name="Google Shape;38;p2"/>
            <p:cNvSpPr/>
            <p:nvPr/>
          </p:nvSpPr>
          <p:spPr>
            <a:xfrm>
              <a:off x="4889036" y="1225832"/>
              <a:ext cx="10273" cy="21303"/>
            </a:xfrm>
            <a:custGeom>
              <a:avLst/>
              <a:gdLst/>
              <a:ahLst/>
              <a:cxnLst/>
              <a:rect l="l" t="t" r="r" b="b"/>
              <a:pathLst>
                <a:path w="299" h="620" extrusionOk="0">
                  <a:moveTo>
                    <a:pt x="12" y="1"/>
                  </a:moveTo>
                  <a:cubicBezTo>
                    <a:pt x="1" y="48"/>
                    <a:pt x="1" y="84"/>
                    <a:pt x="1" y="132"/>
                  </a:cubicBezTo>
                  <a:cubicBezTo>
                    <a:pt x="1" y="346"/>
                    <a:pt x="120" y="536"/>
                    <a:pt x="298" y="620"/>
                  </a:cubicBezTo>
                  <a:lnTo>
                    <a:pt x="1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 name="Google Shape;39;p2"/>
            <p:cNvSpPr/>
            <p:nvPr/>
          </p:nvSpPr>
          <p:spPr>
            <a:xfrm>
              <a:off x="4760568" y="1210714"/>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 name="Google Shape;40;p2"/>
            <p:cNvSpPr/>
            <p:nvPr/>
          </p:nvSpPr>
          <p:spPr>
            <a:xfrm>
              <a:off x="4696763"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 name="Google Shape;41;p2"/>
            <p:cNvSpPr/>
            <p:nvPr/>
          </p:nvSpPr>
          <p:spPr>
            <a:xfrm>
              <a:off x="4824407" y="1274519"/>
              <a:ext cx="38894" cy="38894"/>
            </a:xfrm>
            <a:custGeom>
              <a:avLst/>
              <a:gdLst/>
              <a:ahLst/>
              <a:cxnLst/>
              <a:rect l="l" t="t" r="r" b="b"/>
              <a:pathLst>
                <a:path w="1132" h="1132" extrusionOk="0">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 name="Google Shape;42;p2"/>
            <p:cNvSpPr/>
            <p:nvPr/>
          </p:nvSpPr>
          <p:spPr>
            <a:xfrm>
              <a:off x="4696763"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 name="Google Shape;43;p2"/>
            <p:cNvSpPr/>
            <p:nvPr/>
          </p:nvSpPr>
          <p:spPr>
            <a:xfrm>
              <a:off x="4825231" y="1147631"/>
              <a:ext cx="38070" cy="37726"/>
            </a:xfrm>
            <a:custGeom>
              <a:avLst/>
              <a:gdLst/>
              <a:ahLst/>
              <a:cxnLst/>
              <a:rect l="l" t="t" r="r" b="b"/>
              <a:pathLst>
                <a:path w="1108" h="1098" extrusionOk="0">
                  <a:moveTo>
                    <a:pt x="516" y="1"/>
                  </a:moveTo>
                  <a:cubicBezTo>
                    <a:pt x="217" y="1"/>
                    <a:pt x="0" y="232"/>
                    <a:pt x="0" y="538"/>
                  </a:cubicBezTo>
                  <a:cubicBezTo>
                    <a:pt x="0" y="848"/>
                    <a:pt x="250" y="1098"/>
                    <a:pt x="560" y="1098"/>
                  </a:cubicBezTo>
                  <a:cubicBezTo>
                    <a:pt x="845" y="1098"/>
                    <a:pt x="1084" y="872"/>
                    <a:pt x="1107" y="610"/>
                  </a:cubicBezTo>
                  <a:lnTo>
                    <a:pt x="869" y="86"/>
                  </a:lnTo>
                  <a:cubicBezTo>
                    <a:pt x="786" y="26"/>
                    <a:pt x="679" y="3"/>
                    <a:pt x="560" y="3"/>
                  </a:cubicBezTo>
                  <a:cubicBezTo>
                    <a:pt x="545" y="2"/>
                    <a:pt x="530" y="1"/>
                    <a:pt x="51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 name="Google Shape;44;p2"/>
            <p:cNvSpPr/>
            <p:nvPr/>
          </p:nvSpPr>
          <p:spPr>
            <a:xfrm>
              <a:off x="4760568" y="1082659"/>
              <a:ext cx="38929" cy="38894"/>
            </a:xfrm>
            <a:custGeom>
              <a:avLst/>
              <a:gdLst/>
              <a:ahLst/>
              <a:cxnLst/>
              <a:rect l="l" t="t" r="r" b="b"/>
              <a:pathLst>
                <a:path w="1133"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 name="Google Shape;45;p2"/>
            <p:cNvSpPr/>
            <p:nvPr/>
          </p:nvSpPr>
          <p:spPr>
            <a:xfrm>
              <a:off x="4888624" y="1466792"/>
              <a:ext cx="38894" cy="38894"/>
            </a:xfrm>
            <a:custGeom>
              <a:avLst/>
              <a:gdLst/>
              <a:ahLst/>
              <a:cxnLst/>
              <a:rect l="l" t="t" r="r" b="b"/>
              <a:pathLst>
                <a:path w="1132" h="1132" extrusionOk="0">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 name="Google Shape;46;p2"/>
            <p:cNvSpPr/>
            <p:nvPr/>
          </p:nvSpPr>
          <p:spPr>
            <a:xfrm>
              <a:off x="4760568" y="1467204"/>
              <a:ext cx="38929" cy="38894"/>
            </a:xfrm>
            <a:custGeom>
              <a:avLst/>
              <a:gdLst/>
              <a:ahLst/>
              <a:cxnLst/>
              <a:rect l="l" t="t" r="r" b="b"/>
              <a:pathLst>
                <a:path w="1133"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 name="Google Shape;47;p2"/>
            <p:cNvSpPr/>
            <p:nvPr/>
          </p:nvSpPr>
          <p:spPr>
            <a:xfrm>
              <a:off x="4696763"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 name="Google Shape;48;p2"/>
            <p:cNvSpPr/>
            <p:nvPr/>
          </p:nvSpPr>
          <p:spPr>
            <a:xfrm>
              <a:off x="4824407" y="1531009"/>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 name="Google Shape;49;p2"/>
            <p:cNvSpPr/>
            <p:nvPr/>
          </p:nvSpPr>
          <p:spPr>
            <a:xfrm>
              <a:off x="4696763"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 name="Google Shape;50;p2"/>
            <p:cNvSpPr/>
            <p:nvPr/>
          </p:nvSpPr>
          <p:spPr>
            <a:xfrm>
              <a:off x="4824407" y="1402575"/>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 name="Google Shape;51;p2"/>
            <p:cNvSpPr/>
            <p:nvPr/>
          </p:nvSpPr>
          <p:spPr>
            <a:xfrm>
              <a:off x="4888624" y="1338736"/>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 name="Google Shape;52;p2"/>
            <p:cNvSpPr/>
            <p:nvPr/>
          </p:nvSpPr>
          <p:spPr>
            <a:xfrm>
              <a:off x="4760568" y="1338736"/>
              <a:ext cx="38929" cy="38894"/>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 name="Google Shape;53;p2"/>
            <p:cNvSpPr/>
            <p:nvPr/>
          </p:nvSpPr>
          <p:spPr>
            <a:xfrm>
              <a:off x="4888624" y="1722870"/>
              <a:ext cx="38894" cy="38894"/>
            </a:xfrm>
            <a:custGeom>
              <a:avLst/>
              <a:gdLst/>
              <a:ahLst/>
              <a:cxnLst/>
              <a:rect l="l" t="t" r="r" b="b"/>
              <a:pathLst>
                <a:path w="1132" h="1132" extrusionOk="0">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 name="Google Shape;54;p2"/>
            <p:cNvSpPr/>
            <p:nvPr/>
          </p:nvSpPr>
          <p:spPr>
            <a:xfrm>
              <a:off x="4760568" y="1723282"/>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 name="Google Shape;55;p2"/>
            <p:cNvSpPr/>
            <p:nvPr/>
          </p:nvSpPr>
          <p:spPr>
            <a:xfrm>
              <a:off x="4696763" y="1787121"/>
              <a:ext cx="38894" cy="38894"/>
            </a:xfrm>
            <a:custGeom>
              <a:avLst/>
              <a:gdLst/>
              <a:ahLst/>
              <a:cxnLst/>
              <a:rect l="l" t="t" r="r" b="b"/>
              <a:pathLst>
                <a:path w="1132" h="1132" extrusionOk="0">
                  <a:moveTo>
                    <a:pt x="560" y="0"/>
                  </a:moveTo>
                  <a:cubicBezTo>
                    <a:pt x="251" y="0"/>
                    <a:pt x="1" y="262"/>
                    <a:pt x="1" y="572"/>
                  </a:cubicBezTo>
                  <a:cubicBezTo>
                    <a:pt x="1" y="869"/>
                    <a:pt x="251"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 name="Google Shape;56;p2"/>
            <p:cNvSpPr/>
            <p:nvPr/>
          </p:nvSpPr>
          <p:spPr>
            <a:xfrm>
              <a:off x="4824407" y="1787121"/>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 name="Google Shape;57;p2"/>
            <p:cNvSpPr/>
            <p:nvPr/>
          </p:nvSpPr>
          <p:spPr>
            <a:xfrm>
              <a:off x="4696763"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 name="Google Shape;58;p2"/>
            <p:cNvSpPr/>
            <p:nvPr/>
          </p:nvSpPr>
          <p:spPr>
            <a:xfrm>
              <a:off x="4824407" y="1659065"/>
              <a:ext cx="38894" cy="38894"/>
            </a:xfrm>
            <a:custGeom>
              <a:avLst/>
              <a:gdLst/>
              <a:ahLst/>
              <a:cxnLst/>
              <a:rect l="l" t="t" r="r" b="b"/>
              <a:pathLst>
                <a:path w="1132" h="1132" extrusionOk="0">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 name="Google Shape;59;p2"/>
            <p:cNvSpPr/>
            <p:nvPr/>
          </p:nvSpPr>
          <p:spPr>
            <a:xfrm>
              <a:off x="4888624" y="1594848"/>
              <a:ext cx="38894" cy="38894"/>
            </a:xfrm>
            <a:custGeom>
              <a:avLst/>
              <a:gdLst/>
              <a:ahLst/>
              <a:cxnLst/>
              <a:rect l="l" t="t" r="r" b="b"/>
              <a:pathLst>
                <a:path w="1132" h="1132" extrusionOk="0">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 name="Google Shape;60;p2"/>
            <p:cNvSpPr/>
            <p:nvPr/>
          </p:nvSpPr>
          <p:spPr>
            <a:xfrm>
              <a:off x="4760568" y="1594848"/>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 name="Google Shape;61;p2"/>
            <p:cNvSpPr/>
            <p:nvPr/>
          </p:nvSpPr>
          <p:spPr>
            <a:xfrm>
              <a:off x="4888624"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 name="Google Shape;62;p2"/>
            <p:cNvSpPr/>
            <p:nvPr/>
          </p:nvSpPr>
          <p:spPr>
            <a:xfrm>
              <a:off x="4760568" y="1979359"/>
              <a:ext cx="38929" cy="38929"/>
            </a:xfrm>
            <a:custGeom>
              <a:avLst/>
              <a:gdLst/>
              <a:ahLst/>
              <a:cxnLst/>
              <a:rect l="l" t="t" r="r" b="b"/>
              <a:pathLst>
                <a:path w="1133"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 name="Google Shape;63;p2"/>
            <p:cNvSpPr/>
            <p:nvPr/>
          </p:nvSpPr>
          <p:spPr>
            <a:xfrm>
              <a:off x="4696763"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 name="Google Shape;64;p2"/>
            <p:cNvSpPr/>
            <p:nvPr/>
          </p:nvSpPr>
          <p:spPr>
            <a:xfrm>
              <a:off x="4824407" y="2043611"/>
              <a:ext cx="38894" cy="38894"/>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 name="Google Shape;65;p2"/>
            <p:cNvSpPr/>
            <p:nvPr/>
          </p:nvSpPr>
          <p:spPr>
            <a:xfrm>
              <a:off x="4696763"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 name="Google Shape;66;p2"/>
            <p:cNvSpPr/>
            <p:nvPr/>
          </p:nvSpPr>
          <p:spPr>
            <a:xfrm>
              <a:off x="4824407" y="1915143"/>
              <a:ext cx="38894" cy="38894"/>
            </a:xfrm>
            <a:custGeom>
              <a:avLst/>
              <a:gdLst/>
              <a:ahLst/>
              <a:cxnLst/>
              <a:rect l="l" t="t" r="r" b="b"/>
              <a:pathLst>
                <a:path w="1132" h="1132" extrusionOk="0">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 name="Google Shape;67;p2"/>
            <p:cNvSpPr/>
            <p:nvPr/>
          </p:nvSpPr>
          <p:spPr>
            <a:xfrm>
              <a:off x="4888624" y="1851338"/>
              <a:ext cx="38894" cy="38894"/>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 name="Google Shape;68;p2"/>
            <p:cNvSpPr/>
            <p:nvPr/>
          </p:nvSpPr>
          <p:spPr>
            <a:xfrm>
              <a:off x="4760568" y="1851338"/>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 name="Google Shape;69;p2"/>
            <p:cNvSpPr/>
            <p:nvPr/>
          </p:nvSpPr>
          <p:spPr>
            <a:xfrm>
              <a:off x="4440273" y="258352"/>
              <a:ext cx="17626" cy="30305"/>
            </a:xfrm>
            <a:custGeom>
              <a:avLst/>
              <a:gdLst/>
              <a:ahLst/>
              <a:cxnLst/>
              <a:rect l="l" t="t" r="r" b="b"/>
              <a:pathLst>
                <a:path w="513" h="882" extrusionOk="0">
                  <a:moveTo>
                    <a:pt x="108" y="0"/>
                  </a:moveTo>
                  <a:cubicBezTo>
                    <a:pt x="48" y="84"/>
                    <a:pt x="0" y="191"/>
                    <a:pt x="0" y="310"/>
                  </a:cubicBezTo>
                  <a:cubicBezTo>
                    <a:pt x="12" y="620"/>
                    <a:pt x="227" y="846"/>
                    <a:pt x="512" y="882"/>
                  </a:cubicBezTo>
                  <a:lnTo>
                    <a:pt x="10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 name="Google Shape;70;p2"/>
            <p:cNvSpPr/>
            <p:nvPr/>
          </p:nvSpPr>
          <p:spPr>
            <a:xfrm>
              <a:off x="4504490" y="442860"/>
              <a:ext cx="36867" cy="38482"/>
            </a:xfrm>
            <a:custGeom>
              <a:avLst/>
              <a:gdLst/>
              <a:ahLst/>
              <a:cxnLst/>
              <a:rect l="l" t="t" r="r" b="b"/>
              <a:pathLst>
                <a:path w="1073" h="1120" extrusionOk="0">
                  <a:moveTo>
                    <a:pt x="560" y="0"/>
                  </a:moveTo>
                  <a:cubicBezTo>
                    <a:pt x="251" y="0"/>
                    <a:pt x="1" y="238"/>
                    <a:pt x="1" y="548"/>
                  </a:cubicBezTo>
                  <a:cubicBezTo>
                    <a:pt x="1" y="869"/>
                    <a:pt x="251" y="1119"/>
                    <a:pt x="560" y="1119"/>
                  </a:cubicBezTo>
                  <a:cubicBezTo>
                    <a:pt x="786" y="1119"/>
                    <a:pt x="977" y="988"/>
                    <a:pt x="1072" y="786"/>
                  </a:cubicBezTo>
                  <a:lnTo>
                    <a:pt x="715" y="36"/>
                  </a:lnTo>
                  <a:cubicBezTo>
                    <a:pt x="667" y="12"/>
                    <a:pt x="608"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 name="Google Shape;71;p2"/>
            <p:cNvSpPr/>
            <p:nvPr/>
          </p:nvSpPr>
          <p:spPr>
            <a:xfrm>
              <a:off x="4440685" y="506252"/>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 name="Google Shape;72;p2"/>
            <p:cNvSpPr/>
            <p:nvPr/>
          </p:nvSpPr>
          <p:spPr>
            <a:xfrm>
              <a:off x="4569532" y="531197"/>
              <a:ext cx="2508" cy="5772"/>
            </a:xfrm>
            <a:custGeom>
              <a:avLst/>
              <a:gdLst/>
              <a:ahLst/>
              <a:cxnLst/>
              <a:rect l="l" t="t" r="r" b="b"/>
              <a:pathLst>
                <a:path w="73" h="168" extrusionOk="0">
                  <a:moveTo>
                    <a:pt x="1" y="1"/>
                  </a:moveTo>
                  <a:cubicBezTo>
                    <a:pt x="13" y="60"/>
                    <a:pt x="36" y="120"/>
                    <a:pt x="72" y="168"/>
                  </a:cubicBez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 name="Google Shape;73;p2"/>
            <p:cNvSpPr/>
            <p:nvPr/>
          </p:nvSpPr>
          <p:spPr>
            <a:xfrm>
              <a:off x="4440685" y="377818"/>
              <a:ext cx="38482" cy="38894"/>
            </a:xfrm>
            <a:custGeom>
              <a:avLst/>
              <a:gdLst/>
              <a:ahLst/>
              <a:cxnLst/>
              <a:rect l="l" t="t" r="r" b="b"/>
              <a:pathLst>
                <a:path w="1120" h="1132" extrusionOk="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 name="Google Shape;74;p2"/>
            <p:cNvSpPr/>
            <p:nvPr/>
          </p:nvSpPr>
          <p:spPr>
            <a:xfrm>
              <a:off x="4632958" y="699350"/>
              <a:ext cx="29892" cy="38070"/>
            </a:xfrm>
            <a:custGeom>
              <a:avLst/>
              <a:gdLst/>
              <a:ahLst/>
              <a:cxnLst/>
              <a:rect l="l" t="t" r="r" b="b"/>
              <a:pathLst>
                <a:path w="870" h="1108" extrusionOk="0">
                  <a:moveTo>
                    <a:pt x="417" y="0"/>
                  </a:moveTo>
                  <a:cubicBezTo>
                    <a:pt x="179" y="72"/>
                    <a:pt x="0" y="286"/>
                    <a:pt x="0" y="548"/>
                  </a:cubicBezTo>
                  <a:cubicBezTo>
                    <a:pt x="0" y="846"/>
                    <a:pt x="250" y="1108"/>
                    <a:pt x="560" y="1108"/>
                  </a:cubicBezTo>
                  <a:cubicBezTo>
                    <a:pt x="679" y="1108"/>
                    <a:pt x="786" y="1060"/>
                    <a:pt x="869" y="1001"/>
                  </a:cubicBezTo>
                  <a:lnTo>
                    <a:pt x="41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 name="Google Shape;75;p2"/>
            <p:cNvSpPr/>
            <p:nvPr/>
          </p:nvSpPr>
          <p:spPr>
            <a:xfrm>
              <a:off x="4504490"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 name="Google Shape;76;p2"/>
            <p:cNvSpPr/>
            <p:nvPr/>
          </p:nvSpPr>
          <p:spPr>
            <a:xfrm>
              <a:off x="4440685" y="762330"/>
              <a:ext cx="38482" cy="38929"/>
            </a:xfrm>
            <a:custGeom>
              <a:avLst/>
              <a:gdLst/>
              <a:ahLst/>
              <a:cxnLst/>
              <a:rect l="l" t="t" r="r" b="b"/>
              <a:pathLst>
                <a:path w="1120" h="1133" extrusionOk="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 name="Google Shape;77;p2"/>
            <p:cNvSpPr/>
            <p:nvPr/>
          </p:nvSpPr>
          <p:spPr>
            <a:xfrm>
              <a:off x="4568329" y="762330"/>
              <a:ext cx="38894" cy="38929"/>
            </a:xfrm>
            <a:custGeom>
              <a:avLst/>
              <a:gdLst/>
              <a:ahLst/>
              <a:cxnLst/>
              <a:rect l="l" t="t" r="r" b="b"/>
              <a:pathLst>
                <a:path w="1132" h="1133" extrusionOk="0">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 name="Google Shape;78;p2"/>
            <p:cNvSpPr/>
            <p:nvPr/>
          </p:nvSpPr>
          <p:spPr>
            <a:xfrm>
              <a:off x="4440685" y="634308"/>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 name="Google Shape;79;p2"/>
            <p:cNvSpPr/>
            <p:nvPr/>
          </p:nvSpPr>
          <p:spPr>
            <a:xfrm>
              <a:off x="4568329" y="634308"/>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 name="Google Shape;80;p2"/>
            <p:cNvSpPr/>
            <p:nvPr/>
          </p:nvSpPr>
          <p:spPr>
            <a:xfrm>
              <a:off x="4504490" y="570881"/>
              <a:ext cx="38894" cy="38482"/>
            </a:xfrm>
            <a:custGeom>
              <a:avLst/>
              <a:gdLst/>
              <a:ahLst/>
              <a:cxnLst/>
              <a:rect l="l" t="t" r="r" b="b"/>
              <a:pathLst>
                <a:path w="1132" h="1120" extrusionOk="0">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 name="Google Shape;81;p2"/>
            <p:cNvSpPr/>
            <p:nvPr/>
          </p:nvSpPr>
          <p:spPr>
            <a:xfrm>
              <a:off x="4632134" y="954603"/>
              <a:ext cx="38894" cy="38894"/>
            </a:xfrm>
            <a:custGeom>
              <a:avLst/>
              <a:gdLst/>
              <a:ahLst/>
              <a:cxnLst/>
              <a:rect l="l" t="t" r="r" b="b"/>
              <a:pathLst>
                <a:path w="1132" h="1132" extrusionOk="0">
                  <a:moveTo>
                    <a:pt x="572" y="1"/>
                  </a:moveTo>
                  <a:cubicBezTo>
                    <a:pt x="262" y="1"/>
                    <a:pt x="0" y="263"/>
                    <a:pt x="0" y="572"/>
                  </a:cubicBezTo>
                  <a:cubicBezTo>
                    <a:pt x="24" y="882"/>
                    <a:pt x="274"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 name="Google Shape;82;p2"/>
            <p:cNvSpPr/>
            <p:nvPr/>
          </p:nvSpPr>
          <p:spPr>
            <a:xfrm>
              <a:off x="4504490"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 name="Google Shape;83;p2"/>
            <p:cNvSpPr/>
            <p:nvPr/>
          </p:nvSpPr>
          <p:spPr>
            <a:xfrm>
              <a:off x="4440685" y="1018854"/>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 name="Google Shape;84;p2"/>
            <p:cNvSpPr/>
            <p:nvPr/>
          </p:nvSpPr>
          <p:spPr>
            <a:xfrm>
              <a:off x="4568329" y="1018854"/>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 name="Google Shape;85;p2"/>
            <p:cNvSpPr/>
            <p:nvPr/>
          </p:nvSpPr>
          <p:spPr>
            <a:xfrm>
              <a:off x="4440685" y="890386"/>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 name="Google Shape;86;p2"/>
            <p:cNvSpPr/>
            <p:nvPr/>
          </p:nvSpPr>
          <p:spPr>
            <a:xfrm>
              <a:off x="4568329" y="890386"/>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 name="Google Shape;87;p2"/>
            <p:cNvSpPr/>
            <p:nvPr/>
          </p:nvSpPr>
          <p:spPr>
            <a:xfrm>
              <a:off x="4632134" y="826581"/>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 name="Google Shape;88;p2"/>
            <p:cNvSpPr/>
            <p:nvPr/>
          </p:nvSpPr>
          <p:spPr>
            <a:xfrm>
              <a:off x="4504490" y="82699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 name="Google Shape;89;p2"/>
            <p:cNvSpPr/>
            <p:nvPr/>
          </p:nvSpPr>
          <p:spPr>
            <a:xfrm>
              <a:off x="4632134" y="1210302"/>
              <a:ext cx="38894" cy="38894"/>
            </a:xfrm>
            <a:custGeom>
              <a:avLst/>
              <a:gdLst/>
              <a:ahLst/>
              <a:cxnLst/>
              <a:rect l="l" t="t" r="r" b="b"/>
              <a:pathLst>
                <a:path w="1132" h="1132" extrusionOk="0">
                  <a:moveTo>
                    <a:pt x="572" y="0"/>
                  </a:moveTo>
                  <a:cubicBezTo>
                    <a:pt x="262" y="0"/>
                    <a:pt x="0" y="262"/>
                    <a:pt x="0" y="572"/>
                  </a:cubicBezTo>
                  <a:cubicBezTo>
                    <a:pt x="24" y="893"/>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 name="Google Shape;90;p2"/>
            <p:cNvSpPr/>
            <p:nvPr/>
          </p:nvSpPr>
          <p:spPr>
            <a:xfrm>
              <a:off x="4504490" y="1210714"/>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 name="Google Shape;91;p2"/>
            <p:cNvSpPr/>
            <p:nvPr/>
          </p:nvSpPr>
          <p:spPr>
            <a:xfrm>
              <a:off x="4440685" y="1274519"/>
              <a:ext cx="38482" cy="38894"/>
            </a:xfrm>
            <a:custGeom>
              <a:avLst/>
              <a:gdLst/>
              <a:ahLst/>
              <a:cxnLst/>
              <a:rect l="l" t="t" r="r" b="b"/>
              <a:pathLst>
                <a:path w="1120" h="1132" extrusionOk="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 name="Google Shape;92;p2"/>
            <p:cNvSpPr/>
            <p:nvPr/>
          </p:nvSpPr>
          <p:spPr>
            <a:xfrm>
              <a:off x="4568329" y="1274519"/>
              <a:ext cx="38894" cy="38894"/>
            </a:xfrm>
            <a:custGeom>
              <a:avLst/>
              <a:gdLst/>
              <a:ahLst/>
              <a:cxnLst/>
              <a:rect l="l" t="t" r="r" b="b"/>
              <a:pathLst>
                <a:path w="1132" h="1132" extrusionOk="0">
                  <a:moveTo>
                    <a:pt x="572" y="1"/>
                  </a:moveTo>
                  <a:cubicBezTo>
                    <a:pt x="250" y="1"/>
                    <a:pt x="0" y="251"/>
                    <a:pt x="0" y="560"/>
                  </a:cubicBezTo>
                  <a:cubicBezTo>
                    <a:pt x="12" y="894"/>
                    <a:pt x="274"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 name="Google Shape;93;p2"/>
            <p:cNvSpPr/>
            <p:nvPr/>
          </p:nvSpPr>
          <p:spPr>
            <a:xfrm>
              <a:off x="4440685" y="1146463"/>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 name="Google Shape;94;p2"/>
            <p:cNvSpPr/>
            <p:nvPr/>
          </p:nvSpPr>
          <p:spPr>
            <a:xfrm>
              <a:off x="4568329" y="1146463"/>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 name="Google Shape;95;p2"/>
            <p:cNvSpPr/>
            <p:nvPr/>
          </p:nvSpPr>
          <p:spPr>
            <a:xfrm>
              <a:off x="4632134" y="1082659"/>
              <a:ext cx="38894" cy="38894"/>
            </a:xfrm>
            <a:custGeom>
              <a:avLst/>
              <a:gdLst/>
              <a:ahLst/>
              <a:cxnLst/>
              <a:rect l="l" t="t" r="r" b="b"/>
              <a:pathLst>
                <a:path w="1132" h="1132" extrusionOk="0">
                  <a:moveTo>
                    <a:pt x="572" y="1"/>
                  </a:moveTo>
                  <a:cubicBezTo>
                    <a:pt x="262" y="1"/>
                    <a:pt x="0" y="251"/>
                    <a:pt x="0" y="560"/>
                  </a:cubicBezTo>
                  <a:cubicBezTo>
                    <a:pt x="0"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 name="Google Shape;96;p2"/>
            <p:cNvSpPr/>
            <p:nvPr/>
          </p:nvSpPr>
          <p:spPr>
            <a:xfrm>
              <a:off x="4504490" y="1082659"/>
              <a:ext cx="38894" cy="38894"/>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 name="Google Shape;97;p2"/>
            <p:cNvSpPr/>
            <p:nvPr/>
          </p:nvSpPr>
          <p:spPr>
            <a:xfrm>
              <a:off x="4632134" y="1466792"/>
              <a:ext cx="38894" cy="38894"/>
            </a:xfrm>
            <a:custGeom>
              <a:avLst/>
              <a:gdLst/>
              <a:ahLst/>
              <a:cxnLst/>
              <a:rect l="l" t="t" r="r" b="b"/>
              <a:pathLst>
                <a:path w="1132" h="1132" extrusionOk="0">
                  <a:moveTo>
                    <a:pt x="572" y="0"/>
                  </a:moveTo>
                  <a:cubicBezTo>
                    <a:pt x="262" y="0"/>
                    <a:pt x="0" y="250"/>
                    <a:pt x="0" y="560"/>
                  </a:cubicBezTo>
                  <a:cubicBezTo>
                    <a:pt x="24" y="893"/>
                    <a:pt x="274"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 name="Google Shape;98;p2"/>
            <p:cNvSpPr/>
            <p:nvPr/>
          </p:nvSpPr>
          <p:spPr>
            <a:xfrm>
              <a:off x="4504490" y="1467204"/>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 name="Google Shape;99;p2"/>
            <p:cNvSpPr/>
            <p:nvPr/>
          </p:nvSpPr>
          <p:spPr>
            <a:xfrm>
              <a:off x="4440685" y="153100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 name="Google Shape;100;p2"/>
            <p:cNvSpPr/>
            <p:nvPr/>
          </p:nvSpPr>
          <p:spPr>
            <a:xfrm>
              <a:off x="4568329" y="1531009"/>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 name="Google Shape;101;p2"/>
            <p:cNvSpPr/>
            <p:nvPr/>
          </p:nvSpPr>
          <p:spPr>
            <a:xfrm>
              <a:off x="4440685" y="1402575"/>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 name="Google Shape;102;p2"/>
            <p:cNvSpPr/>
            <p:nvPr/>
          </p:nvSpPr>
          <p:spPr>
            <a:xfrm>
              <a:off x="4568329" y="1402575"/>
              <a:ext cx="38894" cy="38894"/>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 name="Google Shape;103;p2"/>
            <p:cNvSpPr/>
            <p:nvPr/>
          </p:nvSpPr>
          <p:spPr>
            <a:xfrm>
              <a:off x="4632134" y="1338736"/>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 name="Google Shape;104;p2"/>
            <p:cNvSpPr/>
            <p:nvPr/>
          </p:nvSpPr>
          <p:spPr>
            <a:xfrm>
              <a:off x="4504490" y="133873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 name="Google Shape;105;p2"/>
            <p:cNvSpPr/>
            <p:nvPr/>
          </p:nvSpPr>
          <p:spPr>
            <a:xfrm>
              <a:off x="4632134" y="1722870"/>
              <a:ext cx="38894" cy="38894"/>
            </a:xfrm>
            <a:custGeom>
              <a:avLst/>
              <a:gdLst/>
              <a:ahLst/>
              <a:cxnLst/>
              <a:rect l="l" t="t" r="r" b="b"/>
              <a:pathLst>
                <a:path w="1132" h="1132" extrusionOk="0">
                  <a:moveTo>
                    <a:pt x="572" y="1"/>
                  </a:moveTo>
                  <a:cubicBezTo>
                    <a:pt x="262" y="1"/>
                    <a:pt x="0" y="251"/>
                    <a:pt x="0" y="560"/>
                  </a:cubicBezTo>
                  <a:cubicBezTo>
                    <a:pt x="24"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 name="Google Shape;106;p2"/>
            <p:cNvSpPr/>
            <p:nvPr/>
          </p:nvSpPr>
          <p:spPr>
            <a:xfrm>
              <a:off x="4504490" y="172328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 name="Google Shape;107;p2"/>
            <p:cNvSpPr/>
            <p:nvPr/>
          </p:nvSpPr>
          <p:spPr>
            <a:xfrm>
              <a:off x="4440685" y="1787121"/>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 name="Google Shape;108;p2"/>
            <p:cNvSpPr/>
            <p:nvPr/>
          </p:nvSpPr>
          <p:spPr>
            <a:xfrm>
              <a:off x="4568329" y="1787121"/>
              <a:ext cx="38894" cy="38894"/>
            </a:xfrm>
            <a:custGeom>
              <a:avLst/>
              <a:gdLst/>
              <a:ahLst/>
              <a:cxnLst/>
              <a:rect l="l" t="t" r="r" b="b"/>
              <a:pathLst>
                <a:path w="1132" h="1132" extrusionOk="0">
                  <a:moveTo>
                    <a:pt x="572" y="0"/>
                  </a:moveTo>
                  <a:cubicBezTo>
                    <a:pt x="250" y="0"/>
                    <a:pt x="0" y="262"/>
                    <a:pt x="0" y="572"/>
                  </a:cubicBezTo>
                  <a:cubicBezTo>
                    <a:pt x="12" y="869"/>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 name="Google Shape;109;p2"/>
            <p:cNvSpPr/>
            <p:nvPr/>
          </p:nvSpPr>
          <p:spPr>
            <a:xfrm>
              <a:off x="4440685" y="1659065"/>
              <a:ext cx="38482" cy="38894"/>
            </a:xfrm>
            <a:custGeom>
              <a:avLst/>
              <a:gdLst/>
              <a:ahLst/>
              <a:cxnLst/>
              <a:rect l="l" t="t" r="r" b="b"/>
              <a:pathLst>
                <a:path w="1120" h="1132" extrusionOk="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 name="Google Shape;110;p2"/>
            <p:cNvSpPr/>
            <p:nvPr/>
          </p:nvSpPr>
          <p:spPr>
            <a:xfrm>
              <a:off x="4568329" y="1659065"/>
              <a:ext cx="38894" cy="38894"/>
            </a:xfrm>
            <a:custGeom>
              <a:avLst/>
              <a:gdLst/>
              <a:ahLst/>
              <a:cxnLst/>
              <a:rect l="l" t="t" r="r" b="b"/>
              <a:pathLst>
                <a:path w="1132" h="1132" extrusionOk="0">
                  <a:moveTo>
                    <a:pt x="572" y="0"/>
                  </a:moveTo>
                  <a:cubicBezTo>
                    <a:pt x="250" y="0"/>
                    <a:pt x="0" y="250"/>
                    <a:pt x="0" y="560"/>
                  </a:cubicBezTo>
                  <a:cubicBezTo>
                    <a:pt x="12" y="870"/>
                    <a:pt x="274"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 name="Google Shape;111;p2"/>
            <p:cNvSpPr/>
            <p:nvPr/>
          </p:nvSpPr>
          <p:spPr>
            <a:xfrm>
              <a:off x="4632134" y="1594848"/>
              <a:ext cx="38894" cy="38894"/>
            </a:xfrm>
            <a:custGeom>
              <a:avLst/>
              <a:gdLst/>
              <a:ahLst/>
              <a:cxnLst/>
              <a:rect l="l" t="t" r="r" b="b"/>
              <a:pathLst>
                <a:path w="1132" h="1132" extrusionOk="0">
                  <a:moveTo>
                    <a:pt x="572" y="0"/>
                  </a:moveTo>
                  <a:cubicBezTo>
                    <a:pt x="262" y="0"/>
                    <a:pt x="0" y="262"/>
                    <a:pt x="0" y="572"/>
                  </a:cubicBezTo>
                  <a:cubicBezTo>
                    <a:pt x="24"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 name="Google Shape;112;p2"/>
            <p:cNvSpPr/>
            <p:nvPr/>
          </p:nvSpPr>
          <p:spPr>
            <a:xfrm>
              <a:off x="4504490"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 name="Google Shape;113;p2"/>
            <p:cNvSpPr/>
            <p:nvPr/>
          </p:nvSpPr>
          <p:spPr>
            <a:xfrm>
              <a:off x="4632134" y="1978982"/>
              <a:ext cx="38894" cy="38894"/>
            </a:xfrm>
            <a:custGeom>
              <a:avLst/>
              <a:gdLst/>
              <a:ahLst/>
              <a:cxnLst/>
              <a:rect l="l" t="t" r="r" b="b"/>
              <a:pathLst>
                <a:path w="1132" h="1132" extrusionOk="0">
                  <a:moveTo>
                    <a:pt x="572" y="0"/>
                  </a:moveTo>
                  <a:cubicBezTo>
                    <a:pt x="262"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 name="Google Shape;114;p2"/>
            <p:cNvSpPr/>
            <p:nvPr/>
          </p:nvSpPr>
          <p:spPr>
            <a:xfrm>
              <a:off x="4504490" y="1979359"/>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 name="Google Shape;115;p2"/>
            <p:cNvSpPr/>
            <p:nvPr/>
          </p:nvSpPr>
          <p:spPr>
            <a:xfrm>
              <a:off x="4440685" y="2043611"/>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 name="Google Shape;116;p2"/>
            <p:cNvSpPr/>
            <p:nvPr/>
          </p:nvSpPr>
          <p:spPr>
            <a:xfrm>
              <a:off x="4568329" y="2043611"/>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 name="Google Shape;117;p2"/>
            <p:cNvSpPr/>
            <p:nvPr/>
          </p:nvSpPr>
          <p:spPr>
            <a:xfrm>
              <a:off x="4440685" y="1915143"/>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 name="Google Shape;118;p2"/>
            <p:cNvSpPr/>
            <p:nvPr/>
          </p:nvSpPr>
          <p:spPr>
            <a:xfrm>
              <a:off x="4568329" y="1915143"/>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 name="Google Shape;119;p2"/>
            <p:cNvSpPr/>
            <p:nvPr/>
          </p:nvSpPr>
          <p:spPr>
            <a:xfrm>
              <a:off x="4632134" y="1851338"/>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 name="Google Shape;120;p2"/>
            <p:cNvSpPr/>
            <p:nvPr/>
          </p:nvSpPr>
          <p:spPr>
            <a:xfrm>
              <a:off x="4504490"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 name="Google Shape;121;p2"/>
            <p:cNvSpPr/>
            <p:nvPr/>
          </p:nvSpPr>
          <p:spPr>
            <a:xfrm>
              <a:off x="4184195" y="-590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 name="Google Shape;122;p2"/>
            <p:cNvSpPr/>
            <p:nvPr/>
          </p:nvSpPr>
          <p:spPr>
            <a:xfrm>
              <a:off x="4312217" y="-3051"/>
              <a:ext cx="27041" cy="36455"/>
            </a:xfrm>
            <a:custGeom>
              <a:avLst/>
              <a:gdLst/>
              <a:ahLst/>
              <a:cxnLst/>
              <a:rect l="l" t="t" r="r" b="b"/>
              <a:pathLst>
                <a:path w="787" h="1061" extrusionOk="0">
                  <a:moveTo>
                    <a:pt x="322" y="0"/>
                  </a:moveTo>
                  <a:cubicBezTo>
                    <a:pt x="132" y="72"/>
                    <a:pt x="1" y="274"/>
                    <a:pt x="1" y="489"/>
                  </a:cubicBezTo>
                  <a:cubicBezTo>
                    <a:pt x="1" y="786"/>
                    <a:pt x="251" y="1060"/>
                    <a:pt x="560" y="1060"/>
                  </a:cubicBezTo>
                  <a:cubicBezTo>
                    <a:pt x="644" y="1060"/>
                    <a:pt x="715" y="1048"/>
                    <a:pt x="787" y="1012"/>
                  </a:cubicBezTo>
                  <a:lnTo>
                    <a:pt x="32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 name="Google Shape;123;p2"/>
            <p:cNvSpPr/>
            <p:nvPr/>
          </p:nvSpPr>
          <p:spPr>
            <a:xfrm>
              <a:off x="4376056" y="186335"/>
              <a:ext cx="38894" cy="38516"/>
            </a:xfrm>
            <a:custGeom>
              <a:avLst/>
              <a:gdLst/>
              <a:ahLst/>
              <a:cxnLst/>
              <a:rect l="l" t="t" r="r" b="b"/>
              <a:pathLst>
                <a:path w="1132" h="1121" extrusionOk="0">
                  <a:moveTo>
                    <a:pt x="572" y="1"/>
                  </a:moveTo>
                  <a:cubicBezTo>
                    <a:pt x="250" y="1"/>
                    <a:pt x="0" y="251"/>
                    <a:pt x="0" y="561"/>
                  </a:cubicBezTo>
                  <a:cubicBezTo>
                    <a:pt x="0" y="870"/>
                    <a:pt x="274" y="1120"/>
                    <a:pt x="572" y="1120"/>
                  </a:cubicBezTo>
                  <a:cubicBezTo>
                    <a:pt x="881" y="1120"/>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 name="Google Shape;124;p2"/>
            <p:cNvSpPr/>
            <p:nvPr/>
          </p:nvSpPr>
          <p:spPr>
            <a:xfrm>
              <a:off x="4248412" y="186335"/>
              <a:ext cx="38894" cy="38929"/>
            </a:xfrm>
            <a:custGeom>
              <a:avLst/>
              <a:gdLst/>
              <a:ahLst/>
              <a:cxnLst/>
              <a:rect l="l" t="t" r="r" b="b"/>
              <a:pathLst>
                <a:path w="1132" h="1133" extrusionOk="0">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 name="Google Shape;125;p2"/>
            <p:cNvSpPr/>
            <p:nvPr/>
          </p:nvSpPr>
          <p:spPr>
            <a:xfrm>
              <a:off x="4184195" y="250174"/>
              <a:ext cx="38894" cy="38894"/>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 name="Google Shape;126;p2"/>
            <p:cNvSpPr/>
            <p:nvPr/>
          </p:nvSpPr>
          <p:spPr>
            <a:xfrm>
              <a:off x="4312217" y="250174"/>
              <a:ext cx="38894" cy="38894"/>
            </a:xfrm>
            <a:custGeom>
              <a:avLst/>
              <a:gdLst/>
              <a:ahLst/>
              <a:cxnLst/>
              <a:rect l="l" t="t" r="r" b="b"/>
              <a:pathLst>
                <a:path w="1132" h="1132" extrusionOk="0">
                  <a:moveTo>
                    <a:pt x="560" y="0"/>
                  </a:moveTo>
                  <a:cubicBezTo>
                    <a:pt x="251" y="0"/>
                    <a:pt x="1" y="250"/>
                    <a:pt x="1" y="560"/>
                  </a:cubicBezTo>
                  <a:cubicBezTo>
                    <a:pt x="1" y="881"/>
                    <a:pt x="263"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 name="Google Shape;127;p2"/>
            <p:cNvSpPr/>
            <p:nvPr/>
          </p:nvSpPr>
          <p:spPr>
            <a:xfrm>
              <a:off x="4184195" y="121706"/>
              <a:ext cx="38894" cy="38894"/>
            </a:xfrm>
            <a:custGeom>
              <a:avLst/>
              <a:gdLst/>
              <a:ahLst/>
              <a:cxnLst/>
              <a:rect l="l" t="t" r="r" b="b"/>
              <a:pathLst>
                <a:path w="1132" h="1132" extrusionOk="0">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 name="Google Shape;128;p2"/>
            <p:cNvSpPr/>
            <p:nvPr/>
          </p:nvSpPr>
          <p:spPr>
            <a:xfrm>
              <a:off x="4312217" y="121706"/>
              <a:ext cx="38894" cy="38894"/>
            </a:xfrm>
            <a:custGeom>
              <a:avLst/>
              <a:gdLst/>
              <a:ahLst/>
              <a:cxnLst/>
              <a:rect l="l" t="t" r="r" b="b"/>
              <a:pathLst>
                <a:path w="1132" h="1132" extrusionOk="0">
                  <a:moveTo>
                    <a:pt x="560" y="1"/>
                  </a:moveTo>
                  <a:cubicBezTo>
                    <a:pt x="251" y="1"/>
                    <a:pt x="1" y="251"/>
                    <a:pt x="1" y="572"/>
                  </a:cubicBezTo>
                  <a:cubicBezTo>
                    <a:pt x="1" y="894"/>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 name="Google Shape;129;p2"/>
            <p:cNvSpPr/>
            <p:nvPr/>
          </p:nvSpPr>
          <p:spPr>
            <a:xfrm>
              <a:off x="4248412"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 name="Google Shape;130;p2"/>
            <p:cNvSpPr/>
            <p:nvPr/>
          </p:nvSpPr>
          <p:spPr>
            <a:xfrm>
              <a:off x="4376056" y="442447"/>
              <a:ext cx="38894" cy="38894"/>
            </a:xfrm>
            <a:custGeom>
              <a:avLst/>
              <a:gdLst/>
              <a:ahLst/>
              <a:cxnLst/>
              <a:rect l="l" t="t" r="r" b="b"/>
              <a:pathLst>
                <a:path w="1132" h="1132" extrusionOk="0">
                  <a:moveTo>
                    <a:pt x="572" y="0"/>
                  </a:moveTo>
                  <a:cubicBezTo>
                    <a:pt x="250" y="0"/>
                    <a:pt x="0" y="250"/>
                    <a:pt x="0" y="560"/>
                  </a:cubicBezTo>
                  <a:cubicBezTo>
                    <a:pt x="12" y="881"/>
                    <a:pt x="274" y="1131"/>
                    <a:pt x="572" y="1131"/>
                  </a:cubicBezTo>
                  <a:cubicBezTo>
                    <a:pt x="881" y="1131"/>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 name="Google Shape;131;p2"/>
            <p:cNvSpPr/>
            <p:nvPr/>
          </p:nvSpPr>
          <p:spPr>
            <a:xfrm>
              <a:off x="4248412" y="44244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 name="Google Shape;132;p2"/>
            <p:cNvSpPr/>
            <p:nvPr/>
          </p:nvSpPr>
          <p:spPr>
            <a:xfrm>
              <a:off x="4184195" y="50625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 name="Google Shape;133;p2"/>
            <p:cNvSpPr/>
            <p:nvPr/>
          </p:nvSpPr>
          <p:spPr>
            <a:xfrm>
              <a:off x="4312217" y="506252"/>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 name="Google Shape;134;p2"/>
            <p:cNvSpPr/>
            <p:nvPr/>
          </p:nvSpPr>
          <p:spPr>
            <a:xfrm>
              <a:off x="4184195" y="377818"/>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 name="Google Shape;135;p2"/>
            <p:cNvSpPr/>
            <p:nvPr/>
          </p:nvSpPr>
          <p:spPr>
            <a:xfrm>
              <a:off x="4312217" y="377818"/>
              <a:ext cx="38894" cy="38894"/>
            </a:xfrm>
            <a:custGeom>
              <a:avLst/>
              <a:gdLst/>
              <a:ahLst/>
              <a:cxnLst/>
              <a:rect l="l" t="t" r="r" b="b"/>
              <a:pathLst>
                <a:path w="1132" h="1132" extrusionOk="0">
                  <a:moveTo>
                    <a:pt x="560" y="0"/>
                  </a:moveTo>
                  <a:cubicBezTo>
                    <a:pt x="251" y="0"/>
                    <a:pt x="1" y="262"/>
                    <a:pt x="1" y="572"/>
                  </a:cubicBezTo>
                  <a:cubicBezTo>
                    <a:pt x="1" y="893"/>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 name="Google Shape;136;p2"/>
            <p:cNvSpPr/>
            <p:nvPr/>
          </p:nvSpPr>
          <p:spPr>
            <a:xfrm>
              <a:off x="4376056" y="313979"/>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 name="Google Shape;137;p2"/>
            <p:cNvSpPr/>
            <p:nvPr/>
          </p:nvSpPr>
          <p:spPr>
            <a:xfrm>
              <a:off x="4248412" y="314391"/>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 name="Google Shape;138;p2"/>
            <p:cNvSpPr/>
            <p:nvPr/>
          </p:nvSpPr>
          <p:spPr>
            <a:xfrm>
              <a:off x="4376056" y="698525"/>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 name="Google Shape;139;p2"/>
            <p:cNvSpPr/>
            <p:nvPr/>
          </p:nvSpPr>
          <p:spPr>
            <a:xfrm>
              <a:off x="4248412"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 name="Google Shape;140;p2"/>
            <p:cNvSpPr/>
            <p:nvPr/>
          </p:nvSpPr>
          <p:spPr>
            <a:xfrm>
              <a:off x="4184195" y="762330"/>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 name="Google Shape;141;p2"/>
            <p:cNvSpPr/>
            <p:nvPr/>
          </p:nvSpPr>
          <p:spPr>
            <a:xfrm>
              <a:off x="4312217" y="762330"/>
              <a:ext cx="38894" cy="38929"/>
            </a:xfrm>
            <a:custGeom>
              <a:avLst/>
              <a:gdLst/>
              <a:ahLst/>
              <a:cxnLst/>
              <a:rect l="l" t="t" r="r" b="b"/>
              <a:pathLst>
                <a:path w="1132" h="1133" extrusionOk="0">
                  <a:moveTo>
                    <a:pt x="560" y="1"/>
                  </a:moveTo>
                  <a:cubicBezTo>
                    <a:pt x="251" y="1"/>
                    <a:pt x="1" y="263"/>
                    <a:pt x="1" y="572"/>
                  </a:cubicBezTo>
                  <a:cubicBezTo>
                    <a:pt x="1" y="882"/>
                    <a:pt x="263"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 name="Google Shape;142;p2"/>
            <p:cNvSpPr/>
            <p:nvPr/>
          </p:nvSpPr>
          <p:spPr>
            <a:xfrm>
              <a:off x="4184195" y="63430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 name="Google Shape;143;p2"/>
            <p:cNvSpPr/>
            <p:nvPr/>
          </p:nvSpPr>
          <p:spPr>
            <a:xfrm>
              <a:off x="4312217" y="634308"/>
              <a:ext cx="38894" cy="38894"/>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 name="Google Shape;144;p2"/>
            <p:cNvSpPr/>
            <p:nvPr/>
          </p:nvSpPr>
          <p:spPr>
            <a:xfrm>
              <a:off x="4376056" y="570091"/>
              <a:ext cx="38894" cy="38894"/>
            </a:xfrm>
            <a:custGeom>
              <a:avLst/>
              <a:gdLst/>
              <a:ahLst/>
              <a:cxnLst/>
              <a:rect l="l" t="t" r="r" b="b"/>
              <a:pathLst>
                <a:path w="1132" h="1132" extrusionOk="0">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 name="Google Shape;145;p2"/>
            <p:cNvSpPr/>
            <p:nvPr/>
          </p:nvSpPr>
          <p:spPr>
            <a:xfrm>
              <a:off x="4248412" y="570881"/>
              <a:ext cx="38894" cy="38482"/>
            </a:xfrm>
            <a:custGeom>
              <a:avLst/>
              <a:gdLst/>
              <a:ahLst/>
              <a:cxnLst/>
              <a:rect l="l" t="t" r="r" b="b"/>
              <a:pathLst>
                <a:path w="1132" h="1120" extrusionOk="0">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 name="Google Shape;146;p2"/>
            <p:cNvSpPr/>
            <p:nvPr/>
          </p:nvSpPr>
          <p:spPr>
            <a:xfrm>
              <a:off x="4376056" y="954603"/>
              <a:ext cx="38894" cy="38894"/>
            </a:xfrm>
            <a:custGeom>
              <a:avLst/>
              <a:gdLst/>
              <a:ahLst/>
              <a:cxnLst/>
              <a:rect l="l" t="t" r="r" b="b"/>
              <a:pathLst>
                <a:path w="1132" h="1132" extrusionOk="0">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 name="Google Shape;147;p2"/>
            <p:cNvSpPr/>
            <p:nvPr/>
          </p:nvSpPr>
          <p:spPr>
            <a:xfrm>
              <a:off x="4248412"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 name="Google Shape;148;p2"/>
            <p:cNvSpPr/>
            <p:nvPr/>
          </p:nvSpPr>
          <p:spPr>
            <a:xfrm>
              <a:off x="4184195" y="1018854"/>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 name="Google Shape;149;p2"/>
            <p:cNvSpPr/>
            <p:nvPr/>
          </p:nvSpPr>
          <p:spPr>
            <a:xfrm>
              <a:off x="4312217" y="1018854"/>
              <a:ext cx="38894" cy="38894"/>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 name="Google Shape;150;p2"/>
            <p:cNvSpPr/>
            <p:nvPr/>
          </p:nvSpPr>
          <p:spPr>
            <a:xfrm>
              <a:off x="4184195" y="89038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 name="Google Shape;151;p2"/>
            <p:cNvSpPr/>
            <p:nvPr/>
          </p:nvSpPr>
          <p:spPr>
            <a:xfrm>
              <a:off x="4312217" y="890386"/>
              <a:ext cx="38894" cy="38894"/>
            </a:xfrm>
            <a:custGeom>
              <a:avLst/>
              <a:gdLst/>
              <a:ahLst/>
              <a:cxnLst/>
              <a:rect l="l" t="t" r="r" b="b"/>
              <a:pathLst>
                <a:path w="1132" h="1132" extrusionOk="0">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 name="Google Shape;152;p2"/>
            <p:cNvSpPr/>
            <p:nvPr/>
          </p:nvSpPr>
          <p:spPr>
            <a:xfrm>
              <a:off x="4376056" y="826581"/>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 name="Google Shape;153;p2"/>
            <p:cNvSpPr/>
            <p:nvPr/>
          </p:nvSpPr>
          <p:spPr>
            <a:xfrm>
              <a:off x="4248412" y="82699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 name="Google Shape;154;p2"/>
            <p:cNvSpPr/>
            <p:nvPr/>
          </p:nvSpPr>
          <p:spPr>
            <a:xfrm>
              <a:off x="4376056" y="1210302"/>
              <a:ext cx="38894" cy="38894"/>
            </a:xfrm>
            <a:custGeom>
              <a:avLst/>
              <a:gdLst/>
              <a:ahLst/>
              <a:cxnLst/>
              <a:rect l="l" t="t" r="r" b="b"/>
              <a:pathLst>
                <a:path w="1132" h="1132" extrusionOk="0">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 name="Google Shape;155;p2"/>
            <p:cNvSpPr/>
            <p:nvPr/>
          </p:nvSpPr>
          <p:spPr>
            <a:xfrm>
              <a:off x="4248412" y="1210714"/>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 name="Google Shape;156;p2"/>
            <p:cNvSpPr/>
            <p:nvPr/>
          </p:nvSpPr>
          <p:spPr>
            <a:xfrm>
              <a:off x="4184195" y="1274519"/>
              <a:ext cx="38894" cy="38894"/>
            </a:xfrm>
            <a:custGeom>
              <a:avLst/>
              <a:gdLst/>
              <a:ahLst/>
              <a:cxnLst/>
              <a:rect l="l" t="t" r="r" b="b"/>
              <a:pathLst>
                <a:path w="1132" h="1132" extrusionOk="0">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 name="Google Shape;157;p2"/>
            <p:cNvSpPr/>
            <p:nvPr/>
          </p:nvSpPr>
          <p:spPr>
            <a:xfrm>
              <a:off x="4312217" y="1274519"/>
              <a:ext cx="38894" cy="38894"/>
            </a:xfrm>
            <a:custGeom>
              <a:avLst/>
              <a:gdLst/>
              <a:ahLst/>
              <a:cxnLst/>
              <a:rect l="l" t="t" r="r" b="b"/>
              <a:pathLst>
                <a:path w="1132" h="1132" extrusionOk="0">
                  <a:moveTo>
                    <a:pt x="560" y="1"/>
                  </a:moveTo>
                  <a:cubicBezTo>
                    <a:pt x="251" y="1"/>
                    <a:pt x="1" y="251"/>
                    <a:pt x="1" y="560"/>
                  </a:cubicBezTo>
                  <a:cubicBezTo>
                    <a:pt x="1" y="894"/>
                    <a:pt x="263" y="1132"/>
                    <a:pt x="560" y="1132"/>
                  </a:cubicBezTo>
                  <a:cubicBezTo>
                    <a:pt x="882" y="1132"/>
                    <a:pt x="1132" y="870"/>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 name="Google Shape;158;p2"/>
            <p:cNvSpPr/>
            <p:nvPr/>
          </p:nvSpPr>
          <p:spPr>
            <a:xfrm>
              <a:off x="4184195" y="1146463"/>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 name="Google Shape;159;p2"/>
            <p:cNvSpPr/>
            <p:nvPr/>
          </p:nvSpPr>
          <p:spPr>
            <a:xfrm>
              <a:off x="4312217" y="1146463"/>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 name="Google Shape;160;p2"/>
            <p:cNvSpPr/>
            <p:nvPr/>
          </p:nvSpPr>
          <p:spPr>
            <a:xfrm>
              <a:off x="4376056" y="1082659"/>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1" name="Google Shape;161;p2"/>
            <p:cNvSpPr/>
            <p:nvPr/>
          </p:nvSpPr>
          <p:spPr>
            <a:xfrm>
              <a:off x="4248412" y="1082659"/>
              <a:ext cx="38894" cy="38894"/>
            </a:xfrm>
            <a:custGeom>
              <a:avLst/>
              <a:gdLst/>
              <a:ahLst/>
              <a:cxnLst/>
              <a:rect l="l" t="t" r="r" b="b"/>
              <a:pathLst>
                <a:path w="1132" h="1132" extrusionOk="0">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2" name="Google Shape;162;p2"/>
            <p:cNvSpPr/>
            <p:nvPr/>
          </p:nvSpPr>
          <p:spPr>
            <a:xfrm>
              <a:off x="4376056" y="1466792"/>
              <a:ext cx="38894" cy="38894"/>
            </a:xfrm>
            <a:custGeom>
              <a:avLst/>
              <a:gdLst/>
              <a:ahLst/>
              <a:cxnLst/>
              <a:rect l="l" t="t" r="r" b="b"/>
              <a:pathLst>
                <a:path w="1132" h="1132" extrusionOk="0">
                  <a:moveTo>
                    <a:pt x="572" y="0"/>
                  </a:moveTo>
                  <a:cubicBezTo>
                    <a:pt x="250" y="0"/>
                    <a:pt x="0" y="250"/>
                    <a:pt x="0" y="560"/>
                  </a:cubicBezTo>
                  <a:cubicBezTo>
                    <a:pt x="12" y="893"/>
                    <a:pt x="274"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3" name="Google Shape;163;p2"/>
            <p:cNvSpPr/>
            <p:nvPr/>
          </p:nvSpPr>
          <p:spPr>
            <a:xfrm>
              <a:off x="4248412" y="1467204"/>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4" name="Google Shape;164;p2"/>
            <p:cNvSpPr/>
            <p:nvPr/>
          </p:nvSpPr>
          <p:spPr>
            <a:xfrm>
              <a:off x="4184195" y="153100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5" name="Google Shape;165;p2"/>
            <p:cNvSpPr/>
            <p:nvPr/>
          </p:nvSpPr>
          <p:spPr>
            <a:xfrm>
              <a:off x="4312217" y="1531009"/>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6" name="Google Shape;166;p2"/>
            <p:cNvSpPr/>
            <p:nvPr/>
          </p:nvSpPr>
          <p:spPr>
            <a:xfrm>
              <a:off x="4184195" y="14025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7" name="Google Shape;167;p2"/>
            <p:cNvSpPr/>
            <p:nvPr/>
          </p:nvSpPr>
          <p:spPr>
            <a:xfrm>
              <a:off x="4312217" y="1402575"/>
              <a:ext cx="38894" cy="38894"/>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8" name="Google Shape;168;p2"/>
            <p:cNvSpPr/>
            <p:nvPr/>
          </p:nvSpPr>
          <p:spPr>
            <a:xfrm>
              <a:off x="4376056" y="1338736"/>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9" name="Google Shape;169;p2"/>
            <p:cNvSpPr/>
            <p:nvPr/>
          </p:nvSpPr>
          <p:spPr>
            <a:xfrm>
              <a:off x="4248412" y="133873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0" name="Google Shape;170;p2"/>
            <p:cNvSpPr/>
            <p:nvPr/>
          </p:nvSpPr>
          <p:spPr>
            <a:xfrm>
              <a:off x="4376056" y="1722870"/>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1" name="Google Shape;171;p2"/>
            <p:cNvSpPr/>
            <p:nvPr/>
          </p:nvSpPr>
          <p:spPr>
            <a:xfrm>
              <a:off x="4248412" y="172328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2" name="Google Shape;172;p2"/>
            <p:cNvSpPr/>
            <p:nvPr/>
          </p:nvSpPr>
          <p:spPr>
            <a:xfrm>
              <a:off x="4184195" y="1787121"/>
              <a:ext cx="38894" cy="38894"/>
            </a:xfrm>
            <a:custGeom>
              <a:avLst/>
              <a:gdLst/>
              <a:ahLst/>
              <a:cxnLst/>
              <a:rect l="l" t="t" r="r" b="b"/>
              <a:pathLst>
                <a:path w="1132" h="1132" extrusionOk="0">
                  <a:moveTo>
                    <a:pt x="572" y="0"/>
                  </a:moveTo>
                  <a:cubicBezTo>
                    <a:pt x="262" y="0"/>
                    <a:pt x="0" y="262"/>
                    <a:pt x="0" y="572"/>
                  </a:cubicBezTo>
                  <a:cubicBezTo>
                    <a:pt x="0" y="869"/>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3" name="Google Shape;173;p2"/>
            <p:cNvSpPr/>
            <p:nvPr/>
          </p:nvSpPr>
          <p:spPr>
            <a:xfrm>
              <a:off x="4312217" y="1787121"/>
              <a:ext cx="38894" cy="38894"/>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4" name="Google Shape;174;p2"/>
            <p:cNvSpPr/>
            <p:nvPr/>
          </p:nvSpPr>
          <p:spPr>
            <a:xfrm>
              <a:off x="4184195" y="1659065"/>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5" name="Google Shape;175;p2"/>
            <p:cNvSpPr/>
            <p:nvPr/>
          </p:nvSpPr>
          <p:spPr>
            <a:xfrm>
              <a:off x="4312217" y="1659065"/>
              <a:ext cx="38894" cy="38894"/>
            </a:xfrm>
            <a:custGeom>
              <a:avLst/>
              <a:gdLst/>
              <a:ahLst/>
              <a:cxnLst/>
              <a:rect l="l" t="t" r="r" b="b"/>
              <a:pathLst>
                <a:path w="1132" h="1132" extrusionOk="0">
                  <a:moveTo>
                    <a:pt x="560" y="0"/>
                  </a:moveTo>
                  <a:cubicBezTo>
                    <a:pt x="251" y="0"/>
                    <a:pt x="1" y="250"/>
                    <a:pt x="1" y="560"/>
                  </a:cubicBezTo>
                  <a:cubicBezTo>
                    <a:pt x="1" y="870"/>
                    <a:pt x="263"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6" name="Google Shape;176;p2"/>
            <p:cNvSpPr/>
            <p:nvPr/>
          </p:nvSpPr>
          <p:spPr>
            <a:xfrm>
              <a:off x="4376056" y="1594848"/>
              <a:ext cx="38894" cy="38894"/>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7" name="Google Shape;177;p2"/>
            <p:cNvSpPr/>
            <p:nvPr/>
          </p:nvSpPr>
          <p:spPr>
            <a:xfrm>
              <a:off x="4248412"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8" name="Google Shape;178;p2"/>
            <p:cNvSpPr/>
            <p:nvPr/>
          </p:nvSpPr>
          <p:spPr>
            <a:xfrm>
              <a:off x="4376056" y="1978982"/>
              <a:ext cx="38894" cy="38894"/>
            </a:xfrm>
            <a:custGeom>
              <a:avLst/>
              <a:gdLst/>
              <a:ahLst/>
              <a:cxnLst/>
              <a:rect l="l" t="t" r="r" b="b"/>
              <a:pathLst>
                <a:path w="1132" h="1132" extrusionOk="0">
                  <a:moveTo>
                    <a:pt x="572" y="0"/>
                  </a:moveTo>
                  <a:cubicBezTo>
                    <a:pt x="250"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79" name="Google Shape;179;p2"/>
            <p:cNvSpPr/>
            <p:nvPr/>
          </p:nvSpPr>
          <p:spPr>
            <a:xfrm>
              <a:off x="4248412" y="1979359"/>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0" name="Google Shape;180;p2"/>
            <p:cNvSpPr/>
            <p:nvPr/>
          </p:nvSpPr>
          <p:spPr>
            <a:xfrm>
              <a:off x="4184195" y="204361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1" name="Google Shape;181;p2"/>
            <p:cNvSpPr/>
            <p:nvPr/>
          </p:nvSpPr>
          <p:spPr>
            <a:xfrm>
              <a:off x="4312217" y="2043611"/>
              <a:ext cx="38894" cy="38894"/>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2" name="Google Shape;182;p2"/>
            <p:cNvSpPr/>
            <p:nvPr/>
          </p:nvSpPr>
          <p:spPr>
            <a:xfrm>
              <a:off x="4184195" y="1915143"/>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3" name="Google Shape;183;p2"/>
            <p:cNvSpPr/>
            <p:nvPr/>
          </p:nvSpPr>
          <p:spPr>
            <a:xfrm>
              <a:off x="4312217" y="1915143"/>
              <a:ext cx="38894" cy="38894"/>
            </a:xfrm>
            <a:custGeom>
              <a:avLst/>
              <a:gdLst/>
              <a:ahLst/>
              <a:cxnLst/>
              <a:rect l="l" t="t" r="r" b="b"/>
              <a:pathLst>
                <a:path w="1132" h="1132" extrusionOk="0">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4" name="Google Shape;184;p2"/>
            <p:cNvSpPr/>
            <p:nvPr/>
          </p:nvSpPr>
          <p:spPr>
            <a:xfrm>
              <a:off x="4376056" y="1851338"/>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5" name="Google Shape;185;p2"/>
            <p:cNvSpPr/>
            <p:nvPr/>
          </p:nvSpPr>
          <p:spPr>
            <a:xfrm>
              <a:off x="4248412"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6" name="Google Shape;186;p2"/>
            <p:cNvSpPr/>
            <p:nvPr/>
          </p:nvSpPr>
          <p:spPr>
            <a:xfrm>
              <a:off x="3928084" y="-590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7" name="Google Shape;187;p2"/>
            <p:cNvSpPr/>
            <p:nvPr/>
          </p:nvSpPr>
          <p:spPr>
            <a:xfrm>
              <a:off x="4056139" y="-5903"/>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8" name="Google Shape;188;p2"/>
            <p:cNvSpPr/>
            <p:nvPr/>
          </p:nvSpPr>
          <p:spPr>
            <a:xfrm>
              <a:off x="4120356" y="186335"/>
              <a:ext cx="38894" cy="38516"/>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89" name="Google Shape;189;p2"/>
            <p:cNvSpPr/>
            <p:nvPr/>
          </p:nvSpPr>
          <p:spPr>
            <a:xfrm>
              <a:off x="3991923"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0" name="Google Shape;190;p2"/>
            <p:cNvSpPr/>
            <p:nvPr/>
          </p:nvSpPr>
          <p:spPr>
            <a:xfrm>
              <a:off x="3928084" y="250174"/>
              <a:ext cx="38894" cy="38894"/>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1" name="Google Shape;191;p2"/>
            <p:cNvSpPr/>
            <p:nvPr/>
          </p:nvSpPr>
          <p:spPr>
            <a:xfrm>
              <a:off x="4056139" y="250174"/>
              <a:ext cx="38894" cy="38894"/>
            </a:xfrm>
            <a:custGeom>
              <a:avLst/>
              <a:gdLst/>
              <a:ahLst/>
              <a:cxnLst/>
              <a:rect l="l" t="t" r="r" b="b"/>
              <a:pathLst>
                <a:path w="1132" h="1132" extrusionOk="0">
                  <a:moveTo>
                    <a:pt x="560" y="0"/>
                  </a:moveTo>
                  <a:cubicBezTo>
                    <a:pt x="250" y="0"/>
                    <a:pt x="0" y="250"/>
                    <a:pt x="0" y="560"/>
                  </a:cubicBezTo>
                  <a:cubicBezTo>
                    <a:pt x="12" y="881"/>
                    <a:pt x="262" y="1131"/>
                    <a:pt x="560" y="1131"/>
                  </a:cubicBezTo>
                  <a:cubicBezTo>
                    <a:pt x="870" y="1131"/>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2" name="Google Shape;192;p2"/>
            <p:cNvSpPr/>
            <p:nvPr/>
          </p:nvSpPr>
          <p:spPr>
            <a:xfrm>
              <a:off x="3928084" y="121706"/>
              <a:ext cx="38894" cy="38894"/>
            </a:xfrm>
            <a:custGeom>
              <a:avLst/>
              <a:gdLst/>
              <a:ahLst/>
              <a:cxnLst/>
              <a:rect l="l" t="t" r="r" b="b"/>
              <a:pathLst>
                <a:path w="1132" h="1132" extrusionOk="0">
                  <a:moveTo>
                    <a:pt x="572" y="1"/>
                  </a:moveTo>
                  <a:cubicBezTo>
                    <a:pt x="251" y="1"/>
                    <a:pt x="1" y="251"/>
                    <a:pt x="1" y="572"/>
                  </a:cubicBezTo>
                  <a:cubicBezTo>
                    <a:pt x="1" y="894"/>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3" name="Google Shape;193;p2"/>
            <p:cNvSpPr/>
            <p:nvPr/>
          </p:nvSpPr>
          <p:spPr>
            <a:xfrm>
              <a:off x="4056139" y="121706"/>
              <a:ext cx="38894" cy="38894"/>
            </a:xfrm>
            <a:custGeom>
              <a:avLst/>
              <a:gdLst/>
              <a:ahLst/>
              <a:cxnLst/>
              <a:rect l="l" t="t" r="r" b="b"/>
              <a:pathLst>
                <a:path w="1132" h="1132" extrusionOk="0">
                  <a:moveTo>
                    <a:pt x="560" y="1"/>
                  </a:moveTo>
                  <a:cubicBezTo>
                    <a:pt x="250" y="1"/>
                    <a:pt x="0" y="251"/>
                    <a:pt x="0" y="572"/>
                  </a:cubicBezTo>
                  <a:cubicBezTo>
                    <a:pt x="12" y="894"/>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4" name="Google Shape;194;p2"/>
            <p:cNvSpPr/>
            <p:nvPr/>
          </p:nvSpPr>
          <p:spPr>
            <a:xfrm>
              <a:off x="4120356"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5" name="Google Shape;195;p2"/>
            <p:cNvSpPr/>
            <p:nvPr/>
          </p:nvSpPr>
          <p:spPr>
            <a:xfrm>
              <a:off x="3991923"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6" name="Google Shape;196;p2"/>
            <p:cNvSpPr/>
            <p:nvPr/>
          </p:nvSpPr>
          <p:spPr>
            <a:xfrm>
              <a:off x="4120356" y="442447"/>
              <a:ext cx="38894" cy="38894"/>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7" name="Google Shape;197;p2"/>
            <p:cNvSpPr/>
            <p:nvPr/>
          </p:nvSpPr>
          <p:spPr>
            <a:xfrm>
              <a:off x="3991923"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8" name="Google Shape;198;p2"/>
            <p:cNvSpPr/>
            <p:nvPr/>
          </p:nvSpPr>
          <p:spPr>
            <a:xfrm>
              <a:off x="3928084" y="506252"/>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99" name="Google Shape;199;p2"/>
            <p:cNvSpPr/>
            <p:nvPr/>
          </p:nvSpPr>
          <p:spPr>
            <a:xfrm>
              <a:off x="4056139" y="506252"/>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0" name="Google Shape;200;p2"/>
            <p:cNvSpPr/>
            <p:nvPr/>
          </p:nvSpPr>
          <p:spPr>
            <a:xfrm>
              <a:off x="3928084" y="377818"/>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1" name="Google Shape;201;p2"/>
            <p:cNvSpPr/>
            <p:nvPr/>
          </p:nvSpPr>
          <p:spPr>
            <a:xfrm>
              <a:off x="4056139" y="377818"/>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2" name="Google Shape;202;p2"/>
            <p:cNvSpPr/>
            <p:nvPr/>
          </p:nvSpPr>
          <p:spPr>
            <a:xfrm>
              <a:off x="4120356" y="31397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3" name="Google Shape;203;p2"/>
            <p:cNvSpPr/>
            <p:nvPr/>
          </p:nvSpPr>
          <p:spPr>
            <a:xfrm>
              <a:off x="3991923"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4" name="Google Shape;204;p2"/>
            <p:cNvSpPr/>
            <p:nvPr/>
          </p:nvSpPr>
          <p:spPr>
            <a:xfrm>
              <a:off x="4120356"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5" name="Google Shape;205;p2"/>
            <p:cNvSpPr/>
            <p:nvPr/>
          </p:nvSpPr>
          <p:spPr>
            <a:xfrm>
              <a:off x="3991923"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6" name="Google Shape;206;p2"/>
            <p:cNvSpPr/>
            <p:nvPr/>
          </p:nvSpPr>
          <p:spPr>
            <a:xfrm>
              <a:off x="3928084" y="762330"/>
              <a:ext cx="38894" cy="38929"/>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7" name="Google Shape;207;p2"/>
            <p:cNvSpPr/>
            <p:nvPr/>
          </p:nvSpPr>
          <p:spPr>
            <a:xfrm>
              <a:off x="4056139" y="762330"/>
              <a:ext cx="38894" cy="38929"/>
            </a:xfrm>
            <a:custGeom>
              <a:avLst/>
              <a:gdLst/>
              <a:ahLst/>
              <a:cxnLst/>
              <a:rect l="l" t="t" r="r" b="b"/>
              <a:pathLst>
                <a:path w="1132" h="1133" extrusionOk="0">
                  <a:moveTo>
                    <a:pt x="560" y="1"/>
                  </a:moveTo>
                  <a:cubicBezTo>
                    <a:pt x="250" y="1"/>
                    <a:pt x="0" y="263"/>
                    <a:pt x="0" y="572"/>
                  </a:cubicBezTo>
                  <a:cubicBezTo>
                    <a:pt x="12" y="882"/>
                    <a:pt x="262" y="1132"/>
                    <a:pt x="560" y="1132"/>
                  </a:cubicBezTo>
                  <a:cubicBezTo>
                    <a:pt x="870" y="1132"/>
                    <a:pt x="1131" y="882"/>
                    <a:pt x="1131" y="572"/>
                  </a:cubicBezTo>
                  <a:cubicBezTo>
                    <a:pt x="1131"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8" name="Google Shape;208;p2"/>
            <p:cNvSpPr/>
            <p:nvPr/>
          </p:nvSpPr>
          <p:spPr>
            <a:xfrm>
              <a:off x="3928084" y="63430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09" name="Google Shape;209;p2"/>
            <p:cNvSpPr/>
            <p:nvPr/>
          </p:nvSpPr>
          <p:spPr>
            <a:xfrm>
              <a:off x="4056139" y="634308"/>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0" name="Google Shape;210;p2"/>
            <p:cNvSpPr/>
            <p:nvPr/>
          </p:nvSpPr>
          <p:spPr>
            <a:xfrm>
              <a:off x="4120356" y="570091"/>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1" name="Google Shape;211;p2"/>
            <p:cNvSpPr/>
            <p:nvPr/>
          </p:nvSpPr>
          <p:spPr>
            <a:xfrm>
              <a:off x="3991923"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2" name="Google Shape;212;p2"/>
            <p:cNvSpPr/>
            <p:nvPr/>
          </p:nvSpPr>
          <p:spPr>
            <a:xfrm>
              <a:off x="4120356"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3" name="Google Shape;213;p2"/>
            <p:cNvSpPr/>
            <p:nvPr/>
          </p:nvSpPr>
          <p:spPr>
            <a:xfrm>
              <a:off x="3991923"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4" name="Google Shape;214;p2"/>
            <p:cNvSpPr/>
            <p:nvPr/>
          </p:nvSpPr>
          <p:spPr>
            <a:xfrm>
              <a:off x="3928084" y="1018854"/>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5" name="Google Shape;215;p2"/>
            <p:cNvSpPr/>
            <p:nvPr/>
          </p:nvSpPr>
          <p:spPr>
            <a:xfrm>
              <a:off x="4056139" y="1018854"/>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6" name="Google Shape;216;p2"/>
            <p:cNvSpPr/>
            <p:nvPr/>
          </p:nvSpPr>
          <p:spPr>
            <a:xfrm>
              <a:off x="3928084" y="89038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7" name="Google Shape;217;p2"/>
            <p:cNvSpPr/>
            <p:nvPr/>
          </p:nvSpPr>
          <p:spPr>
            <a:xfrm>
              <a:off x="4056139" y="890386"/>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8" name="Google Shape;218;p2"/>
            <p:cNvSpPr/>
            <p:nvPr/>
          </p:nvSpPr>
          <p:spPr>
            <a:xfrm>
              <a:off x="4120356" y="82658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19" name="Google Shape;219;p2"/>
            <p:cNvSpPr/>
            <p:nvPr/>
          </p:nvSpPr>
          <p:spPr>
            <a:xfrm>
              <a:off x="3991923"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0" name="Google Shape;220;p2"/>
            <p:cNvSpPr/>
            <p:nvPr/>
          </p:nvSpPr>
          <p:spPr>
            <a:xfrm>
              <a:off x="4120356" y="1210302"/>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1" name="Google Shape;221;p2"/>
            <p:cNvSpPr/>
            <p:nvPr/>
          </p:nvSpPr>
          <p:spPr>
            <a:xfrm>
              <a:off x="3991923"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2" name="Google Shape;222;p2"/>
            <p:cNvSpPr/>
            <p:nvPr/>
          </p:nvSpPr>
          <p:spPr>
            <a:xfrm>
              <a:off x="3928084" y="1274519"/>
              <a:ext cx="38894" cy="38894"/>
            </a:xfrm>
            <a:custGeom>
              <a:avLst/>
              <a:gdLst/>
              <a:ahLst/>
              <a:cxnLst/>
              <a:rect l="l" t="t" r="r" b="b"/>
              <a:pathLst>
                <a:path w="1132" h="1132" extrusionOk="0">
                  <a:moveTo>
                    <a:pt x="572" y="1"/>
                  </a:moveTo>
                  <a:cubicBezTo>
                    <a:pt x="251" y="1"/>
                    <a:pt x="1" y="251"/>
                    <a:pt x="1" y="560"/>
                  </a:cubicBezTo>
                  <a:cubicBezTo>
                    <a:pt x="1" y="894"/>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3" name="Google Shape;223;p2"/>
            <p:cNvSpPr/>
            <p:nvPr/>
          </p:nvSpPr>
          <p:spPr>
            <a:xfrm>
              <a:off x="4056139" y="1274519"/>
              <a:ext cx="38894" cy="38894"/>
            </a:xfrm>
            <a:custGeom>
              <a:avLst/>
              <a:gdLst/>
              <a:ahLst/>
              <a:cxnLst/>
              <a:rect l="l" t="t" r="r" b="b"/>
              <a:pathLst>
                <a:path w="1132" h="1132" extrusionOk="0">
                  <a:moveTo>
                    <a:pt x="560" y="1"/>
                  </a:moveTo>
                  <a:cubicBezTo>
                    <a:pt x="250" y="1"/>
                    <a:pt x="0" y="251"/>
                    <a:pt x="0" y="560"/>
                  </a:cubicBezTo>
                  <a:cubicBezTo>
                    <a:pt x="12" y="894"/>
                    <a:pt x="262" y="1132"/>
                    <a:pt x="560" y="1132"/>
                  </a:cubicBezTo>
                  <a:cubicBezTo>
                    <a:pt x="870" y="1132"/>
                    <a:pt x="1131" y="870"/>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4" name="Google Shape;224;p2"/>
            <p:cNvSpPr/>
            <p:nvPr/>
          </p:nvSpPr>
          <p:spPr>
            <a:xfrm>
              <a:off x="3928084" y="1146463"/>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5" name="Google Shape;225;p2"/>
            <p:cNvSpPr/>
            <p:nvPr/>
          </p:nvSpPr>
          <p:spPr>
            <a:xfrm>
              <a:off x="4056139" y="1146463"/>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6" name="Google Shape;226;p2"/>
            <p:cNvSpPr/>
            <p:nvPr/>
          </p:nvSpPr>
          <p:spPr>
            <a:xfrm>
              <a:off x="4120356" y="1082659"/>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7" name="Google Shape;227;p2"/>
            <p:cNvSpPr/>
            <p:nvPr/>
          </p:nvSpPr>
          <p:spPr>
            <a:xfrm>
              <a:off x="3991923"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8" name="Google Shape;228;p2"/>
            <p:cNvSpPr/>
            <p:nvPr/>
          </p:nvSpPr>
          <p:spPr>
            <a:xfrm>
              <a:off x="4120356" y="1466792"/>
              <a:ext cx="38894" cy="38894"/>
            </a:xfrm>
            <a:custGeom>
              <a:avLst/>
              <a:gdLst/>
              <a:ahLst/>
              <a:cxnLst/>
              <a:rect l="l" t="t" r="r" b="b"/>
              <a:pathLst>
                <a:path w="1132"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29" name="Google Shape;229;p2"/>
            <p:cNvSpPr/>
            <p:nvPr/>
          </p:nvSpPr>
          <p:spPr>
            <a:xfrm>
              <a:off x="3991923"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0" name="Google Shape;230;p2"/>
            <p:cNvSpPr/>
            <p:nvPr/>
          </p:nvSpPr>
          <p:spPr>
            <a:xfrm>
              <a:off x="3928084" y="153100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1" name="Google Shape;231;p2"/>
            <p:cNvSpPr/>
            <p:nvPr/>
          </p:nvSpPr>
          <p:spPr>
            <a:xfrm>
              <a:off x="4056139" y="153100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2" name="Google Shape;232;p2"/>
            <p:cNvSpPr/>
            <p:nvPr/>
          </p:nvSpPr>
          <p:spPr>
            <a:xfrm>
              <a:off x="3928084" y="1402575"/>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3" name="Google Shape;233;p2"/>
            <p:cNvSpPr/>
            <p:nvPr/>
          </p:nvSpPr>
          <p:spPr>
            <a:xfrm>
              <a:off x="4056139" y="1402575"/>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4" name="Google Shape;234;p2"/>
            <p:cNvSpPr/>
            <p:nvPr/>
          </p:nvSpPr>
          <p:spPr>
            <a:xfrm>
              <a:off x="4120356" y="1338736"/>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5" name="Google Shape;235;p2"/>
            <p:cNvSpPr/>
            <p:nvPr/>
          </p:nvSpPr>
          <p:spPr>
            <a:xfrm>
              <a:off x="3991923"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6" name="Google Shape;236;p2"/>
            <p:cNvSpPr/>
            <p:nvPr/>
          </p:nvSpPr>
          <p:spPr>
            <a:xfrm>
              <a:off x="4120356" y="1722870"/>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7" name="Google Shape;237;p2"/>
            <p:cNvSpPr/>
            <p:nvPr/>
          </p:nvSpPr>
          <p:spPr>
            <a:xfrm>
              <a:off x="3991923"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8" name="Google Shape;238;p2"/>
            <p:cNvSpPr/>
            <p:nvPr/>
          </p:nvSpPr>
          <p:spPr>
            <a:xfrm>
              <a:off x="3928084" y="1787121"/>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39" name="Google Shape;239;p2"/>
            <p:cNvSpPr/>
            <p:nvPr/>
          </p:nvSpPr>
          <p:spPr>
            <a:xfrm>
              <a:off x="4056139" y="1787121"/>
              <a:ext cx="38894" cy="38894"/>
            </a:xfrm>
            <a:custGeom>
              <a:avLst/>
              <a:gdLst/>
              <a:ahLst/>
              <a:cxnLst/>
              <a:rect l="l" t="t" r="r" b="b"/>
              <a:pathLst>
                <a:path w="1132" h="1132" extrusionOk="0">
                  <a:moveTo>
                    <a:pt x="560" y="0"/>
                  </a:moveTo>
                  <a:cubicBezTo>
                    <a:pt x="250" y="0"/>
                    <a:pt x="0" y="262"/>
                    <a:pt x="0" y="572"/>
                  </a:cubicBezTo>
                  <a:cubicBezTo>
                    <a:pt x="12" y="869"/>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0" name="Google Shape;240;p2"/>
            <p:cNvSpPr/>
            <p:nvPr/>
          </p:nvSpPr>
          <p:spPr>
            <a:xfrm>
              <a:off x="3928084" y="1659065"/>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1" name="Google Shape;241;p2"/>
            <p:cNvSpPr/>
            <p:nvPr/>
          </p:nvSpPr>
          <p:spPr>
            <a:xfrm>
              <a:off x="4056139" y="1659065"/>
              <a:ext cx="38894" cy="38894"/>
            </a:xfrm>
            <a:custGeom>
              <a:avLst/>
              <a:gdLst/>
              <a:ahLst/>
              <a:cxnLst/>
              <a:rect l="l" t="t" r="r" b="b"/>
              <a:pathLst>
                <a:path w="1132" h="1132" extrusionOk="0">
                  <a:moveTo>
                    <a:pt x="560" y="0"/>
                  </a:moveTo>
                  <a:cubicBezTo>
                    <a:pt x="250" y="0"/>
                    <a:pt x="0" y="250"/>
                    <a:pt x="0" y="560"/>
                  </a:cubicBezTo>
                  <a:cubicBezTo>
                    <a:pt x="12" y="870"/>
                    <a:pt x="262" y="1131"/>
                    <a:pt x="560" y="1131"/>
                  </a:cubicBezTo>
                  <a:cubicBezTo>
                    <a:pt x="870" y="1131"/>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2" name="Google Shape;242;p2"/>
            <p:cNvSpPr/>
            <p:nvPr/>
          </p:nvSpPr>
          <p:spPr>
            <a:xfrm>
              <a:off x="4120356"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3" name="Google Shape;243;p2"/>
            <p:cNvSpPr/>
            <p:nvPr/>
          </p:nvSpPr>
          <p:spPr>
            <a:xfrm>
              <a:off x="3991923"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4" name="Google Shape;244;p2"/>
            <p:cNvSpPr/>
            <p:nvPr/>
          </p:nvSpPr>
          <p:spPr>
            <a:xfrm>
              <a:off x="4120356" y="1978982"/>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5" name="Google Shape;245;p2"/>
            <p:cNvSpPr/>
            <p:nvPr/>
          </p:nvSpPr>
          <p:spPr>
            <a:xfrm>
              <a:off x="3991923"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6" name="Google Shape;246;p2"/>
            <p:cNvSpPr/>
            <p:nvPr/>
          </p:nvSpPr>
          <p:spPr>
            <a:xfrm>
              <a:off x="3928084" y="204361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7" name="Google Shape;247;p2"/>
            <p:cNvSpPr/>
            <p:nvPr/>
          </p:nvSpPr>
          <p:spPr>
            <a:xfrm>
              <a:off x="4056139" y="2043611"/>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8" name="Google Shape;248;p2"/>
            <p:cNvSpPr/>
            <p:nvPr/>
          </p:nvSpPr>
          <p:spPr>
            <a:xfrm>
              <a:off x="3928084" y="1915143"/>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49" name="Google Shape;249;p2"/>
            <p:cNvSpPr/>
            <p:nvPr/>
          </p:nvSpPr>
          <p:spPr>
            <a:xfrm>
              <a:off x="4056139" y="1915143"/>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0" name="Google Shape;250;p2"/>
            <p:cNvSpPr/>
            <p:nvPr/>
          </p:nvSpPr>
          <p:spPr>
            <a:xfrm>
              <a:off x="4120356"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1" name="Google Shape;251;p2"/>
            <p:cNvSpPr/>
            <p:nvPr/>
          </p:nvSpPr>
          <p:spPr>
            <a:xfrm>
              <a:off x="3991923"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2" name="Google Shape;252;p2"/>
            <p:cNvSpPr/>
            <p:nvPr/>
          </p:nvSpPr>
          <p:spPr>
            <a:xfrm>
              <a:off x="3672006"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3" name="Google Shape;253;p2"/>
            <p:cNvSpPr/>
            <p:nvPr/>
          </p:nvSpPr>
          <p:spPr>
            <a:xfrm>
              <a:off x="3799650" y="-590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4" name="Google Shape;254;p2"/>
            <p:cNvSpPr/>
            <p:nvPr/>
          </p:nvSpPr>
          <p:spPr>
            <a:xfrm>
              <a:off x="3864279"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5" name="Google Shape;255;p2"/>
            <p:cNvSpPr/>
            <p:nvPr/>
          </p:nvSpPr>
          <p:spPr>
            <a:xfrm>
              <a:off x="3735811" y="186335"/>
              <a:ext cx="38894" cy="38929"/>
            </a:xfrm>
            <a:custGeom>
              <a:avLst/>
              <a:gdLst/>
              <a:ahLst/>
              <a:cxnLst/>
              <a:rect l="l" t="t" r="r" b="b"/>
              <a:pathLst>
                <a:path w="1132" h="1133" extrusionOk="0">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6" name="Google Shape;256;p2"/>
            <p:cNvSpPr/>
            <p:nvPr/>
          </p:nvSpPr>
          <p:spPr>
            <a:xfrm>
              <a:off x="3672006"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7" name="Google Shape;257;p2"/>
            <p:cNvSpPr/>
            <p:nvPr/>
          </p:nvSpPr>
          <p:spPr>
            <a:xfrm>
              <a:off x="3799650" y="250174"/>
              <a:ext cx="38894" cy="38894"/>
            </a:xfrm>
            <a:custGeom>
              <a:avLst/>
              <a:gdLst/>
              <a:ahLst/>
              <a:cxnLst/>
              <a:rect l="l" t="t" r="r" b="b"/>
              <a:pathLst>
                <a:path w="1132" h="1132" extrusionOk="0">
                  <a:moveTo>
                    <a:pt x="572" y="0"/>
                  </a:moveTo>
                  <a:cubicBezTo>
                    <a:pt x="262" y="0"/>
                    <a:pt x="0" y="250"/>
                    <a:pt x="0" y="560"/>
                  </a:cubicBezTo>
                  <a:cubicBezTo>
                    <a:pt x="24" y="881"/>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8" name="Google Shape;258;p2"/>
            <p:cNvSpPr/>
            <p:nvPr/>
          </p:nvSpPr>
          <p:spPr>
            <a:xfrm>
              <a:off x="3672006"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59" name="Google Shape;259;p2"/>
            <p:cNvSpPr/>
            <p:nvPr/>
          </p:nvSpPr>
          <p:spPr>
            <a:xfrm>
              <a:off x="3799650" y="121706"/>
              <a:ext cx="38894" cy="38894"/>
            </a:xfrm>
            <a:custGeom>
              <a:avLst/>
              <a:gdLst/>
              <a:ahLst/>
              <a:cxnLst/>
              <a:rect l="l" t="t" r="r" b="b"/>
              <a:pathLst>
                <a:path w="1132" h="1132" extrusionOk="0">
                  <a:moveTo>
                    <a:pt x="572" y="1"/>
                  </a:moveTo>
                  <a:cubicBezTo>
                    <a:pt x="262" y="1"/>
                    <a:pt x="0" y="251"/>
                    <a:pt x="0" y="572"/>
                  </a:cubicBezTo>
                  <a:cubicBezTo>
                    <a:pt x="24" y="894"/>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0" name="Google Shape;260;p2"/>
            <p:cNvSpPr/>
            <p:nvPr/>
          </p:nvSpPr>
          <p:spPr>
            <a:xfrm>
              <a:off x="3864279"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1" name="Google Shape;261;p2"/>
            <p:cNvSpPr/>
            <p:nvPr/>
          </p:nvSpPr>
          <p:spPr>
            <a:xfrm>
              <a:off x="3735811"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2" name="Google Shape;262;p2"/>
            <p:cNvSpPr/>
            <p:nvPr/>
          </p:nvSpPr>
          <p:spPr>
            <a:xfrm>
              <a:off x="3864279"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3" name="Google Shape;263;p2"/>
            <p:cNvSpPr/>
            <p:nvPr/>
          </p:nvSpPr>
          <p:spPr>
            <a:xfrm>
              <a:off x="3735811" y="442447"/>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4" name="Google Shape;264;p2"/>
            <p:cNvSpPr/>
            <p:nvPr/>
          </p:nvSpPr>
          <p:spPr>
            <a:xfrm>
              <a:off x="3672006"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5" name="Google Shape;265;p2"/>
            <p:cNvSpPr/>
            <p:nvPr/>
          </p:nvSpPr>
          <p:spPr>
            <a:xfrm>
              <a:off x="3799650" y="506252"/>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6" name="Google Shape;266;p2"/>
            <p:cNvSpPr/>
            <p:nvPr/>
          </p:nvSpPr>
          <p:spPr>
            <a:xfrm>
              <a:off x="3672006"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7" name="Google Shape;267;p2"/>
            <p:cNvSpPr/>
            <p:nvPr/>
          </p:nvSpPr>
          <p:spPr>
            <a:xfrm>
              <a:off x="3799650" y="377818"/>
              <a:ext cx="38894" cy="38894"/>
            </a:xfrm>
            <a:custGeom>
              <a:avLst/>
              <a:gdLst/>
              <a:ahLst/>
              <a:cxnLst/>
              <a:rect l="l" t="t" r="r" b="b"/>
              <a:pathLst>
                <a:path w="1132" h="1132" extrusionOk="0">
                  <a:moveTo>
                    <a:pt x="572" y="0"/>
                  </a:moveTo>
                  <a:cubicBezTo>
                    <a:pt x="262" y="0"/>
                    <a:pt x="0" y="262"/>
                    <a:pt x="0" y="572"/>
                  </a:cubicBezTo>
                  <a:cubicBezTo>
                    <a:pt x="24"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8" name="Google Shape;268;p2"/>
            <p:cNvSpPr/>
            <p:nvPr/>
          </p:nvSpPr>
          <p:spPr>
            <a:xfrm>
              <a:off x="3864279"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69" name="Google Shape;269;p2"/>
            <p:cNvSpPr/>
            <p:nvPr/>
          </p:nvSpPr>
          <p:spPr>
            <a:xfrm>
              <a:off x="3735811" y="314391"/>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0" name="Google Shape;270;p2"/>
            <p:cNvSpPr/>
            <p:nvPr/>
          </p:nvSpPr>
          <p:spPr>
            <a:xfrm>
              <a:off x="3864279"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1" name="Google Shape;271;p2"/>
            <p:cNvSpPr/>
            <p:nvPr/>
          </p:nvSpPr>
          <p:spPr>
            <a:xfrm>
              <a:off x="3735811"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2" name="Google Shape;272;p2"/>
            <p:cNvSpPr/>
            <p:nvPr/>
          </p:nvSpPr>
          <p:spPr>
            <a:xfrm>
              <a:off x="3672006"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3" name="Google Shape;273;p2"/>
            <p:cNvSpPr/>
            <p:nvPr/>
          </p:nvSpPr>
          <p:spPr>
            <a:xfrm>
              <a:off x="3799650" y="762330"/>
              <a:ext cx="38894" cy="38929"/>
            </a:xfrm>
            <a:custGeom>
              <a:avLst/>
              <a:gdLst/>
              <a:ahLst/>
              <a:cxnLst/>
              <a:rect l="l" t="t" r="r" b="b"/>
              <a:pathLst>
                <a:path w="1132" h="1133" extrusionOk="0">
                  <a:moveTo>
                    <a:pt x="572" y="1"/>
                  </a:moveTo>
                  <a:cubicBezTo>
                    <a:pt x="262" y="1"/>
                    <a:pt x="0" y="263"/>
                    <a:pt x="0" y="572"/>
                  </a:cubicBezTo>
                  <a:cubicBezTo>
                    <a:pt x="24"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4" name="Google Shape;274;p2"/>
            <p:cNvSpPr/>
            <p:nvPr/>
          </p:nvSpPr>
          <p:spPr>
            <a:xfrm>
              <a:off x="3672006"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5" name="Google Shape;275;p2"/>
            <p:cNvSpPr/>
            <p:nvPr/>
          </p:nvSpPr>
          <p:spPr>
            <a:xfrm>
              <a:off x="3799650" y="63430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6" name="Google Shape;276;p2"/>
            <p:cNvSpPr/>
            <p:nvPr/>
          </p:nvSpPr>
          <p:spPr>
            <a:xfrm>
              <a:off x="3864279"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7" name="Google Shape;277;p2"/>
            <p:cNvSpPr/>
            <p:nvPr/>
          </p:nvSpPr>
          <p:spPr>
            <a:xfrm>
              <a:off x="3735811" y="570881"/>
              <a:ext cx="38894" cy="38482"/>
            </a:xfrm>
            <a:custGeom>
              <a:avLst/>
              <a:gdLst/>
              <a:ahLst/>
              <a:cxnLst/>
              <a:rect l="l" t="t" r="r" b="b"/>
              <a:pathLst>
                <a:path w="1132" h="1120" extrusionOk="0">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8" name="Google Shape;278;p2"/>
            <p:cNvSpPr/>
            <p:nvPr/>
          </p:nvSpPr>
          <p:spPr>
            <a:xfrm>
              <a:off x="3864279"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79" name="Google Shape;279;p2"/>
            <p:cNvSpPr/>
            <p:nvPr/>
          </p:nvSpPr>
          <p:spPr>
            <a:xfrm>
              <a:off x="3735811"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0" name="Google Shape;280;p2"/>
            <p:cNvSpPr/>
            <p:nvPr/>
          </p:nvSpPr>
          <p:spPr>
            <a:xfrm>
              <a:off x="3672006"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1" name="Google Shape;281;p2"/>
            <p:cNvSpPr/>
            <p:nvPr/>
          </p:nvSpPr>
          <p:spPr>
            <a:xfrm>
              <a:off x="3799650" y="1018854"/>
              <a:ext cx="38894" cy="38894"/>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2" name="Google Shape;282;p2"/>
            <p:cNvSpPr/>
            <p:nvPr/>
          </p:nvSpPr>
          <p:spPr>
            <a:xfrm>
              <a:off x="3672006"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3" name="Google Shape;283;p2"/>
            <p:cNvSpPr/>
            <p:nvPr/>
          </p:nvSpPr>
          <p:spPr>
            <a:xfrm>
              <a:off x="3799650" y="89038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4" name="Google Shape;284;p2"/>
            <p:cNvSpPr/>
            <p:nvPr/>
          </p:nvSpPr>
          <p:spPr>
            <a:xfrm>
              <a:off x="3864279"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5" name="Google Shape;285;p2"/>
            <p:cNvSpPr/>
            <p:nvPr/>
          </p:nvSpPr>
          <p:spPr>
            <a:xfrm>
              <a:off x="3735811" y="82699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6" name="Google Shape;286;p2"/>
            <p:cNvSpPr/>
            <p:nvPr/>
          </p:nvSpPr>
          <p:spPr>
            <a:xfrm>
              <a:off x="3864279"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7" name="Google Shape;287;p2"/>
            <p:cNvSpPr/>
            <p:nvPr/>
          </p:nvSpPr>
          <p:spPr>
            <a:xfrm>
              <a:off x="3735811" y="1210714"/>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8" name="Google Shape;288;p2"/>
            <p:cNvSpPr/>
            <p:nvPr/>
          </p:nvSpPr>
          <p:spPr>
            <a:xfrm>
              <a:off x="3672006"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89" name="Google Shape;289;p2"/>
            <p:cNvSpPr/>
            <p:nvPr/>
          </p:nvSpPr>
          <p:spPr>
            <a:xfrm>
              <a:off x="3799650" y="1274519"/>
              <a:ext cx="38894" cy="38894"/>
            </a:xfrm>
            <a:custGeom>
              <a:avLst/>
              <a:gdLst/>
              <a:ahLst/>
              <a:cxnLst/>
              <a:rect l="l" t="t" r="r" b="b"/>
              <a:pathLst>
                <a:path w="1132" h="1132" extrusionOk="0">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0" name="Google Shape;290;p2"/>
            <p:cNvSpPr/>
            <p:nvPr/>
          </p:nvSpPr>
          <p:spPr>
            <a:xfrm>
              <a:off x="3672006"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1" name="Google Shape;291;p2"/>
            <p:cNvSpPr/>
            <p:nvPr/>
          </p:nvSpPr>
          <p:spPr>
            <a:xfrm>
              <a:off x="3799650" y="1146463"/>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2" name="Google Shape;292;p2"/>
            <p:cNvSpPr/>
            <p:nvPr/>
          </p:nvSpPr>
          <p:spPr>
            <a:xfrm>
              <a:off x="3864279"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3" name="Google Shape;293;p2"/>
            <p:cNvSpPr/>
            <p:nvPr/>
          </p:nvSpPr>
          <p:spPr>
            <a:xfrm>
              <a:off x="3735811" y="1082659"/>
              <a:ext cx="38894" cy="38894"/>
            </a:xfrm>
            <a:custGeom>
              <a:avLst/>
              <a:gdLst/>
              <a:ahLst/>
              <a:cxnLst/>
              <a:rect l="l" t="t" r="r" b="b"/>
              <a:pathLst>
                <a:path w="1132"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4" name="Google Shape;294;p2"/>
            <p:cNvSpPr/>
            <p:nvPr/>
          </p:nvSpPr>
          <p:spPr>
            <a:xfrm>
              <a:off x="3864279"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81" y="1132"/>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5" name="Google Shape;295;p2"/>
            <p:cNvSpPr/>
            <p:nvPr/>
          </p:nvSpPr>
          <p:spPr>
            <a:xfrm>
              <a:off x="3735811" y="1467204"/>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6" name="Google Shape;296;p2"/>
            <p:cNvSpPr/>
            <p:nvPr/>
          </p:nvSpPr>
          <p:spPr>
            <a:xfrm>
              <a:off x="3672006"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7" name="Google Shape;297;p2"/>
            <p:cNvSpPr/>
            <p:nvPr/>
          </p:nvSpPr>
          <p:spPr>
            <a:xfrm>
              <a:off x="3799650" y="1531009"/>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8" name="Google Shape;298;p2"/>
            <p:cNvSpPr/>
            <p:nvPr/>
          </p:nvSpPr>
          <p:spPr>
            <a:xfrm>
              <a:off x="3672006"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299" name="Google Shape;299;p2"/>
            <p:cNvSpPr/>
            <p:nvPr/>
          </p:nvSpPr>
          <p:spPr>
            <a:xfrm>
              <a:off x="3799650" y="1402575"/>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0" name="Google Shape;300;p2"/>
            <p:cNvSpPr/>
            <p:nvPr/>
          </p:nvSpPr>
          <p:spPr>
            <a:xfrm>
              <a:off x="3864279"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1" name="Google Shape;301;p2"/>
            <p:cNvSpPr/>
            <p:nvPr/>
          </p:nvSpPr>
          <p:spPr>
            <a:xfrm>
              <a:off x="3735811" y="133873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2" name="Google Shape;302;p2"/>
            <p:cNvSpPr/>
            <p:nvPr/>
          </p:nvSpPr>
          <p:spPr>
            <a:xfrm>
              <a:off x="3864279"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3" name="Google Shape;303;p2"/>
            <p:cNvSpPr/>
            <p:nvPr/>
          </p:nvSpPr>
          <p:spPr>
            <a:xfrm>
              <a:off x="3735811" y="1723282"/>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4" name="Google Shape;304;p2"/>
            <p:cNvSpPr/>
            <p:nvPr/>
          </p:nvSpPr>
          <p:spPr>
            <a:xfrm>
              <a:off x="3672006"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5" name="Google Shape;305;p2"/>
            <p:cNvSpPr/>
            <p:nvPr/>
          </p:nvSpPr>
          <p:spPr>
            <a:xfrm>
              <a:off x="3799650" y="1787121"/>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6" name="Google Shape;306;p2"/>
            <p:cNvSpPr/>
            <p:nvPr/>
          </p:nvSpPr>
          <p:spPr>
            <a:xfrm>
              <a:off x="3672006"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7" name="Google Shape;307;p2"/>
            <p:cNvSpPr/>
            <p:nvPr/>
          </p:nvSpPr>
          <p:spPr>
            <a:xfrm>
              <a:off x="3799650" y="1659065"/>
              <a:ext cx="38894" cy="38894"/>
            </a:xfrm>
            <a:custGeom>
              <a:avLst/>
              <a:gdLst/>
              <a:ahLst/>
              <a:cxnLst/>
              <a:rect l="l" t="t" r="r" b="b"/>
              <a:pathLst>
                <a:path w="1132" h="1132" extrusionOk="0">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8" name="Google Shape;308;p2"/>
            <p:cNvSpPr/>
            <p:nvPr/>
          </p:nvSpPr>
          <p:spPr>
            <a:xfrm>
              <a:off x="3864279"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09" name="Google Shape;309;p2"/>
            <p:cNvSpPr/>
            <p:nvPr/>
          </p:nvSpPr>
          <p:spPr>
            <a:xfrm>
              <a:off x="3735811"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0" name="Google Shape;310;p2"/>
            <p:cNvSpPr/>
            <p:nvPr/>
          </p:nvSpPr>
          <p:spPr>
            <a:xfrm>
              <a:off x="3864279"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1" name="Google Shape;311;p2"/>
            <p:cNvSpPr/>
            <p:nvPr/>
          </p:nvSpPr>
          <p:spPr>
            <a:xfrm>
              <a:off x="3735811" y="1979359"/>
              <a:ext cx="38894" cy="38929"/>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2" name="Google Shape;312;p2"/>
            <p:cNvSpPr/>
            <p:nvPr/>
          </p:nvSpPr>
          <p:spPr>
            <a:xfrm>
              <a:off x="3672006"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3" name="Google Shape;313;p2"/>
            <p:cNvSpPr/>
            <p:nvPr/>
          </p:nvSpPr>
          <p:spPr>
            <a:xfrm>
              <a:off x="3799650" y="2043611"/>
              <a:ext cx="38894" cy="38894"/>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4" name="Google Shape;314;p2"/>
            <p:cNvSpPr/>
            <p:nvPr/>
          </p:nvSpPr>
          <p:spPr>
            <a:xfrm>
              <a:off x="3672006"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5" name="Google Shape;315;p2"/>
            <p:cNvSpPr/>
            <p:nvPr/>
          </p:nvSpPr>
          <p:spPr>
            <a:xfrm>
              <a:off x="3799650" y="1915143"/>
              <a:ext cx="38894" cy="38894"/>
            </a:xfrm>
            <a:custGeom>
              <a:avLst/>
              <a:gdLst/>
              <a:ahLst/>
              <a:cxnLst/>
              <a:rect l="l" t="t" r="r" b="b"/>
              <a:pathLst>
                <a:path w="1132" h="1132" extrusionOk="0">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6" name="Google Shape;316;p2"/>
            <p:cNvSpPr/>
            <p:nvPr/>
          </p:nvSpPr>
          <p:spPr>
            <a:xfrm>
              <a:off x="3864279"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7" name="Google Shape;317;p2"/>
            <p:cNvSpPr/>
            <p:nvPr/>
          </p:nvSpPr>
          <p:spPr>
            <a:xfrm>
              <a:off x="3735811"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8" name="Google Shape;318;p2"/>
            <p:cNvSpPr/>
            <p:nvPr/>
          </p:nvSpPr>
          <p:spPr>
            <a:xfrm>
              <a:off x="3415928"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19" name="Google Shape;319;p2"/>
            <p:cNvSpPr/>
            <p:nvPr/>
          </p:nvSpPr>
          <p:spPr>
            <a:xfrm>
              <a:off x="3543538" y="-5903"/>
              <a:ext cx="38894" cy="38894"/>
            </a:xfrm>
            <a:custGeom>
              <a:avLst/>
              <a:gdLst/>
              <a:ahLst/>
              <a:cxnLst/>
              <a:rect l="l" t="t" r="r" b="b"/>
              <a:pathLst>
                <a:path w="1132" h="1132" extrusionOk="0">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0" name="Google Shape;320;p2"/>
            <p:cNvSpPr/>
            <p:nvPr/>
          </p:nvSpPr>
          <p:spPr>
            <a:xfrm>
              <a:off x="3608201"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1" name="Google Shape;321;p2"/>
            <p:cNvSpPr/>
            <p:nvPr/>
          </p:nvSpPr>
          <p:spPr>
            <a:xfrm>
              <a:off x="3479733" y="186335"/>
              <a:ext cx="38894" cy="38929"/>
            </a:xfrm>
            <a:custGeom>
              <a:avLst/>
              <a:gdLst/>
              <a:ahLst/>
              <a:cxnLst/>
              <a:rect l="l" t="t" r="r" b="b"/>
              <a:pathLst>
                <a:path w="1132" h="1133" extrusionOk="0">
                  <a:moveTo>
                    <a:pt x="560" y="1"/>
                  </a:moveTo>
                  <a:cubicBezTo>
                    <a:pt x="251" y="1"/>
                    <a:pt x="0" y="251"/>
                    <a:pt x="0" y="561"/>
                  </a:cubicBezTo>
                  <a:cubicBezTo>
                    <a:pt x="0" y="870"/>
                    <a:pt x="251" y="1132"/>
                    <a:pt x="560" y="1132"/>
                  </a:cubicBezTo>
                  <a:cubicBezTo>
                    <a:pt x="870" y="1132"/>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2" name="Google Shape;322;p2"/>
            <p:cNvSpPr/>
            <p:nvPr/>
          </p:nvSpPr>
          <p:spPr>
            <a:xfrm>
              <a:off x="3415928"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3" name="Google Shape;323;p2"/>
            <p:cNvSpPr/>
            <p:nvPr/>
          </p:nvSpPr>
          <p:spPr>
            <a:xfrm>
              <a:off x="3543538" y="250174"/>
              <a:ext cx="38894" cy="38894"/>
            </a:xfrm>
            <a:custGeom>
              <a:avLst/>
              <a:gdLst/>
              <a:ahLst/>
              <a:cxnLst/>
              <a:rect l="l" t="t" r="r" b="b"/>
              <a:pathLst>
                <a:path w="1132" h="1132" extrusionOk="0">
                  <a:moveTo>
                    <a:pt x="572" y="0"/>
                  </a:moveTo>
                  <a:cubicBezTo>
                    <a:pt x="251" y="0"/>
                    <a:pt x="1" y="250"/>
                    <a:pt x="1" y="560"/>
                  </a:cubicBezTo>
                  <a:cubicBezTo>
                    <a:pt x="13" y="881"/>
                    <a:pt x="275"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 name="Google Shape;324;p2"/>
            <p:cNvSpPr/>
            <p:nvPr/>
          </p:nvSpPr>
          <p:spPr>
            <a:xfrm>
              <a:off x="3415928"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5" name="Google Shape;325;p2"/>
            <p:cNvSpPr/>
            <p:nvPr/>
          </p:nvSpPr>
          <p:spPr>
            <a:xfrm>
              <a:off x="3543538" y="121706"/>
              <a:ext cx="38894" cy="38894"/>
            </a:xfrm>
            <a:custGeom>
              <a:avLst/>
              <a:gdLst/>
              <a:ahLst/>
              <a:cxnLst/>
              <a:rect l="l" t="t" r="r" b="b"/>
              <a:pathLst>
                <a:path w="1132" h="1132" extrusionOk="0">
                  <a:moveTo>
                    <a:pt x="572" y="1"/>
                  </a:moveTo>
                  <a:cubicBezTo>
                    <a:pt x="251" y="1"/>
                    <a:pt x="1" y="251"/>
                    <a:pt x="1" y="572"/>
                  </a:cubicBezTo>
                  <a:cubicBezTo>
                    <a:pt x="13" y="894"/>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6" name="Google Shape;326;p2"/>
            <p:cNvSpPr/>
            <p:nvPr/>
          </p:nvSpPr>
          <p:spPr>
            <a:xfrm>
              <a:off x="3608201"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7" name="Google Shape;327;p2"/>
            <p:cNvSpPr/>
            <p:nvPr/>
          </p:nvSpPr>
          <p:spPr>
            <a:xfrm>
              <a:off x="3479733" y="58314"/>
              <a:ext cx="38894" cy="38894"/>
            </a:xfrm>
            <a:custGeom>
              <a:avLst/>
              <a:gdLst/>
              <a:ahLst/>
              <a:cxnLst/>
              <a:rect l="l" t="t" r="r" b="b"/>
              <a:pathLst>
                <a:path w="1132" h="1132" extrusionOk="0">
                  <a:moveTo>
                    <a:pt x="560" y="0"/>
                  </a:moveTo>
                  <a:cubicBezTo>
                    <a:pt x="251" y="0"/>
                    <a:pt x="0" y="250"/>
                    <a:pt x="0" y="572"/>
                  </a:cubicBezTo>
                  <a:cubicBezTo>
                    <a:pt x="0"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8" name="Google Shape;328;p2"/>
            <p:cNvSpPr/>
            <p:nvPr/>
          </p:nvSpPr>
          <p:spPr>
            <a:xfrm>
              <a:off x="3608201"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9" name="Google Shape;329;p2"/>
            <p:cNvSpPr/>
            <p:nvPr/>
          </p:nvSpPr>
          <p:spPr>
            <a:xfrm>
              <a:off x="3479733" y="442447"/>
              <a:ext cx="38894" cy="38894"/>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0" name="Google Shape;330;p2"/>
            <p:cNvSpPr/>
            <p:nvPr/>
          </p:nvSpPr>
          <p:spPr>
            <a:xfrm>
              <a:off x="3415928"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1" name="Google Shape;331;p2"/>
            <p:cNvSpPr/>
            <p:nvPr/>
          </p:nvSpPr>
          <p:spPr>
            <a:xfrm>
              <a:off x="3543538" y="506252"/>
              <a:ext cx="38894" cy="38894"/>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2" name="Google Shape;332;p2"/>
            <p:cNvSpPr/>
            <p:nvPr/>
          </p:nvSpPr>
          <p:spPr>
            <a:xfrm>
              <a:off x="3415928"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 name="Google Shape;333;p2"/>
            <p:cNvSpPr/>
            <p:nvPr/>
          </p:nvSpPr>
          <p:spPr>
            <a:xfrm>
              <a:off x="3543538" y="377818"/>
              <a:ext cx="38894" cy="38894"/>
            </a:xfrm>
            <a:custGeom>
              <a:avLst/>
              <a:gdLst/>
              <a:ahLst/>
              <a:cxnLst/>
              <a:rect l="l" t="t" r="r" b="b"/>
              <a:pathLst>
                <a:path w="1132" h="1132" extrusionOk="0">
                  <a:moveTo>
                    <a:pt x="572" y="0"/>
                  </a:moveTo>
                  <a:cubicBezTo>
                    <a:pt x="251" y="0"/>
                    <a:pt x="1" y="262"/>
                    <a:pt x="1" y="572"/>
                  </a:cubicBezTo>
                  <a:cubicBezTo>
                    <a:pt x="13" y="893"/>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 name="Google Shape;334;p2"/>
            <p:cNvSpPr/>
            <p:nvPr/>
          </p:nvSpPr>
          <p:spPr>
            <a:xfrm>
              <a:off x="3608201"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 name="Google Shape;335;p2"/>
            <p:cNvSpPr/>
            <p:nvPr/>
          </p:nvSpPr>
          <p:spPr>
            <a:xfrm>
              <a:off x="3479733" y="314391"/>
              <a:ext cx="38894" cy="38894"/>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 name="Google Shape;336;p2"/>
            <p:cNvSpPr/>
            <p:nvPr/>
          </p:nvSpPr>
          <p:spPr>
            <a:xfrm>
              <a:off x="3608201"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 name="Google Shape;337;p2"/>
            <p:cNvSpPr/>
            <p:nvPr/>
          </p:nvSpPr>
          <p:spPr>
            <a:xfrm>
              <a:off x="3479733" y="698525"/>
              <a:ext cx="38894" cy="38894"/>
            </a:xfrm>
            <a:custGeom>
              <a:avLst/>
              <a:gdLst/>
              <a:ahLst/>
              <a:cxnLst/>
              <a:rect l="l" t="t" r="r" b="b"/>
              <a:pathLst>
                <a:path w="1132" h="1132" extrusionOk="0">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 name="Google Shape;338;p2"/>
            <p:cNvSpPr/>
            <p:nvPr/>
          </p:nvSpPr>
          <p:spPr>
            <a:xfrm>
              <a:off x="3415928"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 name="Google Shape;339;p2"/>
            <p:cNvSpPr/>
            <p:nvPr/>
          </p:nvSpPr>
          <p:spPr>
            <a:xfrm>
              <a:off x="3543538" y="762330"/>
              <a:ext cx="38894" cy="38929"/>
            </a:xfrm>
            <a:custGeom>
              <a:avLst/>
              <a:gdLst/>
              <a:ahLst/>
              <a:cxnLst/>
              <a:rect l="l" t="t" r="r" b="b"/>
              <a:pathLst>
                <a:path w="1132" h="1133" extrusionOk="0">
                  <a:moveTo>
                    <a:pt x="572" y="1"/>
                  </a:moveTo>
                  <a:cubicBezTo>
                    <a:pt x="251" y="1"/>
                    <a:pt x="1" y="263"/>
                    <a:pt x="1" y="572"/>
                  </a:cubicBezTo>
                  <a:cubicBezTo>
                    <a:pt x="13" y="882"/>
                    <a:pt x="275"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 name="Google Shape;340;p2"/>
            <p:cNvSpPr/>
            <p:nvPr/>
          </p:nvSpPr>
          <p:spPr>
            <a:xfrm>
              <a:off x="3415928"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 name="Google Shape;341;p2"/>
            <p:cNvSpPr/>
            <p:nvPr/>
          </p:nvSpPr>
          <p:spPr>
            <a:xfrm>
              <a:off x="3543538" y="634308"/>
              <a:ext cx="38894" cy="38894"/>
            </a:xfrm>
            <a:custGeom>
              <a:avLst/>
              <a:gdLst/>
              <a:ahLst/>
              <a:cxnLst/>
              <a:rect l="l" t="t" r="r" b="b"/>
              <a:pathLst>
                <a:path w="1132" h="1132" extrusionOk="0">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 name="Google Shape;342;p2"/>
            <p:cNvSpPr/>
            <p:nvPr/>
          </p:nvSpPr>
          <p:spPr>
            <a:xfrm>
              <a:off x="3608201"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 name="Google Shape;343;p2"/>
            <p:cNvSpPr/>
            <p:nvPr/>
          </p:nvSpPr>
          <p:spPr>
            <a:xfrm>
              <a:off x="3479733" y="570881"/>
              <a:ext cx="38894" cy="38482"/>
            </a:xfrm>
            <a:custGeom>
              <a:avLst/>
              <a:gdLst/>
              <a:ahLst/>
              <a:cxnLst/>
              <a:rect l="l" t="t" r="r" b="b"/>
              <a:pathLst>
                <a:path w="1132" h="1120" extrusionOk="0">
                  <a:moveTo>
                    <a:pt x="560" y="1"/>
                  </a:moveTo>
                  <a:cubicBezTo>
                    <a:pt x="251" y="1"/>
                    <a:pt x="0" y="251"/>
                    <a:pt x="0" y="560"/>
                  </a:cubicBezTo>
                  <a:cubicBezTo>
                    <a:pt x="0" y="870"/>
                    <a:pt x="251" y="1120"/>
                    <a:pt x="560" y="1120"/>
                  </a:cubicBezTo>
                  <a:cubicBezTo>
                    <a:pt x="870" y="1120"/>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 name="Google Shape;344;p2"/>
            <p:cNvSpPr/>
            <p:nvPr/>
          </p:nvSpPr>
          <p:spPr>
            <a:xfrm>
              <a:off x="3608201"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 name="Google Shape;345;p2"/>
            <p:cNvSpPr/>
            <p:nvPr/>
          </p:nvSpPr>
          <p:spPr>
            <a:xfrm>
              <a:off x="3479733" y="954603"/>
              <a:ext cx="38894" cy="38894"/>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 name="Google Shape;346;p2"/>
            <p:cNvSpPr/>
            <p:nvPr/>
          </p:nvSpPr>
          <p:spPr>
            <a:xfrm>
              <a:off x="3415928"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 name="Google Shape;347;p2"/>
            <p:cNvSpPr/>
            <p:nvPr/>
          </p:nvSpPr>
          <p:spPr>
            <a:xfrm>
              <a:off x="3543538" y="1018854"/>
              <a:ext cx="38894" cy="38894"/>
            </a:xfrm>
            <a:custGeom>
              <a:avLst/>
              <a:gdLst/>
              <a:ahLst/>
              <a:cxnLst/>
              <a:rect l="l" t="t" r="r" b="b"/>
              <a:pathLst>
                <a:path w="1132" h="1132" extrusionOk="0">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 name="Google Shape;348;p2"/>
            <p:cNvSpPr/>
            <p:nvPr/>
          </p:nvSpPr>
          <p:spPr>
            <a:xfrm>
              <a:off x="3415928"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 name="Google Shape;349;p2"/>
            <p:cNvSpPr/>
            <p:nvPr/>
          </p:nvSpPr>
          <p:spPr>
            <a:xfrm>
              <a:off x="3543538" y="890386"/>
              <a:ext cx="38894" cy="38894"/>
            </a:xfrm>
            <a:custGeom>
              <a:avLst/>
              <a:gdLst/>
              <a:ahLst/>
              <a:cxnLst/>
              <a:rect l="l" t="t" r="r" b="b"/>
              <a:pathLst>
                <a:path w="1132" h="1132" extrusionOk="0">
                  <a:moveTo>
                    <a:pt x="572" y="1"/>
                  </a:moveTo>
                  <a:cubicBezTo>
                    <a:pt x="251" y="1"/>
                    <a:pt x="1" y="251"/>
                    <a:pt x="1" y="560"/>
                  </a:cubicBezTo>
                  <a:cubicBezTo>
                    <a:pt x="1" y="882"/>
                    <a:pt x="275"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 name="Google Shape;350;p2"/>
            <p:cNvSpPr/>
            <p:nvPr/>
          </p:nvSpPr>
          <p:spPr>
            <a:xfrm>
              <a:off x="3608201"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 name="Google Shape;351;p2"/>
            <p:cNvSpPr/>
            <p:nvPr/>
          </p:nvSpPr>
          <p:spPr>
            <a:xfrm>
              <a:off x="3479733" y="826993"/>
              <a:ext cx="38894" cy="38894"/>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 name="Google Shape;352;p2"/>
            <p:cNvSpPr/>
            <p:nvPr/>
          </p:nvSpPr>
          <p:spPr>
            <a:xfrm>
              <a:off x="3608201"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 name="Google Shape;353;p2"/>
            <p:cNvSpPr/>
            <p:nvPr/>
          </p:nvSpPr>
          <p:spPr>
            <a:xfrm>
              <a:off x="3479733" y="1210714"/>
              <a:ext cx="38894" cy="38894"/>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 name="Google Shape;354;p2"/>
            <p:cNvSpPr/>
            <p:nvPr/>
          </p:nvSpPr>
          <p:spPr>
            <a:xfrm>
              <a:off x="3415928"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69"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 name="Google Shape;355;p2"/>
            <p:cNvSpPr/>
            <p:nvPr/>
          </p:nvSpPr>
          <p:spPr>
            <a:xfrm>
              <a:off x="3543538" y="1274519"/>
              <a:ext cx="38894" cy="38894"/>
            </a:xfrm>
            <a:custGeom>
              <a:avLst/>
              <a:gdLst/>
              <a:ahLst/>
              <a:cxnLst/>
              <a:rect l="l" t="t" r="r" b="b"/>
              <a:pathLst>
                <a:path w="1132" h="1132" extrusionOk="0">
                  <a:moveTo>
                    <a:pt x="572" y="1"/>
                  </a:moveTo>
                  <a:cubicBezTo>
                    <a:pt x="251" y="1"/>
                    <a:pt x="1" y="251"/>
                    <a:pt x="1" y="560"/>
                  </a:cubicBezTo>
                  <a:cubicBezTo>
                    <a:pt x="13" y="894"/>
                    <a:pt x="275"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 name="Google Shape;356;p2"/>
            <p:cNvSpPr/>
            <p:nvPr/>
          </p:nvSpPr>
          <p:spPr>
            <a:xfrm>
              <a:off x="3415928"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 name="Google Shape;357;p2"/>
            <p:cNvSpPr/>
            <p:nvPr/>
          </p:nvSpPr>
          <p:spPr>
            <a:xfrm>
              <a:off x="3543538" y="1146463"/>
              <a:ext cx="38894" cy="38894"/>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 name="Google Shape;358;p2"/>
            <p:cNvSpPr/>
            <p:nvPr/>
          </p:nvSpPr>
          <p:spPr>
            <a:xfrm>
              <a:off x="3608201"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 name="Google Shape;359;p2"/>
            <p:cNvSpPr/>
            <p:nvPr/>
          </p:nvSpPr>
          <p:spPr>
            <a:xfrm>
              <a:off x="3479733" y="1082659"/>
              <a:ext cx="38894" cy="38894"/>
            </a:xfrm>
            <a:custGeom>
              <a:avLst/>
              <a:gdLst/>
              <a:ahLst/>
              <a:cxnLst/>
              <a:rect l="l" t="t" r="r" b="b"/>
              <a:pathLst>
                <a:path w="1132" h="1132" extrusionOk="0">
                  <a:moveTo>
                    <a:pt x="560" y="1"/>
                  </a:moveTo>
                  <a:cubicBezTo>
                    <a:pt x="251" y="1"/>
                    <a:pt x="0" y="251"/>
                    <a:pt x="0" y="560"/>
                  </a:cubicBezTo>
                  <a:cubicBezTo>
                    <a:pt x="0" y="870"/>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 name="Google Shape;360;p2"/>
            <p:cNvSpPr/>
            <p:nvPr/>
          </p:nvSpPr>
          <p:spPr>
            <a:xfrm>
              <a:off x="3608201"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 name="Google Shape;361;p2"/>
            <p:cNvSpPr/>
            <p:nvPr/>
          </p:nvSpPr>
          <p:spPr>
            <a:xfrm>
              <a:off x="3479733" y="1467204"/>
              <a:ext cx="38894" cy="38894"/>
            </a:xfrm>
            <a:custGeom>
              <a:avLst/>
              <a:gdLst/>
              <a:ahLst/>
              <a:cxnLst/>
              <a:rect l="l" t="t" r="r" b="b"/>
              <a:pathLst>
                <a:path w="1132" h="1132" extrusionOk="0">
                  <a:moveTo>
                    <a:pt x="560" y="0"/>
                  </a:moveTo>
                  <a:cubicBezTo>
                    <a:pt x="251" y="0"/>
                    <a:pt x="0" y="250"/>
                    <a:pt x="0" y="560"/>
                  </a:cubicBezTo>
                  <a:cubicBezTo>
                    <a:pt x="0"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 name="Google Shape;362;p2"/>
            <p:cNvSpPr/>
            <p:nvPr/>
          </p:nvSpPr>
          <p:spPr>
            <a:xfrm>
              <a:off x="3415928"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 name="Google Shape;363;p2"/>
            <p:cNvSpPr/>
            <p:nvPr/>
          </p:nvSpPr>
          <p:spPr>
            <a:xfrm>
              <a:off x="3543538" y="1531009"/>
              <a:ext cx="38894" cy="38894"/>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 name="Google Shape;364;p2"/>
            <p:cNvSpPr/>
            <p:nvPr/>
          </p:nvSpPr>
          <p:spPr>
            <a:xfrm>
              <a:off x="3415928"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 name="Google Shape;365;p2"/>
            <p:cNvSpPr/>
            <p:nvPr/>
          </p:nvSpPr>
          <p:spPr>
            <a:xfrm>
              <a:off x="3543538" y="1402575"/>
              <a:ext cx="38894" cy="38894"/>
            </a:xfrm>
            <a:custGeom>
              <a:avLst/>
              <a:gdLst/>
              <a:ahLst/>
              <a:cxnLst/>
              <a:rect l="l" t="t" r="r" b="b"/>
              <a:pathLst>
                <a:path w="1132" h="1132" extrusionOk="0">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 name="Google Shape;366;p2"/>
            <p:cNvSpPr/>
            <p:nvPr/>
          </p:nvSpPr>
          <p:spPr>
            <a:xfrm>
              <a:off x="3608201"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 name="Google Shape;367;p2"/>
            <p:cNvSpPr/>
            <p:nvPr/>
          </p:nvSpPr>
          <p:spPr>
            <a:xfrm>
              <a:off x="3479733" y="1338736"/>
              <a:ext cx="38894" cy="38894"/>
            </a:xfrm>
            <a:custGeom>
              <a:avLst/>
              <a:gdLst/>
              <a:ahLst/>
              <a:cxnLst/>
              <a:rect l="l" t="t" r="r" b="b"/>
              <a:pathLst>
                <a:path w="1132" h="1132" extrusionOk="0">
                  <a:moveTo>
                    <a:pt x="560" y="1"/>
                  </a:moveTo>
                  <a:cubicBezTo>
                    <a:pt x="251" y="1"/>
                    <a:pt x="0" y="251"/>
                    <a:pt x="0" y="560"/>
                  </a:cubicBezTo>
                  <a:cubicBezTo>
                    <a:pt x="0"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 name="Google Shape;368;p2"/>
            <p:cNvSpPr/>
            <p:nvPr/>
          </p:nvSpPr>
          <p:spPr>
            <a:xfrm>
              <a:off x="3608201"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 name="Google Shape;369;p2"/>
            <p:cNvSpPr/>
            <p:nvPr/>
          </p:nvSpPr>
          <p:spPr>
            <a:xfrm>
              <a:off x="3479733" y="1723282"/>
              <a:ext cx="38894" cy="38894"/>
            </a:xfrm>
            <a:custGeom>
              <a:avLst/>
              <a:gdLst/>
              <a:ahLst/>
              <a:cxnLst/>
              <a:rect l="l" t="t" r="r" b="b"/>
              <a:pathLst>
                <a:path w="1132" h="1132" extrusionOk="0">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 name="Google Shape;370;p2"/>
            <p:cNvSpPr/>
            <p:nvPr/>
          </p:nvSpPr>
          <p:spPr>
            <a:xfrm>
              <a:off x="3415928"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 name="Google Shape;371;p2"/>
            <p:cNvSpPr/>
            <p:nvPr/>
          </p:nvSpPr>
          <p:spPr>
            <a:xfrm>
              <a:off x="3543538" y="1787121"/>
              <a:ext cx="38894" cy="38894"/>
            </a:xfrm>
            <a:custGeom>
              <a:avLst/>
              <a:gdLst/>
              <a:ahLst/>
              <a:cxnLst/>
              <a:rect l="l" t="t" r="r" b="b"/>
              <a:pathLst>
                <a:path w="1132" h="1132" extrusionOk="0">
                  <a:moveTo>
                    <a:pt x="572" y="0"/>
                  </a:moveTo>
                  <a:cubicBezTo>
                    <a:pt x="251" y="0"/>
                    <a:pt x="1" y="262"/>
                    <a:pt x="1" y="572"/>
                  </a:cubicBezTo>
                  <a:cubicBezTo>
                    <a:pt x="1" y="881"/>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 name="Google Shape;372;p2"/>
            <p:cNvSpPr/>
            <p:nvPr/>
          </p:nvSpPr>
          <p:spPr>
            <a:xfrm>
              <a:off x="3415928"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 name="Google Shape;373;p2"/>
            <p:cNvSpPr/>
            <p:nvPr/>
          </p:nvSpPr>
          <p:spPr>
            <a:xfrm>
              <a:off x="3543538" y="1659065"/>
              <a:ext cx="38894" cy="38894"/>
            </a:xfrm>
            <a:custGeom>
              <a:avLst/>
              <a:gdLst/>
              <a:ahLst/>
              <a:cxnLst/>
              <a:rect l="l" t="t" r="r" b="b"/>
              <a:pathLst>
                <a:path w="1132" h="1132" extrusionOk="0">
                  <a:moveTo>
                    <a:pt x="572" y="0"/>
                  </a:moveTo>
                  <a:cubicBezTo>
                    <a:pt x="251" y="0"/>
                    <a:pt x="1" y="250"/>
                    <a:pt x="1" y="560"/>
                  </a:cubicBezTo>
                  <a:cubicBezTo>
                    <a:pt x="13" y="870"/>
                    <a:pt x="275"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 name="Google Shape;374;p2"/>
            <p:cNvSpPr/>
            <p:nvPr/>
          </p:nvSpPr>
          <p:spPr>
            <a:xfrm>
              <a:off x="3608201"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 name="Google Shape;375;p2"/>
            <p:cNvSpPr/>
            <p:nvPr/>
          </p:nvSpPr>
          <p:spPr>
            <a:xfrm>
              <a:off x="3479733" y="1594848"/>
              <a:ext cx="38894" cy="38894"/>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 name="Google Shape;376;p2"/>
            <p:cNvSpPr/>
            <p:nvPr/>
          </p:nvSpPr>
          <p:spPr>
            <a:xfrm>
              <a:off x="3608201"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 name="Google Shape;377;p2"/>
            <p:cNvSpPr/>
            <p:nvPr/>
          </p:nvSpPr>
          <p:spPr>
            <a:xfrm>
              <a:off x="3479733" y="1979359"/>
              <a:ext cx="38894" cy="38929"/>
            </a:xfrm>
            <a:custGeom>
              <a:avLst/>
              <a:gdLst/>
              <a:ahLst/>
              <a:cxnLst/>
              <a:rect l="l" t="t" r="r" b="b"/>
              <a:pathLst>
                <a:path w="1132" h="1133"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 name="Google Shape;378;p2"/>
            <p:cNvSpPr/>
            <p:nvPr/>
          </p:nvSpPr>
          <p:spPr>
            <a:xfrm>
              <a:off x="3415928"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 name="Google Shape;379;p2"/>
            <p:cNvSpPr/>
            <p:nvPr/>
          </p:nvSpPr>
          <p:spPr>
            <a:xfrm>
              <a:off x="3543538" y="2043611"/>
              <a:ext cx="38894" cy="38894"/>
            </a:xfrm>
            <a:custGeom>
              <a:avLst/>
              <a:gdLst/>
              <a:ahLst/>
              <a:cxnLst/>
              <a:rect l="l" t="t" r="r" b="b"/>
              <a:pathLst>
                <a:path w="1132" h="1132" extrusionOk="0">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 name="Google Shape;380;p2"/>
            <p:cNvSpPr/>
            <p:nvPr/>
          </p:nvSpPr>
          <p:spPr>
            <a:xfrm>
              <a:off x="3415928"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 name="Google Shape;381;p2"/>
            <p:cNvSpPr/>
            <p:nvPr/>
          </p:nvSpPr>
          <p:spPr>
            <a:xfrm>
              <a:off x="3543538" y="1915143"/>
              <a:ext cx="38894" cy="38894"/>
            </a:xfrm>
            <a:custGeom>
              <a:avLst/>
              <a:gdLst/>
              <a:ahLst/>
              <a:cxnLst/>
              <a:rect l="l" t="t" r="r" b="b"/>
              <a:pathLst>
                <a:path w="1132" h="1132" extrusionOk="0">
                  <a:moveTo>
                    <a:pt x="572" y="1"/>
                  </a:moveTo>
                  <a:cubicBezTo>
                    <a:pt x="251" y="1"/>
                    <a:pt x="1" y="251"/>
                    <a:pt x="1" y="560"/>
                  </a:cubicBezTo>
                  <a:cubicBezTo>
                    <a:pt x="13" y="882"/>
                    <a:pt x="275"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 name="Google Shape;382;p2"/>
            <p:cNvSpPr/>
            <p:nvPr/>
          </p:nvSpPr>
          <p:spPr>
            <a:xfrm>
              <a:off x="3608201"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 name="Google Shape;383;p2"/>
            <p:cNvSpPr/>
            <p:nvPr/>
          </p:nvSpPr>
          <p:spPr>
            <a:xfrm>
              <a:off x="3479733" y="1851338"/>
              <a:ext cx="38894" cy="38894"/>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 name="Google Shape;384;p2"/>
            <p:cNvSpPr/>
            <p:nvPr/>
          </p:nvSpPr>
          <p:spPr>
            <a:xfrm>
              <a:off x="3159404"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 name="Google Shape;385;p2"/>
            <p:cNvSpPr/>
            <p:nvPr/>
          </p:nvSpPr>
          <p:spPr>
            <a:xfrm>
              <a:off x="3287460" y="-5903"/>
              <a:ext cx="38894" cy="38894"/>
            </a:xfrm>
            <a:custGeom>
              <a:avLst/>
              <a:gdLst/>
              <a:ahLst/>
              <a:cxnLst/>
              <a:rect l="l" t="t" r="r" b="b"/>
              <a:pathLst>
                <a:path w="1132" h="1132" extrusionOk="0">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 name="Google Shape;386;p2"/>
            <p:cNvSpPr/>
            <p:nvPr/>
          </p:nvSpPr>
          <p:spPr>
            <a:xfrm>
              <a:off x="3351677" y="186335"/>
              <a:ext cx="38894" cy="38516"/>
            </a:xfrm>
            <a:custGeom>
              <a:avLst/>
              <a:gdLst/>
              <a:ahLst/>
              <a:cxnLst/>
              <a:rect l="l" t="t" r="r" b="b"/>
              <a:pathLst>
                <a:path w="1132" h="1121" extrusionOk="0">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 name="Google Shape;387;p2"/>
            <p:cNvSpPr/>
            <p:nvPr/>
          </p:nvSpPr>
          <p:spPr>
            <a:xfrm>
              <a:off x="3223243"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 name="Google Shape;388;p2"/>
            <p:cNvSpPr/>
            <p:nvPr/>
          </p:nvSpPr>
          <p:spPr>
            <a:xfrm>
              <a:off x="3159404" y="250174"/>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 name="Google Shape;389;p2"/>
            <p:cNvSpPr/>
            <p:nvPr/>
          </p:nvSpPr>
          <p:spPr>
            <a:xfrm>
              <a:off x="3287460" y="250174"/>
              <a:ext cx="38894" cy="38894"/>
            </a:xfrm>
            <a:custGeom>
              <a:avLst/>
              <a:gdLst/>
              <a:ahLst/>
              <a:cxnLst/>
              <a:rect l="l" t="t" r="r" b="b"/>
              <a:pathLst>
                <a:path w="1132" h="1132" extrusionOk="0">
                  <a:moveTo>
                    <a:pt x="560" y="0"/>
                  </a:moveTo>
                  <a:cubicBezTo>
                    <a:pt x="251" y="0"/>
                    <a:pt x="1" y="250"/>
                    <a:pt x="1" y="560"/>
                  </a:cubicBezTo>
                  <a:cubicBezTo>
                    <a:pt x="12" y="881"/>
                    <a:pt x="262" y="1131"/>
                    <a:pt x="560" y="1131"/>
                  </a:cubicBezTo>
                  <a:cubicBezTo>
                    <a:pt x="882"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 name="Google Shape;390;p2"/>
            <p:cNvSpPr/>
            <p:nvPr/>
          </p:nvSpPr>
          <p:spPr>
            <a:xfrm>
              <a:off x="3159404" y="121706"/>
              <a:ext cx="38894" cy="38894"/>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 name="Google Shape;391;p2"/>
            <p:cNvSpPr/>
            <p:nvPr/>
          </p:nvSpPr>
          <p:spPr>
            <a:xfrm>
              <a:off x="3287460" y="121706"/>
              <a:ext cx="38894" cy="38894"/>
            </a:xfrm>
            <a:custGeom>
              <a:avLst/>
              <a:gdLst/>
              <a:ahLst/>
              <a:cxnLst/>
              <a:rect l="l" t="t" r="r" b="b"/>
              <a:pathLst>
                <a:path w="1132" h="1132" extrusionOk="0">
                  <a:moveTo>
                    <a:pt x="560" y="1"/>
                  </a:moveTo>
                  <a:cubicBezTo>
                    <a:pt x="251" y="1"/>
                    <a:pt x="1" y="251"/>
                    <a:pt x="1" y="572"/>
                  </a:cubicBezTo>
                  <a:cubicBezTo>
                    <a:pt x="12" y="894"/>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 name="Google Shape;392;p2"/>
            <p:cNvSpPr/>
            <p:nvPr/>
          </p:nvSpPr>
          <p:spPr>
            <a:xfrm>
              <a:off x="3351677" y="58314"/>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 name="Google Shape;393;p2"/>
            <p:cNvSpPr/>
            <p:nvPr/>
          </p:nvSpPr>
          <p:spPr>
            <a:xfrm>
              <a:off x="3223243"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 name="Google Shape;394;p2"/>
            <p:cNvSpPr/>
            <p:nvPr/>
          </p:nvSpPr>
          <p:spPr>
            <a:xfrm>
              <a:off x="3351677" y="442447"/>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 name="Google Shape;395;p2"/>
            <p:cNvSpPr/>
            <p:nvPr/>
          </p:nvSpPr>
          <p:spPr>
            <a:xfrm>
              <a:off x="3223243"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 name="Google Shape;396;p2"/>
            <p:cNvSpPr/>
            <p:nvPr/>
          </p:nvSpPr>
          <p:spPr>
            <a:xfrm>
              <a:off x="3159404" y="50625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 name="Google Shape;397;p2"/>
            <p:cNvSpPr/>
            <p:nvPr/>
          </p:nvSpPr>
          <p:spPr>
            <a:xfrm>
              <a:off x="3287460" y="506252"/>
              <a:ext cx="38894" cy="38894"/>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 name="Google Shape;398;p2"/>
            <p:cNvSpPr/>
            <p:nvPr/>
          </p:nvSpPr>
          <p:spPr>
            <a:xfrm>
              <a:off x="3159404" y="377818"/>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 name="Google Shape;399;p2"/>
            <p:cNvSpPr/>
            <p:nvPr/>
          </p:nvSpPr>
          <p:spPr>
            <a:xfrm>
              <a:off x="3287460" y="377818"/>
              <a:ext cx="38894" cy="38894"/>
            </a:xfrm>
            <a:custGeom>
              <a:avLst/>
              <a:gdLst/>
              <a:ahLst/>
              <a:cxnLst/>
              <a:rect l="l" t="t" r="r" b="b"/>
              <a:pathLst>
                <a:path w="1132" h="1132" extrusionOk="0">
                  <a:moveTo>
                    <a:pt x="560" y="0"/>
                  </a:moveTo>
                  <a:cubicBezTo>
                    <a:pt x="251" y="0"/>
                    <a:pt x="1" y="262"/>
                    <a:pt x="1" y="572"/>
                  </a:cubicBezTo>
                  <a:cubicBezTo>
                    <a:pt x="12" y="893"/>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 name="Google Shape;400;p2"/>
            <p:cNvSpPr/>
            <p:nvPr/>
          </p:nvSpPr>
          <p:spPr>
            <a:xfrm>
              <a:off x="3351677" y="31397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 name="Google Shape;401;p2"/>
            <p:cNvSpPr/>
            <p:nvPr/>
          </p:nvSpPr>
          <p:spPr>
            <a:xfrm>
              <a:off x="3223243"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 name="Google Shape;402;p2"/>
            <p:cNvSpPr/>
            <p:nvPr/>
          </p:nvSpPr>
          <p:spPr>
            <a:xfrm>
              <a:off x="3351677" y="698525"/>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 name="Google Shape;403;p2"/>
            <p:cNvSpPr/>
            <p:nvPr/>
          </p:nvSpPr>
          <p:spPr>
            <a:xfrm>
              <a:off x="3223243"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 name="Google Shape;404;p2"/>
            <p:cNvSpPr/>
            <p:nvPr/>
          </p:nvSpPr>
          <p:spPr>
            <a:xfrm>
              <a:off x="3159404" y="762330"/>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 name="Google Shape;405;p2"/>
            <p:cNvSpPr/>
            <p:nvPr/>
          </p:nvSpPr>
          <p:spPr>
            <a:xfrm>
              <a:off x="3287460" y="762330"/>
              <a:ext cx="38894" cy="38929"/>
            </a:xfrm>
            <a:custGeom>
              <a:avLst/>
              <a:gdLst/>
              <a:ahLst/>
              <a:cxnLst/>
              <a:rect l="l" t="t" r="r" b="b"/>
              <a:pathLst>
                <a:path w="1132" h="1133" extrusionOk="0">
                  <a:moveTo>
                    <a:pt x="560" y="1"/>
                  </a:moveTo>
                  <a:cubicBezTo>
                    <a:pt x="251" y="1"/>
                    <a:pt x="1" y="263"/>
                    <a:pt x="1" y="572"/>
                  </a:cubicBezTo>
                  <a:cubicBezTo>
                    <a:pt x="12" y="882"/>
                    <a:pt x="262" y="1132"/>
                    <a:pt x="560" y="1132"/>
                  </a:cubicBezTo>
                  <a:cubicBezTo>
                    <a:pt x="882"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 name="Google Shape;406;p2"/>
            <p:cNvSpPr/>
            <p:nvPr/>
          </p:nvSpPr>
          <p:spPr>
            <a:xfrm>
              <a:off x="3159404"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 name="Google Shape;407;p2"/>
            <p:cNvSpPr/>
            <p:nvPr/>
          </p:nvSpPr>
          <p:spPr>
            <a:xfrm>
              <a:off x="3287460" y="634308"/>
              <a:ext cx="38894" cy="38894"/>
            </a:xfrm>
            <a:custGeom>
              <a:avLst/>
              <a:gdLst/>
              <a:ahLst/>
              <a:cxnLst/>
              <a:rect l="l" t="t" r="r" b="b"/>
              <a:pathLst>
                <a:path w="1132" h="1132" extrusionOk="0">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 name="Google Shape;408;p2"/>
            <p:cNvSpPr/>
            <p:nvPr/>
          </p:nvSpPr>
          <p:spPr>
            <a:xfrm>
              <a:off x="3351677" y="570091"/>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 name="Google Shape;409;p2"/>
            <p:cNvSpPr/>
            <p:nvPr/>
          </p:nvSpPr>
          <p:spPr>
            <a:xfrm>
              <a:off x="3223243"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 name="Google Shape;410;p2"/>
            <p:cNvSpPr/>
            <p:nvPr/>
          </p:nvSpPr>
          <p:spPr>
            <a:xfrm>
              <a:off x="3351677" y="954603"/>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 name="Google Shape;411;p2"/>
            <p:cNvSpPr/>
            <p:nvPr/>
          </p:nvSpPr>
          <p:spPr>
            <a:xfrm>
              <a:off x="3223243"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 name="Google Shape;412;p2"/>
            <p:cNvSpPr/>
            <p:nvPr/>
          </p:nvSpPr>
          <p:spPr>
            <a:xfrm>
              <a:off x="3159404" y="1018854"/>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 name="Google Shape;413;p2"/>
            <p:cNvSpPr/>
            <p:nvPr/>
          </p:nvSpPr>
          <p:spPr>
            <a:xfrm>
              <a:off x="3287460" y="1018854"/>
              <a:ext cx="38894" cy="38894"/>
            </a:xfrm>
            <a:custGeom>
              <a:avLst/>
              <a:gdLst/>
              <a:ahLst/>
              <a:cxnLst/>
              <a:rect l="l" t="t" r="r" b="b"/>
              <a:pathLst>
                <a:path w="1132" h="1132" extrusionOk="0">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 name="Google Shape;414;p2"/>
            <p:cNvSpPr/>
            <p:nvPr/>
          </p:nvSpPr>
          <p:spPr>
            <a:xfrm>
              <a:off x="3159404"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 name="Google Shape;415;p2"/>
            <p:cNvSpPr/>
            <p:nvPr/>
          </p:nvSpPr>
          <p:spPr>
            <a:xfrm>
              <a:off x="3287460" y="890386"/>
              <a:ext cx="38894" cy="38894"/>
            </a:xfrm>
            <a:custGeom>
              <a:avLst/>
              <a:gdLst/>
              <a:ahLst/>
              <a:cxnLst/>
              <a:rect l="l" t="t" r="r" b="b"/>
              <a:pathLst>
                <a:path w="1132" h="1132" extrusionOk="0">
                  <a:moveTo>
                    <a:pt x="560" y="1"/>
                  </a:moveTo>
                  <a:cubicBezTo>
                    <a:pt x="251" y="1"/>
                    <a:pt x="1" y="251"/>
                    <a:pt x="1" y="560"/>
                  </a:cubicBezTo>
                  <a:cubicBezTo>
                    <a:pt x="1" y="882"/>
                    <a:pt x="262"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 name="Google Shape;416;p2"/>
            <p:cNvSpPr/>
            <p:nvPr/>
          </p:nvSpPr>
          <p:spPr>
            <a:xfrm>
              <a:off x="3351677" y="82658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 name="Google Shape;417;p2"/>
            <p:cNvSpPr/>
            <p:nvPr/>
          </p:nvSpPr>
          <p:spPr>
            <a:xfrm>
              <a:off x="3223243"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 name="Google Shape;418;p2"/>
            <p:cNvSpPr/>
            <p:nvPr/>
          </p:nvSpPr>
          <p:spPr>
            <a:xfrm>
              <a:off x="3351677" y="1210302"/>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 name="Google Shape;419;p2"/>
            <p:cNvSpPr/>
            <p:nvPr/>
          </p:nvSpPr>
          <p:spPr>
            <a:xfrm>
              <a:off x="3223243"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 name="Google Shape;420;p2"/>
            <p:cNvSpPr/>
            <p:nvPr/>
          </p:nvSpPr>
          <p:spPr>
            <a:xfrm>
              <a:off x="3159404" y="1274519"/>
              <a:ext cx="38894" cy="38894"/>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 name="Google Shape;421;p2"/>
            <p:cNvSpPr/>
            <p:nvPr/>
          </p:nvSpPr>
          <p:spPr>
            <a:xfrm>
              <a:off x="3287460" y="1274519"/>
              <a:ext cx="38894" cy="38894"/>
            </a:xfrm>
            <a:custGeom>
              <a:avLst/>
              <a:gdLst/>
              <a:ahLst/>
              <a:cxnLst/>
              <a:rect l="l" t="t" r="r" b="b"/>
              <a:pathLst>
                <a:path w="1132" h="1132" extrusionOk="0">
                  <a:moveTo>
                    <a:pt x="560" y="1"/>
                  </a:moveTo>
                  <a:cubicBezTo>
                    <a:pt x="251" y="1"/>
                    <a:pt x="1" y="251"/>
                    <a:pt x="1" y="560"/>
                  </a:cubicBezTo>
                  <a:cubicBezTo>
                    <a:pt x="12" y="894"/>
                    <a:pt x="262" y="1132"/>
                    <a:pt x="560" y="1132"/>
                  </a:cubicBezTo>
                  <a:cubicBezTo>
                    <a:pt x="882"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 name="Google Shape;422;p2"/>
            <p:cNvSpPr/>
            <p:nvPr/>
          </p:nvSpPr>
          <p:spPr>
            <a:xfrm>
              <a:off x="3159404" y="1146463"/>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 name="Google Shape;423;p2"/>
            <p:cNvSpPr/>
            <p:nvPr/>
          </p:nvSpPr>
          <p:spPr>
            <a:xfrm>
              <a:off x="3287460" y="1146463"/>
              <a:ext cx="38894" cy="38894"/>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 name="Google Shape;424;p2"/>
            <p:cNvSpPr/>
            <p:nvPr/>
          </p:nvSpPr>
          <p:spPr>
            <a:xfrm>
              <a:off x="3351677" y="1082659"/>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 name="Google Shape;425;p2"/>
            <p:cNvSpPr/>
            <p:nvPr/>
          </p:nvSpPr>
          <p:spPr>
            <a:xfrm>
              <a:off x="3223243"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 name="Google Shape;426;p2"/>
            <p:cNvSpPr/>
            <p:nvPr/>
          </p:nvSpPr>
          <p:spPr>
            <a:xfrm>
              <a:off x="3351677" y="1466792"/>
              <a:ext cx="38894" cy="38894"/>
            </a:xfrm>
            <a:custGeom>
              <a:avLst/>
              <a:gdLst/>
              <a:ahLst/>
              <a:cxnLst/>
              <a:rect l="l" t="t" r="r" b="b"/>
              <a:pathLst>
                <a:path w="1132" h="1132" extrusionOk="0">
                  <a:moveTo>
                    <a:pt x="572" y="0"/>
                  </a:moveTo>
                  <a:cubicBezTo>
                    <a:pt x="263" y="0"/>
                    <a:pt x="1" y="250"/>
                    <a:pt x="1" y="560"/>
                  </a:cubicBezTo>
                  <a:cubicBezTo>
                    <a:pt x="1" y="893"/>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 name="Google Shape;427;p2"/>
            <p:cNvSpPr/>
            <p:nvPr/>
          </p:nvSpPr>
          <p:spPr>
            <a:xfrm>
              <a:off x="3223243"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 name="Google Shape;428;p2"/>
            <p:cNvSpPr/>
            <p:nvPr/>
          </p:nvSpPr>
          <p:spPr>
            <a:xfrm>
              <a:off x="3159404" y="153100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 name="Google Shape;429;p2"/>
            <p:cNvSpPr/>
            <p:nvPr/>
          </p:nvSpPr>
          <p:spPr>
            <a:xfrm>
              <a:off x="3287460" y="1531009"/>
              <a:ext cx="38894" cy="38894"/>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 name="Google Shape;430;p2"/>
            <p:cNvSpPr/>
            <p:nvPr/>
          </p:nvSpPr>
          <p:spPr>
            <a:xfrm>
              <a:off x="3159404" y="14025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 name="Google Shape;431;p2"/>
            <p:cNvSpPr/>
            <p:nvPr/>
          </p:nvSpPr>
          <p:spPr>
            <a:xfrm>
              <a:off x="3287460" y="1402575"/>
              <a:ext cx="38894" cy="38894"/>
            </a:xfrm>
            <a:custGeom>
              <a:avLst/>
              <a:gdLst/>
              <a:ahLst/>
              <a:cxnLst/>
              <a:rect l="l" t="t" r="r" b="b"/>
              <a:pathLst>
                <a:path w="1132" h="1132" extrusionOk="0">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 name="Google Shape;432;p2"/>
            <p:cNvSpPr/>
            <p:nvPr/>
          </p:nvSpPr>
          <p:spPr>
            <a:xfrm>
              <a:off x="3351677" y="1338736"/>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 name="Google Shape;433;p2"/>
            <p:cNvSpPr/>
            <p:nvPr/>
          </p:nvSpPr>
          <p:spPr>
            <a:xfrm>
              <a:off x="3223243"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 name="Google Shape;434;p2"/>
            <p:cNvSpPr/>
            <p:nvPr/>
          </p:nvSpPr>
          <p:spPr>
            <a:xfrm>
              <a:off x="3351677" y="1722870"/>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 name="Google Shape;435;p2"/>
            <p:cNvSpPr/>
            <p:nvPr/>
          </p:nvSpPr>
          <p:spPr>
            <a:xfrm>
              <a:off x="3223243"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 name="Google Shape;436;p2"/>
            <p:cNvSpPr/>
            <p:nvPr/>
          </p:nvSpPr>
          <p:spPr>
            <a:xfrm>
              <a:off x="3159404" y="1787121"/>
              <a:ext cx="38894" cy="38894"/>
            </a:xfrm>
            <a:custGeom>
              <a:avLst/>
              <a:gdLst/>
              <a:ahLst/>
              <a:cxnLst/>
              <a:rect l="l" t="t" r="r" b="b"/>
              <a:pathLst>
                <a:path w="1132" h="1132" extrusionOk="0">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 name="Google Shape;437;p2"/>
            <p:cNvSpPr/>
            <p:nvPr/>
          </p:nvSpPr>
          <p:spPr>
            <a:xfrm>
              <a:off x="3287460" y="1787121"/>
              <a:ext cx="38894" cy="38894"/>
            </a:xfrm>
            <a:custGeom>
              <a:avLst/>
              <a:gdLst/>
              <a:ahLst/>
              <a:cxnLst/>
              <a:rect l="l" t="t" r="r" b="b"/>
              <a:pathLst>
                <a:path w="1132" h="1132" extrusionOk="0">
                  <a:moveTo>
                    <a:pt x="560" y="0"/>
                  </a:moveTo>
                  <a:cubicBezTo>
                    <a:pt x="251" y="0"/>
                    <a:pt x="1" y="262"/>
                    <a:pt x="1" y="572"/>
                  </a:cubicBezTo>
                  <a:cubicBezTo>
                    <a:pt x="1" y="881"/>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 name="Google Shape;438;p2"/>
            <p:cNvSpPr/>
            <p:nvPr/>
          </p:nvSpPr>
          <p:spPr>
            <a:xfrm>
              <a:off x="3159404" y="1659065"/>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 name="Google Shape;439;p2"/>
            <p:cNvSpPr/>
            <p:nvPr/>
          </p:nvSpPr>
          <p:spPr>
            <a:xfrm>
              <a:off x="3287460" y="1659065"/>
              <a:ext cx="38894" cy="38894"/>
            </a:xfrm>
            <a:custGeom>
              <a:avLst/>
              <a:gdLst/>
              <a:ahLst/>
              <a:cxnLst/>
              <a:rect l="l" t="t" r="r" b="b"/>
              <a:pathLst>
                <a:path w="1132" h="1132" extrusionOk="0">
                  <a:moveTo>
                    <a:pt x="560" y="0"/>
                  </a:moveTo>
                  <a:cubicBezTo>
                    <a:pt x="251" y="0"/>
                    <a:pt x="1" y="250"/>
                    <a:pt x="1" y="560"/>
                  </a:cubicBezTo>
                  <a:cubicBezTo>
                    <a:pt x="12" y="870"/>
                    <a:pt x="262" y="1131"/>
                    <a:pt x="560" y="1131"/>
                  </a:cubicBezTo>
                  <a:cubicBezTo>
                    <a:pt x="882"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 name="Google Shape;440;p2"/>
            <p:cNvSpPr/>
            <p:nvPr/>
          </p:nvSpPr>
          <p:spPr>
            <a:xfrm>
              <a:off x="3351677" y="1594848"/>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 name="Google Shape;441;p2"/>
            <p:cNvSpPr/>
            <p:nvPr/>
          </p:nvSpPr>
          <p:spPr>
            <a:xfrm>
              <a:off x="3223243"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 name="Google Shape;442;p2"/>
            <p:cNvSpPr/>
            <p:nvPr/>
          </p:nvSpPr>
          <p:spPr>
            <a:xfrm>
              <a:off x="3351677" y="1978982"/>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 name="Google Shape;443;p2"/>
            <p:cNvSpPr/>
            <p:nvPr/>
          </p:nvSpPr>
          <p:spPr>
            <a:xfrm>
              <a:off x="3223243"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 name="Google Shape;444;p2"/>
            <p:cNvSpPr/>
            <p:nvPr/>
          </p:nvSpPr>
          <p:spPr>
            <a:xfrm>
              <a:off x="3159404" y="204361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 name="Google Shape;445;p2"/>
            <p:cNvSpPr/>
            <p:nvPr/>
          </p:nvSpPr>
          <p:spPr>
            <a:xfrm>
              <a:off x="3287460" y="2043611"/>
              <a:ext cx="38894" cy="38894"/>
            </a:xfrm>
            <a:custGeom>
              <a:avLst/>
              <a:gdLst/>
              <a:ahLst/>
              <a:cxnLst/>
              <a:rect l="l" t="t" r="r" b="b"/>
              <a:pathLst>
                <a:path w="1132" h="1132" extrusionOk="0">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 name="Google Shape;446;p2"/>
            <p:cNvSpPr/>
            <p:nvPr/>
          </p:nvSpPr>
          <p:spPr>
            <a:xfrm>
              <a:off x="3159404" y="1915143"/>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 name="Google Shape;447;p2"/>
            <p:cNvSpPr/>
            <p:nvPr/>
          </p:nvSpPr>
          <p:spPr>
            <a:xfrm>
              <a:off x="3287460" y="1915143"/>
              <a:ext cx="38894" cy="38894"/>
            </a:xfrm>
            <a:custGeom>
              <a:avLst/>
              <a:gdLst/>
              <a:ahLst/>
              <a:cxnLst/>
              <a:rect l="l" t="t" r="r" b="b"/>
              <a:pathLst>
                <a:path w="1132" h="1132" extrusionOk="0">
                  <a:moveTo>
                    <a:pt x="560" y="1"/>
                  </a:moveTo>
                  <a:cubicBezTo>
                    <a:pt x="251" y="1"/>
                    <a:pt x="1" y="251"/>
                    <a:pt x="1" y="560"/>
                  </a:cubicBezTo>
                  <a:cubicBezTo>
                    <a:pt x="12" y="882"/>
                    <a:pt x="262"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 name="Google Shape;448;p2"/>
            <p:cNvSpPr/>
            <p:nvPr/>
          </p:nvSpPr>
          <p:spPr>
            <a:xfrm>
              <a:off x="3351677"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 name="Google Shape;449;p2"/>
            <p:cNvSpPr/>
            <p:nvPr/>
          </p:nvSpPr>
          <p:spPr>
            <a:xfrm>
              <a:off x="3223243"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 name="Google Shape;450;p2"/>
            <p:cNvSpPr/>
            <p:nvPr/>
          </p:nvSpPr>
          <p:spPr>
            <a:xfrm>
              <a:off x="2903327" y="-590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 name="Google Shape;451;p2"/>
            <p:cNvSpPr/>
            <p:nvPr/>
          </p:nvSpPr>
          <p:spPr>
            <a:xfrm>
              <a:off x="3031795"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 name="Google Shape;452;p2"/>
            <p:cNvSpPr/>
            <p:nvPr/>
          </p:nvSpPr>
          <p:spPr>
            <a:xfrm>
              <a:off x="3095599" y="186335"/>
              <a:ext cx="38894" cy="38516"/>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 name="Google Shape;453;p2"/>
            <p:cNvSpPr/>
            <p:nvPr/>
          </p:nvSpPr>
          <p:spPr>
            <a:xfrm>
              <a:off x="2967544" y="186335"/>
              <a:ext cx="38894" cy="38929"/>
            </a:xfrm>
            <a:custGeom>
              <a:avLst/>
              <a:gdLst/>
              <a:ahLst/>
              <a:cxnLst/>
              <a:rect l="l" t="t" r="r" b="b"/>
              <a:pathLst>
                <a:path w="1132" h="1133" extrusionOk="0">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 name="Google Shape;454;p2"/>
            <p:cNvSpPr/>
            <p:nvPr/>
          </p:nvSpPr>
          <p:spPr>
            <a:xfrm>
              <a:off x="2903327" y="250174"/>
              <a:ext cx="38894" cy="38894"/>
            </a:xfrm>
            <a:custGeom>
              <a:avLst/>
              <a:gdLst/>
              <a:ahLst/>
              <a:cxnLst/>
              <a:rect l="l" t="t" r="r" b="b"/>
              <a:pathLst>
                <a:path w="1132" h="1132" extrusionOk="0">
                  <a:moveTo>
                    <a:pt x="572" y="0"/>
                  </a:moveTo>
                  <a:cubicBezTo>
                    <a:pt x="251" y="0"/>
                    <a:pt x="1" y="250"/>
                    <a:pt x="1" y="560"/>
                  </a:cubicBezTo>
                  <a:cubicBezTo>
                    <a:pt x="12" y="881"/>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 name="Google Shape;455;p2"/>
            <p:cNvSpPr/>
            <p:nvPr/>
          </p:nvSpPr>
          <p:spPr>
            <a:xfrm>
              <a:off x="3031795"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 name="Google Shape;456;p2"/>
            <p:cNvSpPr/>
            <p:nvPr/>
          </p:nvSpPr>
          <p:spPr>
            <a:xfrm>
              <a:off x="2903327" y="121706"/>
              <a:ext cx="38894" cy="38894"/>
            </a:xfrm>
            <a:custGeom>
              <a:avLst/>
              <a:gdLst/>
              <a:ahLst/>
              <a:cxnLst/>
              <a:rect l="l" t="t" r="r" b="b"/>
              <a:pathLst>
                <a:path w="1132" h="1132" extrusionOk="0">
                  <a:moveTo>
                    <a:pt x="572" y="1"/>
                  </a:moveTo>
                  <a:cubicBezTo>
                    <a:pt x="251" y="1"/>
                    <a:pt x="1" y="251"/>
                    <a:pt x="1" y="572"/>
                  </a:cubicBezTo>
                  <a:cubicBezTo>
                    <a:pt x="12" y="894"/>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 name="Google Shape;457;p2"/>
            <p:cNvSpPr/>
            <p:nvPr/>
          </p:nvSpPr>
          <p:spPr>
            <a:xfrm>
              <a:off x="3031795"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 name="Google Shape;458;p2"/>
            <p:cNvSpPr/>
            <p:nvPr/>
          </p:nvSpPr>
          <p:spPr>
            <a:xfrm>
              <a:off x="3095599"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 name="Google Shape;459;p2"/>
            <p:cNvSpPr/>
            <p:nvPr/>
          </p:nvSpPr>
          <p:spPr>
            <a:xfrm>
              <a:off x="2967544" y="58314"/>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 name="Google Shape;460;p2"/>
            <p:cNvSpPr/>
            <p:nvPr/>
          </p:nvSpPr>
          <p:spPr>
            <a:xfrm>
              <a:off x="3095599" y="442447"/>
              <a:ext cx="38894" cy="38894"/>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 name="Google Shape;461;p2"/>
            <p:cNvSpPr/>
            <p:nvPr/>
          </p:nvSpPr>
          <p:spPr>
            <a:xfrm>
              <a:off x="2967544" y="442447"/>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 name="Google Shape;462;p2"/>
            <p:cNvSpPr/>
            <p:nvPr/>
          </p:nvSpPr>
          <p:spPr>
            <a:xfrm>
              <a:off x="2903327" y="506252"/>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 name="Google Shape;463;p2"/>
            <p:cNvSpPr/>
            <p:nvPr/>
          </p:nvSpPr>
          <p:spPr>
            <a:xfrm>
              <a:off x="3031795"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 name="Google Shape;464;p2"/>
            <p:cNvSpPr/>
            <p:nvPr/>
          </p:nvSpPr>
          <p:spPr>
            <a:xfrm>
              <a:off x="2903327" y="377818"/>
              <a:ext cx="38894" cy="38894"/>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 name="Google Shape;465;p2"/>
            <p:cNvSpPr/>
            <p:nvPr/>
          </p:nvSpPr>
          <p:spPr>
            <a:xfrm>
              <a:off x="3031795"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 name="Google Shape;466;p2"/>
            <p:cNvSpPr/>
            <p:nvPr/>
          </p:nvSpPr>
          <p:spPr>
            <a:xfrm>
              <a:off x="3095599" y="313979"/>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 name="Google Shape;467;p2"/>
            <p:cNvSpPr/>
            <p:nvPr/>
          </p:nvSpPr>
          <p:spPr>
            <a:xfrm>
              <a:off x="2967544" y="314391"/>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 name="Google Shape;468;p2"/>
            <p:cNvSpPr/>
            <p:nvPr/>
          </p:nvSpPr>
          <p:spPr>
            <a:xfrm>
              <a:off x="3095599"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 name="Google Shape;469;p2"/>
            <p:cNvSpPr/>
            <p:nvPr/>
          </p:nvSpPr>
          <p:spPr>
            <a:xfrm>
              <a:off x="2967544" y="698525"/>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 name="Google Shape;470;p2"/>
            <p:cNvSpPr/>
            <p:nvPr/>
          </p:nvSpPr>
          <p:spPr>
            <a:xfrm>
              <a:off x="2903327" y="762330"/>
              <a:ext cx="38894" cy="38929"/>
            </a:xfrm>
            <a:custGeom>
              <a:avLst/>
              <a:gdLst/>
              <a:ahLst/>
              <a:cxnLst/>
              <a:rect l="l" t="t" r="r" b="b"/>
              <a:pathLst>
                <a:path w="1132" h="1133" extrusionOk="0">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 name="Google Shape;471;p2"/>
            <p:cNvSpPr/>
            <p:nvPr/>
          </p:nvSpPr>
          <p:spPr>
            <a:xfrm>
              <a:off x="3031795"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 name="Google Shape;472;p2"/>
            <p:cNvSpPr/>
            <p:nvPr/>
          </p:nvSpPr>
          <p:spPr>
            <a:xfrm>
              <a:off x="2903327" y="63430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 name="Google Shape;473;p2"/>
            <p:cNvSpPr/>
            <p:nvPr/>
          </p:nvSpPr>
          <p:spPr>
            <a:xfrm>
              <a:off x="3031795"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 name="Google Shape;474;p2"/>
            <p:cNvSpPr/>
            <p:nvPr/>
          </p:nvSpPr>
          <p:spPr>
            <a:xfrm>
              <a:off x="3095599" y="570091"/>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 name="Google Shape;475;p2"/>
            <p:cNvSpPr/>
            <p:nvPr/>
          </p:nvSpPr>
          <p:spPr>
            <a:xfrm>
              <a:off x="2967544" y="570881"/>
              <a:ext cx="38894" cy="38482"/>
            </a:xfrm>
            <a:custGeom>
              <a:avLst/>
              <a:gdLst/>
              <a:ahLst/>
              <a:cxnLst/>
              <a:rect l="l" t="t" r="r" b="b"/>
              <a:pathLst>
                <a:path w="1132" h="1120" extrusionOk="0">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 name="Google Shape;476;p2"/>
            <p:cNvSpPr/>
            <p:nvPr/>
          </p:nvSpPr>
          <p:spPr>
            <a:xfrm>
              <a:off x="3095599"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 name="Google Shape;477;p2"/>
            <p:cNvSpPr/>
            <p:nvPr/>
          </p:nvSpPr>
          <p:spPr>
            <a:xfrm>
              <a:off x="2967544" y="954603"/>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 name="Google Shape;478;p2"/>
            <p:cNvSpPr/>
            <p:nvPr/>
          </p:nvSpPr>
          <p:spPr>
            <a:xfrm>
              <a:off x="2903327" y="1018854"/>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 name="Google Shape;479;p2"/>
            <p:cNvSpPr/>
            <p:nvPr/>
          </p:nvSpPr>
          <p:spPr>
            <a:xfrm>
              <a:off x="3031795"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 name="Google Shape;480;p2"/>
            <p:cNvSpPr/>
            <p:nvPr/>
          </p:nvSpPr>
          <p:spPr>
            <a:xfrm>
              <a:off x="2903327" y="89038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 name="Google Shape;481;p2"/>
            <p:cNvSpPr/>
            <p:nvPr/>
          </p:nvSpPr>
          <p:spPr>
            <a:xfrm>
              <a:off x="3031795"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 name="Google Shape;482;p2"/>
            <p:cNvSpPr/>
            <p:nvPr/>
          </p:nvSpPr>
          <p:spPr>
            <a:xfrm>
              <a:off x="3095599" y="82658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 name="Google Shape;483;p2"/>
            <p:cNvSpPr/>
            <p:nvPr/>
          </p:nvSpPr>
          <p:spPr>
            <a:xfrm>
              <a:off x="2967544" y="82699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 name="Google Shape;484;p2"/>
            <p:cNvSpPr/>
            <p:nvPr/>
          </p:nvSpPr>
          <p:spPr>
            <a:xfrm>
              <a:off x="3095599" y="1210302"/>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 name="Google Shape;485;p2"/>
            <p:cNvSpPr/>
            <p:nvPr/>
          </p:nvSpPr>
          <p:spPr>
            <a:xfrm>
              <a:off x="2967544" y="1210714"/>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 name="Google Shape;486;p2"/>
            <p:cNvSpPr/>
            <p:nvPr/>
          </p:nvSpPr>
          <p:spPr>
            <a:xfrm>
              <a:off x="2903327" y="1274519"/>
              <a:ext cx="38894" cy="38894"/>
            </a:xfrm>
            <a:custGeom>
              <a:avLst/>
              <a:gdLst/>
              <a:ahLst/>
              <a:cxnLst/>
              <a:rect l="l" t="t" r="r" b="b"/>
              <a:pathLst>
                <a:path w="1132" h="1132" extrusionOk="0">
                  <a:moveTo>
                    <a:pt x="572" y="1"/>
                  </a:moveTo>
                  <a:cubicBezTo>
                    <a:pt x="251" y="1"/>
                    <a:pt x="1" y="251"/>
                    <a:pt x="1" y="560"/>
                  </a:cubicBezTo>
                  <a:cubicBezTo>
                    <a:pt x="12" y="894"/>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 name="Google Shape;487;p2"/>
            <p:cNvSpPr/>
            <p:nvPr/>
          </p:nvSpPr>
          <p:spPr>
            <a:xfrm>
              <a:off x="3031795"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 name="Google Shape;488;p2"/>
            <p:cNvSpPr/>
            <p:nvPr/>
          </p:nvSpPr>
          <p:spPr>
            <a:xfrm>
              <a:off x="2903327" y="1146463"/>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 name="Google Shape;489;p2"/>
            <p:cNvSpPr/>
            <p:nvPr/>
          </p:nvSpPr>
          <p:spPr>
            <a:xfrm>
              <a:off x="3031795"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 name="Google Shape;490;p2"/>
            <p:cNvSpPr/>
            <p:nvPr/>
          </p:nvSpPr>
          <p:spPr>
            <a:xfrm>
              <a:off x="3095599" y="1082659"/>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 name="Google Shape;491;p2"/>
            <p:cNvSpPr/>
            <p:nvPr/>
          </p:nvSpPr>
          <p:spPr>
            <a:xfrm>
              <a:off x="2967544" y="1082659"/>
              <a:ext cx="38894" cy="38894"/>
            </a:xfrm>
            <a:custGeom>
              <a:avLst/>
              <a:gdLst/>
              <a:ahLst/>
              <a:cxnLst/>
              <a:rect l="l" t="t" r="r" b="b"/>
              <a:pathLst>
                <a:path w="1132" h="1132" extrusionOk="0">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2" name="Google Shape;492;p2"/>
            <p:cNvSpPr/>
            <p:nvPr/>
          </p:nvSpPr>
          <p:spPr>
            <a:xfrm>
              <a:off x="3095599" y="1466792"/>
              <a:ext cx="38894" cy="38894"/>
            </a:xfrm>
            <a:custGeom>
              <a:avLst/>
              <a:gdLst/>
              <a:ahLst/>
              <a:cxnLst/>
              <a:rect l="l" t="t" r="r" b="b"/>
              <a:pathLst>
                <a:path w="1132"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 name="Google Shape;493;p2"/>
            <p:cNvSpPr/>
            <p:nvPr/>
          </p:nvSpPr>
          <p:spPr>
            <a:xfrm>
              <a:off x="2967544" y="1467204"/>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 name="Google Shape;494;p2"/>
            <p:cNvSpPr/>
            <p:nvPr/>
          </p:nvSpPr>
          <p:spPr>
            <a:xfrm>
              <a:off x="2903327" y="1531009"/>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 name="Google Shape;495;p2"/>
            <p:cNvSpPr/>
            <p:nvPr/>
          </p:nvSpPr>
          <p:spPr>
            <a:xfrm>
              <a:off x="3031795"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 name="Google Shape;496;p2"/>
            <p:cNvSpPr/>
            <p:nvPr/>
          </p:nvSpPr>
          <p:spPr>
            <a:xfrm>
              <a:off x="2903327" y="1402575"/>
              <a:ext cx="38894" cy="38894"/>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 name="Google Shape;497;p2"/>
            <p:cNvSpPr/>
            <p:nvPr/>
          </p:nvSpPr>
          <p:spPr>
            <a:xfrm>
              <a:off x="3031795"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 name="Google Shape;498;p2"/>
            <p:cNvSpPr/>
            <p:nvPr/>
          </p:nvSpPr>
          <p:spPr>
            <a:xfrm>
              <a:off x="3095599" y="1338736"/>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 name="Google Shape;499;p2"/>
            <p:cNvSpPr/>
            <p:nvPr/>
          </p:nvSpPr>
          <p:spPr>
            <a:xfrm>
              <a:off x="2967544" y="133873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 name="Google Shape;500;p2"/>
            <p:cNvSpPr/>
            <p:nvPr/>
          </p:nvSpPr>
          <p:spPr>
            <a:xfrm>
              <a:off x="3095599" y="1722870"/>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 name="Google Shape;501;p2"/>
            <p:cNvSpPr/>
            <p:nvPr/>
          </p:nvSpPr>
          <p:spPr>
            <a:xfrm>
              <a:off x="2967544" y="172328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 name="Google Shape;502;p2"/>
            <p:cNvSpPr/>
            <p:nvPr/>
          </p:nvSpPr>
          <p:spPr>
            <a:xfrm>
              <a:off x="2903327" y="1787121"/>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 name="Google Shape;503;p2"/>
            <p:cNvSpPr/>
            <p:nvPr/>
          </p:nvSpPr>
          <p:spPr>
            <a:xfrm>
              <a:off x="3031795" y="1787121"/>
              <a:ext cx="38894" cy="38894"/>
            </a:xfrm>
            <a:custGeom>
              <a:avLst/>
              <a:gdLst/>
              <a:ahLst/>
              <a:cxnLst/>
              <a:rect l="l" t="t" r="r" b="b"/>
              <a:pathLst>
                <a:path w="1132" h="1132" extrusionOk="0">
                  <a:moveTo>
                    <a:pt x="560" y="0"/>
                  </a:moveTo>
                  <a:cubicBezTo>
                    <a:pt x="250" y="0"/>
                    <a:pt x="0" y="262"/>
                    <a:pt x="0" y="572"/>
                  </a:cubicBezTo>
                  <a:cubicBezTo>
                    <a:pt x="0" y="869"/>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 name="Google Shape;504;p2"/>
            <p:cNvSpPr/>
            <p:nvPr/>
          </p:nvSpPr>
          <p:spPr>
            <a:xfrm>
              <a:off x="2903327" y="1659065"/>
              <a:ext cx="38894" cy="38894"/>
            </a:xfrm>
            <a:custGeom>
              <a:avLst/>
              <a:gdLst/>
              <a:ahLst/>
              <a:cxnLst/>
              <a:rect l="l" t="t" r="r" b="b"/>
              <a:pathLst>
                <a:path w="1132" h="1132" extrusionOk="0">
                  <a:moveTo>
                    <a:pt x="572" y="0"/>
                  </a:moveTo>
                  <a:cubicBezTo>
                    <a:pt x="251" y="0"/>
                    <a:pt x="1" y="250"/>
                    <a:pt x="1" y="560"/>
                  </a:cubicBezTo>
                  <a:cubicBezTo>
                    <a:pt x="12"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 name="Google Shape;505;p2"/>
            <p:cNvSpPr/>
            <p:nvPr/>
          </p:nvSpPr>
          <p:spPr>
            <a:xfrm>
              <a:off x="3031795"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 name="Google Shape;506;p2"/>
            <p:cNvSpPr/>
            <p:nvPr/>
          </p:nvSpPr>
          <p:spPr>
            <a:xfrm>
              <a:off x="3095599"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 name="Google Shape;507;p2"/>
            <p:cNvSpPr/>
            <p:nvPr/>
          </p:nvSpPr>
          <p:spPr>
            <a:xfrm>
              <a:off x="2967544" y="1594848"/>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 name="Google Shape;508;p2"/>
            <p:cNvSpPr/>
            <p:nvPr/>
          </p:nvSpPr>
          <p:spPr>
            <a:xfrm>
              <a:off x="3095599" y="1978982"/>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 name="Google Shape;509;p2"/>
            <p:cNvSpPr/>
            <p:nvPr/>
          </p:nvSpPr>
          <p:spPr>
            <a:xfrm>
              <a:off x="2967544" y="1979359"/>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 name="Google Shape;510;p2"/>
            <p:cNvSpPr/>
            <p:nvPr/>
          </p:nvSpPr>
          <p:spPr>
            <a:xfrm>
              <a:off x="2903327" y="2043611"/>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 name="Google Shape;511;p2"/>
            <p:cNvSpPr/>
            <p:nvPr/>
          </p:nvSpPr>
          <p:spPr>
            <a:xfrm>
              <a:off x="3031795"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 name="Google Shape;512;p2"/>
            <p:cNvSpPr/>
            <p:nvPr/>
          </p:nvSpPr>
          <p:spPr>
            <a:xfrm>
              <a:off x="2903327" y="1915143"/>
              <a:ext cx="38894" cy="38894"/>
            </a:xfrm>
            <a:custGeom>
              <a:avLst/>
              <a:gdLst/>
              <a:ahLst/>
              <a:cxnLst/>
              <a:rect l="l" t="t" r="r" b="b"/>
              <a:pathLst>
                <a:path w="1132" h="1132" extrusionOk="0">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 name="Google Shape;513;p2"/>
            <p:cNvSpPr/>
            <p:nvPr/>
          </p:nvSpPr>
          <p:spPr>
            <a:xfrm>
              <a:off x="3031795"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 name="Google Shape;514;p2"/>
            <p:cNvSpPr/>
            <p:nvPr/>
          </p:nvSpPr>
          <p:spPr>
            <a:xfrm>
              <a:off x="3095599"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 name="Google Shape;515;p2"/>
            <p:cNvSpPr/>
            <p:nvPr/>
          </p:nvSpPr>
          <p:spPr>
            <a:xfrm>
              <a:off x="2967544"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 name="Google Shape;516;p2"/>
            <p:cNvSpPr/>
            <p:nvPr/>
          </p:nvSpPr>
          <p:spPr>
            <a:xfrm>
              <a:off x="2647249"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 name="Google Shape;517;p2"/>
            <p:cNvSpPr/>
            <p:nvPr/>
          </p:nvSpPr>
          <p:spPr>
            <a:xfrm>
              <a:off x="2775683"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 name="Google Shape;518;p2"/>
            <p:cNvSpPr/>
            <p:nvPr/>
          </p:nvSpPr>
          <p:spPr>
            <a:xfrm>
              <a:off x="2839522"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 name="Google Shape;519;p2"/>
            <p:cNvSpPr/>
            <p:nvPr/>
          </p:nvSpPr>
          <p:spPr>
            <a:xfrm>
              <a:off x="2711466" y="186335"/>
              <a:ext cx="38894" cy="38929"/>
            </a:xfrm>
            <a:custGeom>
              <a:avLst/>
              <a:gdLst/>
              <a:ahLst/>
              <a:cxnLst/>
              <a:rect l="l" t="t" r="r" b="b"/>
              <a:pathLst>
                <a:path w="1132" h="1133" extrusionOk="0">
                  <a:moveTo>
                    <a:pt x="572" y="1"/>
                  </a:moveTo>
                  <a:cubicBezTo>
                    <a:pt x="262" y="1"/>
                    <a:pt x="1" y="251"/>
                    <a:pt x="1" y="561"/>
                  </a:cubicBezTo>
                  <a:cubicBezTo>
                    <a:pt x="1" y="870"/>
                    <a:pt x="262"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 name="Google Shape;520;p2"/>
            <p:cNvSpPr/>
            <p:nvPr/>
          </p:nvSpPr>
          <p:spPr>
            <a:xfrm>
              <a:off x="2647249" y="250174"/>
              <a:ext cx="38894" cy="38894"/>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 name="Google Shape;521;p2"/>
            <p:cNvSpPr/>
            <p:nvPr/>
          </p:nvSpPr>
          <p:spPr>
            <a:xfrm>
              <a:off x="2775683"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 name="Google Shape;522;p2"/>
            <p:cNvSpPr/>
            <p:nvPr/>
          </p:nvSpPr>
          <p:spPr>
            <a:xfrm>
              <a:off x="2647249" y="121706"/>
              <a:ext cx="38894" cy="38894"/>
            </a:xfrm>
            <a:custGeom>
              <a:avLst/>
              <a:gdLst/>
              <a:ahLst/>
              <a:cxnLst/>
              <a:rect l="l" t="t" r="r" b="b"/>
              <a:pathLst>
                <a:path w="1132" h="1132" extrusionOk="0">
                  <a:moveTo>
                    <a:pt x="560" y="1"/>
                  </a:moveTo>
                  <a:cubicBezTo>
                    <a:pt x="250" y="1"/>
                    <a:pt x="0" y="251"/>
                    <a:pt x="0" y="572"/>
                  </a:cubicBezTo>
                  <a:cubicBezTo>
                    <a:pt x="12" y="894"/>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 name="Google Shape;523;p2"/>
            <p:cNvSpPr/>
            <p:nvPr/>
          </p:nvSpPr>
          <p:spPr>
            <a:xfrm>
              <a:off x="2775683"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 name="Google Shape;524;p2"/>
            <p:cNvSpPr/>
            <p:nvPr/>
          </p:nvSpPr>
          <p:spPr>
            <a:xfrm>
              <a:off x="2839522" y="58314"/>
              <a:ext cx="38894" cy="38894"/>
            </a:xfrm>
            <a:custGeom>
              <a:avLst/>
              <a:gdLst/>
              <a:ahLst/>
              <a:cxnLst/>
              <a:rect l="l" t="t" r="r" b="b"/>
              <a:pathLst>
                <a:path w="1132" h="1132" extrusionOk="0">
                  <a:moveTo>
                    <a:pt x="560" y="0"/>
                  </a:moveTo>
                  <a:cubicBezTo>
                    <a:pt x="250" y="0"/>
                    <a:pt x="0" y="250"/>
                    <a:pt x="0" y="572"/>
                  </a:cubicBezTo>
                  <a:cubicBezTo>
                    <a:pt x="12" y="881"/>
                    <a:pt x="250" y="1131"/>
                    <a:pt x="560" y="1131"/>
                  </a:cubicBezTo>
                  <a:cubicBezTo>
                    <a:pt x="881"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 name="Google Shape;525;p2"/>
            <p:cNvSpPr/>
            <p:nvPr/>
          </p:nvSpPr>
          <p:spPr>
            <a:xfrm>
              <a:off x="2711466" y="58314"/>
              <a:ext cx="38894" cy="38894"/>
            </a:xfrm>
            <a:custGeom>
              <a:avLst/>
              <a:gdLst/>
              <a:ahLst/>
              <a:cxnLst/>
              <a:rect l="l" t="t" r="r" b="b"/>
              <a:pathLst>
                <a:path w="1132" h="1132" extrusionOk="0">
                  <a:moveTo>
                    <a:pt x="572" y="0"/>
                  </a:moveTo>
                  <a:cubicBezTo>
                    <a:pt x="262" y="0"/>
                    <a:pt x="1" y="250"/>
                    <a:pt x="1" y="572"/>
                  </a:cubicBezTo>
                  <a:cubicBezTo>
                    <a:pt x="1" y="881"/>
                    <a:pt x="262"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 name="Google Shape;526;p2"/>
            <p:cNvSpPr/>
            <p:nvPr/>
          </p:nvSpPr>
          <p:spPr>
            <a:xfrm>
              <a:off x="2839522" y="442447"/>
              <a:ext cx="38894" cy="38894"/>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 name="Google Shape;527;p2"/>
            <p:cNvSpPr/>
            <p:nvPr/>
          </p:nvSpPr>
          <p:spPr>
            <a:xfrm>
              <a:off x="2711466" y="442447"/>
              <a:ext cx="38894" cy="38894"/>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 name="Google Shape;528;p2"/>
            <p:cNvSpPr/>
            <p:nvPr/>
          </p:nvSpPr>
          <p:spPr>
            <a:xfrm>
              <a:off x="2647249" y="506252"/>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 name="Google Shape;529;p2"/>
            <p:cNvSpPr/>
            <p:nvPr/>
          </p:nvSpPr>
          <p:spPr>
            <a:xfrm>
              <a:off x="2775683"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 name="Google Shape;530;p2"/>
            <p:cNvSpPr/>
            <p:nvPr/>
          </p:nvSpPr>
          <p:spPr>
            <a:xfrm>
              <a:off x="2647249" y="377818"/>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 name="Google Shape;531;p2"/>
            <p:cNvSpPr/>
            <p:nvPr/>
          </p:nvSpPr>
          <p:spPr>
            <a:xfrm>
              <a:off x="2775683"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 name="Google Shape;532;p2"/>
            <p:cNvSpPr/>
            <p:nvPr/>
          </p:nvSpPr>
          <p:spPr>
            <a:xfrm>
              <a:off x="2839522" y="31397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 name="Google Shape;533;p2"/>
            <p:cNvSpPr/>
            <p:nvPr/>
          </p:nvSpPr>
          <p:spPr>
            <a:xfrm>
              <a:off x="2711466" y="314391"/>
              <a:ext cx="38894" cy="38894"/>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 name="Google Shape;534;p2"/>
            <p:cNvSpPr/>
            <p:nvPr/>
          </p:nvSpPr>
          <p:spPr>
            <a:xfrm>
              <a:off x="2839522" y="698525"/>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 name="Google Shape;535;p2"/>
            <p:cNvSpPr/>
            <p:nvPr/>
          </p:nvSpPr>
          <p:spPr>
            <a:xfrm>
              <a:off x="2711466" y="698525"/>
              <a:ext cx="38894" cy="38894"/>
            </a:xfrm>
            <a:custGeom>
              <a:avLst/>
              <a:gdLst/>
              <a:ahLst/>
              <a:cxnLst/>
              <a:rect l="l" t="t" r="r" b="b"/>
              <a:pathLst>
                <a:path w="1132" h="1132" extrusionOk="0">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 name="Google Shape;536;p2"/>
            <p:cNvSpPr/>
            <p:nvPr/>
          </p:nvSpPr>
          <p:spPr>
            <a:xfrm>
              <a:off x="2647249" y="762330"/>
              <a:ext cx="38894" cy="38929"/>
            </a:xfrm>
            <a:custGeom>
              <a:avLst/>
              <a:gdLst/>
              <a:ahLst/>
              <a:cxnLst/>
              <a:rect l="l" t="t" r="r" b="b"/>
              <a:pathLst>
                <a:path w="1132" h="1133" extrusionOk="0">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 name="Google Shape;537;p2"/>
            <p:cNvSpPr/>
            <p:nvPr/>
          </p:nvSpPr>
          <p:spPr>
            <a:xfrm>
              <a:off x="2775683"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 name="Google Shape;538;p2"/>
            <p:cNvSpPr/>
            <p:nvPr/>
          </p:nvSpPr>
          <p:spPr>
            <a:xfrm>
              <a:off x="2647249"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 name="Google Shape;539;p2"/>
            <p:cNvSpPr/>
            <p:nvPr/>
          </p:nvSpPr>
          <p:spPr>
            <a:xfrm>
              <a:off x="2775683"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 name="Google Shape;540;p2"/>
            <p:cNvSpPr/>
            <p:nvPr/>
          </p:nvSpPr>
          <p:spPr>
            <a:xfrm>
              <a:off x="2839522" y="570091"/>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 name="Google Shape;541;p2"/>
            <p:cNvSpPr/>
            <p:nvPr/>
          </p:nvSpPr>
          <p:spPr>
            <a:xfrm>
              <a:off x="2711466" y="570881"/>
              <a:ext cx="38894" cy="38482"/>
            </a:xfrm>
            <a:custGeom>
              <a:avLst/>
              <a:gdLst/>
              <a:ahLst/>
              <a:cxnLst/>
              <a:rect l="l" t="t" r="r" b="b"/>
              <a:pathLst>
                <a:path w="1132" h="1120" extrusionOk="0">
                  <a:moveTo>
                    <a:pt x="572" y="1"/>
                  </a:moveTo>
                  <a:cubicBezTo>
                    <a:pt x="262" y="1"/>
                    <a:pt x="1" y="251"/>
                    <a:pt x="1" y="560"/>
                  </a:cubicBezTo>
                  <a:cubicBezTo>
                    <a:pt x="1" y="870"/>
                    <a:pt x="262"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 name="Google Shape;542;p2"/>
            <p:cNvSpPr/>
            <p:nvPr/>
          </p:nvSpPr>
          <p:spPr>
            <a:xfrm>
              <a:off x="2839522" y="954603"/>
              <a:ext cx="38894" cy="38894"/>
            </a:xfrm>
            <a:custGeom>
              <a:avLst/>
              <a:gdLst/>
              <a:ahLst/>
              <a:cxnLst/>
              <a:rect l="l" t="t" r="r" b="b"/>
              <a:pathLst>
                <a:path w="1132" h="1132" extrusionOk="0">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 name="Google Shape;543;p2"/>
            <p:cNvSpPr/>
            <p:nvPr/>
          </p:nvSpPr>
          <p:spPr>
            <a:xfrm>
              <a:off x="2711466" y="954603"/>
              <a:ext cx="38894" cy="38894"/>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 name="Google Shape;544;p2"/>
            <p:cNvSpPr/>
            <p:nvPr/>
          </p:nvSpPr>
          <p:spPr>
            <a:xfrm>
              <a:off x="2647249" y="1018854"/>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 name="Google Shape;545;p2"/>
            <p:cNvSpPr/>
            <p:nvPr/>
          </p:nvSpPr>
          <p:spPr>
            <a:xfrm>
              <a:off x="2775683"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 name="Google Shape;546;p2"/>
            <p:cNvSpPr/>
            <p:nvPr/>
          </p:nvSpPr>
          <p:spPr>
            <a:xfrm>
              <a:off x="2647249"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 name="Google Shape;547;p2"/>
            <p:cNvSpPr/>
            <p:nvPr/>
          </p:nvSpPr>
          <p:spPr>
            <a:xfrm>
              <a:off x="2775683"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 name="Google Shape;548;p2"/>
            <p:cNvSpPr/>
            <p:nvPr/>
          </p:nvSpPr>
          <p:spPr>
            <a:xfrm>
              <a:off x="2839522"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 name="Google Shape;549;p2"/>
            <p:cNvSpPr/>
            <p:nvPr/>
          </p:nvSpPr>
          <p:spPr>
            <a:xfrm>
              <a:off x="2711466" y="826993"/>
              <a:ext cx="38894" cy="38894"/>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 name="Google Shape;550;p2"/>
            <p:cNvSpPr/>
            <p:nvPr/>
          </p:nvSpPr>
          <p:spPr>
            <a:xfrm>
              <a:off x="2839522" y="1210302"/>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 name="Google Shape;551;p2"/>
            <p:cNvSpPr/>
            <p:nvPr/>
          </p:nvSpPr>
          <p:spPr>
            <a:xfrm>
              <a:off x="2711466" y="1210714"/>
              <a:ext cx="38894" cy="38894"/>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 name="Google Shape;552;p2"/>
            <p:cNvSpPr/>
            <p:nvPr/>
          </p:nvSpPr>
          <p:spPr>
            <a:xfrm>
              <a:off x="2647249" y="1274519"/>
              <a:ext cx="38894" cy="38894"/>
            </a:xfrm>
            <a:custGeom>
              <a:avLst/>
              <a:gdLst/>
              <a:ahLst/>
              <a:cxnLst/>
              <a:rect l="l" t="t" r="r" b="b"/>
              <a:pathLst>
                <a:path w="1132" h="1132" extrusionOk="0">
                  <a:moveTo>
                    <a:pt x="560" y="1"/>
                  </a:moveTo>
                  <a:cubicBezTo>
                    <a:pt x="250" y="1"/>
                    <a:pt x="0" y="251"/>
                    <a:pt x="0" y="560"/>
                  </a:cubicBezTo>
                  <a:cubicBezTo>
                    <a:pt x="12" y="894"/>
                    <a:pt x="250" y="1132"/>
                    <a:pt x="560" y="1132"/>
                  </a:cubicBezTo>
                  <a:cubicBezTo>
                    <a:pt x="881"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 name="Google Shape;553;p2"/>
            <p:cNvSpPr/>
            <p:nvPr/>
          </p:nvSpPr>
          <p:spPr>
            <a:xfrm>
              <a:off x="2775683"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 name="Google Shape;554;p2"/>
            <p:cNvSpPr/>
            <p:nvPr/>
          </p:nvSpPr>
          <p:spPr>
            <a:xfrm>
              <a:off x="2647249" y="1146463"/>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 name="Google Shape;555;p2"/>
            <p:cNvSpPr/>
            <p:nvPr/>
          </p:nvSpPr>
          <p:spPr>
            <a:xfrm>
              <a:off x="2775683"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 name="Google Shape;556;p2"/>
            <p:cNvSpPr/>
            <p:nvPr/>
          </p:nvSpPr>
          <p:spPr>
            <a:xfrm>
              <a:off x="2839522"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 name="Google Shape;557;p2"/>
            <p:cNvSpPr/>
            <p:nvPr/>
          </p:nvSpPr>
          <p:spPr>
            <a:xfrm>
              <a:off x="2711466" y="1082659"/>
              <a:ext cx="38894" cy="38894"/>
            </a:xfrm>
            <a:custGeom>
              <a:avLst/>
              <a:gdLst/>
              <a:ahLst/>
              <a:cxnLst/>
              <a:rect l="l" t="t" r="r" b="b"/>
              <a:pathLst>
                <a:path w="1132" h="1132" extrusionOk="0">
                  <a:moveTo>
                    <a:pt x="572" y="1"/>
                  </a:moveTo>
                  <a:cubicBezTo>
                    <a:pt x="262" y="1"/>
                    <a:pt x="1" y="251"/>
                    <a:pt x="1" y="560"/>
                  </a:cubicBezTo>
                  <a:cubicBezTo>
                    <a:pt x="1" y="870"/>
                    <a:pt x="262"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 name="Google Shape;558;p2"/>
            <p:cNvSpPr/>
            <p:nvPr/>
          </p:nvSpPr>
          <p:spPr>
            <a:xfrm>
              <a:off x="2839522" y="1466792"/>
              <a:ext cx="38894" cy="38894"/>
            </a:xfrm>
            <a:custGeom>
              <a:avLst/>
              <a:gdLst/>
              <a:ahLst/>
              <a:cxnLst/>
              <a:rect l="l" t="t" r="r" b="b"/>
              <a:pathLst>
                <a:path w="1132" h="1132" extrusionOk="0">
                  <a:moveTo>
                    <a:pt x="560" y="0"/>
                  </a:moveTo>
                  <a:cubicBezTo>
                    <a:pt x="250" y="0"/>
                    <a:pt x="0" y="250"/>
                    <a:pt x="0" y="560"/>
                  </a:cubicBezTo>
                  <a:cubicBezTo>
                    <a:pt x="12" y="893"/>
                    <a:pt x="250" y="1132"/>
                    <a:pt x="560" y="1132"/>
                  </a:cubicBezTo>
                  <a:cubicBezTo>
                    <a:pt x="881"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 name="Google Shape;559;p2"/>
            <p:cNvSpPr/>
            <p:nvPr/>
          </p:nvSpPr>
          <p:spPr>
            <a:xfrm>
              <a:off x="2711466" y="1467204"/>
              <a:ext cx="38894" cy="38894"/>
            </a:xfrm>
            <a:custGeom>
              <a:avLst/>
              <a:gdLst/>
              <a:ahLst/>
              <a:cxnLst/>
              <a:rect l="l" t="t" r="r" b="b"/>
              <a:pathLst>
                <a:path w="1132" h="1132" extrusionOk="0">
                  <a:moveTo>
                    <a:pt x="572" y="0"/>
                  </a:moveTo>
                  <a:cubicBezTo>
                    <a:pt x="262" y="0"/>
                    <a:pt x="1" y="250"/>
                    <a:pt x="1" y="560"/>
                  </a:cubicBezTo>
                  <a:cubicBezTo>
                    <a:pt x="1" y="870"/>
                    <a:pt x="262"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 name="Google Shape;560;p2"/>
            <p:cNvSpPr/>
            <p:nvPr/>
          </p:nvSpPr>
          <p:spPr>
            <a:xfrm>
              <a:off x="2647249" y="153100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 name="Google Shape;561;p2"/>
            <p:cNvSpPr/>
            <p:nvPr/>
          </p:nvSpPr>
          <p:spPr>
            <a:xfrm>
              <a:off x="2775683"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 name="Google Shape;562;p2"/>
            <p:cNvSpPr/>
            <p:nvPr/>
          </p:nvSpPr>
          <p:spPr>
            <a:xfrm>
              <a:off x="2647249" y="1402575"/>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 name="Google Shape;563;p2"/>
            <p:cNvSpPr/>
            <p:nvPr/>
          </p:nvSpPr>
          <p:spPr>
            <a:xfrm>
              <a:off x="2775683"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 name="Google Shape;564;p2"/>
            <p:cNvSpPr/>
            <p:nvPr/>
          </p:nvSpPr>
          <p:spPr>
            <a:xfrm>
              <a:off x="2839522" y="1338736"/>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 name="Google Shape;565;p2"/>
            <p:cNvSpPr/>
            <p:nvPr/>
          </p:nvSpPr>
          <p:spPr>
            <a:xfrm>
              <a:off x="2711466" y="1338736"/>
              <a:ext cx="38894" cy="38894"/>
            </a:xfrm>
            <a:custGeom>
              <a:avLst/>
              <a:gdLst/>
              <a:ahLst/>
              <a:cxnLst/>
              <a:rect l="l" t="t" r="r" b="b"/>
              <a:pathLst>
                <a:path w="1132" h="1132" extrusionOk="0">
                  <a:moveTo>
                    <a:pt x="572" y="1"/>
                  </a:moveTo>
                  <a:cubicBezTo>
                    <a:pt x="262" y="1"/>
                    <a:pt x="1" y="251"/>
                    <a:pt x="1" y="560"/>
                  </a:cubicBezTo>
                  <a:cubicBezTo>
                    <a:pt x="1" y="882"/>
                    <a:pt x="262"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 name="Google Shape;566;p2"/>
            <p:cNvSpPr/>
            <p:nvPr/>
          </p:nvSpPr>
          <p:spPr>
            <a:xfrm>
              <a:off x="2839522" y="1722870"/>
              <a:ext cx="38894" cy="38894"/>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 name="Google Shape;567;p2"/>
            <p:cNvSpPr/>
            <p:nvPr/>
          </p:nvSpPr>
          <p:spPr>
            <a:xfrm>
              <a:off x="2711466" y="1723282"/>
              <a:ext cx="38894" cy="38894"/>
            </a:xfrm>
            <a:custGeom>
              <a:avLst/>
              <a:gdLst/>
              <a:ahLst/>
              <a:cxnLst/>
              <a:rect l="l" t="t" r="r" b="b"/>
              <a:pathLst>
                <a:path w="1132" h="1132" extrusionOk="0">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 name="Google Shape;568;p2"/>
            <p:cNvSpPr/>
            <p:nvPr/>
          </p:nvSpPr>
          <p:spPr>
            <a:xfrm>
              <a:off x="2647249"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 name="Google Shape;569;p2"/>
            <p:cNvSpPr/>
            <p:nvPr/>
          </p:nvSpPr>
          <p:spPr>
            <a:xfrm>
              <a:off x="2775683"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 name="Google Shape;570;p2"/>
            <p:cNvSpPr/>
            <p:nvPr/>
          </p:nvSpPr>
          <p:spPr>
            <a:xfrm>
              <a:off x="2647249" y="1659065"/>
              <a:ext cx="38894" cy="38894"/>
            </a:xfrm>
            <a:custGeom>
              <a:avLst/>
              <a:gdLst/>
              <a:ahLst/>
              <a:cxnLst/>
              <a:rect l="l" t="t" r="r" b="b"/>
              <a:pathLst>
                <a:path w="1132" h="1132" extrusionOk="0">
                  <a:moveTo>
                    <a:pt x="560" y="0"/>
                  </a:moveTo>
                  <a:cubicBezTo>
                    <a:pt x="250" y="0"/>
                    <a:pt x="0" y="250"/>
                    <a:pt x="0" y="560"/>
                  </a:cubicBezTo>
                  <a:cubicBezTo>
                    <a:pt x="12" y="870"/>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 name="Google Shape;571;p2"/>
            <p:cNvSpPr/>
            <p:nvPr/>
          </p:nvSpPr>
          <p:spPr>
            <a:xfrm>
              <a:off x="2775683"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 name="Google Shape;572;p2"/>
            <p:cNvSpPr/>
            <p:nvPr/>
          </p:nvSpPr>
          <p:spPr>
            <a:xfrm>
              <a:off x="2839522" y="1594848"/>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 name="Google Shape;573;p2"/>
            <p:cNvSpPr/>
            <p:nvPr/>
          </p:nvSpPr>
          <p:spPr>
            <a:xfrm>
              <a:off x="2711466" y="1594848"/>
              <a:ext cx="38894" cy="38894"/>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 name="Google Shape;574;p2"/>
            <p:cNvSpPr/>
            <p:nvPr/>
          </p:nvSpPr>
          <p:spPr>
            <a:xfrm>
              <a:off x="2839522"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 name="Google Shape;575;p2"/>
            <p:cNvSpPr/>
            <p:nvPr/>
          </p:nvSpPr>
          <p:spPr>
            <a:xfrm>
              <a:off x="2711466" y="1979359"/>
              <a:ext cx="38894" cy="38929"/>
            </a:xfrm>
            <a:custGeom>
              <a:avLst/>
              <a:gdLst/>
              <a:ahLst/>
              <a:cxnLst/>
              <a:rect l="l" t="t" r="r" b="b"/>
              <a:pathLst>
                <a:path w="1132" h="1133"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 name="Google Shape;576;p2"/>
            <p:cNvSpPr/>
            <p:nvPr/>
          </p:nvSpPr>
          <p:spPr>
            <a:xfrm>
              <a:off x="2647249" y="2043611"/>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 name="Google Shape;577;p2"/>
            <p:cNvSpPr/>
            <p:nvPr/>
          </p:nvSpPr>
          <p:spPr>
            <a:xfrm>
              <a:off x="2775683"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 name="Google Shape;578;p2"/>
            <p:cNvSpPr/>
            <p:nvPr/>
          </p:nvSpPr>
          <p:spPr>
            <a:xfrm>
              <a:off x="2647249" y="1915143"/>
              <a:ext cx="38894" cy="38894"/>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 name="Google Shape;579;p2"/>
            <p:cNvSpPr/>
            <p:nvPr/>
          </p:nvSpPr>
          <p:spPr>
            <a:xfrm>
              <a:off x="2775683"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 name="Google Shape;580;p2"/>
            <p:cNvSpPr/>
            <p:nvPr/>
          </p:nvSpPr>
          <p:spPr>
            <a:xfrm>
              <a:off x="2839522"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 name="Google Shape;581;p2"/>
            <p:cNvSpPr/>
            <p:nvPr/>
          </p:nvSpPr>
          <p:spPr>
            <a:xfrm>
              <a:off x="2711466" y="1851338"/>
              <a:ext cx="38894" cy="38894"/>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 name="Google Shape;582;p2"/>
            <p:cNvSpPr/>
            <p:nvPr/>
          </p:nvSpPr>
          <p:spPr>
            <a:xfrm>
              <a:off x="2519193"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 name="Google Shape;583;p2"/>
            <p:cNvSpPr/>
            <p:nvPr/>
          </p:nvSpPr>
          <p:spPr>
            <a:xfrm>
              <a:off x="2583410" y="186335"/>
              <a:ext cx="38894" cy="38516"/>
            </a:xfrm>
            <a:custGeom>
              <a:avLst/>
              <a:gdLst/>
              <a:ahLst/>
              <a:cxnLst/>
              <a:rect l="l" t="t" r="r" b="b"/>
              <a:pathLst>
                <a:path w="1132" h="1121" extrusionOk="0">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 name="Google Shape;584;p2"/>
            <p:cNvSpPr/>
            <p:nvPr/>
          </p:nvSpPr>
          <p:spPr>
            <a:xfrm>
              <a:off x="2519193" y="250174"/>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 name="Google Shape;585;p2"/>
            <p:cNvSpPr/>
            <p:nvPr/>
          </p:nvSpPr>
          <p:spPr>
            <a:xfrm>
              <a:off x="2519193" y="121706"/>
              <a:ext cx="38894" cy="38894"/>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 name="Google Shape;586;p2"/>
            <p:cNvSpPr/>
            <p:nvPr/>
          </p:nvSpPr>
          <p:spPr>
            <a:xfrm>
              <a:off x="2583410" y="58314"/>
              <a:ext cx="38894" cy="38894"/>
            </a:xfrm>
            <a:custGeom>
              <a:avLst/>
              <a:gdLst/>
              <a:ahLst/>
              <a:cxnLst/>
              <a:rect l="l" t="t" r="r" b="b"/>
              <a:pathLst>
                <a:path w="1132" h="1132" extrusionOk="0">
                  <a:moveTo>
                    <a:pt x="560" y="0"/>
                  </a:moveTo>
                  <a:cubicBezTo>
                    <a:pt x="251" y="0"/>
                    <a:pt x="1" y="250"/>
                    <a:pt x="1" y="572"/>
                  </a:cubicBezTo>
                  <a:cubicBezTo>
                    <a:pt x="13"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 name="Google Shape;587;p2"/>
            <p:cNvSpPr/>
            <p:nvPr/>
          </p:nvSpPr>
          <p:spPr>
            <a:xfrm>
              <a:off x="2583410" y="442447"/>
              <a:ext cx="38894" cy="38894"/>
            </a:xfrm>
            <a:custGeom>
              <a:avLst/>
              <a:gdLst/>
              <a:ahLst/>
              <a:cxnLst/>
              <a:rect l="l" t="t" r="r" b="b"/>
              <a:pathLst>
                <a:path w="1132" h="1132" extrusionOk="0">
                  <a:moveTo>
                    <a:pt x="560" y="0"/>
                  </a:moveTo>
                  <a:cubicBezTo>
                    <a:pt x="251" y="0"/>
                    <a:pt x="1" y="250"/>
                    <a:pt x="1" y="560"/>
                  </a:cubicBezTo>
                  <a:cubicBezTo>
                    <a:pt x="13" y="881"/>
                    <a:pt x="251" y="1131"/>
                    <a:pt x="560" y="1131"/>
                  </a:cubicBezTo>
                  <a:cubicBezTo>
                    <a:pt x="870" y="1131"/>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 name="Google Shape;588;p2"/>
            <p:cNvSpPr/>
            <p:nvPr/>
          </p:nvSpPr>
          <p:spPr>
            <a:xfrm>
              <a:off x="2519193" y="50625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 name="Google Shape;589;p2"/>
            <p:cNvSpPr/>
            <p:nvPr/>
          </p:nvSpPr>
          <p:spPr>
            <a:xfrm>
              <a:off x="2519193" y="377818"/>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 name="Google Shape;590;p2"/>
            <p:cNvSpPr/>
            <p:nvPr/>
          </p:nvSpPr>
          <p:spPr>
            <a:xfrm>
              <a:off x="2583410" y="313979"/>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 name="Google Shape;591;p2"/>
            <p:cNvSpPr/>
            <p:nvPr/>
          </p:nvSpPr>
          <p:spPr>
            <a:xfrm>
              <a:off x="2583410" y="698525"/>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 name="Google Shape;592;p2"/>
            <p:cNvSpPr/>
            <p:nvPr/>
          </p:nvSpPr>
          <p:spPr>
            <a:xfrm>
              <a:off x="2519193" y="762330"/>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 name="Google Shape;593;p2"/>
            <p:cNvSpPr/>
            <p:nvPr/>
          </p:nvSpPr>
          <p:spPr>
            <a:xfrm>
              <a:off x="2519193"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 name="Google Shape;594;p2"/>
            <p:cNvSpPr/>
            <p:nvPr/>
          </p:nvSpPr>
          <p:spPr>
            <a:xfrm>
              <a:off x="2583410" y="570091"/>
              <a:ext cx="38894" cy="38894"/>
            </a:xfrm>
            <a:custGeom>
              <a:avLst/>
              <a:gdLst/>
              <a:ahLst/>
              <a:cxnLst/>
              <a:rect l="l" t="t" r="r" b="b"/>
              <a:pathLst>
                <a:path w="1132" h="1132" extrusionOk="0">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 name="Google Shape;595;p2"/>
            <p:cNvSpPr/>
            <p:nvPr/>
          </p:nvSpPr>
          <p:spPr>
            <a:xfrm>
              <a:off x="2583410" y="954603"/>
              <a:ext cx="38894" cy="38894"/>
            </a:xfrm>
            <a:custGeom>
              <a:avLst/>
              <a:gdLst/>
              <a:ahLst/>
              <a:cxnLst/>
              <a:rect l="l" t="t" r="r" b="b"/>
              <a:pathLst>
                <a:path w="1132" h="1132" extrusionOk="0">
                  <a:moveTo>
                    <a:pt x="560" y="1"/>
                  </a:moveTo>
                  <a:cubicBezTo>
                    <a:pt x="251" y="1"/>
                    <a:pt x="1" y="263"/>
                    <a:pt x="1" y="572"/>
                  </a:cubicBezTo>
                  <a:cubicBezTo>
                    <a:pt x="13"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 name="Google Shape;596;p2"/>
            <p:cNvSpPr/>
            <p:nvPr/>
          </p:nvSpPr>
          <p:spPr>
            <a:xfrm>
              <a:off x="2519193" y="1018854"/>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 name="Google Shape;597;p2"/>
            <p:cNvSpPr/>
            <p:nvPr/>
          </p:nvSpPr>
          <p:spPr>
            <a:xfrm>
              <a:off x="2519193"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 name="Google Shape;598;p2"/>
            <p:cNvSpPr/>
            <p:nvPr/>
          </p:nvSpPr>
          <p:spPr>
            <a:xfrm>
              <a:off x="2583410" y="82658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 name="Google Shape;599;p2"/>
            <p:cNvSpPr/>
            <p:nvPr/>
          </p:nvSpPr>
          <p:spPr>
            <a:xfrm>
              <a:off x="2583410" y="1210302"/>
              <a:ext cx="38894" cy="38894"/>
            </a:xfrm>
            <a:custGeom>
              <a:avLst/>
              <a:gdLst/>
              <a:ahLst/>
              <a:cxnLst/>
              <a:rect l="l" t="t" r="r" b="b"/>
              <a:pathLst>
                <a:path w="1132" h="1132" extrusionOk="0">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 name="Google Shape;600;p2"/>
            <p:cNvSpPr/>
            <p:nvPr/>
          </p:nvSpPr>
          <p:spPr>
            <a:xfrm>
              <a:off x="2519193" y="1274519"/>
              <a:ext cx="38894" cy="38894"/>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 name="Google Shape;601;p2"/>
            <p:cNvSpPr/>
            <p:nvPr/>
          </p:nvSpPr>
          <p:spPr>
            <a:xfrm>
              <a:off x="2519193" y="1146463"/>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 name="Google Shape;602;p2"/>
            <p:cNvSpPr/>
            <p:nvPr/>
          </p:nvSpPr>
          <p:spPr>
            <a:xfrm>
              <a:off x="2583410" y="1082659"/>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 name="Google Shape;603;p2"/>
            <p:cNvSpPr/>
            <p:nvPr/>
          </p:nvSpPr>
          <p:spPr>
            <a:xfrm>
              <a:off x="2583410" y="1466792"/>
              <a:ext cx="38894" cy="38894"/>
            </a:xfrm>
            <a:custGeom>
              <a:avLst/>
              <a:gdLst/>
              <a:ahLst/>
              <a:cxnLst/>
              <a:rect l="l" t="t" r="r" b="b"/>
              <a:pathLst>
                <a:path w="1132" h="1132" extrusionOk="0">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 name="Google Shape;604;p2"/>
            <p:cNvSpPr/>
            <p:nvPr/>
          </p:nvSpPr>
          <p:spPr>
            <a:xfrm>
              <a:off x="2519193" y="153100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 name="Google Shape;605;p2"/>
            <p:cNvSpPr/>
            <p:nvPr/>
          </p:nvSpPr>
          <p:spPr>
            <a:xfrm>
              <a:off x="2519193" y="14025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 name="Google Shape;606;p2"/>
            <p:cNvSpPr/>
            <p:nvPr/>
          </p:nvSpPr>
          <p:spPr>
            <a:xfrm>
              <a:off x="2583410" y="1338736"/>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 name="Google Shape;607;p2"/>
            <p:cNvSpPr/>
            <p:nvPr/>
          </p:nvSpPr>
          <p:spPr>
            <a:xfrm>
              <a:off x="2583410" y="1722870"/>
              <a:ext cx="38894" cy="38894"/>
            </a:xfrm>
            <a:custGeom>
              <a:avLst/>
              <a:gdLst/>
              <a:ahLst/>
              <a:cxnLst/>
              <a:rect l="l" t="t" r="r" b="b"/>
              <a:pathLst>
                <a:path w="1132" h="1132" extrusionOk="0">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 name="Google Shape;608;p2"/>
            <p:cNvSpPr/>
            <p:nvPr/>
          </p:nvSpPr>
          <p:spPr>
            <a:xfrm>
              <a:off x="2519193" y="1787121"/>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 name="Google Shape;609;p2"/>
            <p:cNvSpPr/>
            <p:nvPr/>
          </p:nvSpPr>
          <p:spPr>
            <a:xfrm>
              <a:off x="2519193" y="1659065"/>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 name="Google Shape;610;p2"/>
            <p:cNvSpPr/>
            <p:nvPr/>
          </p:nvSpPr>
          <p:spPr>
            <a:xfrm>
              <a:off x="2583410" y="1594848"/>
              <a:ext cx="38894" cy="38894"/>
            </a:xfrm>
            <a:custGeom>
              <a:avLst/>
              <a:gdLst/>
              <a:ahLst/>
              <a:cxnLst/>
              <a:rect l="l" t="t" r="r" b="b"/>
              <a:pathLst>
                <a:path w="1132" h="1132" extrusionOk="0">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 name="Google Shape;611;p2"/>
            <p:cNvSpPr/>
            <p:nvPr/>
          </p:nvSpPr>
          <p:spPr>
            <a:xfrm>
              <a:off x="2583410"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 name="Google Shape;612;p2"/>
            <p:cNvSpPr/>
            <p:nvPr/>
          </p:nvSpPr>
          <p:spPr>
            <a:xfrm>
              <a:off x="2519193" y="204361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 name="Google Shape;613;p2"/>
            <p:cNvSpPr/>
            <p:nvPr/>
          </p:nvSpPr>
          <p:spPr>
            <a:xfrm>
              <a:off x="2519193" y="1915143"/>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 name="Google Shape;614;p2"/>
            <p:cNvSpPr/>
            <p:nvPr/>
          </p:nvSpPr>
          <p:spPr>
            <a:xfrm>
              <a:off x="2583410"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 name="Google Shape;615;p2"/>
            <p:cNvSpPr/>
            <p:nvPr/>
          </p:nvSpPr>
          <p:spPr>
            <a:xfrm>
              <a:off x="5273169" y="2101300"/>
              <a:ext cx="33981" cy="38482"/>
            </a:xfrm>
            <a:custGeom>
              <a:avLst/>
              <a:gdLst/>
              <a:ahLst/>
              <a:cxnLst/>
              <a:rect l="l" t="t" r="r" b="b"/>
              <a:pathLst>
                <a:path w="989" h="1120" extrusionOk="0">
                  <a:moveTo>
                    <a:pt x="560" y="0"/>
                  </a:moveTo>
                  <a:cubicBezTo>
                    <a:pt x="251" y="0"/>
                    <a:pt x="0" y="238"/>
                    <a:pt x="0" y="548"/>
                  </a:cubicBezTo>
                  <a:cubicBezTo>
                    <a:pt x="0" y="857"/>
                    <a:pt x="251" y="1119"/>
                    <a:pt x="560" y="1119"/>
                  </a:cubicBezTo>
                  <a:cubicBezTo>
                    <a:pt x="739" y="1119"/>
                    <a:pt x="893" y="1036"/>
                    <a:pt x="989" y="905"/>
                  </a:cubicBezTo>
                  <a:lnTo>
                    <a:pt x="57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 name="Google Shape;616;p2"/>
            <p:cNvSpPr/>
            <p:nvPr/>
          </p:nvSpPr>
          <p:spPr>
            <a:xfrm>
              <a:off x="5208952" y="2164692"/>
              <a:ext cx="38894" cy="38894"/>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 name="Google Shape;617;p2"/>
            <p:cNvSpPr/>
            <p:nvPr/>
          </p:nvSpPr>
          <p:spPr>
            <a:xfrm>
              <a:off x="5400813" y="2359404"/>
              <a:ext cx="27041" cy="36455"/>
            </a:xfrm>
            <a:custGeom>
              <a:avLst/>
              <a:gdLst/>
              <a:ahLst/>
              <a:cxnLst/>
              <a:rect l="l" t="t" r="r" b="b"/>
              <a:pathLst>
                <a:path w="787" h="1061" extrusionOk="0">
                  <a:moveTo>
                    <a:pt x="334" y="1"/>
                  </a:moveTo>
                  <a:cubicBezTo>
                    <a:pt x="131" y="96"/>
                    <a:pt x="0" y="287"/>
                    <a:pt x="0" y="489"/>
                  </a:cubicBezTo>
                  <a:cubicBezTo>
                    <a:pt x="0" y="787"/>
                    <a:pt x="250" y="1061"/>
                    <a:pt x="560" y="1061"/>
                  </a:cubicBezTo>
                  <a:cubicBezTo>
                    <a:pt x="643" y="1061"/>
                    <a:pt x="715" y="1049"/>
                    <a:pt x="786" y="1013"/>
                  </a:cubicBezTo>
                  <a:lnTo>
                    <a:pt x="33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 name="Google Shape;618;p2"/>
            <p:cNvSpPr/>
            <p:nvPr/>
          </p:nvSpPr>
          <p:spPr>
            <a:xfrm>
              <a:off x="5272757" y="2356965"/>
              <a:ext cx="38894" cy="38894"/>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 name="Google Shape;619;p2"/>
            <p:cNvSpPr/>
            <p:nvPr/>
          </p:nvSpPr>
          <p:spPr>
            <a:xfrm>
              <a:off x="5208952"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 name="Google Shape;620;p2"/>
            <p:cNvSpPr/>
            <p:nvPr/>
          </p:nvSpPr>
          <p:spPr>
            <a:xfrm>
              <a:off x="5336974"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 name="Google Shape;621;p2"/>
            <p:cNvSpPr/>
            <p:nvPr/>
          </p:nvSpPr>
          <p:spPr>
            <a:xfrm>
              <a:off x="5208952" y="2292336"/>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 name="Google Shape;622;p2"/>
            <p:cNvSpPr/>
            <p:nvPr/>
          </p:nvSpPr>
          <p:spPr>
            <a:xfrm>
              <a:off x="5336974"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 name="Google Shape;623;p2"/>
            <p:cNvSpPr/>
            <p:nvPr/>
          </p:nvSpPr>
          <p:spPr>
            <a:xfrm>
              <a:off x="5272757" y="2228909"/>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 name="Google Shape;624;p2"/>
            <p:cNvSpPr/>
            <p:nvPr/>
          </p:nvSpPr>
          <p:spPr>
            <a:xfrm>
              <a:off x="5144701" y="2100887"/>
              <a:ext cx="38894" cy="38894"/>
            </a:xfrm>
            <a:custGeom>
              <a:avLst/>
              <a:gdLst/>
              <a:ahLst/>
              <a:cxnLst/>
              <a:rect l="l" t="t" r="r" b="b"/>
              <a:pathLst>
                <a:path w="1132" h="1132" extrusionOk="0">
                  <a:moveTo>
                    <a:pt x="561" y="0"/>
                  </a:moveTo>
                  <a:cubicBezTo>
                    <a:pt x="251" y="0"/>
                    <a:pt x="1" y="250"/>
                    <a:pt x="1" y="560"/>
                  </a:cubicBezTo>
                  <a:cubicBezTo>
                    <a:pt x="13"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 name="Google Shape;625;p2"/>
            <p:cNvSpPr/>
            <p:nvPr/>
          </p:nvSpPr>
          <p:spPr>
            <a:xfrm>
              <a:off x="5016679"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 name="Google Shape;626;p2"/>
            <p:cNvSpPr/>
            <p:nvPr/>
          </p:nvSpPr>
          <p:spPr>
            <a:xfrm>
              <a:off x="4952840" y="2164692"/>
              <a:ext cx="38894" cy="38894"/>
            </a:xfrm>
            <a:custGeom>
              <a:avLst/>
              <a:gdLst/>
              <a:ahLst/>
              <a:cxnLst/>
              <a:rect l="l" t="t" r="r" b="b"/>
              <a:pathLst>
                <a:path w="1132" h="1132" extrusionOk="0">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 name="Google Shape;627;p2"/>
            <p:cNvSpPr/>
            <p:nvPr/>
          </p:nvSpPr>
          <p:spPr>
            <a:xfrm>
              <a:off x="5080896" y="2164692"/>
              <a:ext cx="38894" cy="38894"/>
            </a:xfrm>
            <a:custGeom>
              <a:avLst/>
              <a:gdLst/>
              <a:ahLst/>
              <a:cxnLst/>
              <a:rect l="l" t="t" r="r" b="b"/>
              <a:pathLst>
                <a:path w="1132" h="1132" extrusionOk="0">
                  <a:moveTo>
                    <a:pt x="560" y="0"/>
                  </a:moveTo>
                  <a:cubicBezTo>
                    <a:pt x="251" y="0"/>
                    <a:pt x="1" y="251"/>
                    <a:pt x="1" y="560"/>
                  </a:cubicBezTo>
                  <a:cubicBezTo>
                    <a:pt x="12"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 name="Google Shape;628;p2"/>
            <p:cNvSpPr/>
            <p:nvPr/>
          </p:nvSpPr>
          <p:spPr>
            <a:xfrm>
              <a:off x="5144701" y="2356965"/>
              <a:ext cx="38894" cy="38894"/>
            </a:xfrm>
            <a:custGeom>
              <a:avLst/>
              <a:gdLst/>
              <a:ahLst/>
              <a:cxnLst/>
              <a:rect l="l" t="t" r="r" b="b"/>
              <a:pathLst>
                <a:path w="1132" h="1132" extrusionOk="0">
                  <a:moveTo>
                    <a:pt x="561" y="0"/>
                  </a:moveTo>
                  <a:cubicBezTo>
                    <a:pt x="251" y="0"/>
                    <a:pt x="1" y="250"/>
                    <a:pt x="1" y="560"/>
                  </a:cubicBezTo>
                  <a:cubicBezTo>
                    <a:pt x="13" y="881"/>
                    <a:pt x="251" y="1132"/>
                    <a:pt x="561" y="1132"/>
                  </a:cubicBezTo>
                  <a:cubicBezTo>
                    <a:pt x="870" y="1132"/>
                    <a:pt x="1132" y="881"/>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 name="Google Shape;629;p2"/>
            <p:cNvSpPr/>
            <p:nvPr/>
          </p:nvSpPr>
          <p:spPr>
            <a:xfrm>
              <a:off x="5016679"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 name="Google Shape;630;p2"/>
            <p:cNvSpPr/>
            <p:nvPr/>
          </p:nvSpPr>
          <p:spPr>
            <a:xfrm>
              <a:off x="4952840" y="242076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 name="Google Shape;631;p2"/>
            <p:cNvSpPr/>
            <p:nvPr/>
          </p:nvSpPr>
          <p:spPr>
            <a:xfrm>
              <a:off x="5080896"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 name="Google Shape;632;p2"/>
            <p:cNvSpPr/>
            <p:nvPr/>
          </p:nvSpPr>
          <p:spPr>
            <a:xfrm>
              <a:off x="4952840" y="2292336"/>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 name="Google Shape;633;p2"/>
            <p:cNvSpPr/>
            <p:nvPr/>
          </p:nvSpPr>
          <p:spPr>
            <a:xfrm>
              <a:off x="5080896" y="2292336"/>
              <a:ext cx="38894" cy="38894"/>
            </a:xfrm>
            <a:custGeom>
              <a:avLst/>
              <a:gdLst/>
              <a:ahLst/>
              <a:cxnLst/>
              <a:rect l="l" t="t" r="r" b="b"/>
              <a:pathLst>
                <a:path w="1132" h="1132" extrusionOk="0">
                  <a:moveTo>
                    <a:pt x="560" y="0"/>
                  </a:moveTo>
                  <a:cubicBezTo>
                    <a:pt x="251" y="0"/>
                    <a:pt x="1" y="262"/>
                    <a:pt x="1" y="572"/>
                  </a:cubicBezTo>
                  <a:cubicBezTo>
                    <a:pt x="12"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 name="Google Shape;634;p2"/>
            <p:cNvSpPr/>
            <p:nvPr/>
          </p:nvSpPr>
          <p:spPr>
            <a:xfrm>
              <a:off x="5144701" y="2228497"/>
              <a:ext cx="38894" cy="38894"/>
            </a:xfrm>
            <a:custGeom>
              <a:avLst/>
              <a:gdLst/>
              <a:ahLst/>
              <a:cxnLst/>
              <a:rect l="l" t="t" r="r" b="b"/>
              <a:pathLst>
                <a:path w="1132"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 name="Google Shape;635;p2"/>
            <p:cNvSpPr/>
            <p:nvPr/>
          </p:nvSpPr>
          <p:spPr>
            <a:xfrm>
              <a:off x="5016679"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 name="Google Shape;636;p2"/>
            <p:cNvSpPr/>
            <p:nvPr/>
          </p:nvSpPr>
          <p:spPr>
            <a:xfrm>
              <a:off x="4888624" y="2100887"/>
              <a:ext cx="38894" cy="38894"/>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 name="Google Shape;637;p2"/>
            <p:cNvSpPr/>
            <p:nvPr/>
          </p:nvSpPr>
          <p:spPr>
            <a:xfrm>
              <a:off x="4760568" y="2100475"/>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 name="Google Shape;638;p2"/>
            <p:cNvSpPr/>
            <p:nvPr/>
          </p:nvSpPr>
          <p:spPr>
            <a:xfrm>
              <a:off x="4696763"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 name="Google Shape;639;p2"/>
            <p:cNvSpPr/>
            <p:nvPr/>
          </p:nvSpPr>
          <p:spPr>
            <a:xfrm>
              <a:off x="4824407" y="2164692"/>
              <a:ext cx="38894" cy="38894"/>
            </a:xfrm>
            <a:custGeom>
              <a:avLst/>
              <a:gdLst/>
              <a:ahLst/>
              <a:cxnLst/>
              <a:rect l="l" t="t" r="r" b="b"/>
              <a:pathLst>
                <a:path w="1132" h="1132" extrusionOk="0">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 name="Google Shape;640;p2"/>
            <p:cNvSpPr/>
            <p:nvPr/>
          </p:nvSpPr>
          <p:spPr>
            <a:xfrm>
              <a:off x="4888624" y="2356965"/>
              <a:ext cx="38894" cy="38894"/>
            </a:xfrm>
            <a:custGeom>
              <a:avLst/>
              <a:gdLst/>
              <a:ahLst/>
              <a:cxnLst/>
              <a:rect l="l" t="t" r="r" b="b"/>
              <a:pathLst>
                <a:path w="1132" h="1132" extrusionOk="0">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 name="Google Shape;641;p2"/>
            <p:cNvSpPr/>
            <p:nvPr/>
          </p:nvSpPr>
          <p:spPr>
            <a:xfrm>
              <a:off x="4760568" y="2356965"/>
              <a:ext cx="38929" cy="38894"/>
            </a:xfrm>
            <a:custGeom>
              <a:avLst/>
              <a:gdLst/>
              <a:ahLst/>
              <a:cxnLst/>
              <a:rect l="l" t="t" r="r" b="b"/>
              <a:pathLst>
                <a:path w="1133"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 name="Google Shape;642;p2"/>
            <p:cNvSpPr/>
            <p:nvPr/>
          </p:nvSpPr>
          <p:spPr>
            <a:xfrm>
              <a:off x="4696763"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 name="Google Shape;643;p2"/>
            <p:cNvSpPr/>
            <p:nvPr/>
          </p:nvSpPr>
          <p:spPr>
            <a:xfrm>
              <a:off x="4824407"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 name="Google Shape;644;p2"/>
            <p:cNvSpPr/>
            <p:nvPr/>
          </p:nvSpPr>
          <p:spPr>
            <a:xfrm>
              <a:off x="4696763"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 name="Google Shape;645;p2"/>
            <p:cNvSpPr/>
            <p:nvPr/>
          </p:nvSpPr>
          <p:spPr>
            <a:xfrm>
              <a:off x="4824407" y="2292336"/>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 name="Google Shape;646;p2"/>
            <p:cNvSpPr/>
            <p:nvPr/>
          </p:nvSpPr>
          <p:spPr>
            <a:xfrm>
              <a:off x="4888624" y="2228497"/>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 name="Google Shape;647;p2"/>
            <p:cNvSpPr/>
            <p:nvPr/>
          </p:nvSpPr>
          <p:spPr>
            <a:xfrm>
              <a:off x="4760568" y="2228909"/>
              <a:ext cx="38929" cy="38894"/>
            </a:xfrm>
            <a:custGeom>
              <a:avLst/>
              <a:gdLst/>
              <a:ahLst/>
              <a:cxnLst/>
              <a:rect l="l" t="t" r="r" b="b"/>
              <a:pathLst>
                <a:path w="1133"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 name="Google Shape;648;p2"/>
            <p:cNvSpPr/>
            <p:nvPr/>
          </p:nvSpPr>
          <p:spPr>
            <a:xfrm>
              <a:off x="4632134" y="2100887"/>
              <a:ext cx="38894" cy="38894"/>
            </a:xfrm>
            <a:custGeom>
              <a:avLst/>
              <a:gdLst/>
              <a:ahLst/>
              <a:cxnLst/>
              <a:rect l="l" t="t" r="r" b="b"/>
              <a:pathLst>
                <a:path w="1132" h="1132" extrusionOk="0">
                  <a:moveTo>
                    <a:pt x="572" y="0"/>
                  </a:moveTo>
                  <a:cubicBezTo>
                    <a:pt x="262" y="0"/>
                    <a:pt x="0" y="250"/>
                    <a:pt x="0" y="560"/>
                  </a:cubicBezTo>
                  <a:cubicBezTo>
                    <a:pt x="24"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 name="Google Shape;649;p2"/>
            <p:cNvSpPr/>
            <p:nvPr/>
          </p:nvSpPr>
          <p:spPr>
            <a:xfrm>
              <a:off x="4504490" y="21004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 name="Google Shape;650;p2"/>
            <p:cNvSpPr/>
            <p:nvPr/>
          </p:nvSpPr>
          <p:spPr>
            <a:xfrm>
              <a:off x="4440685" y="2164692"/>
              <a:ext cx="38482" cy="38894"/>
            </a:xfrm>
            <a:custGeom>
              <a:avLst/>
              <a:gdLst/>
              <a:ahLst/>
              <a:cxnLst/>
              <a:rect l="l" t="t" r="r" b="b"/>
              <a:pathLst>
                <a:path w="1120" h="1132" extrusionOk="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 name="Google Shape;651;p2"/>
            <p:cNvSpPr/>
            <p:nvPr/>
          </p:nvSpPr>
          <p:spPr>
            <a:xfrm>
              <a:off x="4568329" y="2164692"/>
              <a:ext cx="38894" cy="38894"/>
            </a:xfrm>
            <a:custGeom>
              <a:avLst/>
              <a:gdLst/>
              <a:ahLst/>
              <a:cxnLst/>
              <a:rect l="l" t="t" r="r" b="b"/>
              <a:pathLst>
                <a:path w="1132" h="1132" extrusionOk="0">
                  <a:moveTo>
                    <a:pt x="572" y="0"/>
                  </a:moveTo>
                  <a:cubicBezTo>
                    <a:pt x="250" y="0"/>
                    <a:pt x="0" y="251"/>
                    <a:pt x="0" y="560"/>
                  </a:cubicBezTo>
                  <a:cubicBezTo>
                    <a:pt x="12" y="882"/>
                    <a:pt x="274"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 name="Google Shape;652;p2"/>
            <p:cNvSpPr/>
            <p:nvPr/>
          </p:nvSpPr>
          <p:spPr>
            <a:xfrm>
              <a:off x="4632134" y="2356965"/>
              <a:ext cx="38894" cy="38894"/>
            </a:xfrm>
            <a:custGeom>
              <a:avLst/>
              <a:gdLst/>
              <a:ahLst/>
              <a:cxnLst/>
              <a:rect l="l" t="t" r="r" b="b"/>
              <a:pathLst>
                <a:path w="1132" h="1132" extrusionOk="0">
                  <a:moveTo>
                    <a:pt x="572" y="0"/>
                  </a:moveTo>
                  <a:cubicBezTo>
                    <a:pt x="262" y="0"/>
                    <a:pt x="0" y="250"/>
                    <a:pt x="0" y="560"/>
                  </a:cubicBezTo>
                  <a:cubicBezTo>
                    <a:pt x="24" y="881"/>
                    <a:pt x="274" y="1132"/>
                    <a:pt x="572" y="1132"/>
                  </a:cubicBezTo>
                  <a:cubicBezTo>
                    <a:pt x="881" y="1132"/>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 name="Google Shape;653;p2"/>
            <p:cNvSpPr/>
            <p:nvPr/>
          </p:nvSpPr>
          <p:spPr>
            <a:xfrm>
              <a:off x="4504490" y="2356965"/>
              <a:ext cx="38894" cy="38894"/>
            </a:xfrm>
            <a:custGeom>
              <a:avLst/>
              <a:gdLst/>
              <a:ahLst/>
              <a:cxnLst/>
              <a:rect l="l" t="t" r="r" b="b"/>
              <a:pathLst>
                <a:path w="1132" h="1132" extrusionOk="0">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 name="Google Shape;654;p2"/>
            <p:cNvSpPr/>
            <p:nvPr/>
          </p:nvSpPr>
          <p:spPr>
            <a:xfrm>
              <a:off x="4440685" y="242076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 name="Google Shape;655;p2"/>
            <p:cNvSpPr/>
            <p:nvPr/>
          </p:nvSpPr>
          <p:spPr>
            <a:xfrm>
              <a:off x="4568329" y="2420769"/>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6" name="Google Shape;656;p2"/>
            <p:cNvSpPr/>
            <p:nvPr/>
          </p:nvSpPr>
          <p:spPr>
            <a:xfrm>
              <a:off x="4440685" y="2292336"/>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7" name="Google Shape;657;p2"/>
            <p:cNvSpPr/>
            <p:nvPr/>
          </p:nvSpPr>
          <p:spPr>
            <a:xfrm>
              <a:off x="4568329" y="2292336"/>
              <a:ext cx="38894" cy="38894"/>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8" name="Google Shape;658;p2"/>
            <p:cNvSpPr/>
            <p:nvPr/>
          </p:nvSpPr>
          <p:spPr>
            <a:xfrm>
              <a:off x="4632134" y="2228497"/>
              <a:ext cx="38894" cy="38894"/>
            </a:xfrm>
            <a:custGeom>
              <a:avLst/>
              <a:gdLst/>
              <a:ahLst/>
              <a:cxnLst/>
              <a:rect l="l" t="t" r="r" b="b"/>
              <a:pathLst>
                <a:path w="1132" h="1132" extrusionOk="0">
                  <a:moveTo>
                    <a:pt x="572" y="1"/>
                  </a:moveTo>
                  <a:cubicBezTo>
                    <a:pt x="262" y="1"/>
                    <a:pt x="0" y="251"/>
                    <a:pt x="0" y="572"/>
                  </a:cubicBezTo>
                  <a:cubicBezTo>
                    <a:pt x="0"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9" name="Google Shape;659;p2"/>
            <p:cNvSpPr/>
            <p:nvPr/>
          </p:nvSpPr>
          <p:spPr>
            <a:xfrm>
              <a:off x="4504490" y="2228909"/>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0" name="Google Shape;660;p2"/>
            <p:cNvSpPr/>
            <p:nvPr/>
          </p:nvSpPr>
          <p:spPr>
            <a:xfrm>
              <a:off x="4376056" y="2100887"/>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1" name="Google Shape;661;p2"/>
            <p:cNvSpPr/>
            <p:nvPr/>
          </p:nvSpPr>
          <p:spPr>
            <a:xfrm>
              <a:off x="4248412" y="21004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2" name="Google Shape;662;p2"/>
            <p:cNvSpPr/>
            <p:nvPr/>
          </p:nvSpPr>
          <p:spPr>
            <a:xfrm>
              <a:off x="4184195" y="2164692"/>
              <a:ext cx="38894" cy="38894"/>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3" name="Google Shape;663;p2"/>
            <p:cNvSpPr/>
            <p:nvPr/>
          </p:nvSpPr>
          <p:spPr>
            <a:xfrm>
              <a:off x="4312217" y="2164692"/>
              <a:ext cx="38894" cy="38894"/>
            </a:xfrm>
            <a:custGeom>
              <a:avLst/>
              <a:gdLst/>
              <a:ahLst/>
              <a:cxnLst/>
              <a:rect l="l" t="t" r="r" b="b"/>
              <a:pathLst>
                <a:path w="1132" h="1132" extrusionOk="0">
                  <a:moveTo>
                    <a:pt x="560" y="0"/>
                  </a:moveTo>
                  <a:cubicBezTo>
                    <a:pt x="251" y="0"/>
                    <a:pt x="1" y="251"/>
                    <a:pt x="1" y="560"/>
                  </a:cubicBezTo>
                  <a:cubicBezTo>
                    <a:pt x="1" y="882"/>
                    <a:pt x="263" y="1132"/>
                    <a:pt x="560" y="1132"/>
                  </a:cubicBezTo>
                  <a:cubicBezTo>
                    <a:pt x="882" y="1132"/>
                    <a:pt x="1132" y="882"/>
                    <a:pt x="1132" y="560"/>
                  </a:cubicBezTo>
                  <a:cubicBezTo>
                    <a:pt x="1132" y="251"/>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4" name="Google Shape;664;p2"/>
            <p:cNvSpPr/>
            <p:nvPr/>
          </p:nvSpPr>
          <p:spPr>
            <a:xfrm>
              <a:off x="4376056" y="2356965"/>
              <a:ext cx="38894" cy="38894"/>
            </a:xfrm>
            <a:custGeom>
              <a:avLst/>
              <a:gdLst/>
              <a:ahLst/>
              <a:cxnLst/>
              <a:rect l="l" t="t" r="r" b="b"/>
              <a:pathLst>
                <a:path w="1132" h="1132" extrusionOk="0">
                  <a:moveTo>
                    <a:pt x="572" y="0"/>
                  </a:moveTo>
                  <a:cubicBezTo>
                    <a:pt x="250" y="0"/>
                    <a:pt x="0" y="250"/>
                    <a:pt x="0" y="560"/>
                  </a:cubicBezTo>
                  <a:cubicBezTo>
                    <a:pt x="12" y="881"/>
                    <a:pt x="274" y="1132"/>
                    <a:pt x="572" y="1132"/>
                  </a:cubicBezTo>
                  <a:cubicBezTo>
                    <a:pt x="881" y="1132"/>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5" name="Google Shape;665;p2"/>
            <p:cNvSpPr/>
            <p:nvPr/>
          </p:nvSpPr>
          <p:spPr>
            <a:xfrm>
              <a:off x="4248412" y="2356965"/>
              <a:ext cx="38894" cy="38894"/>
            </a:xfrm>
            <a:custGeom>
              <a:avLst/>
              <a:gdLst/>
              <a:ahLst/>
              <a:cxnLst/>
              <a:rect l="l" t="t" r="r" b="b"/>
              <a:pathLst>
                <a:path w="1132" h="1132" extrusionOk="0">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6" name="Google Shape;666;p2"/>
            <p:cNvSpPr/>
            <p:nvPr/>
          </p:nvSpPr>
          <p:spPr>
            <a:xfrm>
              <a:off x="4184195"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7" name="Google Shape;667;p2"/>
            <p:cNvSpPr/>
            <p:nvPr/>
          </p:nvSpPr>
          <p:spPr>
            <a:xfrm>
              <a:off x="4312217" y="2420769"/>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8" name="Google Shape;668;p2"/>
            <p:cNvSpPr/>
            <p:nvPr/>
          </p:nvSpPr>
          <p:spPr>
            <a:xfrm>
              <a:off x="4184195" y="2292336"/>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69" name="Google Shape;669;p2"/>
            <p:cNvSpPr/>
            <p:nvPr/>
          </p:nvSpPr>
          <p:spPr>
            <a:xfrm>
              <a:off x="4312217" y="2292336"/>
              <a:ext cx="38894" cy="38894"/>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 name="Google Shape;670;p2"/>
            <p:cNvSpPr/>
            <p:nvPr/>
          </p:nvSpPr>
          <p:spPr>
            <a:xfrm>
              <a:off x="4376056" y="2228497"/>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1" name="Google Shape;671;p2"/>
            <p:cNvSpPr/>
            <p:nvPr/>
          </p:nvSpPr>
          <p:spPr>
            <a:xfrm>
              <a:off x="4248412" y="2228909"/>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2" name="Google Shape;672;p2"/>
            <p:cNvSpPr/>
            <p:nvPr/>
          </p:nvSpPr>
          <p:spPr>
            <a:xfrm>
              <a:off x="4120356" y="2100887"/>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3" name="Google Shape;673;p2"/>
            <p:cNvSpPr/>
            <p:nvPr/>
          </p:nvSpPr>
          <p:spPr>
            <a:xfrm>
              <a:off x="3991923"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4" name="Google Shape;674;p2"/>
            <p:cNvSpPr/>
            <p:nvPr/>
          </p:nvSpPr>
          <p:spPr>
            <a:xfrm>
              <a:off x="3928084" y="2164692"/>
              <a:ext cx="38894" cy="38894"/>
            </a:xfrm>
            <a:custGeom>
              <a:avLst/>
              <a:gdLst/>
              <a:ahLst/>
              <a:cxnLst/>
              <a:rect l="l" t="t" r="r" b="b"/>
              <a:pathLst>
                <a:path w="1132" h="1132" extrusionOk="0">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5" name="Google Shape;675;p2"/>
            <p:cNvSpPr/>
            <p:nvPr/>
          </p:nvSpPr>
          <p:spPr>
            <a:xfrm>
              <a:off x="4056139" y="2164692"/>
              <a:ext cx="38894" cy="38894"/>
            </a:xfrm>
            <a:custGeom>
              <a:avLst/>
              <a:gdLst/>
              <a:ahLst/>
              <a:cxnLst/>
              <a:rect l="l" t="t" r="r" b="b"/>
              <a:pathLst>
                <a:path w="1132" h="1132" extrusionOk="0">
                  <a:moveTo>
                    <a:pt x="560" y="0"/>
                  </a:moveTo>
                  <a:cubicBezTo>
                    <a:pt x="250" y="0"/>
                    <a:pt x="0" y="251"/>
                    <a:pt x="0" y="560"/>
                  </a:cubicBezTo>
                  <a:cubicBezTo>
                    <a:pt x="12" y="882"/>
                    <a:pt x="262" y="1132"/>
                    <a:pt x="560" y="1132"/>
                  </a:cubicBezTo>
                  <a:cubicBezTo>
                    <a:pt x="870" y="1132"/>
                    <a:pt x="1131" y="882"/>
                    <a:pt x="1131" y="560"/>
                  </a:cubicBezTo>
                  <a:cubicBezTo>
                    <a:pt x="1131"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6" name="Google Shape;676;p2"/>
            <p:cNvSpPr/>
            <p:nvPr/>
          </p:nvSpPr>
          <p:spPr>
            <a:xfrm>
              <a:off x="4120356" y="2356965"/>
              <a:ext cx="38894" cy="38894"/>
            </a:xfrm>
            <a:custGeom>
              <a:avLst/>
              <a:gdLst/>
              <a:ahLst/>
              <a:cxnLst/>
              <a:rect l="l" t="t" r="r" b="b"/>
              <a:pathLst>
                <a:path w="1132"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7" name="Google Shape;677;p2"/>
            <p:cNvSpPr/>
            <p:nvPr/>
          </p:nvSpPr>
          <p:spPr>
            <a:xfrm>
              <a:off x="3991923"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8" name="Google Shape;678;p2"/>
            <p:cNvSpPr/>
            <p:nvPr/>
          </p:nvSpPr>
          <p:spPr>
            <a:xfrm>
              <a:off x="3928084" y="242076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9" name="Google Shape;679;p2"/>
            <p:cNvSpPr/>
            <p:nvPr/>
          </p:nvSpPr>
          <p:spPr>
            <a:xfrm>
              <a:off x="4056139" y="242076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0" name="Google Shape;680;p2"/>
            <p:cNvSpPr/>
            <p:nvPr/>
          </p:nvSpPr>
          <p:spPr>
            <a:xfrm>
              <a:off x="3928084" y="2292336"/>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1" name="Google Shape;681;p2"/>
            <p:cNvSpPr/>
            <p:nvPr/>
          </p:nvSpPr>
          <p:spPr>
            <a:xfrm>
              <a:off x="4056139" y="2292336"/>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2" name="Google Shape;682;p2"/>
            <p:cNvSpPr/>
            <p:nvPr/>
          </p:nvSpPr>
          <p:spPr>
            <a:xfrm>
              <a:off x="4120356" y="2228497"/>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3" name="Google Shape;683;p2"/>
            <p:cNvSpPr/>
            <p:nvPr/>
          </p:nvSpPr>
          <p:spPr>
            <a:xfrm>
              <a:off x="3991923"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4" name="Google Shape;684;p2"/>
            <p:cNvSpPr/>
            <p:nvPr/>
          </p:nvSpPr>
          <p:spPr>
            <a:xfrm>
              <a:off x="3864279"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5" name="Google Shape;685;p2"/>
            <p:cNvSpPr/>
            <p:nvPr/>
          </p:nvSpPr>
          <p:spPr>
            <a:xfrm>
              <a:off x="3735811" y="2100475"/>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6" name="Google Shape;686;p2"/>
            <p:cNvSpPr/>
            <p:nvPr/>
          </p:nvSpPr>
          <p:spPr>
            <a:xfrm>
              <a:off x="3672006"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7" name="Google Shape;687;p2"/>
            <p:cNvSpPr/>
            <p:nvPr/>
          </p:nvSpPr>
          <p:spPr>
            <a:xfrm>
              <a:off x="3799650" y="2164692"/>
              <a:ext cx="38894" cy="38894"/>
            </a:xfrm>
            <a:custGeom>
              <a:avLst/>
              <a:gdLst/>
              <a:ahLst/>
              <a:cxnLst/>
              <a:rect l="l" t="t" r="r" b="b"/>
              <a:pathLst>
                <a:path w="1132" h="1132" extrusionOk="0">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8" name="Google Shape;688;p2"/>
            <p:cNvSpPr/>
            <p:nvPr/>
          </p:nvSpPr>
          <p:spPr>
            <a:xfrm>
              <a:off x="3864279"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81" y="1132"/>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89" name="Google Shape;689;p2"/>
            <p:cNvSpPr/>
            <p:nvPr/>
          </p:nvSpPr>
          <p:spPr>
            <a:xfrm>
              <a:off x="3735811" y="2356965"/>
              <a:ext cx="38894" cy="38894"/>
            </a:xfrm>
            <a:custGeom>
              <a:avLst/>
              <a:gdLst/>
              <a:ahLst/>
              <a:cxnLst/>
              <a:rect l="l" t="t" r="r" b="b"/>
              <a:pathLst>
                <a:path w="1132"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0" name="Google Shape;690;p2"/>
            <p:cNvSpPr/>
            <p:nvPr/>
          </p:nvSpPr>
          <p:spPr>
            <a:xfrm>
              <a:off x="3672006"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1" name="Google Shape;691;p2"/>
            <p:cNvSpPr/>
            <p:nvPr/>
          </p:nvSpPr>
          <p:spPr>
            <a:xfrm>
              <a:off x="3799650"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2" name="Google Shape;692;p2"/>
            <p:cNvSpPr/>
            <p:nvPr/>
          </p:nvSpPr>
          <p:spPr>
            <a:xfrm>
              <a:off x="3672006"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3" name="Google Shape;693;p2"/>
            <p:cNvSpPr/>
            <p:nvPr/>
          </p:nvSpPr>
          <p:spPr>
            <a:xfrm>
              <a:off x="3799650" y="2292336"/>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4" name="Google Shape;694;p2"/>
            <p:cNvSpPr/>
            <p:nvPr/>
          </p:nvSpPr>
          <p:spPr>
            <a:xfrm>
              <a:off x="3864279"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5" name="Google Shape;695;p2"/>
            <p:cNvSpPr/>
            <p:nvPr/>
          </p:nvSpPr>
          <p:spPr>
            <a:xfrm>
              <a:off x="3735811" y="2228909"/>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6" name="Google Shape;696;p2"/>
            <p:cNvSpPr/>
            <p:nvPr/>
          </p:nvSpPr>
          <p:spPr>
            <a:xfrm>
              <a:off x="3608201"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7" name="Google Shape;697;p2"/>
            <p:cNvSpPr/>
            <p:nvPr/>
          </p:nvSpPr>
          <p:spPr>
            <a:xfrm>
              <a:off x="3479733" y="2100475"/>
              <a:ext cx="38894" cy="38894"/>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8" name="Google Shape;698;p2"/>
            <p:cNvSpPr/>
            <p:nvPr/>
          </p:nvSpPr>
          <p:spPr>
            <a:xfrm>
              <a:off x="3415928"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69" y="1132"/>
                    <a:pt x="1131" y="882"/>
                    <a:pt x="1131" y="560"/>
                  </a:cubicBezTo>
                  <a:cubicBezTo>
                    <a:pt x="1131"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99" name="Google Shape;699;p2"/>
            <p:cNvSpPr/>
            <p:nvPr/>
          </p:nvSpPr>
          <p:spPr>
            <a:xfrm>
              <a:off x="3543538" y="2164692"/>
              <a:ext cx="38894" cy="38894"/>
            </a:xfrm>
            <a:custGeom>
              <a:avLst/>
              <a:gdLst/>
              <a:ahLst/>
              <a:cxnLst/>
              <a:rect l="l" t="t" r="r" b="b"/>
              <a:pathLst>
                <a:path w="1132" h="1132" extrusionOk="0">
                  <a:moveTo>
                    <a:pt x="572" y="0"/>
                  </a:moveTo>
                  <a:cubicBezTo>
                    <a:pt x="251" y="0"/>
                    <a:pt x="1" y="251"/>
                    <a:pt x="1" y="560"/>
                  </a:cubicBezTo>
                  <a:cubicBezTo>
                    <a:pt x="13" y="882"/>
                    <a:pt x="275"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0" name="Google Shape;700;p2"/>
            <p:cNvSpPr/>
            <p:nvPr/>
          </p:nvSpPr>
          <p:spPr>
            <a:xfrm>
              <a:off x="3608201"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1" name="Google Shape;701;p2"/>
            <p:cNvSpPr/>
            <p:nvPr/>
          </p:nvSpPr>
          <p:spPr>
            <a:xfrm>
              <a:off x="3479733" y="2356965"/>
              <a:ext cx="38894" cy="38894"/>
            </a:xfrm>
            <a:custGeom>
              <a:avLst/>
              <a:gdLst/>
              <a:ahLst/>
              <a:cxnLst/>
              <a:rect l="l" t="t" r="r" b="b"/>
              <a:pathLst>
                <a:path w="1132" h="1132" extrusionOk="0">
                  <a:moveTo>
                    <a:pt x="560" y="0"/>
                  </a:moveTo>
                  <a:cubicBezTo>
                    <a:pt x="251" y="0"/>
                    <a:pt x="0" y="250"/>
                    <a:pt x="0" y="560"/>
                  </a:cubicBezTo>
                  <a:cubicBezTo>
                    <a:pt x="0" y="870"/>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2" name="Google Shape;702;p2"/>
            <p:cNvSpPr/>
            <p:nvPr/>
          </p:nvSpPr>
          <p:spPr>
            <a:xfrm>
              <a:off x="3415928"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3" name="Google Shape;703;p2"/>
            <p:cNvSpPr/>
            <p:nvPr/>
          </p:nvSpPr>
          <p:spPr>
            <a:xfrm>
              <a:off x="3543538" y="2420769"/>
              <a:ext cx="38894" cy="38894"/>
            </a:xfrm>
            <a:custGeom>
              <a:avLst/>
              <a:gdLst/>
              <a:ahLst/>
              <a:cxnLst/>
              <a:rect l="l" t="t" r="r" b="b"/>
              <a:pathLst>
                <a:path w="1132" h="1132" extrusionOk="0">
                  <a:moveTo>
                    <a:pt x="572" y="1"/>
                  </a:moveTo>
                  <a:cubicBezTo>
                    <a:pt x="251" y="1"/>
                    <a:pt x="1" y="251"/>
                    <a:pt x="1" y="572"/>
                  </a:cubicBezTo>
                  <a:cubicBezTo>
                    <a:pt x="1"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4" name="Google Shape;704;p2"/>
            <p:cNvSpPr/>
            <p:nvPr/>
          </p:nvSpPr>
          <p:spPr>
            <a:xfrm>
              <a:off x="3415928"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5" name="Google Shape;705;p2"/>
            <p:cNvSpPr/>
            <p:nvPr/>
          </p:nvSpPr>
          <p:spPr>
            <a:xfrm>
              <a:off x="3543538" y="2292336"/>
              <a:ext cx="38894" cy="38894"/>
            </a:xfrm>
            <a:custGeom>
              <a:avLst/>
              <a:gdLst/>
              <a:ahLst/>
              <a:cxnLst/>
              <a:rect l="l" t="t" r="r" b="b"/>
              <a:pathLst>
                <a:path w="1132" h="1132" extrusionOk="0">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6" name="Google Shape;706;p2"/>
            <p:cNvSpPr/>
            <p:nvPr/>
          </p:nvSpPr>
          <p:spPr>
            <a:xfrm>
              <a:off x="3608201"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7" name="Google Shape;707;p2"/>
            <p:cNvSpPr/>
            <p:nvPr/>
          </p:nvSpPr>
          <p:spPr>
            <a:xfrm>
              <a:off x="3479733" y="2228909"/>
              <a:ext cx="38894" cy="38894"/>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8" name="Google Shape;708;p2"/>
            <p:cNvSpPr/>
            <p:nvPr/>
          </p:nvSpPr>
          <p:spPr>
            <a:xfrm>
              <a:off x="3351677" y="2100887"/>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09" name="Google Shape;709;p2"/>
            <p:cNvSpPr/>
            <p:nvPr/>
          </p:nvSpPr>
          <p:spPr>
            <a:xfrm>
              <a:off x="3223243"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0" name="Google Shape;710;p2"/>
            <p:cNvSpPr/>
            <p:nvPr/>
          </p:nvSpPr>
          <p:spPr>
            <a:xfrm>
              <a:off x="3159404" y="2164692"/>
              <a:ext cx="38894" cy="38894"/>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1" name="Google Shape;711;p2"/>
            <p:cNvSpPr/>
            <p:nvPr/>
          </p:nvSpPr>
          <p:spPr>
            <a:xfrm>
              <a:off x="3287460" y="2164692"/>
              <a:ext cx="38894" cy="38894"/>
            </a:xfrm>
            <a:custGeom>
              <a:avLst/>
              <a:gdLst/>
              <a:ahLst/>
              <a:cxnLst/>
              <a:rect l="l" t="t" r="r" b="b"/>
              <a:pathLst>
                <a:path w="1132" h="1132" extrusionOk="0">
                  <a:moveTo>
                    <a:pt x="560" y="0"/>
                  </a:moveTo>
                  <a:cubicBezTo>
                    <a:pt x="251" y="0"/>
                    <a:pt x="1" y="251"/>
                    <a:pt x="1" y="560"/>
                  </a:cubicBezTo>
                  <a:cubicBezTo>
                    <a:pt x="12" y="882"/>
                    <a:pt x="262" y="1132"/>
                    <a:pt x="560" y="1132"/>
                  </a:cubicBezTo>
                  <a:cubicBezTo>
                    <a:pt x="882"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2" name="Google Shape;712;p2"/>
            <p:cNvSpPr/>
            <p:nvPr/>
          </p:nvSpPr>
          <p:spPr>
            <a:xfrm>
              <a:off x="3351677" y="2356965"/>
              <a:ext cx="38894" cy="38894"/>
            </a:xfrm>
            <a:custGeom>
              <a:avLst/>
              <a:gdLst/>
              <a:ahLst/>
              <a:cxnLst/>
              <a:rect l="l" t="t" r="r" b="b"/>
              <a:pathLst>
                <a:path w="1132" h="1132" extrusionOk="0">
                  <a:moveTo>
                    <a:pt x="572" y="0"/>
                  </a:moveTo>
                  <a:cubicBezTo>
                    <a:pt x="263" y="0"/>
                    <a:pt x="1" y="250"/>
                    <a:pt x="1" y="560"/>
                  </a:cubicBezTo>
                  <a:cubicBezTo>
                    <a:pt x="1" y="881"/>
                    <a:pt x="263"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3" name="Google Shape;713;p2"/>
            <p:cNvSpPr/>
            <p:nvPr/>
          </p:nvSpPr>
          <p:spPr>
            <a:xfrm>
              <a:off x="3223243"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4" name="Google Shape;714;p2"/>
            <p:cNvSpPr/>
            <p:nvPr/>
          </p:nvSpPr>
          <p:spPr>
            <a:xfrm>
              <a:off x="3159404"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5" name="Google Shape;715;p2"/>
            <p:cNvSpPr/>
            <p:nvPr/>
          </p:nvSpPr>
          <p:spPr>
            <a:xfrm>
              <a:off x="3287460" y="2420769"/>
              <a:ext cx="38894" cy="38894"/>
            </a:xfrm>
            <a:custGeom>
              <a:avLst/>
              <a:gdLst/>
              <a:ahLst/>
              <a:cxnLst/>
              <a:rect l="l" t="t" r="r" b="b"/>
              <a:pathLst>
                <a:path w="1132" h="1132" extrusionOk="0">
                  <a:moveTo>
                    <a:pt x="560" y="1"/>
                  </a:moveTo>
                  <a:cubicBezTo>
                    <a:pt x="251" y="1"/>
                    <a:pt x="1" y="251"/>
                    <a:pt x="1" y="572"/>
                  </a:cubicBezTo>
                  <a:cubicBezTo>
                    <a:pt x="1"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6" name="Google Shape;716;p2"/>
            <p:cNvSpPr/>
            <p:nvPr/>
          </p:nvSpPr>
          <p:spPr>
            <a:xfrm>
              <a:off x="3159404" y="2292336"/>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7" name="Google Shape;717;p2"/>
            <p:cNvSpPr/>
            <p:nvPr/>
          </p:nvSpPr>
          <p:spPr>
            <a:xfrm>
              <a:off x="3287460" y="2292336"/>
              <a:ext cx="38894" cy="38894"/>
            </a:xfrm>
            <a:custGeom>
              <a:avLst/>
              <a:gdLst/>
              <a:ahLst/>
              <a:cxnLst/>
              <a:rect l="l" t="t" r="r" b="b"/>
              <a:pathLst>
                <a:path w="1132" h="1132" extrusionOk="0">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8" name="Google Shape;718;p2"/>
            <p:cNvSpPr/>
            <p:nvPr/>
          </p:nvSpPr>
          <p:spPr>
            <a:xfrm>
              <a:off x="3351677" y="2228497"/>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19" name="Google Shape;719;p2"/>
            <p:cNvSpPr/>
            <p:nvPr/>
          </p:nvSpPr>
          <p:spPr>
            <a:xfrm>
              <a:off x="3223243"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0" name="Google Shape;720;p2"/>
            <p:cNvSpPr/>
            <p:nvPr/>
          </p:nvSpPr>
          <p:spPr>
            <a:xfrm>
              <a:off x="3095599" y="2100887"/>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1" name="Google Shape;721;p2"/>
            <p:cNvSpPr/>
            <p:nvPr/>
          </p:nvSpPr>
          <p:spPr>
            <a:xfrm>
              <a:off x="2967544" y="21004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2" name="Google Shape;722;p2"/>
            <p:cNvSpPr/>
            <p:nvPr/>
          </p:nvSpPr>
          <p:spPr>
            <a:xfrm>
              <a:off x="2903327" y="2164692"/>
              <a:ext cx="38894" cy="38894"/>
            </a:xfrm>
            <a:custGeom>
              <a:avLst/>
              <a:gdLst/>
              <a:ahLst/>
              <a:cxnLst/>
              <a:rect l="l" t="t" r="r" b="b"/>
              <a:pathLst>
                <a:path w="1132" h="1132" extrusionOk="0">
                  <a:moveTo>
                    <a:pt x="572" y="0"/>
                  </a:moveTo>
                  <a:cubicBezTo>
                    <a:pt x="251" y="0"/>
                    <a:pt x="1" y="251"/>
                    <a:pt x="1" y="560"/>
                  </a:cubicBezTo>
                  <a:cubicBezTo>
                    <a:pt x="12"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3" name="Google Shape;723;p2"/>
            <p:cNvSpPr/>
            <p:nvPr/>
          </p:nvSpPr>
          <p:spPr>
            <a:xfrm>
              <a:off x="3031795"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4" name="Google Shape;724;p2"/>
            <p:cNvSpPr/>
            <p:nvPr/>
          </p:nvSpPr>
          <p:spPr>
            <a:xfrm>
              <a:off x="3095599" y="2356965"/>
              <a:ext cx="38894" cy="38894"/>
            </a:xfrm>
            <a:custGeom>
              <a:avLst/>
              <a:gdLst/>
              <a:ahLst/>
              <a:cxnLst/>
              <a:rect l="l" t="t" r="r" b="b"/>
              <a:pathLst>
                <a:path w="1132"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5" name="Google Shape;725;p2"/>
            <p:cNvSpPr/>
            <p:nvPr/>
          </p:nvSpPr>
          <p:spPr>
            <a:xfrm>
              <a:off x="2967544" y="2356965"/>
              <a:ext cx="38894" cy="38894"/>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6" name="Google Shape;726;p2"/>
            <p:cNvSpPr/>
            <p:nvPr/>
          </p:nvSpPr>
          <p:spPr>
            <a:xfrm>
              <a:off x="2903327" y="242076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7" name="Google Shape;727;p2"/>
            <p:cNvSpPr/>
            <p:nvPr/>
          </p:nvSpPr>
          <p:spPr>
            <a:xfrm>
              <a:off x="3031795"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8" name="Google Shape;728;p2"/>
            <p:cNvSpPr/>
            <p:nvPr/>
          </p:nvSpPr>
          <p:spPr>
            <a:xfrm>
              <a:off x="2903327" y="2292336"/>
              <a:ext cx="38894" cy="38894"/>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29" name="Google Shape;729;p2"/>
            <p:cNvSpPr/>
            <p:nvPr/>
          </p:nvSpPr>
          <p:spPr>
            <a:xfrm>
              <a:off x="3031795"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0" name="Google Shape;730;p2"/>
            <p:cNvSpPr/>
            <p:nvPr/>
          </p:nvSpPr>
          <p:spPr>
            <a:xfrm>
              <a:off x="3095599" y="2228497"/>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1" name="Google Shape;731;p2"/>
            <p:cNvSpPr/>
            <p:nvPr/>
          </p:nvSpPr>
          <p:spPr>
            <a:xfrm>
              <a:off x="2967544" y="2228909"/>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2" name="Google Shape;732;p2"/>
            <p:cNvSpPr/>
            <p:nvPr/>
          </p:nvSpPr>
          <p:spPr>
            <a:xfrm>
              <a:off x="2839522" y="2100887"/>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3" name="Google Shape;733;p2"/>
            <p:cNvSpPr/>
            <p:nvPr/>
          </p:nvSpPr>
          <p:spPr>
            <a:xfrm>
              <a:off x="2711466" y="2100475"/>
              <a:ext cx="38894" cy="38894"/>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4" name="Google Shape;734;p2"/>
            <p:cNvSpPr/>
            <p:nvPr/>
          </p:nvSpPr>
          <p:spPr>
            <a:xfrm>
              <a:off x="2647249" y="2164692"/>
              <a:ext cx="38894" cy="38894"/>
            </a:xfrm>
            <a:custGeom>
              <a:avLst/>
              <a:gdLst/>
              <a:ahLst/>
              <a:cxnLst/>
              <a:rect l="l" t="t" r="r" b="b"/>
              <a:pathLst>
                <a:path w="1132" h="1132" extrusionOk="0">
                  <a:moveTo>
                    <a:pt x="560" y="0"/>
                  </a:moveTo>
                  <a:cubicBezTo>
                    <a:pt x="250" y="0"/>
                    <a:pt x="0" y="251"/>
                    <a:pt x="0" y="560"/>
                  </a:cubicBezTo>
                  <a:cubicBezTo>
                    <a:pt x="12" y="882"/>
                    <a:pt x="250" y="1132"/>
                    <a:pt x="560" y="1132"/>
                  </a:cubicBezTo>
                  <a:cubicBezTo>
                    <a:pt x="881" y="1132"/>
                    <a:pt x="1131" y="882"/>
                    <a:pt x="1131" y="560"/>
                  </a:cubicBezTo>
                  <a:cubicBezTo>
                    <a:pt x="1131"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5" name="Google Shape;735;p2"/>
            <p:cNvSpPr/>
            <p:nvPr/>
          </p:nvSpPr>
          <p:spPr>
            <a:xfrm>
              <a:off x="2775683"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6" name="Google Shape;736;p2"/>
            <p:cNvSpPr/>
            <p:nvPr/>
          </p:nvSpPr>
          <p:spPr>
            <a:xfrm>
              <a:off x="2839522" y="2356965"/>
              <a:ext cx="38894" cy="38894"/>
            </a:xfrm>
            <a:custGeom>
              <a:avLst/>
              <a:gdLst/>
              <a:ahLst/>
              <a:cxnLst/>
              <a:rect l="l" t="t" r="r" b="b"/>
              <a:pathLst>
                <a:path w="1132" h="1132" extrusionOk="0">
                  <a:moveTo>
                    <a:pt x="560" y="0"/>
                  </a:moveTo>
                  <a:cubicBezTo>
                    <a:pt x="250" y="0"/>
                    <a:pt x="0" y="250"/>
                    <a:pt x="0" y="560"/>
                  </a:cubicBezTo>
                  <a:cubicBezTo>
                    <a:pt x="12" y="881"/>
                    <a:pt x="250" y="1132"/>
                    <a:pt x="560" y="1132"/>
                  </a:cubicBezTo>
                  <a:cubicBezTo>
                    <a:pt x="881" y="1132"/>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7" name="Google Shape;737;p2"/>
            <p:cNvSpPr/>
            <p:nvPr/>
          </p:nvSpPr>
          <p:spPr>
            <a:xfrm>
              <a:off x="2711466" y="2356965"/>
              <a:ext cx="38894" cy="38894"/>
            </a:xfrm>
            <a:custGeom>
              <a:avLst/>
              <a:gdLst/>
              <a:ahLst/>
              <a:cxnLst/>
              <a:rect l="l" t="t" r="r" b="b"/>
              <a:pathLst>
                <a:path w="1132" h="1132" extrusionOk="0">
                  <a:moveTo>
                    <a:pt x="572" y="0"/>
                  </a:moveTo>
                  <a:cubicBezTo>
                    <a:pt x="262" y="0"/>
                    <a:pt x="1" y="250"/>
                    <a:pt x="1" y="560"/>
                  </a:cubicBezTo>
                  <a:cubicBezTo>
                    <a:pt x="1" y="870"/>
                    <a:pt x="262"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8" name="Google Shape;738;p2"/>
            <p:cNvSpPr/>
            <p:nvPr/>
          </p:nvSpPr>
          <p:spPr>
            <a:xfrm>
              <a:off x="2647249"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39" name="Google Shape;739;p2"/>
            <p:cNvSpPr/>
            <p:nvPr/>
          </p:nvSpPr>
          <p:spPr>
            <a:xfrm>
              <a:off x="2775683"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0" name="Google Shape;740;p2"/>
            <p:cNvSpPr/>
            <p:nvPr/>
          </p:nvSpPr>
          <p:spPr>
            <a:xfrm>
              <a:off x="2647249" y="2292336"/>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1" name="Google Shape;741;p2"/>
            <p:cNvSpPr/>
            <p:nvPr/>
          </p:nvSpPr>
          <p:spPr>
            <a:xfrm>
              <a:off x="2775683"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2" name="Google Shape;742;p2"/>
            <p:cNvSpPr/>
            <p:nvPr/>
          </p:nvSpPr>
          <p:spPr>
            <a:xfrm>
              <a:off x="2839522"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3" name="Google Shape;743;p2"/>
            <p:cNvSpPr/>
            <p:nvPr/>
          </p:nvSpPr>
          <p:spPr>
            <a:xfrm>
              <a:off x="2711466" y="2228909"/>
              <a:ext cx="38894" cy="38894"/>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4" name="Google Shape;744;p2"/>
            <p:cNvSpPr/>
            <p:nvPr/>
          </p:nvSpPr>
          <p:spPr>
            <a:xfrm>
              <a:off x="2583410" y="2100887"/>
              <a:ext cx="38894" cy="38894"/>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5" name="Google Shape;745;p2"/>
            <p:cNvSpPr/>
            <p:nvPr/>
          </p:nvSpPr>
          <p:spPr>
            <a:xfrm>
              <a:off x="2519193" y="2164692"/>
              <a:ext cx="38894" cy="38894"/>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6" name="Google Shape;746;p2"/>
            <p:cNvSpPr/>
            <p:nvPr/>
          </p:nvSpPr>
          <p:spPr>
            <a:xfrm>
              <a:off x="2583410" y="2356965"/>
              <a:ext cx="38894" cy="38894"/>
            </a:xfrm>
            <a:custGeom>
              <a:avLst/>
              <a:gdLst/>
              <a:ahLst/>
              <a:cxnLst/>
              <a:rect l="l" t="t" r="r" b="b"/>
              <a:pathLst>
                <a:path w="1132" h="1132" extrusionOk="0">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7" name="Google Shape;747;p2"/>
            <p:cNvSpPr/>
            <p:nvPr/>
          </p:nvSpPr>
          <p:spPr>
            <a:xfrm>
              <a:off x="2519193"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8" name="Google Shape;748;p2"/>
            <p:cNvSpPr/>
            <p:nvPr/>
          </p:nvSpPr>
          <p:spPr>
            <a:xfrm>
              <a:off x="2519193" y="2292336"/>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49" name="Google Shape;749;p2"/>
            <p:cNvSpPr/>
            <p:nvPr/>
          </p:nvSpPr>
          <p:spPr>
            <a:xfrm>
              <a:off x="2583410" y="2228497"/>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0" name="Google Shape;750;p2"/>
            <p:cNvSpPr/>
            <p:nvPr/>
          </p:nvSpPr>
          <p:spPr>
            <a:xfrm>
              <a:off x="2267204"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1" name="Google Shape;751;p2"/>
            <p:cNvSpPr/>
            <p:nvPr/>
          </p:nvSpPr>
          <p:spPr>
            <a:xfrm>
              <a:off x="2395260" y="-5903"/>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2" name="Google Shape;752;p2"/>
            <p:cNvSpPr/>
            <p:nvPr/>
          </p:nvSpPr>
          <p:spPr>
            <a:xfrm>
              <a:off x="2459065"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3" name="Google Shape;753;p2"/>
            <p:cNvSpPr/>
            <p:nvPr/>
          </p:nvSpPr>
          <p:spPr>
            <a:xfrm>
              <a:off x="2330597" y="186335"/>
              <a:ext cx="38894" cy="38929"/>
            </a:xfrm>
            <a:custGeom>
              <a:avLst/>
              <a:gdLst/>
              <a:ahLst/>
              <a:cxnLst/>
              <a:rect l="l" t="t" r="r" b="b"/>
              <a:pathLst>
                <a:path w="1132" h="1133" extrusionOk="0">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4" name="Google Shape;754;p2"/>
            <p:cNvSpPr/>
            <p:nvPr/>
          </p:nvSpPr>
          <p:spPr>
            <a:xfrm>
              <a:off x="2267204"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5" name="Google Shape;755;p2"/>
            <p:cNvSpPr/>
            <p:nvPr/>
          </p:nvSpPr>
          <p:spPr>
            <a:xfrm>
              <a:off x="2395260" y="250174"/>
              <a:ext cx="38482" cy="38894"/>
            </a:xfrm>
            <a:custGeom>
              <a:avLst/>
              <a:gdLst/>
              <a:ahLst/>
              <a:cxnLst/>
              <a:rect l="l" t="t" r="r" b="b"/>
              <a:pathLst>
                <a:path w="1120" h="1132" extrusionOk="0">
                  <a:moveTo>
                    <a:pt x="560" y="0"/>
                  </a:moveTo>
                  <a:cubicBezTo>
                    <a:pt x="250" y="0"/>
                    <a:pt x="0" y="250"/>
                    <a:pt x="0" y="560"/>
                  </a:cubicBezTo>
                  <a:cubicBezTo>
                    <a:pt x="0" y="881"/>
                    <a:pt x="250" y="1131"/>
                    <a:pt x="560" y="1131"/>
                  </a:cubicBezTo>
                  <a:cubicBezTo>
                    <a:pt x="869" y="1131"/>
                    <a:pt x="1119" y="870"/>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6" name="Google Shape;756;p2"/>
            <p:cNvSpPr/>
            <p:nvPr/>
          </p:nvSpPr>
          <p:spPr>
            <a:xfrm>
              <a:off x="2267204"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7" name="Google Shape;757;p2"/>
            <p:cNvSpPr/>
            <p:nvPr/>
          </p:nvSpPr>
          <p:spPr>
            <a:xfrm>
              <a:off x="2395260" y="121706"/>
              <a:ext cx="38482" cy="38894"/>
            </a:xfrm>
            <a:custGeom>
              <a:avLst/>
              <a:gdLst/>
              <a:ahLst/>
              <a:cxnLst/>
              <a:rect l="l" t="t" r="r" b="b"/>
              <a:pathLst>
                <a:path w="1120" h="1132" extrusionOk="0">
                  <a:moveTo>
                    <a:pt x="560" y="1"/>
                  </a:moveTo>
                  <a:cubicBezTo>
                    <a:pt x="250" y="1"/>
                    <a:pt x="0" y="251"/>
                    <a:pt x="0" y="572"/>
                  </a:cubicBezTo>
                  <a:cubicBezTo>
                    <a:pt x="0" y="894"/>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8" name="Google Shape;758;p2"/>
            <p:cNvSpPr/>
            <p:nvPr/>
          </p:nvSpPr>
          <p:spPr>
            <a:xfrm>
              <a:off x="2459065"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59" name="Google Shape;759;p2"/>
            <p:cNvSpPr/>
            <p:nvPr/>
          </p:nvSpPr>
          <p:spPr>
            <a:xfrm>
              <a:off x="2330597"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0" name="Google Shape;760;p2"/>
            <p:cNvSpPr/>
            <p:nvPr/>
          </p:nvSpPr>
          <p:spPr>
            <a:xfrm>
              <a:off x="2459065"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1" name="Google Shape;761;p2"/>
            <p:cNvSpPr/>
            <p:nvPr/>
          </p:nvSpPr>
          <p:spPr>
            <a:xfrm>
              <a:off x="2330597" y="442447"/>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2" name="Google Shape;762;p2"/>
            <p:cNvSpPr/>
            <p:nvPr/>
          </p:nvSpPr>
          <p:spPr>
            <a:xfrm>
              <a:off x="2267204"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3" name="Google Shape;763;p2"/>
            <p:cNvSpPr/>
            <p:nvPr/>
          </p:nvSpPr>
          <p:spPr>
            <a:xfrm>
              <a:off x="2395260" y="506252"/>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4" name="Google Shape;764;p2"/>
            <p:cNvSpPr/>
            <p:nvPr/>
          </p:nvSpPr>
          <p:spPr>
            <a:xfrm>
              <a:off x="2267204"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5" name="Google Shape;765;p2"/>
            <p:cNvSpPr/>
            <p:nvPr/>
          </p:nvSpPr>
          <p:spPr>
            <a:xfrm>
              <a:off x="2395260" y="377818"/>
              <a:ext cx="38482" cy="38894"/>
            </a:xfrm>
            <a:custGeom>
              <a:avLst/>
              <a:gdLst/>
              <a:ahLst/>
              <a:cxnLst/>
              <a:rect l="l" t="t" r="r" b="b"/>
              <a:pathLst>
                <a:path w="1120" h="1132" extrusionOk="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6" name="Google Shape;766;p2"/>
            <p:cNvSpPr/>
            <p:nvPr/>
          </p:nvSpPr>
          <p:spPr>
            <a:xfrm>
              <a:off x="2459065"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7" name="Google Shape;767;p2"/>
            <p:cNvSpPr/>
            <p:nvPr/>
          </p:nvSpPr>
          <p:spPr>
            <a:xfrm>
              <a:off x="2330597" y="314391"/>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8" name="Google Shape;768;p2"/>
            <p:cNvSpPr/>
            <p:nvPr/>
          </p:nvSpPr>
          <p:spPr>
            <a:xfrm>
              <a:off x="2459065"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69" name="Google Shape;769;p2"/>
            <p:cNvSpPr/>
            <p:nvPr/>
          </p:nvSpPr>
          <p:spPr>
            <a:xfrm>
              <a:off x="2330597"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0" name="Google Shape;770;p2"/>
            <p:cNvSpPr/>
            <p:nvPr/>
          </p:nvSpPr>
          <p:spPr>
            <a:xfrm>
              <a:off x="2267204"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1" name="Google Shape;771;p2"/>
            <p:cNvSpPr/>
            <p:nvPr/>
          </p:nvSpPr>
          <p:spPr>
            <a:xfrm>
              <a:off x="2395260" y="762330"/>
              <a:ext cx="38482" cy="38929"/>
            </a:xfrm>
            <a:custGeom>
              <a:avLst/>
              <a:gdLst/>
              <a:ahLst/>
              <a:cxnLst/>
              <a:rect l="l" t="t" r="r" b="b"/>
              <a:pathLst>
                <a:path w="1120" h="1133" extrusionOk="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2" name="Google Shape;772;p2"/>
            <p:cNvSpPr/>
            <p:nvPr/>
          </p:nvSpPr>
          <p:spPr>
            <a:xfrm>
              <a:off x="2267204"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3" name="Google Shape;773;p2"/>
            <p:cNvSpPr/>
            <p:nvPr/>
          </p:nvSpPr>
          <p:spPr>
            <a:xfrm>
              <a:off x="2395260" y="634308"/>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4" name="Google Shape;774;p2"/>
            <p:cNvSpPr/>
            <p:nvPr/>
          </p:nvSpPr>
          <p:spPr>
            <a:xfrm>
              <a:off x="2459065"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5" name="Google Shape;775;p2"/>
            <p:cNvSpPr/>
            <p:nvPr/>
          </p:nvSpPr>
          <p:spPr>
            <a:xfrm>
              <a:off x="2330597" y="570881"/>
              <a:ext cx="38894" cy="38482"/>
            </a:xfrm>
            <a:custGeom>
              <a:avLst/>
              <a:gdLst/>
              <a:ahLst/>
              <a:cxnLst/>
              <a:rect l="l" t="t" r="r" b="b"/>
              <a:pathLst>
                <a:path w="1132" h="1120" extrusionOk="0">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6" name="Google Shape;776;p2"/>
            <p:cNvSpPr/>
            <p:nvPr/>
          </p:nvSpPr>
          <p:spPr>
            <a:xfrm>
              <a:off x="2459065"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7" name="Google Shape;777;p2"/>
            <p:cNvSpPr/>
            <p:nvPr/>
          </p:nvSpPr>
          <p:spPr>
            <a:xfrm>
              <a:off x="2330597"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8" name="Google Shape;778;p2"/>
            <p:cNvSpPr/>
            <p:nvPr/>
          </p:nvSpPr>
          <p:spPr>
            <a:xfrm>
              <a:off x="2267204"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79" name="Google Shape;779;p2"/>
            <p:cNvSpPr/>
            <p:nvPr/>
          </p:nvSpPr>
          <p:spPr>
            <a:xfrm>
              <a:off x="2395260" y="1018854"/>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0" name="Google Shape;780;p2"/>
            <p:cNvSpPr/>
            <p:nvPr/>
          </p:nvSpPr>
          <p:spPr>
            <a:xfrm>
              <a:off x="2267204"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1" name="Google Shape;781;p2"/>
            <p:cNvSpPr/>
            <p:nvPr/>
          </p:nvSpPr>
          <p:spPr>
            <a:xfrm>
              <a:off x="2395260" y="890386"/>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2" name="Google Shape;782;p2"/>
            <p:cNvSpPr/>
            <p:nvPr/>
          </p:nvSpPr>
          <p:spPr>
            <a:xfrm>
              <a:off x="2459065"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3" name="Google Shape;783;p2"/>
            <p:cNvSpPr/>
            <p:nvPr/>
          </p:nvSpPr>
          <p:spPr>
            <a:xfrm>
              <a:off x="2330597" y="82699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4" name="Google Shape;784;p2"/>
            <p:cNvSpPr/>
            <p:nvPr/>
          </p:nvSpPr>
          <p:spPr>
            <a:xfrm>
              <a:off x="2459065"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5" name="Google Shape;785;p2"/>
            <p:cNvSpPr/>
            <p:nvPr/>
          </p:nvSpPr>
          <p:spPr>
            <a:xfrm>
              <a:off x="2330597" y="1210714"/>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6" name="Google Shape;786;p2"/>
            <p:cNvSpPr/>
            <p:nvPr/>
          </p:nvSpPr>
          <p:spPr>
            <a:xfrm>
              <a:off x="2267204"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7" name="Google Shape;787;p2"/>
            <p:cNvSpPr/>
            <p:nvPr/>
          </p:nvSpPr>
          <p:spPr>
            <a:xfrm>
              <a:off x="2395260" y="1274519"/>
              <a:ext cx="38482" cy="38894"/>
            </a:xfrm>
            <a:custGeom>
              <a:avLst/>
              <a:gdLst/>
              <a:ahLst/>
              <a:cxnLst/>
              <a:rect l="l" t="t" r="r" b="b"/>
              <a:pathLst>
                <a:path w="1120" h="1132" extrusionOk="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8" name="Google Shape;788;p2"/>
            <p:cNvSpPr/>
            <p:nvPr/>
          </p:nvSpPr>
          <p:spPr>
            <a:xfrm>
              <a:off x="2267204"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89" name="Google Shape;789;p2"/>
            <p:cNvSpPr/>
            <p:nvPr/>
          </p:nvSpPr>
          <p:spPr>
            <a:xfrm>
              <a:off x="2395260" y="1146463"/>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0" name="Google Shape;790;p2"/>
            <p:cNvSpPr/>
            <p:nvPr/>
          </p:nvSpPr>
          <p:spPr>
            <a:xfrm>
              <a:off x="2459065"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1" name="Google Shape;791;p2"/>
            <p:cNvSpPr/>
            <p:nvPr/>
          </p:nvSpPr>
          <p:spPr>
            <a:xfrm>
              <a:off x="2330597" y="1082659"/>
              <a:ext cx="38894" cy="38894"/>
            </a:xfrm>
            <a:custGeom>
              <a:avLst/>
              <a:gdLst/>
              <a:ahLst/>
              <a:cxnLst/>
              <a:rect l="l" t="t" r="r" b="b"/>
              <a:pathLst>
                <a:path w="1132"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2" name="Google Shape;792;p2"/>
            <p:cNvSpPr/>
            <p:nvPr/>
          </p:nvSpPr>
          <p:spPr>
            <a:xfrm>
              <a:off x="2459065"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81" y="1132"/>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3" name="Google Shape;793;p2"/>
            <p:cNvSpPr/>
            <p:nvPr/>
          </p:nvSpPr>
          <p:spPr>
            <a:xfrm>
              <a:off x="2330597" y="1467204"/>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4" name="Google Shape;794;p2"/>
            <p:cNvSpPr/>
            <p:nvPr/>
          </p:nvSpPr>
          <p:spPr>
            <a:xfrm>
              <a:off x="2267204"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5" name="Google Shape;795;p2"/>
            <p:cNvSpPr/>
            <p:nvPr/>
          </p:nvSpPr>
          <p:spPr>
            <a:xfrm>
              <a:off x="2395260" y="153100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6" name="Google Shape;796;p2"/>
            <p:cNvSpPr/>
            <p:nvPr/>
          </p:nvSpPr>
          <p:spPr>
            <a:xfrm>
              <a:off x="2267204"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7" name="Google Shape;797;p2"/>
            <p:cNvSpPr/>
            <p:nvPr/>
          </p:nvSpPr>
          <p:spPr>
            <a:xfrm>
              <a:off x="2395260" y="1402575"/>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8" name="Google Shape;798;p2"/>
            <p:cNvSpPr/>
            <p:nvPr/>
          </p:nvSpPr>
          <p:spPr>
            <a:xfrm>
              <a:off x="2459065"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799" name="Google Shape;799;p2"/>
            <p:cNvSpPr/>
            <p:nvPr/>
          </p:nvSpPr>
          <p:spPr>
            <a:xfrm>
              <a:off x="2330597" y="133873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0" name="Google Shape;800;p2"/>
            <p:cNvSpPr/>
            <p:nvPr/>
          </p:nvSpPr>
          <p:spPr>
            <a:xfrm>
              <a:off x="2459065"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1" name="Google Shape;801;p2"/>
            <p:cNvSpPr/>
            <p:nvPr/>
          </p:nvSpPr>
          <p:spPr>
            <a:xfrm>
              <a:off x="2330597" y="1723282"/>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2" name="Google Shape;802;p2"/>
            <p:cNvSpPr/>
            <p:nvPr/>
          </p:nvSpPr>
          <p:spPr>
            <a:xfrm>
              <a:off x="2267204" y="1787121"/>
              <a:ext cx="38894" cy="38894"/>
            </a:xfrm>
            <a:custGeom>
              <a:avLst/>
              <a:gdLst/>
              <a:ahLst/>
              <a:cxnLst/>
              <a:rect l="l" t="t" r="r" b="b"/>
              <a:pathLst>
                <a:path w="1132" h="1132" extrusionOk="0">
                  <a:moveTo>
                    <a:pt x="560" y="0"/>
                  </a:moveTo>
                  <a:cubicBezTo>
                    <a:pt x="250" y="0"/>
                    <a:pt x="0" y="262"/>
                    <a:pt x="0" y="572"/>
                  </a:cubicBezTo>
                  <a:cubicBezTo>
                    <a:pt x="0" y="869"/>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3" name="Google Shape;803;p2"/>
            <p:cNvSpPr/>
            <p:nvPr/>
          </p:nvSpPr>
          <p:spPr>
            <a:xfrm>
              <a:off x="2395260" y="1787121"/>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4" name="Google Shape;804;p2"/>
            <p:cNvSpPr/>
            <p:nvPr/>
          </p:nvSpPr>
          <p:spPr>
            <a:xfrm>
              <a:off x="2267204"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5" name="Google Shape;805;p2"/>
            <p:cNvSpPr/>
            <p:nvPr/>
          </p:nvSpPr>
          <p:spPr>
            <a:xfrm>
              <a:off x="2395260" y="1659065"/>
              <a:ext cx="38482" cy="38894"/>
            </a:xfrm>
            <a:custGeom>
              <a:avLst/>
              <a:gdLst/>
              <a:ahLst/>
              <a:cxnLst/>
              <a:rect l="l" t="t" r="r" b="b"/>
              <a:pathLst>
                <a:path w="1120" h="1132" extrusionOk="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6" name="Google Shape;806;p2"/>
            <p:cNvSpPr/>
            <p:nvPr/>
          </p:nvSpPr>
          <p:spPr>
            <a:xfrm>
              <a:off x="2459065"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7" name="Google Shape;807;p2"/>
            <p:cNvSpPr/>
            <p:nvPr/>
          </p:nvSpPr>
          <p:spPr>
            <a:xfrm>
              <a:off x="2330597"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8" name="Google Shape;808;p2"/>
            <p:cNvSpPr/>
            <p:nvPr/>
          </p:nvSpPr>
          <p:spPr>
            <a:xfrm>
              <a:off x="2459065"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09" name="Google Shape;809;p2"/>
            <p:cNvSpPr/>
            <p:nvPr/>
          </p:nvSpPr>
          <p:spPr>
            <a:xfrm>
              <a:off x="2330597" y="1979359"/>
              <a:ext cx="38894" cy="38929"/>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0" name="Google Shape;810;p2"/>
            <p:cNvSpPr/>
            <p:nvPr/>
          </p:nvSpPr>
          <p:spPr>
            <a:xfrm>
              <a:off x="2267204"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1" name="Google Shape;811;p2"/>
            <p:cNvSpPr/>
            <p:nvPr/>
          </p:nvSpPr>
          <p:spPr>
            <a:xfrm>
              <a:off x="2395260" y="2043611"/>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2" name="Google Shape;812;p2"/>
            <p:cNvSpPr/>
            <p:nvPr/>
          </p:nvSpPr>
          <p:spPr>
            <a:xfrm>
              <a:off x="2267204"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3" name="Google Shape;813;p2"/>
            <p:cNvSpPr/>
            <p:nvPr/>
          </p:nvSpPr>
          <p:spPr>
            <a:xfrm>
              <a:off x="2395260" y="1915143"/>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4" name="Google Shape;814;p2"/>
            <p:cNvSpPr/>
            <p:nvPr/>
          </p:nvSpPr>
          <p:spPr>
            <a:xfrm>
              <a:off x="2459065"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5" name="Google Shape;815;p2"/>
            <p:cNvSpPr/>
            <p:nvPr/>
          </p:nvSpPr>
          <p:spPr>
            <a:xfrm>
              <a:off x="2330597"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6" name="Google Shape;816;p2"/>
            <p:cNvSpPr/>
            <p:nvPr/>
          </p:nvSpPr>
          <p:spPr>
            <a:xfrm>
              <a:off x="2011127"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7" name="Google Shape;817;p2"/>
            <p:cNvSpPr/>
            <p:nvPr/>
          </p:nvSpPr>
          <p:spPr>
            <a:xfrm>
              <a:off x="2138736"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8" name="Google Shape;818;p2"/>
            <p:cNvSpPr/>
            <p:nvPr/>
          </p:nvSpPr>
          <p:spPr>
            <a:xfrm>
              <a:off x="2202987"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19" name="Google Shape;819;p2"/>
            <p:cNvSpPr/>
            <p:nvPr/>
          </p:nvSpPr>
          <p:spPr>
            <a:xfrm>
              <a:off x="2074931" y="186335"/>
              <a:ext cx="38894" cy="38929"/>
            </a:xfrm>
            <a:custGeom>
              <a:avLst/>
              <a:gdLst/>
              <a:ahLst/>
              <a:cxnLst/>
              <a:rect l="l" t="t" r="r" b="b"/>
              <a:pathLst>
                <a:path w="1132" h="1133" extrusionOk="0">
                  <a:moveTo>
                    <a:pt x="572" y="1"/>
                  </a:moveTo>
                  <a:cubicBezTo>
                    <a:pt x="250" y="1"/>
                    <a:pt x="0" y="251"/>
                    <a:pt x="0" y="561"/>
                  </a:cubicBezTo>
                  <a:cubicBezTo>
                    <a:pt x="0" y="870"/>
                    <a:pt x="250" y="1132"/>
                    <a:pt x="572" y="1132"/>
                  </a:cubicBezTo>
                  <a:cubicBezTo>
                    <a:pt x="881" y="1132"/>
                    <a:pt x="1132" y="870"/>
                    <a:pt x="1132" y="561"/>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0" name="Google Shape;820;p2"/>
            <p:cNvSpPr/>
            <p:nvPr/>
          </p:nvSpPr>
          <p:spPr>
            <a:xfrm>
              <a:off x="2011127"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1" name="Google Shape;821;p2"/>
            <p:cNvSpPr/>
            <p:nvPr/>
          </p:nvSpPr>
          <p:spPr>
            <a:xfrm>
              <a:off x="2138736" y="250174"/>
              <a:ext cx="38894" cy="38894"/>
            </a:xfrm>
            <a:custGeom>
              <a:avLst/>
              <a:gdLst/>
              <a:ahLst/>
              <a:cxnLst/>
              <a:rect l="l" t="t" r="r" b="b"/>
              <a:pathLst>
                <a:path w="1132" h="1132" extrusionOk="0">
                  <a:moveTo>
                    <a:pt x="572" y="0"/>
                  </a:moveTo>
                  <a:cubicBezTo>
                    <a:pt x="263" y="0"/>
                    <a:pt x="1" y="250"/>
                    <a:pt x="1" y="560"/>
                  </a:cubicBezTo>
                  <a:cubicBezTo>
                    <a:pt x="25"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2" name="Google Shape;822;p2"/>
            <p:cNvSpPr/>
            <p:nvPr/>
          </p:nvSpPr>
          <p:spPr>
            <a:xfrm>
              <a:off x="2011127"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3" name="Google Shape;823;p2"/>
            <p:cNvSpPr/>
            <p:nvPr/>
          </p:nvSpPr>
          <p:spPr>
            <a:xfrm>
              <a:off x="2138736" y="121706"/>
              <a:ext cx="38894" cy="38894"/>
            </a:xfrm>
            <a:custGeom>
              <a:avLst/>
              <a:gdLst/>
              <a:ahLst/>
              <a:cxnLst/>
              <a:rect l="l" t="t" r="r" b="b"/>
              <a:pathLst>
                <a:path w="1132" h="1132" extrusionOk="0">
                  <a:moveTo>
                    <a:pt x="572" y="1"/>
                  </a:moveTo>
                  <a:cubicBezTo>
                    <a:pt x="263" y="1"/>
                    <a:pt x="1" y="251"/>
                    <a:pt x="1" y="572"/>
                  </a:cubicBezTo>
                  <a:cubicBezTo>
                    <a:pt x="25"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4" name="Google Shape;824;p2"/>
            <p:cNvSpPr/>
            <p:nvPr/>
          </p:nvSpPr>
          <p:spPr>
            <a:xfrm>
              <a:off x="2202987"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5" name="Google Shape;825;p2"/>
            <p:cNvSpPr/>
            <p:nvPr/>
          </p:nvSpPr>
          <p:spPr>
            <a:xfrm>
              <a:off x="2074931" y="58314"/>
              <a:ext cx="38894" cy="38894"/>
            </a:xfrm>
            <a:custGeom>
              <a:avLst/>
              <a:gdLst/>
              <a:ahLst/>
              <a:cxnLst/>
              <a:rect l="l" t="t" r="r" b="b"/>
              <a:pathLst>
                <a:path w="1132" h="1132" extrusionOk="0">
                  <a:moveTo>
                    <a:pt x="572" y="0"/>
                  </a:moveTo>
                  <a:cubicBezTo>
                    <a:pt x="250" y="0"/>
                    <a:pt x="0" y="250"/>
                    <a:pt x="0" y="572"/>
                  </a:cubicBezTo>
                  <a:cubicBezTo>
                    <a:pt x="0" y="881"/>
                    <a:pt x="250" y="1131"/>
                    <a:pt x="572" y="1131"/>
                  </a:cubicBezTo>
                  <a:cubicBezTo>
                    <a:pt x="881" y="1131"/>
                    <a:pt x="1132" y="881"/>
                    <a:pt x="1132" y="572"/>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6" name="Google Shape;826;p2"/>
            <p:cNvSpPr/>
            <p:nvPr/>
          </p:nvSpPr>
          <p:spPr>
            <a:xfrm>
              <a:off x="2202987"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7" name="Google Shape;827;p2"/>
            <p:cNvSpPr/>
            <p:nvPr/>
          </p:nvSpPr>
          <p:spPr>
            <a:xfrm>
              <a:off x="2074931" y="442447"/>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8" name="Google Shape;828;p2"/>
            <p:cNvSpPr/>
            <p:nvPr/>
          </p:nvSpPr>
          <p:spPr>
            <a:xfrm>
              <a:off x="2011127"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29" name="Google Shape;829;p2"/>
            <p:cNvSpPr/>
            <p:nvPr/>
          </p:nvSpPr>
          <p:spPr>
            <a:xfrm>
              <a:off x="2138736" y="506252"/>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0" name="Google Shape;830;p2"/>
            <p:cNvSpPr/>
            <p:nvPr/>
          </p:nvSpPr>
          <p:spPr>
            <a:xfrm>
              <a:off x="2011127"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1" name="Google Shape;831;p2"/>
            <p:cNvSpPr/>
            <p:nvPr/>
          </p:nvSpPr>
          <p:spPr>
            <a:xfrm>
              <a:off x="2138736" y="377818"/>
              <a:ext cx="38894" cy="38894"/>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2" name="Google Shape;832;p2"/>
            <p:cNvSpPr/>
            <p:nvPr/>
          </p:nvSpPr>
          <p:spPr>
            <a:xfrm>
              <a:off x="2202987" y="31397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3" name="Google Shape;833;p2"/>
            <p:cNvSpPr/>
            <p:nvPr/>
          </p:nvSpPr>
          <p:spPr>
            <a:xfrm>
              <a:off x="2074931" y="314391"/>
              <a:ext cx="38894" cy="38894"/>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4" name="Google Shape;834;p2"/>
            <p:cNvSpPr/>
            <p:nvPr/>
          </p:nvSpPr>
          <p:spPr>
            <a:xfrm>
              <a:off x="2202987"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5" name="Google Shape;835;p2"/>
            <p:cNvSpPr/>
            <p:nvPr/>
          </p:nvSpPr>
          <p:spPr>
            <a:xfrm>
              <a:off x="2074931" y="698525"/>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6" name="Google Shape;836;p2"/>
            <p:cNvSpPr/>
            <p:nvPr/>
          </p:nvSpPr>
          <p:spPr>
            <a:xfrm>
              <a:off x="2011127"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7" name="Google Shape;837;p2"/>
            <p:cNvSpPr/>
            <p:nvPr/>
          </p:nvSpPr>
          <p:spPr>
            <a:xfrm>
              <a:off x="2138736" y="762330"/>
              <a:ext cx="38894" cy="38929"/>
            </a:xfrm>
            <a:custGeom>
              <a:avLst/>
              <a:gdLst/>
              <a:ahLst/>
              <a:cxnLst/>
              <a:rect l="l" t="t" r="r" b="b"/>
              <a:pathLst>
                <a:path w="1132" h="1133" extrusionOk="0">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8" name="Google Shape;838;p2"/>
            <p:cNvSpPr/>
            <p:nvPr/>
          </p:nvSpPr>
          <p:spPr>
            <a:xfrm>
              <a:off x="2011127"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39" name="Google Shape;839;p2"/>
            <p:cNvSpPr/>
            <p:nvPr/>
          </p:nvSpPr>
          <p:spPr>
            <a:xfrm>
              <a:off x="2138736"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0" name="Google Shape;840;p2"/>
            <p:cNvSpPr/>
            <p:nvPr/>
          </p:nvSpPr>
          <p:spPr>
            <a:xfrm>
              <a:off x="2202987"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1" name="Google Shape;841;p2"/>
            <p:cNvSpPr/>
            <p:nvPr/>
          </p:nvSpPr>
          <p:spPr>
            <a:xfrm>
              <a:off x="2074931" y="570881"/>
              <a:ext cx="38894" cy="38482"/>
            </a:xfrm>
            <a:custGeom>
              <a:avLst/>
              <a:gdLst/>
              <a:ahLst/>
              <a:cxnLst/>
              <a:rect l="l" t="t" r="r" b="b"/>
              <a:pathLst>
                <a:path w="1132" h="1120" extrusionOk="0">
                  <a:moveTo>
                    <a:pt x="572" y="1"/>
                  </a:moveTo>
                  <a:cubicBezTo>
                    <a:pt x="250" y="1"/>
                    <a:pt x="0" y="251"/>
                    <a:pt x="0" y="560"/>
                  </a:cubicBezTo>
                  <a:cubicBezTo>
                    <a:pt x="0" y="870"/>
                    <a:pt x="250" y="1120"/>
                    <a:pt x="572" y="1120"/>
                  </a:cubicBezTo>
                  <a:cubicBezTo>
                    <a:pt x="881" y="1120"/>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2" name="Google Shape;842;p2"/>
            <p:cNvSpPr/>
            <p:nvPr/>
          </p:nvSpPr>
          <p:spPr>
            <a:xfrm>
              <a:off x="2202987"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3" name="Google Shape;843;p2"/>
            <p:cNvSpPr/>
            <p:nvPr/>
          </p:nvSpPr>
          <p:spPr>
            <a:xfrm>
              <a:off x="2074931" y="954603"/>
              <a:ext cx="38894" cy="38894"/>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4" name="Google Shape;844;p2"/>
            <p:cNvSpPr/>
            <p:nvPr/>
          </p:nvSpPr>
          <p:spPr>
            <a:xfrm>
              <a:off x="2011127"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5" name="Google Shape;845;p2"/>
            <p:cNvSpPr/>
            <p:nvPr/>
          </p:nvSpPr>
          <p:spPr>
            <a:xfrm>
              <a:off x="2138736" y="1018854"/>
              <a:ext cx="38894" cy="38894"/>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6" name="Google Shape;846;p2"/>
            <p:cNvSpPr/>
            <p:nvPr/>
          </p:nvSpPr>
          <p:spPr>
            <a:xfrm>
              <a:off x="2011127"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7" name="Google Shape;847;p2"/>
            <p:cNvSpPr/>
            <p:nvPr/>
          </p:nvSpPr>
          <p:spPr>
            <a:xfrm>
              <a:off x="2138736"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8" name="Google Shape;848;p2"/>
            <p:cNvSpPr/>
            <p:nvPr/>
          </p:nvSpPr>
          <p:spPr>
            <a:xfrm>
              <a:off x="2202987"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49" name="Google Shape;849;p2"/>
            <p:cNvSpPr/>
            <p:nvPr/>
          </p:nvSpPr>
          <p:spPr>
            <a:xfrm>
              <a:off x="2074931" y="826993"/>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0" name="Google Shape;850;p2"/>
            <p:cNvSpPr/>
            <p:nvPr/>
          </p:nvSpPr>
          <p:spPr>
            <a:xfrm>
              <a:off x="2202987"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1" name="Google Shape;851;p2"/>
            <p:cNvSpPr/>
            <p:nvPr/>
          </p:nvSpPr>
          <p:spPr>
            <a:xfrm>
              <a:off x="2074931" y="1210714"/>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2" name="Google Shape;852;p2"/>
            <p:cNvSpPr/>
            <p:nvPr/>
          </p:nvSpPr>
          <p:spPr>
            <a:xfrm>
              <a:off x="2011127"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3" name="Google Shape;853;p2"/>
            <p:cNvSpPr/>
            <p:nvPr/>
          </p:nvSpPr>
          <p:spPr>
            <a:xfrm>
              <a:off x="2138736" y="1274519"/>
              <a:ext cx="38894" cy="38894"/>
            </a:xfrm>
            <a:custGeom>
              <a:avLst/>
              <a:gdLst/>
              <a:ahLst/>
              <a:cxnLst/>
              <a:rect l="l" t="t" r="r" b="b"/>
              <a:pathLst>
                <a:path w="1132" h="1132" extrusionOk="0">
                  <a:moveTo>
                    <a:pt x="572" y="1"/>
                  </a:moveTo>
                  <a:cubicBezTo>
                    <a:pt x="263" y="1"/>
                    <a:pt x="1" y="251"/>
                    <a:pt x="1" y="560"/>
                  </a:cubicBezTo>
                  <a:cubicBezTo>
                    <a:pt x="25"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4" name="Google Shape;854;p2"/>
            <p:cNvSpPr/>
            <p:nvPr/>
          </p:nvSpPr>
          <p:spPr>
            <a:xfrm>
              <a:off x="2011127"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5" name="Google Shape;855;p2"/>
            <p:cNvSpPr/>
            <p:nvPr/>
          </p:nvSpPr>
          <p:spPr>
            <a:xfrm>
              <a:off x="2138736" y="1146463"/>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6" name="Google Shape;856;p2"/>
            <p:cNvSpPr/>
            <p:nvPr/>
          </p:nvSpPr>
          <p:spPr>
            <a:xfrm>
              <a:off x="2202987"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7" name="Google Shape;857;p2"/>
            <p:cNvSpPr/>
            <p:nvPr/>
          </p:nvSpPr>
          <p:spPr>
            <a:xfrm>
              <a:off x="2074931" y="1082659"/>
              <a:ext cx="38894" cy="38894"/>
            </a:xfrm>
            <a:custGeom>
              <a:avLst/>
              <a:gdLst/>
              <a:ahLst/>
              <a:cxnLst/>
              <a:rect l="l" t="t" r="r" b="b"/>
              <a:pathLst>
                <a:path w="1132" h="1132" extrusionOk="0">
                  <a:moveTo>
                    <a:pt x="572" y="1"/>
                  </a:moveTo>
                  <a:cubicBezTo>
                    <a:pt x="250" y="1"/>
                    <a:pt x="0" y="251"/>
                    <a:pt x="0" y="560"/>
                  </a:cubicBezTo>
                  <a:cubicBezTo>
                    <a:pt x="0" y="870"/>
                    <a:pt x="250" y="1132"/>
                    <a:pt x="572" y="1132"/>
                  </a:cubicBezTo>
                  <a:cubicBezTo>
                    <a:pt x="881" y="1132"/>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8" name="Google Shape;858;p2"/>
            <p:cNvSpPr/>
            <p:nvPr/>
          </p:nvSpPr>
          <p:spPr>
            <a:xfrm>
              <a:off x="2202987"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59" name="Google Shape;859;p2"/>
            <p:cNvSpPr/>
            <p:nvPr/>
          </p:nvSpPr>
          <p:spPr>
            <a:xfrm>
              <a:off x="2074931" y="1467204"/>
              <a:ext cx="38894" cy="38894"/>
            </a:xfrm>
            <a:custGeom>
              <a:avLst/>
              <a:gdLst/>
              <a:ahLst/>
              <a:cxnLst/>
              <a:rect l="l" t="t" r="r" b="b"/>
              <a:pathLst>
                <a:path w="1132" h="1132" extrusionOk="0">
                  <a:moveTo>
                    <a:pt x="572" y="0"/>
                  </a:moveTo>
                  <a:cubicBezTo>
                    <a:pt x="250" y="0"/>
                    <a:pt x="0" y="250"/>
                    <a:pt x="0" y="560"/>
                  </a:cubicBezTo>
                  <a:cubicBezTo>
                    <a:pt x="0" y="870"/>
                    <a:pt x="250" y="1131"/>
                    <a:pt x="572" y="1131"/>
                  </a:cubicBezTo>
                  <a:cubicBezTo>
                    <a:pt x="881" y="1131"/>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0" name="Google Shape;860;p2"/>
            <p:cNvSpPr/>
            <p:nvPr/>
          </p:nvSpPr>
          <p:spPr>
            <a:xfrm>
              <a:off x="2011127"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1" name="Google Shape;861;p2"/>
            <p:cNvSpPr/>
            <p:nvPr/>
          </p:nvSpPr>
          <p:spPr>
            <a:xfrm>
              <a:off x="2138736" y="1531009"/>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2" name="Google Shape;862;p2"/>
            <p:cNvSpPr/>
            <p:nvPr/>
          </p:nvSpPr>
          <p:spPr>
            <a:xfrm>
              <a:off x="2011127"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3" name="Google Shape;863;p2"/>
            <p:cNvSpPr/>
            <p:nvPr/>
          </p:nvSpPr>
          <p:spPr>
            <a:xfrm>
              <a:off x="2138736" y="1402575"/>
              <a:ext cx="38894" cy="38894"/>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4" name="Google Shape;864;p2"/>
            <p:cNvSpPr/>
            <p:nvPr/>
          </p:nvSpPr>
          <p:spPr>
            <a:xfrm>
              <a:off x="2202987" y="1338736"/>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5" name="Google Shape;865;p2"/>
            <p:cNvSpPr/>
            <p:nvPr/>
          </p:nvSpPr>
          <p:spPr>
            <a:xfrm>
              <a:off x="2074931" y="1338736"/>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2" y="882"/>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6" name="Google Shape;866;p2"/>
            <p:cNvSpPr/>
            <p:nvPr/>
          </p:nvSpPr>
          <p:spPr>
            <a:xfrm>
              <a:off x="2202987"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7" name="Google Shape;867;p2"/>
            <p:cNvSpPr/>
            <p:nvPr/>
          </p:nvSpPr>
          <p:spPr>
            <a:xfrm>
              <a:off x="2074931" y="1723282"/>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8" name="Google Shape;868;p2"/>
            <p:cNvSpPr/>
            <p:nvPr/>
          </p:nvSpPr>
          <p:spPr>
            <a:xfrm>
              <a:off x="2011127"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69" name="Google Shape;869;p2"/>
            <p:cNvSpPr/>
            <p:nvPr/>
          </p:nvSpPr>
          <p:spPr>
            <a:xfrm>
              <a:off x="2138736" y="1787121"/>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0" name="Google Shape;870;p2"/>
            <p:cNvSpPr/>
            <p:nvPr/>
          </p:nvSpPr>
          <p:spPr>
            <a:xfrm>
              <a:off x="2011127"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1" name="Google Shape;871;p2"/>
            <p:cNvSpPr/>
            <p:nvPr/>
          </p:nvSpPr>
          <p:spPr>
            <a:xfrm>
              <a:off x="2138736" y="1659065"/>
              <a:ext cx="38894" cy="38894"/>
            </a:xfrm>
            <a:custGeom>
              <a:avLst/>
              <a:gdLst/>
              <a:ahLst/>
              <a:cxnLst/>
              <a:rect l="l" t="t" r="r" b="b"/>
              <a:pathLst>
                <a:path w="1132" h="1132" extrusionOk="0">
                  <a:moveTo>
                    <a:pt x="572" y="0"/>
                  </a:moveTo>
                  <a:cubicBezTo>
                    <a:pt x="263" y="0"/>
                    <a:pt x="1" y="250"/>
                    <a:pt x="1" y="560"/>
                  </a:cubicBezTo>
                  <a:cubicBezTo>
                    <a:pt x="25"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2" name="Google Shape;872;p2"/>
            <p:cNvSpPr/>
            <p:nvPr/>
          </p:nvSpPr>
          <p:spPr>
            <a:xfrm>
              <a:off x="2202987"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3" name="Google Shape;873;p2"/>
            <p:cNvSpPr/>
            <p:nvPr/>
          </p:nvSpPr>
          <p:spPr>
            <a:xfrm>
              <a:off x="2074931" y="1594848"/>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4" name="Google Shape;874;p2"/>
            <p:cNvSpPr/>
            <p:nvPr/>
          </p:nvSpPr>
          <p:spPr>
            <a:xfrm>
              <a:off x="2202987"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5" name="Google Shape;875;p2"/>
            <p:cNvSpPr/>
            <p:nvPr/>
          </p:nvSpPr>
          <p:spPr>
            <a:xfrm>
              <a:off x="2074931" y="1979359"/>
              <a:ext cx="38894" cy="38929"/>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6" name="Google Shape;876;p2"/>
            <p:cNvSpPr/>
            <p:nvPr/>
          </p:nvSpPr>
          <p:spPr>
            <a:xfrm>
              <a:off x="2011127"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7" name="Google Shape;877;p2"/>
            <p:cNvSpPr/>
            <p:nvPr/>
          </p:nvSpPr>
          <p:spPr>
            <a:xfrm>
              <a:off x="2138736" y="2043611"/>
              <a:ext cx="38894" cy="38894"/>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8" name="Google Shape;878;p2"/>
            <p:cNvSpPr/>
            <p:nvPr/>
          </p:nvSpPr>
          <p:spPr>
            <a:xfrm>
              <a:off x="2011127"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79" name="Google Shape;879;p2"/>
            <p:cNvSpPr/>
            <p:nvPr/>
          </p:nvSpPr>
          <p:spPr>
            <a:xfrm>
              <a:off x="2138736" y="1915143"/>
              <a:ext cx="38894" cy="38894"/>
            </a:xfrm>
            <a:custGeom>
              <a:avLst/>
              <a:gdLst/>
              <a:ahLst/>
              <a:cxnLst/>
              <a:rect l="l" t="t" r="r" b="b"/>
              <a:pathLst>
                <a:path w="1132" h="1132" extrusionOk="0">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0" name="Google Shape;880;p2"/>
            <p:cNvSpPr/>
            <p:nvPr/>
          </p:nvSpPr>
          <p:spPr>
            <a:xfrm>
              <a:off x="2202987"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1" name="Google Shape;881;p2"/>
            <p:cNvSpPr/>
            <p:nvPr/>
          </p:nvSpPr>
          <p:spPr>
            <a:xfrm>
              <a:off x="2074931" y="1851338"/>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2" name="Google Shape;882;p2"/>
            <p:cNvSpPr/>
            <p:nvPr/>
          </p:nvSpPr>
          <p:spPr>
            <a:xfrm>
              <a:off x="1755015"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3" name="Google Shape;883;p2"/>
            <p:cNvSpPr/>
            <p:nvPr/>
          </p:nvSpPr>
          <p:spPr>
            <a:xfrm>
              <a:off x="1882658" y="-5903"/>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4" name="Google Shape;884;p2"/>
            <p:cNvSpPr/>
            <p:nvPr/>
          </p:nvSpPr>
          <p:spPr>
            <a:xfrm>
              <a:off x="1946463" y="186335"/>
              <a:ext cx="38894" cy="38516"/>
            </a:xfrm>
            <a:custGeom>
              <a:avLst/>
              <a:gdLst/>
              <a:ahLst/>
              <a:cxnLst/>
              <a:rect l="l" t="t" r="r" b="b"/>
              <a:pathLst>
                <a:path w="1132" h="1121" extrusionOk="0">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5" name="Google Shape;885;p2"/>
            <p:cNvSpPr/>
            <p:nvPr/>
          </p:nvSpPr>
          <p:spPr>
            <a:xfrm>
              <a:off x="1818854" y="186335"/>
              <a:ext cx="38894" cy="38929"/>
            </a:xfrm>
            <a:custGeom>
              <a:avLst/>
              <a:gdLst/>
              <a:ahLst/>
              <a:cxnLst/>
              <a:rect l="l" t="t" r="r" b="b"/>
              <a:pathLst>
                <a:path w="1132" h="1133" extrusionOk="0">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6" name="Google Shape;886;p2"/>
            <p:cNvSpPr/>
            <p:nvPr/>
          </p:nvSpPr>
          <p:spPr>
            <a:xfrm>
              <a:off x="1755015"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7" name="Google Shape;887;p2"/>
            <p:cNvSpPr/>
            <p:nvPr/>
          </p:nvSpPr>
          <p:spPr>
            <a:xfrm>
              <a:off x="1882658" y="250174"/>
              <a:ext cx="38894" cy="38894"/>
            </a:xfrm>
            <a:custGeom>
              <a:avLst/>
              <a:gdLst/>
              <a:ahLst/>
              <a:cxnLst/>
              <a:rect l="l" t="t" r="r" b="b"/>
              <a:pathLst>
                <a:path w="1132" h="1132" extrusionOk="0">
                  <a:moveTo>
                    <a:pt x="572" y="0"/>
                  </a:moveTo>
                  <a:cubicBezTo>
                    <a:pt x="251" y="0"/>
                    <a:pt x="0" y="250"/>
                    <a:pt x="0" y="560"/>
                  </a:cubicBezTo>
                  <a:cubicBezTo>
                    <a:pt x="0" y="881"/>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8" name="Google Shape;888;p2"/>
            <p:cNvSpPr/>
            <p:nvPr/>
          </p:nvSpPr>
          <p:spPr>
            <a:xfrm>
              <a:off x="1755015"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89" name="Google Shape;889;p2"/>
            <p:cNvSpPr/>
            <p:nvPr/>
          </p:nvSpPr>
          <p:spPr>
            <a:xfrm>
              <a:off x="1882658" y="121706"/>
              <a:ext cx="38894" cy="38894"/>
            </a:xfrm>
            <a:custGeom>
              <a:avLst/>
              <a:gdLst/>
              <a:ahLst/>
              <a:cxnLst/>
              <a:rect l="l" t="t" r="r" b="b"/>
              <a:pathLst>
                <a:path w="1132" h="1132" extrusionOk="0">
                  <a:moveTo>
                    <a:pt x="572" y="1"/>
                  </a:moveTo>
                  <a:cubicBezTo>
                    <a:pt x="251" y="1"/>
                    <a:pt x="0" y="251"/>
                    <a:pt x="0" y="572"/>
                  </a:cubicBezTo>
                  <a:cubicBezTo>
                    <a:pt x="0" y="894"/>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0" name="Google Shape;890;p2"/>
            <p:cNvSpPr/>
            <p:nvPr/>
          </p:nvSpPr>
          <p:spPr>
            <a:xfrm>
              <a:off x="1946463" y="58314"/>
              <a:ext cx="38894" cy="38894"/>
            </a:xfrm>
            <a:custGeom>
              <a:avLst/>
              <a:gdLst/>
              <a:ahLst/>
              <a:cxnLst/>
              <a:rect l="l" t="t" r="r" b="b"/>
              <a:pathLst>
                <a:path w="1132" h="1132" extrusionOk="0">
                  <a:moveTo>
                    <a:pt x="572" y="0"/>
                  </a:moveTo>
                  <a:cubicBezTo>
                    <a:pt x="263" y="0"/>
                    <a:pt x="1" y="250"/>
                    <a:pt x="1" y="572"/>
                  </a:cubicBezTo>
                  <a:cubicBezTo>
                    <a:pt x="25"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1" name="Google Shape;891;p2"/>
            <p:cNvSpPr/>
            <p:nvPr/>
          </p:nvSpPr>
          <p:spPr>
            <a:xfrm>
              <a:off x="1818854"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2" name="Google Shape;892;p2"/>
            <p:cNvSpPr/>
            <p:nvPr/>
          </p:nvSpPr>
          <p:spPr>
            <a:xfrm>
              <a:off x="1946463" y="442447"/>
              <a:ext cx="38894" cy="38894"/>
            </a:xfrm>
            <a:custGeom>
              <a:avLst/>
              <a:gdLst/>
              <a:ahLst/>
              <a:cxnLst/>
              <a:rect l="l" t="t" r="r" b="b"/>
              <a:pathLst>
                <a:path w="1132" h="1132" extrusionOk="0">
                  <a:moveTo>
                    <a:pt x="572" y="0"/>
                  </a:moveTo>
                  <a:cubicBezTo>
                    <a:pt x="263" y="0"/>
                    <a:pt x="1" y="250"/>
                    <a:pt x="1" y="560"/>
                  </a:cubicBezTo>
                  <a:cubicBezTo>
                    <a:pt x="25" y="881"/>
                    <a:pt x="263"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3" name="Google Shape;893;p2"/>
            <p:cNvSpPr/>
            <p:nvPr/>
          </p:nvSpPr>
          <p:spPr>
            <a:xfrm>
              <a:off x="1818854" y="44244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4" name="Google Shape;894;p2"/>
            <p:cNvSpPr/>
            <p:nvPr/>
          </p:nvSpPr>
          <p:spPr>
            <a:xfrm>
              <a:off x="1755015"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5" name="Google Shape;895;p2"/>
            <p:cNvSpPr/>
            <p:nvPr/>
          </p:nvSpPr>
          <p:spPr>
            <a:xfrm>
              <a:off x="1882658" y="506252"/>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6" name="Google Shape;896;p2"/>
            <p:cNvSpPr/>
            <p:nvPr/>
          </p:nvSpPr>
          <p:spPr>
            <a:xfrm>
              <a:off x="1755015"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7" name="Google Shape;897;p2"/>
            <p:cNvSpPr/>
            <p:nvPr/>
          </p:nvSpPr>
          <p:spPr>
            <a:xfrm>
              <a:off x="1882658" y="377818"/>
              <a:ext cx="38894" cy="38894"/>
            </a:xfrm>
            <a:custGeom>
              <a:avLst/>
              <a:gdLst/>
              <a:ahLst/>
              <a:cxnLst/>
              <a:rect l="l" t="t" r="r" b="b"/>
              <a:pathLst>
                <a:path w="1132" h="1132" extrusionOk="0">
                  <a:moveTo>
                    <a:pt x="572" y="0"/>
                  </a:moveTo>
                  <a:cubicBezTo>
                    <a:pt x="251" y="0"/>
                    <a:pt x="0" y="262"/>
                    <a:pt x="0" y="572"/>
                  </a:cubicBezTo>
                  <a:cubicBezTo>
                    <a:pt x="0"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8" name="Google Shape;898;p2"/>
            <p:cNvSpPr/>
            <p:nvPr/>
          </p:nvSpPr>
          <p:spPr>
            <a:xfrm>
              <a:off x="1946463" y="313979"/>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899" name="Google Shape;899;p2"/>
            <p:cNvSpPr/>
            <p:nvPr/>
          </p:nvSpPr>
          <p:spPr>
            <a:xfrm>
              <a:off x="1818854" y="314391"/>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0" name="Google Shape;900;p2"/>
            <p:cNvSpPr/>
            <p:nvPr/>
          </p:nvSpPr>
          <p:spPr>
            <a:xfrm>
              <a:off x="1946463" y="698525"/>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1" name="Google Shape;901;p2"/>
            <p:cNvSpPr/>
            <p:nvPr/>
          </p:nvSpPr>
          <p:spPr>
            <a:xfrm>
              <a:off x="1818854"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2" name="Google Shape;902;p2"/>
            <p:cNvSpPr/>
            <p:nvPr/>
          </p:nvSpPr>
          <p:spPr>
            <a:xfrm>
              <a:off x="1755015"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3" name="Google Shape;903;p2"/>
            <p:cNvSpPr/>
            <p:nvPr/>
          </p:nvSpPr>
          <p:spPr>
            <a:xfrm>
              <a:off x="1882658" y="762330"/>
              <a:ext cx="38894" cy="38929"/>
            </a:xfrm>
            <a:custGeom>
              <a:avLst/>
              <a:gdLst/>
              <a:ahLst/>
              <a:cxnLst/>
              <a:rect l="l" t="t" r="r" b="b"/>
              <a:pathLst>
                <a:path w="1132" h="1133" extrusionOk="0">
                  <a:moveTo>
                    <a:pt x="572" y="1"/>
                  </a:moveTo>
                  <a:cubicBezTo>
                    <a:pt x="251" y="1"/>
                    <a:pt x="0" y="263"/>
                    <a:pt x="0" y="572"/>
                  </a:cubicBezTo>
                  <a:cubicBezTo>
                    <a:pt x="0"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4" name="Google Shape;904;p2"/>
            <p:cNvSpPr/>
            <p:nvPr/>
          </p:nvSpPr>
          <p:spPr>
            <a:xfrm>
              <a:off x="1755015"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5" name="Google Shape;905;p2"/>
            <p:cNvSpPr/>
            <p:nvPr/>
          </p:nvSpPr>
          <p:spPr>
            <a:xfrm>
              <a:off x="1882658" y="634308"/>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6" name="Google Shape;906;p2"/>
            <p:cNvSpPr/>
            <p:nvPr/>
          </p:nvSpPr>
          <p:spPr>
            <a:xfrm>
              <a:off x="1946463" y="570091"/>
              <a:ext cx="38894" cy="38894"/>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7" name="Google Shape;907;p2"/>
            <p:cNvSpPr/>
            <p:nvPr/>
          </p:nvSpPr>
          <p:spPr>
            <a:xfrm>
              <a:off x="1818854" y="570881"/>
              <a:ext cx="38894" cy="38482"/>
            </a:xfrm>
            <a:custGeom>
              <a:avLst/>
              <a:gdLst/>
              <a:ahLst/>
              <a:cxnLst/>
              <a:rect l="l" t="t" r="r" b="b"/>
              <a:pathLst>
                <a:path w="1132" h="1120" extrusionOk="0">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8" name="Google Shape;908;p2"/>
            <p:cNvSpPr/>
            <p:nvPr/>
          </p:nvSpPr>
          <p:spPr>
            <a:xfrm>
              <a:off x="1946463" y="954603"/>
              <a:ext cx="38894" cy="38894"/>
            </a:xfrm>
            <a:custGeom>
              <a:avLst/>
              <a:gdLst/>
              <a:ahLst/>
              <a:cxnLst/>
              <a:rect l="l" t="t" r="r" b="b"/>
              <a:pathLst>
                <a:path w="1132" h="1132" extrusionOk="0">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09" name="Google Shape;909;p2"/>
            <p:cNvSpPr/>
            <p:nvPr/>
          </p:nvSpPr>
          <p:spPr>
            <a:xfrm>
              <a:off x="1818854"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0" name="Google Shape;910;p2"/>
            <p:cNvSpPr/>
            <p:nvPr/>
          </p:nvSpPr>
          <p:spPr>
            <a:xfrm>
              <a:off x="1755015"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1" name="Google Shape;911;p2"/>
            <p:cNvSpPr/>
            <p:nvPr/>
          </p:nvSpPr>
          <p:spPr>
            <a:xfrm>
              <a:off x="1882658" y="1018854"/>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2" name="Google Shape;912;p2"/>
            <p:cNvSpPr/>
            <p:nvPr/>
          </p:nvSpPr>
          <p:spPr>
            <a:xfrm>
              <a:off x="1755015"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3" name="Google Shape;913;p2"/>
            <p:cNvSpPr/>
            <p:nvPr/>
          </p:nvSpPr>
          <p:spPr>
            <a:xfrm>
              <a:off x="1882658" y="890386"/>
              <a:ext cx="38894" cy="38894"/>
            </a:xfrm>
            <a:custGeom>
              <a:avLst/>
              <a:gdLst/>
              <a:ahLst/>
              <a:cxnLst/>
              <a:rect l="l" t="t" r="r" b="b"/>
              <a:pathLst>
                <a:path w="1132" h="1132" extrusionOk="0">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4" name="Google Shape;914;p2"/>
            <p:cNvSpPr/>
            <p:nvPr/>
          </p:nvSpPr>
          <p:spPr>
            <a:xfrm>
              <a:off x="1946463" y="82658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5" name="Google Shape;915;p2"/>
            <p:cNvSpPr/>
            <p:nvPr/>
          </p:nvSpPr>
          <p:spPr>
            <a:xfrm>
              <a:off x="1818854" y="82699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6" name="Google Shape;916;p2"/>
            <p:cNvSpPr/>
            <p:nvPr/>
          </p:nvSpPr>
          <p:spPr>
            <a:xfrm>
              <a:off x="1946463" y="1210302"/>
              <a:ext cx="38894" cy="38894"/>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7" name="Google Shape;917;p2"/>
            <p:cNvSpPr/>
            <p:nvPr/>
          </p:nvSpPr>
          <p:spPr>
            <a:xfrm>
              <a:off x="1818854" y="1210714"/>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8" name="Google Shape;918;p2"/>
            <p:cNvSpPr/>
            <p:nvPr/>
          </p:nvSpPr>
          <p:spPr>
            <a:xfrm>
              <a:off x="1755015"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19" name="Google Shape;919;p2"/>
            <p:cNvSpPr/>
            <p:nvPr/>
          </p:nvSpPr>
          <p:spPr>
            <a:xfrm>
              <a:off x="1882658" y="1274519"/>
              <a:ext cx="38894" cy="38894"/>
            </a:xfrm>
            <a:custGeom>
              <a:avLst/>
              <a:gdLst/>
              <a:ahLst/>
              <a:cxnLst/>
              <a:rect l="l" t="t" r="r" b="b"/>
              <a:pathLst>
                <a:path w="1132" h="1132" extrusionOk="0">
                  <a:moveTo>
                    <a:pt x="572" y="1"/>
                  </a:moveTo>
                  <a:cubicBezTo>
                    <a:pt x="251" y="1"/>
                    <a:pt x="0" y="251"/>
                    <a:pt x="0" y="560"/>
                  </a:cubicBezTo>
                  <a:cubicBezTo>
                    <a:pt x="0" y="894"/>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0" name="Google Shape;920;p2"/>
            <p:cNvSpPr/>
            <p:nvPr/>
          </p:nvSpPr>
          <p:spPr>
            <a:xfrm>
              <a:off x="1755015"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1" name="Google Shape;921;p2"/>
            <p:cNvSpPr/>
            <p:nvPr/>
          </p:nvSpPr>
          <p:spPr>
            <a:xfrm>
              <a:off x="1882658" y="1146463"/>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2" name="Google Shape;922;p2"/>
            <p:cNvSpPr/>
            <p:nvPr/>
          </p:nvSpPr>
          <p:spPr>
            <a:xfrm>
              <a:off x="1946463" y="1082659"/>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3" name="Google Shape;923;p2"/>
            <p:cNvSpPr/>
            <p:nvPr/>
          </p:nvSpPr>
          <p:spPr>
            <a:xfrm>
              <a:off x="1818854" y="1082659"/>
              <a:ext cx="38894" cy="38894"/>
            </a:xfrm>
            <a:custGeom>
              <a:avLst/>
              <a:gdLst/>
              <a:ahLst/>
              <a:cxnLst/>
              <a:rect l="l" t="t" r="r" b="b"/>
              <a:pathLst>
                <a:path w="1132" h="1132" extrusionOk="0">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4" name="Google Shape;924;p2"/>
            <p:cNvSpPr/>
            <p:nvPr/>
          </p:nvSpPr>
          <p:spPr>
            <a:xfrm>
              <a:off x="1946463" y="1466792"/>
              <a:ext cx="38894" cy="38894"/>
            </a:xfrm>
            <a:custGeom>
              <a:avLst/>
              <a:gdLst/>
              <a:ahLst/>
              <a:cxnLst/>
              <a:rect l="l" t="t" r="r" b="b"/>
              <a:pathLst>
                <a:path w="1132" h="1132" extrusionOk="0">
                  <a:moveTo>
                    <a:pt x="572" y="0"/>
                  </a:moveTo>
                  <a:cubicBezTo>
                    <a:pt x="263" y="0"/>
                    <a:pt x="1" y="250"/>
                    <a:pt x="1" y="560"/>
                  </a:cubicBezTo>
                  <a:cubicBezTo>
                    <a:pt x="25" y="893"/>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5" name="Google Shape;925;p2"/>
            <p:cNvSpPr/>
            <p:nvPr/>
          </p:nvSpPr>
          <p:spPr>
            <a:xfrm>
              <a:off x="1818854" y="1467204"/>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6" name="Google Shape;926;p2"/>
            <p:cNvSpPr/>
            <p:nvPr/>
          </p:nvSpPr>
          <p:spPr>
            <a:xfrm>
              <a:off x="1755015"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7" name="Google Shape;927;p2"/>
            <p:cNvSpPr/>
            <p:nvPr/>
          </p:nvSpPr>
          <p:spPr>
            <a:xfrm>
              <a:off x="1882658" y="1531009"/>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8" name="Google Shape;928;p2"/>
            <p:cNvSpPr/>
            <p:nvPr/>
          </p:nvSpPr>
          <p:spPr>
            <a:xfrm>
              <a:off x="1755015"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29" name="Google Shape;929;p2"/>
            <p:cNvSpPr/>
            <p:nvPr/>
          </p:nvSpPr>
          <p:spPr>
            <a:xfrm>
              <a:off x="1882658" y="1402575"/>
              <a:ext cx="38894" cy="38894"/>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0" name="Google Shape;930;p2"/>
            <p:cNvSpPr/>
            <p:nvPr/>
          </p:nvSpPr>
          <p:spPr>
            <a:xfrm>
              <a:off x="1946463" y="1338736"/>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1" name="Google Shape;931;p2"/>
            <p:cNvSpPr/>
            <p:nvPr/>
          </p:nvSpPr>
          <p:spPr>
            <a:xfrm>
              <a:off x="1818854" y="133873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2" name="Google Shape;932;p2"/>
            <p:cNvSpPr/>
            <p:nvPr/>
          </p:nvSpPr>
          <p:spPr>
            <a:xfrm>
              <a:off x="1946463" y="1722870"/>
              <a:ext cx="38894" cy="38894"/>
            </a:xfrm>
            <a:custGeom>
              <a:avLst/>
              <a:gdLst/>
              <a:ahLst/>
              <a:cxnLst/>
              <a:rect l="l" t="t" r="r" b="b"/>
              <a:pathLst>
                <a:path w="1132" h="1132" extrusionOk="0">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3" name="Google Shape;933;p2"/>
            <p:cNvSpPr/>
            <p:nvPr/>
          </p:nvSpPr>
          <p:spPr>
            <a:xfrm>
              <a:off x="1818854" y="172328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4" name="Google Shape;934;p2"/>
            <p:cNvSpPr/>
            <p:nvPr/>
          </p:nvSpPr>
          <p:spPr>
            <a:xfrm>
              <a:off x="1755015"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5" name="Google Shape;935;p2"/>
            <p:cNvSpPr/>
            <p:nvPr/>
          </p:nvSpPr>
          <p:spPr>
            <a:xfrm>
              <a:off x="1882658" y="1787121"/>
              <a:ext cx="38894" cy="38894"/>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6" name="Google Shape;936;p2"/>
            <p:cNvSpPr/>
            <p:nvPr/>
          </p:nvSpPr>
          <p:spPr>
            <a:xfrm>
              <a:off x="1755015"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7" name="Google Shape;937;p2"/>
            <p:cNvSpPr/>
            <p:nvPr/>
          </p:nvSpPr>
          <p:spPr>
            <a:xfrm>
              <a:off x="1882658" y="1659065"/>
              <a:ext cx="38894" cy="38894"/>
            </a:xfrm>
            <a:custGeom>
              <a:avLst/>
              <a:gdLst/>
              <a:ahLst/>
              <a:cxnLst/>
              <a:rect l="l" t="t" r="r" b="b"/>
              <a:pathLst>
                <a:path w="1132" h="1132" extrusionOk="0">
                  <a:moveTo>
                    <a:pt x="572" y="0"/>
                  </a:moveTo>
                  <a:cubicBezTo>
                    <a:pt x="251" y="0"/>
                    <a:pt x="0" y="250"/>
                    <a:pt x="0" y="560"/>
                  </a:cubicBezTo>
                  <a:cubicBezTo>
                    <a:pt x="0"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8" name="Google Shape;938;p2"/>
            <p:cNvSpPr/>
            <p:nvPr/>
          </p:nvSpPr>
          <p:spPr>
            <a:xfrm>
              <a:off x="1946463" y="1594848"/>
              <a:ext cx="38894" cy="38894"/>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39" name="Google Shape;939;p2"/>
            <p:cNvSpPr/>
            <p:nvPr/>
          </p:nvSpPr>
          <p:spPr>
            <a:xfrm>
              <a:off x="1818854"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0" name="Google Shape;940;p2"/>
            <p:cNvSpPr/>
            <p:nvPr/>
          </p:nvSpPr>
          <p:spPr>
            <a:xfrm>
              <a:off x="1946463" y="1978982"/>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1" name="Google Shape;941;p2"/>
            <p:cNvSpPr/>
            <p:nvPr/>
          </p:nvSpPr>
          <p:spPr>
            <a:xfrm>
              <a:off x="1818854" y="1979359"/>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2" name="Google Shape;942;p2"/>
            <p:cNvSpPr/>
            <p:nvPr/>
          </p:nvSpPr>
          <p:spPr>
            <a:xfrm>
              <a:off x="1755015"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3" name="Google Shape;943;p2"/>
            <p:cNvSpPr/>
            <p:nvPr/>
          </p:nvSpPr>
          <p:spPr>
            <a:xfrm>
              <a:off x="1882658" y="2043611"/>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4" name="Google Shape;944;p2"/>
            <p:cNvSpPr/>
            <p:nvPr/>
          </p:nvSpPr>
          <p:spPr>
            <a:xfrm>
              <a:off x="1755015"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5" name="Google Shape;945;p2"/>
            <p:cNvSpPr/>
            <p:nvPr/>
          </p:nvSpPr>
          <p:spPr>
            <a:xfrm>
              <a:off x="1882658" y="1915143"/>
              <a:ext cx="38894" cy="38894"/>
            </a:xfrm>
            <a:custGeom>
              <a:avLst/>
              <a:gdLst/>
              <a:ahLst/>
              <a:cxnLst/>
              <a:rect l="l" t="t" r="r" b="b"/>
              <a:pathLst>
                <a:path w="1132" h="1132" extrusionOk="0">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6" name="Google Shape;946;p2"/>
            <p:cNvSpPr/>
            <p:nvPr/>
          </p:nvSpPr>
          <p:spPr>
            <a:xfrm>
              <a:off x="1946463"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7" name="Google Shape;947;p2"/>
            <p:cNvSpPr/>
            <p:nvPr/>
          </p:nvSpPr>
          <p:spPr>
            <a:xfrm>
              <a:off x="1818854"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8" name="Google Shape;948;p2"/>
            <p:cNvSpPr/>
            <p:nvPr/>
          </p:nvSpPr>
          <p:spPr>
            <a:xfrm>
              <a:off x="1498113" y="-5903"/>
              <a:ext cx="38894" cy="38894"/>
            </a:xfrm>
            <a:custGeom>
              <a:avLst/>
              <a:gdLst/>
              <a:ahLst/>
              <a:cxnLst/>
              <a:rect l="l" t="t" r="r" b="b"/>
              <a:pathLst>
                <a:path w="1132" h="1132" extrusionOk="0">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49" name="Google Shape;949;p2"/>
            <p:cNvSpPr/>
            <p:nvPr/>
          </p:nvSpPr>
          <p:spPr>
            <a:xfrm>
              <a:off x="1626581" y="-5903"/>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0" name="Google Shape;950;p2"/>
            <p:cNvSpPr/>
            <p:nvPr/>
          </p:nvSpPr>
          <p:spPr>
            <a:xfrm>
              <a:off x="1690385" y="186335"/>
              <a:ext cx="38894" cy="38516"/>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1" name="Google Shape;951;p2"/>
            <p:cNvSpPr/>
            <p:nvPr/>
          </p:nvSpPr>
          <p:spPr>
            <a:xfrm>
              <a:off x="1562742" y="186335"/>
              <a:ext cx="38482" cy="38929"/>
            </a:xfrm>
            <a:custGeom>
              <a:avLst/>
              <a:gdLst/>
              <a:ahLst/>
              <a:cxnLst/>
              <a:rect l="l" t="t" r="r" b="b"/>
              <a:pathLst>
                <a:path w="1120" h="1133" extrusionOk="0">
                  <a:moveTo>
                    <a:pt x="560" y="1"/>
                  </a:moveTo>
                  <a:cubicBezTo>
                    <a:pt x="251" y="1"/>
                    <a:pt x="1" y="251"/>
                    <a:pt x="1" y="561"/>
                  </a:cubicBezTo>
                  <a:cubicBezTo>
                    <a:pt x="1" y="870"/>
                    <a:pt x="251" y="1132"/>
                    <a:pt x="560" y="1132"/>
                  </a:cubicBezTo>
                  <a:cubicBezTo>
                    <a:pt x="870" y="1132"/>
                    <a:pt x="1120" y="870"/>
                    <a:pt x="1120" y="561"/>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2" name="Google Shape;952;p2"/>
            <p:cNvSpPr/>
            <p:nvPr/>
          </p:nvSpPr>
          <p:spPr>
            <a:xfrm>
              <a:off x="1498113" y="250174"/>
              <a:ext cx="38894" cy="38894"/>
            </a:xfrm>
            <a:custGeom>
              <a:avLst/>
              <a:gdLst/>
              <a:ahLst/>
              <a:cxnLst/>
              <a:rect l="l" t="t" r="r" b="b"/>
              <a:pathLst>
                <a:path w="1132" h="1132" extrusionOk="0">
                  <a:moveTo>
                    <a:pt x="572" y="0"/>
                  </a:moveTo>
                  <a:cubicBezTo>
                    <a:pt x="251" y="0"/>
                    <a:pt x="1" y="250"/>
                    <a:pt x="1" y="560"/>
                  </a:cubicBezTo>
                  <a:cubicBezTo>
                    <a:pt x="13" y="881"/>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3" name="Google Shape;953;p2"/>
            <p:cNvSpPr/>
            <p:nvPr/>
          </p:nvSpPr>
          <p:spPr>
            <a:xfrm>
              <a:off x="1626581" y="250174"/>
              <a:ext cx="38894" cy="38894"/>
            </a:xfrm>
            <a:custGeom>
              <a:avLst/>
              <a:gdLst/>
              <a:ahLst/>
              <a:cxnLst/>
              <a:rect l="l" t="t" r="r" b="b"/>
              <a:pathLst>
                <a:path w="1132" h="1132" extrusionOk="0">
                  <a:moveTo>
                    <a:pt x="560" y="0"/>
                  </a:moveTo>
                  <a:cubicBezTo>
                    <a:pt x="250" y="0"/>
                    <a:pt x="0" y="250"/>
                    <a:pt x="0" y="560"/>
                  </a:cubicBezTo>
                  <a:cubicBezTo>
                    <a:pt x="0" y="881"/>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4" name="Google Shape;954;p2"/>
            <p:cNvSpPr/>
            <p:nvPr/>
          </p:nvSpPr>
          <p:spPr>
            <a:xfrm>
              <a:off x="1498113" y="121706"/>
              <a:ext cx="38894" cy="38894"/>
            </a:xfrm>
            <a:custGeom>
              <a:avLst/>
              <a:gdLst/>
              <a:ahLst/>
              <a:cxnLst/>
              <a:rect l="l" t="t" r="r" b="b"/>
              <a:pathLst>
                <a:path w="1132" h="1132" extrusionOk="0">
                  <a:moveTo>
                    <a:pt x="572" y="1"/>
                  </a:moveTo>
                  <a:cubicBezTo>
                    <a:pt x="251" y="1"/>
                    <a:pt x="1" y="251"/>
                    <a:pt x="1" y="572"/>
                  </a:cubicBezTo>
                  <a:cubicBezTo>
                    <a:pt x="13" y="894"/>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5" name="Google Shape;955;p2"/>
            <p:cNvSpPr/>
            <p:nvPr/>
          </p:nvSpPr>
          <p:spPr>
            <a:xfrm>
              <a:off x="1626581" y="121706"/>
              <a:ext cx="38894" cy="38894"/>
            </a:xfrm>
            <a:custGeom>
              <a:avLst/>
              <a:gdLst/>
              <a:ahLst/>
              <a:cxnLst/>
              <a:rect l="l" t="t" r="r" b="b"/>
              <a:pathLst>
                <a:path w="1132" h="1132" extrusionOk="0">
                  <a:moveTo>
                    <a:pt x="560" y="1"/>
                  </a:moveTo>
                  <a:cubicBezTo>
                    <a:pt x="250" y="1"/>
                    <a:pt x="0" y="251"/>
                    <a:pt x="0" y="572"/>
                  </a:cubicBezTo>
                  <a:cubicBezTo>
                    <a:pt x="0" y="894"/>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6" name="Google Shape;956;p2"/>
            <p:cNvSpPr/>
            <p:nvPr/>
          </p:nvSpPr>
          <p:spPr>
            <a:xfrm>
              <a:off x="1690385" y="58314"/>
              <a:ext cx="38894" cy="38894"/>
            </a:xfrm>
            <a:custGeom>
              <a:avLst/>
              <a:gdLst/>
              <a:ahLst/>
              <a:cxnLst/>
              <a:rect l="l" t="t" r="r" b="b"/>
              <a:pathLst>
                <a:path w="1132" h="1132" extrusionOk="0">
                  <a:moveTo>
                    <a:pt x="572" y="0"/>
                  </a:moveTo>
                  <a:cubicBezTo>
                    <a:pt x="251" y="0"/>
                    <a:pt x="1" y="250"/>
                    <a:pt x="1" y="572"/>
                  </a:cubicBezTo>
                  <a:cubicBezTo>
                    <a:pt x="12"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7" name="Google Shape;957;p2"/>
            <p:cNvSpPr/>
            <p:nvPr/>
          </p:nvSpPr>
          <p:spPr>
            <a:xfrm>
              <a:off x="1562742" y="58314"/>
              <a:ext cx="38482" cy="38894"/>
            </a:xfrm>
            <a:custGeom>
              <a:avLst/>
              <a:gdLst/>
              <a:ahLst/>
              <a:cxnLst/>
              <a:rect l="l" t="t" r="r" b="b"/>
              <a:pathLst>
                <a:path w="1120" h="1132" extrusionOk="0">
                  <a:moveTo>
                    <a:pt x="560" y="0"/>
                  </a:moveTo>
                  <a:cubicBezTo>
                    <a:pt x="251" y="0"/>
                    <a:pt x="1" y="250"/>
                    <a:pt x="1" y="572"/>
                  </a:cubicBezTo>
                  <a:cubicBezTo>
                    <a:pt x="1" y="881"/>
                    <a:pt x="251" y="1131"/>
                    <a:pt x="560" y="1131"/>
                  </a:cubicBezTo>
                  <a:cubicBezTo>
                    <a:pt x="870" y="1131"/>
                    <a:pt x="1120" y="881"/>
                    <a:pt x="1120" y="572"/>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8" name="Google Shape;958;p2"/>
            <p:cNvSpPr/>
            <p:nvPr/>
          </p:nvSpPr>
          <p:spPr>
            <a:xfrm>
              <a:off x="1690385" y="442447"/>
              <a:ext cx="38894" cy="38894"/>
            </a:xfrm>
            <a:custGeom>
              <a:avLst/>
              <a:gdLst/>
              <a:ahLst/>
              <a:cxnLst/>
              <a:rect l="l" t="t" r="r" b="b"/>
              <a:pathLst>
                <a:path w="1132" h="1132" extrusionOk="0">
                  <a:moveTo>
                    <a:pt x="572" y="0"/>
                  </a:moveTo>
                  <a:cubicBezTo>
                    <a:pt x="251" y="0"/>
                    <a:pt x="1" y="250"/>
                    <a:pt x="1" y="560"/>
                  </a:cubicBezTo>
                  <a:cubicBezTo>
                    <a:pt x="12"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59" name="Google Shape;959;p2"/>
            <p:cNvSpPr/>
            <p:nvPr/>
          </p:nvSpPr>
          <p:spPr>
            <a:xfrm>
              <a:off x="1562742" y="442447"/>
              <a:ext cx="38482" cy="38894"/>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0" name="Google Shape;960;p2"/>
            <p:cNvSpPr/>
            <p:nvPr/>
          </p:nvSpPr>
          <p:spPr>
            <a:xfrm>
              <a:off x="1498113" y="506252"/>
              <a:ext cx="38894" cy="38894"/>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1" name="Google Shape;961;p2"/>
            <p:cNvSpPr/>
            <p:nvPr/>
          </p:nvSpPr>
          <p:spPr>
            <a:xfrm>
              <a:off x="1626581" y="506252"/>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2" name="Google Shape;962;p2"/>
            <p:cNvSpPr/>
            <p:nvPr/>
          </p:nvSpPr>
          <p:spPr>
            <a:xfrm>
              <a:off x="1498113" y="377818"/>
              <a:ext cx="38894" cy="38894"/>
            </a:xfrm>
            <a:custGeom>
              <a:avLst/>
              <a:gdLst/>
              <a:ahLst/>
              <a:cxnLst/>
              <a:rect l="l" t="t" r="r" b="b"/>
              <a:pathLst>
                <a:path w="1132" h="1132" extrusionOk="0">
                  <a:moveTo>
                    <a:pt x="572" y="0"/>
                  </a:moveTo>
                  <a:cubicBezTo>
                    <a:pt x="251" y="0"/>
                    <a:pt x="1" y="262"/>
                    <a:pt x="1" y="572"/>
                  </a:cubicBezTo>
                  <a:cubicBezTo>
                    <a:pt x="13" y="893"/>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3" name="Google Shape;963;p2"/>
            <p:cNvSpPr/>
            <p:nvPr/>
          </p:nvSpPr>
          <p:spPr>
            <a:xfrm>
              <a:off x="1626581" y="377818"/>
              <a:ext cx="38894" cy="38894"/>
            </a:xfrm>
            <a:custGeom>
              <a:avLst/>
              <a:gdLst/>
              <a:ahLst/>
              <a:cxnLst/>
              <a:rect l="l" t="t" r="r" b="b"/>
              <a:pathLst>
                <a:path w="1132" h="1132" extrusionOk="0">
                  <a:moveTo>
                    <a:pt x="560" y="0"/>
                  </a:moveTo>
                  <a:cubicBezTo>
                    <a:pt x="250" y="0"/>
                    <a:pt x="0" y="262"/>
                    <a:pt x="0" y="572"/>
                  </a:cubicBezTo>
                  <a:cubicBezTo>
                    <a:pt x="0"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4" name="Google Shape;964;p2"/>
            <p:cNvSpPr/>
            <p:nvPr/>
          </p:nvSpPr>
          <p:spPr>
            <a:xfrm>
              <a:off x="1690385" y="313979"/>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5" name="Google Shape;965;p2"/>
            <p:cNvSpPr/>
            <p:nvPr/>
          </p:nvSpPr>
          <p:spPr>
            <a:xfrm>
              <a:off x="1562742" y="314391"/>
              <a:ext cx="38482" cy="38894"/>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6" name="Google Shape;966;p2"/>
            <p:cNvSpPr/>
            <p:nvPr/>
          </p:nvSpPr>
          <p:spPr>
            <a:xfrm>
              <a:off x="1690385" y="698525"/>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7" name="Google Shape;967;p2"/>
            <p:cNvSpPr/>
            <p:nvPr/>
          </p:nvSpPr>
          <p:spPr>
            <a:xfrm>
              <a:off x="1562742" y="698525"/>
              <a:ext cx="38482" cy="38894"/>
            </a:xfrm>
            <a:custGeom>
              <a:avLst/>
              <a:gdLst/>
              <a:ahLst/>
              <a:cxnLst/>
              <a:rect l="l" t="t" r="r" b="b"/>
              <a:pathLst>
                <a:path w="1120" h="1132" extrusionOk="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8" name="Google Shape;968;p2"/>
            <p:cNvSpPr/>
            <p:nvPr/>
          </p:nvSpPr>
          <p:spPr>
            <a:xfrm>
              <a:off x="1498113" y="762330"/>
              <a:ext cx="38894" cy="38929"/>
            </a:xfrm>
            <a:custGeom>
              <a:avLst/>
              <a:gdLst/>
              <a:ahLst/>
              <a:cxnLst/>
              <a:rect l="l" t="t" r="r" b="b"/>
              <a:pathLst>
                <a:path w="1132" h="1133" extrusionOk="0">
                  <a:moveTo>
                    <a:pt x="572" y="1"/>
                  </a:moveTo>
                  <a:cubicBezTo>
                    <a:pt x="251" y="1"/>
                    <a:pt x="1" y="263"/>
                    <a:pt x="1" y="572"/>
                  </a:cubicBezTo>
                  <a:cubicBezTo>
                    <a:pt x="13" y="882"/>
                    <a:pt x="274"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69" name="Google Shape;969;p2"/>
            <p:cNvSpPr/>
            <p:nvPr/>
          </p:nvSpPr>
          <p:spPr>
            <a:xfrm>
              <a:off x="1626581" y="762330"/>
              <a:ext cx="38894" cy="38929"/>
            </a:xfrm>
            <a:custGeom>
              <a:avLst/>
              <a:gdLst/>
              <a:ahLst/>
              <a:cxnLst/>
              <a:rect l="l" t="t" r="r" b="b"/>
              <a:pathLst>
                <a:path w="1132" h="1133" extrusionOk="0">
                  <a:moveTo>
                    <a:pt x="560" y="1"/>
                  </a:moveTo>
                  <a:cubicBezTo>
                    <a:pt x="250" y="1"/>
                    <a:pt x="0" y="263"/>
                    <a:pt x="0" y="572"/>
                  </a:cubicBezTo>
                  <a:cubicBezTo>
                    <a:pt x="0" y="882"/>
                    <a:pt x="262"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0" name="Google Shape;970;p2"/>
            <p:cNvSpPr/>
            <p:nvPr/>
          </p:nvSpPr>
          <p:spPr>
            <a:xfrm>
              <a:off x="1498113" y="634308"/>
              <a:ext cx="38894" cy="38894"/>
            </a:xfrm>
            <a:custGeom>
              <a:avLst/>
              <a:gdLst/>
              <a:ahLst/>
              <a:cxnLst/>
              <a:rect l="l" t="t" r="r" b="b"/>
              <a:pathLst>
                <a:path w="1132" h="1132" extrusionOk="0">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1" name="Google Shape;971;p2"/>
            <p:cNvSpPr/>
            <p:nvPr/>
          </p:nvSpPr>
          <p:spPr>
            <a:xfrm>
              <a:off x="1626581" y="634308"/>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2" name="Google Shape;972;p2"/>
            <p:cNvSpPr/>
            <p:nvPr/>
          </p:nvSpPr>
          <p:spPr>
            <a:xfrm>
              <a:off x="1690385" y="570091"/>
              <a:ext cx="38894" cy="38894"/>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3" name="Google Shape;973;p2"/>
            <p:cNvSpPr/>
            <p:nvPr/>
          </p:nvSpPr>
          <p:spPr>
            <a:xfrm>
              <a:off x="1562742" y="570881"/>
              <a:ext cx="38482" cy="38482"/>
            </a:xfrm>
            <a:custGeom>
              <a:avLst/>
              <a:gdLst/>
              <a:ahLst/>
              <a:cxnLst/>
              <a:rect l="l" t="t" r="r" b="b"/>
              <a:pathLst>
                <a:path w="1120" h="1120" extrusionOk="0">
                  <a:moveTo>
                    <a:pt x="560" y="1"/>
                  </a:moveTo>
                  <a:cubicBezTo>
                    <a:pt x="251" y="1"/>
                    <a:pt x="1" y="251"/>
                    <a:pt x="1" y="560"/>
                  </a:cubicBezTo>
                  <a:cubicBezTo>
                    <a:pt x="1" y="870"/>
                    <a:pt x="251" y="1120"/>
                    <a:pt x="560" y="1120"/>
                  </a:cubicBezTo>
                  <a:cubicBezTo>
                    <a:pt x="870" y="1120"/>
                    <a:pt x="1120" y="870"/>
                    <a:pt x="1120" y="560"/>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4" name="Google Shape;974;p2"/>
            <p:cNvSpPr/>
            <p:nvPr/>
          </p:nvSpPr>
          <p:spPr>
            <a:xfrm>
              <a:off x="1690385" y="954603"/>
              <a:ext cx="38894" cy="38894"/>
            </a:xfrm>
            <a:custGeom>
              <a:avLst/>
              <a:gdLst/>
              <a:ahLst/>
              <a:cxnLst/>
              <a:rect l="l" t="t" r="r" b="b"/>
              <a:pathLst>
                <a:path w="1132" h="1132" extrusionOk="0">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5" name="Google Shape;975;p2"/>
            <p:cNvSpPr/>
            <p:nvPr/>
          </p:nvSpPr>
          <p:spPr>
            <a:xfrm>
              <a:off x="1562742" y="954603"/>
              <a:ext cx="38482" cy="38894"/>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6" name="Google Shape;976;p2"/>
            <p:cNvSpPr/>
            <p:nvPr/>
          </p:nvSpPr>
          <p:spPr>
            <a:xfrm>
              <a:off x="1498113" y="1018854"/>
              <a:ext cx="38894" cy="38894"/>
            </a:xfrm>
            <a:custGeom>
              <a:avLst/>
              <a:gdLst/>
              <a:ahLst/>
              <a:cxnLst/>
              <a:rect l="l" t="t" r="r" b="b"/>
              <a:pathLst>
                <a:path w="1132" h="1132" extrusionOk="0">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7" name="Google Shape;977;p2"/>
            <p:cNvSpPr/>
            <p:nvPr/>
          </p:nvSpPr>
          <p:spPr>
            <a:xfrm>
              <a:off x="1626581" y="1018854"/>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8" name="Google Shape;978;p2"/>
            <p:cNvSpPr/>
            <p:nvPr/>
          </p:nvSpPr>
          <p:spPr>
            <a:xfrm>
              <a:off x="1498113" y="890386"/>
              <a:ext cx="38894" cy="38894"/>
            </a:xfrm>
            <a:custGeom>
              <a:avLst/>
              <a:gdLst/>
              <a:ahLst/>
              <a:cxnLst/>
              <a:rect l="l" t="t" r="r" b="b"/>
              <a:pathLst>
                <a:path w="1132" h="1132" extrusionOk="0">
                  <a:moveTo>
                    <a:pt x="572" y="1"/>
                  </a:moveTo>
                  <a:cubicBezTo>
                    <a:pt x="251" y="1"/>
                    <a:pt x="1" y="251"/>
                    <a:pt x="1" y="560"/>
                  </a:cubicBezTo>
                  <a:cubicBezTo>
                    <a:pt x="1"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79" name="Google Shape;979;p2"/>
            <p:cNvSpPr/>
            <p:nvPr/>
          </p:nvSpPr>
          <p:spPr>
            <a:xfrm>
              <a:off x="1626581" y="890386"/>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0" name="Google Shape;980;p2"/>
            <p:cNvSpPr/>
            <p:nvPr/>
          </p:nvSpPr>
          <p:spPr>
            <a:xfrm>
              <a:off x="1690385" y="82658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1" name="Google Shape;981;p2"/>
            <p:cNvSpPr/>
            <p:nvPr/>
          </p:nvSpPr>
          <p:spPr>
            <a:xfrm>
              <a:off x="1562742" y="826993"/>
              <a:ext cx="38482" cy="38894"/>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2" name="Google Shape;982;p2"/>
            <p:cNvSpPr/>
            <p:nvPr/>
          </p:nvSpPr>
          <p:spPr>
            <a:xfrm>
              <a:off x="1690385" y="1210302"/>
              <a:ext cx="38894" cy="38894"/>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3" name="Google Shape;983;p2"/>
            <p:cNvSpPr/>
            <p:nvPr/>
          </p:nvSpPr>
          <p:spPr>
            <a:xfrm>
              <a:off x="1562742" y="1210714"/>
              <a:ext cx="38482" cy="38894"/>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4" name="Google Shape;984;p2"/>
            <p:cNvSpPr/>
            <p:nvPr/>
          </p:nvSpPr>
          <p:spPr>
            <a:xfrm>
              <a:off x="1498113" y="1274519"/>
              <a:ext cx="38894" cy="38894"/>
            </a:xfrm>
            <a:custGeom>
              <a:avLst/>
              <a:gdLst/>
              <a:ahLst/>
              <a:cxnLst/>
              <a:rect l="l" t="t" r="r" b="b"/>
              <a:pathLst>
                <a:path w="1132" h="1132" extrusionOk="0">
                  <a:moveTo>
                    <a:pt x="572" y="1"/>
                  </a:moveTo>
                  <a:cubicBezTo>
                    <a:pt x="251" y="1"/>
                    <a:pt x="1" y="251"/>
                    <a:pt x="1" y="560"/>
                  </a:cubicBezTo>
                  <a:cubicBezTo>
                    <a:pt x="13" y="894"/>
                    <a:pt x="274"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5" name="Google Shape;985;p2"/>
            <p:cNvSpPr/>
            <p:nvPr/>
          </p:nvSpPr>
          <p:spPr>
            <a:xfrm>
              <a:off x="1626581" y="1274519"/>
              <a:ext cx="38894" cy="38894"/>
            </a:xfrm>
            <a:custGeom>
              <a:avLst/>
              <a:gdLst/>
              <a:ahLst/>
              <a:cxnLst/>
              <a:rect l="l" t="t" r="r" b="b"/>
              <a:pathLst>
                <a:path w="1132" h="1132" extrusionOk="0">
                  <a:moveTo>
                    <a:pt x="560" y="1"/>
                  </a:moveTo>
                  <a:cubicBezTo>
                    <a:pt x="250" y="1"/>
                    <a:pt x="0" y="251"/>
                    <a:pt x="0" y="560"/>
                  </a:cubicBezTo>
                  <a:cubicBezTo>
                    <a:pt x="0" y="894"/>
                    <a:pt x="262"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6" name="Google Shape;986;p2"/>
            <p:cNvSpPr/>
            <p:nvPr/>
          </p:nvSpPr>
          <p:spPr>
            <a:xfrm>
              <a:off x="1498113" y="1146463"/>
              <a:ext cx="38894" cy="38894"/>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7" name="Google Shape;987;p2"/>
            <p:cNvSpPr/>
            <p:nvPr/>
          </p:nvSpPr>
          <p:spPr>
            <a:xfrm>
              <a:off x="1626581" y="1146463"/>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8" name="Google Shape;988;p2"/>
            <p:cNvSpPr/>
            <p:nvPr/>
          </p:nvSpPr>
          <p:spPr>
            <a:xfrm>
              <a:off x="1690385" y="1082659"/>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89" name="Google Shape;989;p2"/>
            <p:cNvSpPr/>
            <p:nvPr/>
          </p:nvSpPr>
          <p:spPr>
            <a:xfrm>
              <a:off x="1562742" y="1082659"/>
              <a:ext cx="38482" cy="38894"/>
            </a:xfrm>
            <a:custGeom>
              <a:avLst/>
              <a:gdLst/>
              <a:ahLst/>
              <a:cxnLst/>
              <a:rect l="l" t="t" r="r" b="b"/>
              <a:pathLst>
                <a:path w="1120" h="1132" extrusionOk="0">
                  <a:moveTo>
                    <a:pt x="560" y="1"/>
                  </a:moveTo>
                  <a:cubicBezTo>
                    <a:pt x="251" y="1"/>
                    <a:pt x="1" y="251"/>
                    <a:pt x="1" y="560"/>
                  </a:cubicBezTo>
                  <a:cubicBezTo>
                    <a:pt x="1" y="870"/>
                    <a:pt x="251" y="1132"/>
                    <a:pt x="560" y="1132"/>
                  </a:cubicBezTo>
                  <a:cubicBezTo>
                    <a:pt x="870" y="1132"/>
                    <a:pt x="1120" y="870"/>
                    <a:pt x="1120" y="560"/>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0" name="Google Shape;990;p2"/>
            <p:cNvSpPr/>
            <p:nvPr/>
          </p:nvSpPr>
          <p:spPr>
            <a:xfrm>
              <a:off x="1690385" y="1466792"/>
              <a:ext cx="38894" cy="38894"/>
            </a:xfrm>
            <a:custGeom>
              <a:avLst/>
              <a:gdLst/>
              <a:ahLst/>
              <a:cxnLst/>
              <a:rect l="l" t="t" r="r" b="b"/>
              <a:pathLst>
                <a:path w="1132" h="1132" extrusionOk="0">
                  <a:moveTo>
                    <a:pt x="572" y="0"/>
                  </a:moveTo>
                  <a:cubicBezTo>
                    <a:pt x="251" y="0"/>
                    <a:pt x="1" y="250"/>
                    <a:pt x="1" y="560"/>
                  </a:cubicBezTo>
                  <a:cubicBezTo>
                    <a:pt x="12"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1" name="Google Shape;991;p2"/>
            <p:cNvSpPr/>
            <p:nvPr/>
          </p:nvSpPr>
          <p:spPr>
            <a:xfrm>
              <a:off x="1562742" y="1467204"/>
              <a:ext cx="38482" cy="38894"/>
            </a:xfrm>
            <a:custGeom>
              <a:avLst/>
              <a:gdLst/>
              <a:ahLst/>
              <a:cxnLst/>
              <a:rect l="l" t="t" r="r" b="b"/>
              <a:pathLst>
                <a:path w="1120" h="1132" extrusionOk="0">
                  <a:moveTo>
                    <a:pt x="560" y="0"/>
                  </a:moveTo>
                  <a:cubicBezTo>
                    <a:pt x="251" y="0"/>
                    <a:pt x="1" y="250"/>
                    <a:pt x="1" y="560"/>
                  </a:cubicBezTo>
                  <a:cubicBezTo>
                    <a:pt x="1" y="870"/>
                    <a:pt x="251" y="1131"/>
                    <a:pt x="560" y="1131"/>
                  </a:cubicBezTo>
                  <a:cubicBezTo>
                    <a:pt x="870" y="1131"/>
                    <a:pt x="1120" y="870"/>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2" name="Google Shape;992;p2"/>
            <p:cNvSpPr/>
            <p:nvPr/>
          </p:nvSpPr>
          <p:spPr>
            <a:xfrm>
              <a:off x="1498113" y="1531009"/>
              <a:ext cx="38894" cy="38894"/>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3" name="Google Shape;993;p2"/>
            <p:cNvSpPr/>
            <p:nvPr/>
          </p:nvSpPr>
          <p:spPr>
            <a:xfrm>
              <a:off x="1626581" y="1531009"/>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4" name="Google Shape;994;p2"/>
            <p:cNvSpPr/>
            <p:nvPr/>
          </p:nvSpPr>
          <p:spPr>
            <a:xfrm>
              <a:off x="1498113" y="1402575"/>
              <a:ext cx="38894" cy="38894"/>
            </a:xfrm>
            <a:custGeom>
              <a:avLst/>
              <a:gdLst/>
              <a:ahLst/>
              <a:cxnLst/>
              <a:rect l="l" t="t" r="r" b="b"/>
              <a:pathLst>
                <a:path w="1132" h="1132" extrusionOk="0">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5" name="Google Shape;995;p2"/>
            <p:cNvSpPr/>
            <p:nvPr/>
          </p:nvSpPr>
          <p:spPr>
            <a:xfrm>
              <a:off x="1626581" y="1402575"/>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6" name="Google Shape;996;p2"/>
            <p:cNvSpPr/>
            <p:nvPr/>
          </p:nvSpPr>
          <p:spPr>
            <a:xfrm>
              <a:off x="1690385" y="1338736"/>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7" name="Google Shape;997;p2"/>
            <p:cNvSpPr/>
            <p:nvPr/>
          </p:nvSpPr>
          <p:spPr>
            <a:xfrm>
              <a:off x="1562742" y="1338736"/>
              <a:ext cx="38482" cy="38894"/>
            </a:xfrm>
            <a:custGeom>
              <a:avLst/>
              <a:gdLst/>
              <a:ahLst/>
              <a:cxnLst/>
              <a:rect l="l" t="t" r="r" b="b"/>
              <a:pathLst>
                <a:path w="1120" h="1132" extrusionOk="0">
                  <a:moveTo>
                    <a:pt x="560" y="1"/>
                  </a:moveTo>
                  <a:cubicBezTo>
                    <a:pt x="251" y="1"/>
                    <a:pt x="1" y="251"/>
                    <a:pt x="1" y="560"/>
                  </a:cubicBezTo>
                  <a:cubicBezTo>
                    <a:pt x="1" y="882"/>
                    <a:pt x="251" y="1132"/>
                    <a:pt x="560" y="1132"/>
                  </a:cubicBezTo>
                  <a:cubicBezTo>
                    <a:pt x="870" y="1132"/>
                    <a:pt x="1120" y="882"/>
                    <a:pt x="1120" y="560"/>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8" name="Google Shape;998;p2"/>
            <p:cNvSpPr/>
            <p:nvPr/>
          </p:nvSpPr>
          <p:spPr>
            <a:xfrm>
              <a:off x="1690385" y="1722870"/>
              <a:ext cx="38894" cy="38894"/>
            </a:xfrm>
            <a:custGeom>
              <a:avLst/>
              <a:gdLst/>
              <a:ahLst/>
              <a:cxnLst/>
              <a:rect l="l" t="t" r="r" b="b"/>
              <a:pathLst>
                <a:path w="1132" h="1132" extrusionOk="0">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999" name="Google Shape;999;p2"/>
            <p:cNvSpPr/>
            <p:nvPr/>
          </p:nvSpPr>
          <p:spPr>
            <a:xfrm>
              <a:off x="1562742" y="1723282"/>
              <a:ext cx="38482" cy="38894"/>
            </a:xfrm>
            <a:custGeom>
              <a:avLst/>
              <a:gdLst/>
              <a:ahLst/>
              <a:cxnLst/>
              <a:rect l="l" t="t" r="r" b="b"/>
              <a:pathLst>
                <a:path w="1120" h="1132" extrusionOk="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0" name="Google Shape;1000;p2"/>
            <p:cNvSpPr/>
            <p:nvPr/>
          </p:nvSpPr>
          <p:spPr>
            <a:xfrm>
              <a:off x="1498113" y="1787121"/>
              <a:ext cx="38894" cy="38894"/>
            </a:xfrm>
            <a:custGeom>
              <a:avLst/>
              <a:gdLst/>
              <a:ahLst/>
              <a:cxnLst/>
              <a:rect l="l" t="t" r="r" b="b"/>
              <a:pathLst>
                <a:path w="1132" h="1132" extrusionOk="0">
                  <a:moveTo>
                    <a:pt x="572" y="0"/>
                  </a:moveTo>
                  <a:cubicBezTo>
                    <a:pt x="251" y="0"/>
                    <a:pt x="1" y="262"/>
                    <a:pt x="1" y="572"/>
                  </a:cubicBezTo>
                  <a:cubicBezTo>
                    <a:pt x="1"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1" name="Google Shape;1001;p2"/>
            <p:cNvSpPr/>
            <p:nvPr/>
          </p:nvSpPr>
          <p:spPr>
            <a:xfrm>
              <a:off x="1626581" y="1787121"/>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2" name="Google Shape;1002;p2"/>
            <p:cNvSpPr/>
            <p:nvPr/>
          </p:nvSpPr>
          <p:spPr>
            <a:xfrm>
              <a:off x="1498113" y="1659065"/>
              <a:ext cx="38894" cy="38894"/>
            </a:xfrm>
            <a:custGeom>
              <a:avLst/>
              <a:gdLst/>
              <a:ahLst/>
              <a:cxnLst/>
              <a:rect l="l" t="t" r="r" b="b"/>
              <a:pathLst>
                <a:path w="1132" h="1132" extrusionOk="0">
                  <a:moveTo>
                    <a:pt x="572" y="0"/>
                  </a:moveTo>
                  <a:cubicBezTo>
                    <a:pt x="251" y="0"/>
                    <a:pt x="1" y="250"/>
                    <a:pt x="1" y="560"/>
                  </a:cubicBezTo>
                  <a:cubicBezTo>
                    <a:pt x="13" y="870"/>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3" name="Google Shape;1003;p2"/>
            <p:cNvSpPr/>
            <p:nvPr/>
          </p:nvSpPr>
          <p:spPr>
            <a:xfrm>
              <a:off x="1626581" y="1659065"/>
              <a:ext cx="38894" cy="38894"/>
            </a:xfrm>
            <a:custGeom>
              <a:avLst/>
              <a:gdLst/>
              <a:ahLst/>
              <a:cxnLst/>
              <a:rect l="l" t="t" r="r" b="b"/>
              <a:pathLst>
                <a:path w="1132" h="1132" extrusionOk="0">
                  <a:moveTo>
                    <a:pt x="560" y="0"/>
                  </a:moveTo>
                  <a:cubicBezTo>
                    <a:pt x="250" y="0"/>
                    <a:pt x="0" y="250"/>
                    <a:pt x="0" y="560"/>
                  </a:cubicBezTo>
                  <a:cubicBezTo>
                    <a:pt x="0" y="870"/>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4" name="Google Shape;1004;p2"/>
            <p:cNvSpPr/>
            <p:nvPr/>
          </p:nvSpPr>
          <p:spPr>
            <a:xfrm>
              <a:off x="1690385" y="1594848"/>
              <a:ext cx="38894" cy="38894"/>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5" name="Google Shape;1005;p2"/>
            <p:cNvSpPr/>
            <p:nvPr/>
          </p:nvSpPr>
          <p:spPr>
            <a:xfrm>
              <a:off x="1562742" y="1594848"/>
              <a:ext cx="38482" cy="38894"/>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6" name="Google Shape;1006;p2"/>
            <p:cNvSpPr/>
            <p:nvPr/>
          </p:nvSpPr>
          <p:spPr>
            <a:xfrm>
              <a:off x="1690385" y="1978982"/>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7" name="Google Shape;1007;p2"/>
            <p:cNvSpPr/>
            <p:nvPr/>
          </p:nvSpPr>
          <p:spPr>
            <a:xfrm>
              <a:off x="1562742" y="1979359"/>
              <a:ext cx="38482" cy="38929"/>
            </a:xfrm>
            <a:custGeom>
              <a:avLst/>
              <a:gdLst/>
              <a:ahLst/>
              <a:cxnLst/>
              <a:rect l="l" t="t" r="r" b="b"/>
              <a:pathLst>
                <a:path w="1120" h="1133"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8" name="Google Shape;1008;p2"/>
            <p:cNvSpPr/>
            <p:nvPr/>
          </p:nvSpPr>
          <p:spPr>
            <a:xfrm>
              <a:off x="1498113" y="2043611"/>
              <a:ext cx="38894" cy="38894"/>
            </a:xfrm>
            <a:custGeom>
              <a:avLst/>
              <a:gdLst/>
              <a:ahLst/>
              <a:cxnLst/>
              <a:rect l="l" t="t" r="r" b="b"/>
              <a:pathLst>
                <a:path w="1132" h="1132" extrusionOk="0">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09" name="Google Shape;1009;p2"/>
            <p:cNvSpPr/>
            <p:nvPr/>
          </p:nvSpPr>
          <p:spPr>
            <a:xfrm>
              <a:off x="1626581" y="2043611"/>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0" name="Google Shape;1010;p2"/>
            <p:cNvSpPr/>
            <p:nvPr/>
          </p:nvSpPr>
          <p:spPr>
            <a:xfrm>
              <a:off x="1498113" y="1915143"/>
              <a:ext cx="38894" cy="38894"/>
            </a:xfrm>
            <a:custGeom>
              <a:avLst/>
              <a:gdLst/>
              <a:ahLst/>
              <a:cxnLst/>
              <a:rect l="l" t="t" r="r" b="b"/>
              <a:pathLst>
                <a:path w="1132" h="1132" extrusionOk="0">
                  <a:moveTo>
                    <a:pt x="572" y="1"/>
                  </a:moveTo>
                  <a:cubicBezTo>
                    <a:pt x="251" y="1"/>
                    <a:pt x="1" y="251"/>
                    <a:pt x="1" y="560"/>
                  </a:cubicBezTo>
                  <a:cubicBezTo>
                    <a:pt x="13"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1" name="Google Shape;1011;p2"/>
            <p:cNvSpPr/>
            <p:nvPr/>
          </p:nvSpPr>
          <p:spPr>
            <a:xfrm>
              <a:off x="1626581" y="1915143"/>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2" name="Google Shape;1012;p2"/>
            <p:cNvSpPr/>
            <p:nvPr/>
          </p:nvSpPr>
          <p:spPr>
            <a:xfrm>
              <a:off x="1690385"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3" name="Google Shape;1013;p2"/>
            <p:cNvSpPr/>
            <p:nvPr/>
          </p:nvSpPr>
          <p:spPr>
            <a:xfrm>
              <a:off x="1562742" y="1851338"/>
              <a:ext cx="38482" cy="38894"/>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4" name="Google Shape;1014;p2"/>
            <p:cNvSpPr/>
            <p:nvPr/>
          </p:nvSpPr>
          <p:spPr>
            <a:xfrm>
              <a:off x="1242035" y="-5903"/>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5" name="Google Shape;1015;p2"/>
            <p:cNvSpPr/>
            <p:nvPr/>
          </p:nvSpPr>
          <p:spPr>
            <a:xfrm>
              <a:off x="1370469"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6" name="Google Shape;1016;p2"/>
            <p:cNvSpPr/>
            <p:nvPr/>
          </p:nvSpPr>
          <p:spPr>
            <a:xfrm>
              <a:off x="1434308" y="186335"/>
              <a:ext cx="38894" cy="38516"/>
            </a:xfrm>
            <a:custGeom>
              <a:avLst/>
              <a:gdLst/>
              <a:ahLst/>
              <a:cxnLst/>
              <a:rect l="l" t="t" r="r" b="b"/>
              <a:pathLst>
                <a:path w="1132" h="1121" extrusionOk="0">
                  <a:moveTo>
                    <a:pt x="560" y="1"/>
                  </a:moveTo>
                  <a:cubicBezTo>
                    <a:pt x="250" y="1"/>
                    <a:pt x="0" y="251"/>
                    <a:pt x="0" y="561"/>
                  </a:cubicBezTo>
                  <a:cubicBezTo>
                    <a:pt x="0" y="870"/>
                    <a:pt x="262" y="1120"/>
                    <a:pt x="560" y="1120"/>
                  </a:cubicBezTo>
                  <a:cubicBezTo>
                    <a:pt x="881" y="1120"/>
                    <a:pt x="1131" y="870"/>
                    <a:pt x="1131" y="561"/>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7" name="Google Shape;1017;p2"/>
            <p:cNvSpPr/>
            <p:nvPr/>
          </p:nvSpPr>
          <p:spPr>
            <a:xfrm>
              <a:off x="1306252" y="186335"/>
              <a:ext cx="38894" cy="38929"/>
            </a:xfrm>
            <a:custGeom>
              <a:avLst/>
              <a:gdLst/>
              <a:ahLst/>
              <a:cxnLst/>
              <a:rect l="l" t="t" r="r" b="b"/>
              <a:pathLst>
                <a:path w="1132" h="1133" extrusionOk="0">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8" name="Google Shape;1018;p2"/>
            <p:cNvSpPr/>
            <p:nvPr/>
          </p:nvSpPr>
          <p:spPr>
            <a:xfrm>
              <a:off x="1242035" y="250174"/>
              <a:ext cx="38894" cy="38894"/>
            </a:xfrm>
            <a:custGeom>
              <a:avLst/>
              <a:gdLst/>
              <a:ahLst/>
              <a:cxnLst/>
              <a:rect l="l" t="t" r="r" b="b"/>
              <a:pathLst>
                <a:path w="1132" h="1132" extrusionOk="0">
                  <a:moveTo>
                    <a:pt x="560" y="0"/>
                  </a:moveTo>
                  <a:cubicBezTo>
                    <a:pt x="250" y="0"/>
                    <a:pt x="0" y="250"/>
                    <a:pt x="0" y="560"/>
                  </a:cubicBezTo>
                  <a:cubicBezTo>
                    <a:pt x="12" y="881"/>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19" name="Google Shape;1019;p2"/>
            <p:cNvSpPr/>
            <p:nvPr/>
          </p:nvSpPr>
          <p:spPr>
            <a:xfrm>
              <a:off x="1370469"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0" name="Google Shape;1020;p2"/>
            <p:cNvSpPr/>
            <p:nvPr/>
          </p:nvSpPr>
          <p:spPr>
            <a:xfrm>
              <a:off x="1242035" y="121706"/>
              <a:ext cx="38894" cy="38894"/>
            </a:xfrm>
            <a:custGeom>
              <a:avLst/>
              <a:gdLst/>
              <a:ahLst/>
              <a:cxnLst/>
              <a:rect l="l" t="t" r="r" b="b"/>
              <a:pathLst>
                <a:path w="1132" h="1132" extrusionOk="0">
                  <a:moveTo>
                    <a:pt x="560" y="1"/>
                  </a:moveTo>
                  <a:cubicBezTo>
                    <a:pt x="250" y="1"/>
                    <a:pt x="0" y="251"/>
                    <a:pt x="0" y="572"/>
                  </a:cubicBezTo>
                  <a:cubicBezTo>
                    <a:pt x="12" y="894"/>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1" name="Google Shape;1021;p2"/>
            <p:cNvSpPr/>
            <p:nvPr/>
          </p:nvSpPr>
          <p:spPr>
            <a:xfrm>
              <a:off x="1370469"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2" name="Google Shape;1022;p2"/>
            <p:cNvSpPr/>
            <p:nvPr/>
          </p:nvSpPr>
          <p:spPr>
            <a:xfrm>
              <a:off x="1434308" y="58314"/>
              <a:ext cx="38894" cy="38894"/>
            </a:xfrm>
            <a:custGeom>
              <a:avLst/>
              <a:gdLst/>
              <a:ahLst/>
              <a:cxnLst/>
              <a:rect l="l" t="t" r="r" b="b"/>
              <a:pathLst>
                <a:path w="1132" h="1132" extrusionOk="0">
                  <a:moveTo>
                    <a:pt x="560" y="0"/>
                  </a:moveTo>
                  <a:cubicBezTo>
                    <a:pt x="250" y="0"/>
                    <a:pt x="0" y="250"/>
                    <a:pt x="0" y="572"/>
                  </a:cubicBezTo>
                  <a:cubicBezTo>
                    <a:pt x="12" y="881"/>
                    <a:pt x="262"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3" name="Google Shape;1023;p2"/>
            <p:cNvSpPr/>
            <p:nvPr/>
          </p:nvSpPr>
          <p:spPr>
            <a:xfrm>
              <a:off x="1306252" y="58314"/>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4" name="Google Shape;1024;p2"/>
            <p:cNvSpPr/>
            <p:nvPr/>
          </p:nvSpPr>
          <p:spPr>
            <a:xfrm>
              <a:off x="1434308" y="442447"/>
              <a:ext cx="38894" cy="38894"/>
            </a:xfrm>
            <a:custGeom>
              <a:avLst/>
              <a:gdLst/>
              <a:ahLst/>
              <a:cxnLst/>
              <a:rect l="l" t="t" r="r" b="b"/>
              <a:pathLst>
                <a:path w="1132" h="1132" extrusionOk="0">
                  <a:moveTo>
                    <a:pt x="560" y="0"/>
                  </a:moveTo>
                  <a:cubicBezTo>
                    <a:pt x="250" y="0"/>
                    <a:pt x="0" y="250"/>
                    <a:pt x="0" y="560"/>
                  </a:cubicBezTo>
                  <a:cubicBezTo>
                    <a:pt x="12" y="881"/>
                    <a:pt x="262" y="1131"/>
                    <a:pt x="560" y="1131"/>
                  </a:cubicBezTo>
                  <a:cubicBezTo>
                    <a:pt x="881" y="1131"/>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5" name="Google Shape;1025;p2"/>
            <p:cNvSpPr/>
            <p:nvPr/>
          </p:nvSpPr>
          <p:spPr>
            <a:xfrm>
              <a:off x="1306252" y="442447"/>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6" name="Google Shape;1026;p2"/>
            <p:cNvSpPr/>
            <p:nvPr/>
          </p:nvSpPr>
          <p:spPr>
            <a:xfrm>
              <a:off x="1242035" y="506252"/>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7" name="Google Shape;1027;p2"/>
            <p:cNvSpPr/>
            <p:nvPr/>
          </p:nvSpPr>
          <p:spPr>
            <a:xfrm>
              <a:off x="1370469"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8" name="Google Shape;1028;p2"/>
            <p:cNvSpPr/>
            <p:nvPr/>
          </p:nvSpPr>
          <p:spPr>
            <a:xfrm>
              <a:off x="1242035" y="377818"/>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29" name="Google Shape;1029;p2"/>
            <p:cNvSpPr/>
            <p:nvPr/>
          </p:nvSpPr>
          <p:spPr>
            <a:xfrm>
              <a:off x="1370469"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0" name="Google Shape;1030;p2"/>
            <p:cNvSpPr/>
            <p:nvPr/>
          </p:nvSpPr>
          <p:spPr>
            <a:xfrm>
              <a:off x="1434308" y="31397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1" name="Google Shape;1031;p2"/>
            <p:cNvSpPr/>
            <p:nvPr/>
          </p:nvSpPr>
          <p:spPr>
            <a:xfrm>
              <a:off x="1306252" y="314391"/>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2" name="Google Shape;1032;p2"/>
            <p:cNvSpPr/>
            <p:nvPr/>
          </p:nvSpPr>
          <p:spPr>
            <a:xfrm>
              <a:off x="1434308" y="698525"/>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3" name="Google Shape;1033;p2"/>
            <p:cNvSpPr/>
            <p:nvPr/>
          </p:nvSpPr>
          <p:spPr>
            <a:xfrm>
              <a:off x="1306252" y="698525"/>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4" name="Google Shape;1034;p2"/>
            <p:cNvSpPr/>
            <p:nvPr/>
          </p:nvSpPr>
          <p:spPr>
            <a:xfrm>
              <a:off x="1242035" y="762330"/>
              <a:ext cx="38894" cy="38929"/>
            </a:xfrm>
            <a:custGeom>
              <a:avLst/>
              <a:gdLst/>
              <a:ahLst/>
              <a:cxnLst/>
              <a:rect l="l" t="t" r="r" b="b"/>
              <a:pathLst>
                <a:path w="1132" h="1133" extrusionOk="0">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5" name="Google Shape;1035;p2"/>
            <p:cNvSpPr/>
            <p:nvPr/>
          </p:nvSpPr>
          <p:spPr>
            <a:xfrm>
              <a:off x="1370469"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6" name="Google Shape;1036;p2"/>
            <p:cNvSpPr/>
            <p:nvPr/>
          </p:nvSpPr>
          <p:spPr>
            <a:xfrm>
              <a:off x="1242035" y="634308"/>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7" name="Google Shape;1037;p2"/>
            <p:cNvSpPr/>
            <p:nvPr/>
          </p:nvSpPr>
          <p:spPr>
            <a:xfrm>
              <a:off x="1370469"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8" name="Google Shape;1038;p2"/>
            <p:cNvSpPr/>
            <p:nvPr/>
          </p:nvSpPr>
          <p:spPr>
            <a:xfrm>
              <a:off x="1434308" y="570091"/>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39" name="Google Shape;1039;p2"/>
            <p:cNvSpPr/>
            <p:nvPr/>
          </p:nvSpPr>
          <p:spPr>
            <a:xfrm>
              <a:off x="1306252" y="570881"/>
              <a:ext cx="38894" cy="38482"/>
            </a:xfrm>
            <a:custGeom>
              <a:avLst/>
              <a:gdLst/>
              <a:ahLst/>
              <a:cxnLst/>
              <a:rect l="l" t="t" r="r" b="b"/>
              <a:pathLst>
                <a:path w="1132" h="1120" extrusionOk="0">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0" name="Google Shape;1040;p2"/>
            <p:cNvSpPr/>
            <p:nvPr/>
          </p:nvSpPr>
          <p:spPr>
            <a:xfrm>
              <a:off x="1434308" y="954603"/>
              <a:ext cx="38894" cy="38894"/>
            </a:xfrm>
            <a:custGeom>
              <a:avLst/>
              <a:gdLst/>
              <a:ahLst/>
              <a:cxnLst/>
              <a:rect l="l" t="t" r="r" b="b"/>
              <a:pathLst>
                <a:path w="1132" h="1132" extrusionOk="0">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1" name="Google Shape;1041;p2"/>
            <p:cNvSpPr/>
            <p:nvPr/>
          </p:nvSpPr>
          <p:spPr>
            <a:xfrm>
              <a:off x="1306252" y="954603"/>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2" name="Google Shape;1042;p2"/>
            <p:cNvSpPr/>
            <p:nvPr/>
          </p:nvSpPr>
          <p:spPr>
            <a:xfrm>
              <a:off x="1242035" y="1018854"/>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3" name="Google Shape;1043;p2"/>
            <p:cNvSpPr/>
            <p:nvPr/>
          </p:nvSpPr>
          <p:spPr>
            <a:xfrm>
              <a:off x="1370469"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4" name="Google Shape;1044;p2"/>
            <p:cNvSpPr/>
            <p:nvPr/>
          </p:nvSpPr>
          <p:spPr>
            <a:xfrm>
              <a:off x="1242035" y="890386"/>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5" name="Google Shape;1045;p2"/>
            <p:cNvSpPr/>
            <p:nvPr/>
          </p:nvSpPr>
          <p:spPr>
            <a:xfrm>
              <a:off x="1370469"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6" name="Google Shape;1046;p2"/>
            <p:cNvSpPr/>
            <p:nvPr/>
          </p:nvSpPr>
          <p:spPr>
            <a:xfrm>
              <a:off x="1434308" y="826581"/>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7" name="Google Shape;1047;p2"/>
            <p:cNvSpPr/>
            <p:nvPr/>
          </p:nvSpPr>
          <p:spPr>
            <a:xfrm>
              <a:off x="1306252" y="82699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8" name="Google Shape;1048;p2"/>
            <p:cNvSpPr/>
            <p:nvPr/>
          </p:nvSpPr>
          <p:spPr>
            <a:xfrm>
              <a:off x="1434308" y="1210302"/>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49" name="Google Shape;1049;p2"/>
            <p:cNvSpPr/>
            <p:nvPr/>
          </p:nvSpPr>
          <p:spPr>
            <a:xfrm>
              <a:off x="1306252" y="1210714"/>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0" name="Google Shape;1050;p2"/>
            <p:cNvSpPr/>
            <p:nvPr/>
          </p:nvSpPr>
          <p:spPr>
            <a:xfrm>
              <a:off x="1242035" y="1274519"/>
              <a:ext cx="38894" cy="38894"/>
            </a:xfrm>
            <a:custGeom>
              <a:avLst/>
              <a:gdLst/>
              <a:ahLst/>
              <a:cxnLst/>
              <a:rect l="l" t="t" r="r" b="b"/>
              <a:pathLst>
                <a:path w="1132" h="1132" extrusionOk="0">
                  <a:moveTo>
                    <a:pt x="560" y="1"/>
                  </a:moveTo>
                  <a:cubicBezTo>
                    <a:pt x="250" y="1"/>
                    <a:pt x="0" y="251"/>
                    <a:pt x="0" y="560"/>
                  </a:cubicBezTo>
                  <a:cubicBezTo>
                    <a:pt x="12" y="894"/>
                    <a:pt x="262"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1" name="Google Shape;1051;p2"/>
            <p:cNvSpPr/>
            <p:nvPr/>
          </p:nvSpPr>
          <p:spPr>
            <a:xfrm>
              <a:off x="1370469"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2" name="Google Shape;1052;p2"/>
            <p:cNvSpPr/>
            <p:nvPr/>
          </p:nvSpPr>
          <p:spPr>
            <a:xfrm>
              <a:off x="1242035" y="1146463"/>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3" name="Google Shape;1053;p2"/>
            <p:cNvSpPr/>
            <p:nvPr/>
          </p:nvSpPr>
          <p:spPr>
            <a:xfrm>
              <a:off x="1370469"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4" name="Google Shape;1054;p2"/>
            <p:cNvSpPr/>
            <p:nvPr/>
          </p:nvSpPr>
          <p:spPr>
            <a:xfrm>
              <a:off x="1434308" y="1082659"/>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5" name="Google Shape;1055;p2"/>
            <p:cNvSpPr/>
            <p:nvPr/>
          </p:nvSpPr>
          <p:spPr>
            <a:xfrm>
              <a:off x="1306252" y="1082659"/>
              <a:ext cx="38894" cy="38894"/>
            </a:xfrm>
            <a:custGeom>
              <a:avLst/>
              <a:gdLst/>
              <a:ahLst/>
              <a:cxnLst/>
              <a:rect l="l" t="t" r="r" b="b"/>
              <a:pathLst>
                <a:path w="1132" h="1132" extrusionOk="0">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6" name="Google Shape;1056;p2"/>
            <p:cNvSpPr/>
            <p:nvPr/>
          </p:nvSpPr>
          <p:spPr>
            <a:xfrm>
              <a:off x="1434308" y="1466792"/>
              <a:ext cx="38894" cy="38894"/>
            </a:xfrm>
            <a:custGeom>
              <a:avLst/>
              <a:gdLst/>
              <a:ahLst/>
              <a:cxnLst/>
              <a:rect l="l" t="t" r="r" b="b"/>
              <a:pathLst>
                <a:path w="1132" h="1132" extrusionOk="0">
                  <a:moveTo>
                    <a:pt x="560" y="0"/>
                  </a:moveTo>
                  <a:cubicBezTo>
                    <a:pt x="250" y="0"/>
                    <a:pt x="0" y="250"/>
                    <a:pt x="0" y="560"/>
                  </a:cubicBezTo>
                  <a:cubicBezTo>
                    <a:pt x="12" y="893"/>
                    <a:pt x="262" y="1132"/>
                    <a:pt x="560" y="1132"/>
                  </a:cubicBezTo>
                  <a:cubicBezTo>
                    <a:pt x="881" y="1132"/>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7" name="Google Shape;1057;p2"/>
            <p:cNvSpPr/>
            <p:nvPr/>
          </p:nvSpPr>
          <p:spPr>
            <a:xfrm>
              <a:off x="1306252" y="1467204"/>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8" name="Google Shape;1058;p2"/>
            <p:cNvSpPr/>
            <p:nvPr/>
          </p:nvSpPr>
          <p:spPr>
            <a:xfrm>
              <a:off x="1242035" y="153100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59" name="Google Shape;1059;p2"/>
            <p:cNvSpPr/>
            <p:nvPr/>
          </p:nvSpPr>
          <p:spPr>
            <a:xfrm>
              <a:off x="1370469"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0" name="Google Shape;1060;p2"/>
            <p:cNvSpPr/>
            <p:nvPr/>
          </p:nvSpPr>
          <p:spPr>
            <a:xfrm>
              <a:off x="1242035" y="1402575"/>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1" name="Google Shape;1061;p2"/>
            <p:cNvSpPr/>
            <p:nvPr/>
          </p:nvSpPr>
          <p:spPr>
            <a:xfrm>
              <a:off x="1370469"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2" name="Google Shape;1062;p2"/>
            <p:cNvSpPr/>
            <p:nvPr/>
          </p:nvSpPr>
          <p:spPr>
            <a:xfrm>
              <a:off x="1434308" y="1338736"/>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3" name="Google Shape;1063;p2"/>
            <p:cNvSpPr/>
            <p:nvPr/>
          </p:nvSpPr>
          <p:spPr>
            <a:xfrm>
              <a:off x="1306252" y="133873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4" name="Google Shape;1064;p2"/>
            <p:cNvSpPr/>
            <p:nvPr/>
          </p:nvSpPr>
          <p:spPr>
            <a:xfrm>
              <a:off x="1434308" y="1722870"/>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5" name="Google Shape;1065;p2"/>
            <p:cNvSpPr/>
            <p:nvPr/>
          </p:nvSpPr>
          <p:spPr>
            <a:xfrm>
              <a:off x="1306252" y="172328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6" name="Google Shape;1066;p2"/>
            <p:cNvSpPr/>
            <p:nvPr/>
          </p:nvSpPr>
          <p:spPr>
            <a:xfrm>
              <a:off x="1242035" y="1787121"/>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7" name="Google Shape;1067;p2"/>
            <p:cNvSpPr/>
            <p:nvPr/>
          </p:nvSpPr>
          <p:spPr>
            <a:xfrm>
              <a:off x="1370469"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8" name="Google Shape;1068;p2"/>
            <p:cNvSpPr/>
            <p:nvPr/>
          </p:nvSpPr>
          <p:spPr>
            <a:xfrm>
              <a:off x="1242035" y="1659065"/>
              <a:ext cx="38894" cy="38894"/>
            </a:xfrm>
            <a:custGeom>
              <a:avLst/>
              <a:gdLst/>
              <a:ahLst/>
              <a:cxnLst/>
              <a:rect l="l" t="t" r="r" b="b"/>
              <a:pathLst>
                <a:path w="1132" h="1132" extrusionOk="0">
                  <a:moveTo>
                    <a:pt x="560" y="0"/>
                  </a:moveTo>
                  <a:cubicBezTo>
                    <a:pt x="250" y="0"/>
                    <a:pt x="0" y="250"/>
                    <a:pt x="0" y="560"/>
                  </a:cubicBezTo>
                  <a:cubicBezTo>
                    <a:pt x="12" y="870"/>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69" name="Google Shape;1069;p2"/>
            <p:cNvSpPr/>
            <p:nvPr/>
          </p:nvSpPr>
          <p:spPr>
            <a:xfrm>
              <a:off x="1370469"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0" name="Google Shape;1070;p2"/>
            <p:cNvSpPr/>
            <p:nvPr/>
          </p:nvSpPr>
          <p:spPr>
            <a:xfrm>
              <a:off x="1434308" y="1594848"/>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1" name="Google Shape;1071;p2"/>
            <p:cNvSpPr/>
            <p:nvPr/>
          </p:nvSpPr>
          <p:spPr>
            <a:xfrm>
              <a:off x="1306252" y="1594848"/>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2" name="Google Shape;1072;p2"/>
            <p:cNvSpPr/>
            <p:nvPr/>
          </p:nvSpPr>
          <p:spPr>
            <a:xfrm>
              <a:off x="1434308" y="1978982"/>
              <a:ext cx="38894" cy="38894"/>
            </a:xfrm>
            <a:custGeom>
              <a:avLst/>
              <a:gdLst/>
              <a:ahLst/>
              <a:cxnLst/>
              <a:rect l="l" t="t" r="r" b="b"/>
              <a:pathLst>
                <a:path w="1132" h="1132" extrusionOk="0">
                  <a:moveTo>
                    <a:pt x="560" y="0"/>
                  </a:moveTo>
                  <a:cubicBezTo>
                    <a:pt x="250" y="0"/>
                    <a:pt x="0" y="250"/>
                    <a:pt x="0" y="572"/>
                  </a:cubicBezTo>
                  <a:cubicBezTo>
                    <a:pt x="0" y="881"/>
                    <a:pt x="262"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3" name="Google Shape;1073;p2"/>
            <p:cNvSpPr/>
            <p:nvPr/>
          </p:nvSpPr>
          <p:spPr>
            <a:xfrm>
              <a:off x="1306252" y="1979359"/>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4" name="Google Shape;1074;p2"/>
            <p:cNvSpPr/>
            <p:nvPr/>
          </p:nvSpPr>
          <p:spPr>
            <a:xfrm>
              <a:off x="1242035" y="2043611"/>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5" name="Google Shape;1075;p2"/>
            <p:cNvSpPr/>
            <p:nvPr/>
          </p:nvSpPr>
          <p:spPr>
            <a:xfrm>
              <a:off x="1370469"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6" name="Google Shape;1076;p2"/>
            <p:cNvSpPr/>
            <p:nvPr/>
          </p:nvSpPr>
          <p:spPr>
            <a:xfrm>
              <a:off x="1242035" y="1915143"/>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7" name="Google Shape;1077;p2"/>
            <p:cNvSpPr/>
            <p:nvPr/>
          </p:nvSpPr>
          <p:spPr>
            <a:xfrm>
              <a:off x="1370469"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8" name="Google Shape;1078;p2"/>
            <p:cNvSpPr/>
            <p:nvPr/>
          </p:nvSpPr>
          <p:spPr>
            <a:xfrm>
              <a:off x="1434308" y="1851338"/>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79" name="Google Shape;1079;p2"/>
            <p:cNvSpPr/>
            <p:nvPr/>
          </p:nvSpPr>
          <p:spPr>
            <a:xfrm>
              <a:off x="1306252"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0" name="Google Shape;1080;p2"/>
            <p:cNvSpPr/>
            <p:nvPr/>
          </p:nvSpPr>
          <p:spPr>
            <a:xfrm>
              <a:off x="986335"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1" name="Google Shape;1081;p2"/>
            <p:cNvSpPr/>
            <p:nvPr/>
          </p:nvSpPr>
          <p:spPr>
            <a:xfrm>
              <a:off x="1113979"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2" name="Google Shape;1082;p2"/>
            <p:cNvSpPr/>
            <p:nvPr/>
          </p:nvSpPr>
          <p:spPr>
            <a:xfrm>
              <a:off x="1178196" y="186335"/>
              <a:ext cx="38894" cy="38516"/>
            </a:xfrm>
            <a:custGeom>
              <a:avLst/>
              <a:gdLst/>
              <a:ahLst/>
              <a:cxnLst/>
              <a:rect l="l" t="t" r="r" b="b"/>
              <a:pathLst>
                <a:path w="1132" h="1121" extrusionOk="0">
                  <a:moveTo>
                    <a:pt x="561" y="1"/>
                  </a:moveTo>
                  <a:cubicBezTo>
                    <a:pt x="251" y="1"/>
                    <a:pt x="1" y="251"/>
                    <a:pt x="1" y="561"/>
                  </a:cubicBezTo>
                  <a:cubicBezTo>
                    <a:pt x="1" y="870"/>
                    <a:pt x="263" y="1120"/>
                    <a:pt x="561" y="1120"/>
                  </a:cubicBezTo>
                  <a:cubicBezTo>
                    <a:pt x="870" y="1120"/>
                    <a:pt x="1132" y="870"/>
                    <a:pt x="1132" y="561"/>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3" name="Google Shape;1083;p2"/>
            <p:cNvSpPr/>
            <p:nvPr/>
          </p:nvSpPr>
          <p:spPr>
            <a:xfrm>
              <a:off x="1050174" y="186335"/>
              <a:ext cx="38894" cy="38929"/>
            </a:xfrm>
            <a:custGeom>
              <a:avLst/>
              <a:gdLst/>
              <a:ahLst/>
              <a:cxnLst/>
              <a:rect l="l" t="t" r="r" b="b"/>
              <a:pathLst>
                <a:path w="1132" h="1133" extrusionOk="0">
                  <a:moveTo>
                    <a:pt x="560" y="1"/>
                  </a:moveTo>
                  <a:cubicBezTo>
                    <a:pt x="250" y="1"/>
                    <a:pt x="0" y="251"/>
                    <a:pt x="0" y="561"/>
                  </a:cubicBezTo>
                  <a:cubicBezTo>
                    <a:pt x="0" y="870"/>
                    <a:pt x="250" y="1132"/>
                    <a:pt x="560" y="1132"/>
                  </a:cubicBezTo>
                  <a:cubicBezTo>
                    <a:pt x="881" y="1132"/>
                    <a:pt x="1131" y="870"/>
                    <a:pt x="1131" y="561"/>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4" name="Google Shape;1084;p2"/>
            <p:cNvSpPr/>
            <p:nvPr/>
          </p:nvSpPr>
          <p:spPr>
            <a:xfrm>
              <a:off x="986335"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5" name="Google Shape;1085;p2"/>
            <p:cNvSpPr/>
            <p:nvPr/>
          </p:nvSpPr>
          <p:spPr>
            <a:xfrm>
              <a:off x="1113979" y="250174"/>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6" name="Google Shape;1086;p2"/>
            <p:cNvSpPr/>
            <p:nvPr/>
          </p:nvSpPr>
          <p:spPr>
            <a:xfrm>
              <a:off x="986335"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7" name="Google Shape;1087;p2"/>
            <p:cNvSpPr/>
            <p:nvPr/>
          </p:nvSpPr>
          <p:spPr>
            <a:xfrm>
              <a:off x="1113979" y="121706"/>
              <a:ext cx="38894" cy="38894"/>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8" name="Google Shape;1088;p2"/>
            <p:cNvSpPr/>
            <p:nvPr/>
          </p:nvSpPr>
          <p:spPr>
            <a:xfrm>
              <a:off x="1178196" y="58314"/>
              <a:ext cx="38894" cy="38894"/>
            </a:xfrm>
            <a:custGeom>
              <a:avLst/>
              <a:gdLst/>
              <a:ahLst/>
              <a:cxnLst/>
              <a:rect l="l" t="t" r="r" b="b"/>
              <a:pathLst>
                <a:path w="1132" h="1132" extrusionOk="0">
                  <a:moveTo>
                    <a:pt x="561" y="0"/>
                  </a:moveTo>
                  <a:cubicBezTo>
                    <a:pt x="251" y="0"/>
                    <a:pt x="1" y="250"/>
                    <a:pt x="1" y="572"/>
                  </a:cubicBezTo>
                  <a:cubicBezTo>
                    <a:pt x="13" y="881"/>
                    <a:pt x="263"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89" name="Google Shape;1089;p2"/>
            <p:cNvSpPr/>
            <p:nvPr/>
          </p:nvSpPr>
          <p:spPr>
            <a:xfrm>
              <a:off x="1050174"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0" name="Google Shape;1090;p2"/>
            <p:cNvSpPr/>
            <p:nvPr/>
          </p:nvSpPr>
          <p:spPr>
            <a:xfrm>
              <a:off x="1178196" y="442447"/>
              <a:ext cx="38894" cy="38894"/>
            </a:xfrm>
            <a:custGeom>
              <a:avLst/>
              <a:gdLst/>
              <a:ahLst/>
              <a:cxnLst/>
              <a:rect l="l" t="t" r="r" b="b"/>
              <a:pathLst>
                <a:path w="1132" h="1132" extrusionOk="0">
                  <a:moveTo>
                    <a:pt x="561" y="0"/>
                  </a:moveTo>
                  <a:cubicBezTo>
                    <a:pt x="251" y="0"/>
                    <a:pt x="1" y="250"/>
                    <a:pt x="1" y="560"/>
                  </a:cubicBezTo>
                  <a:cubicBezTo>
                    <a:pt x="13" y="881"/>
                    <a:pt x="263" y="1131"/>
                    <a:pt x="561" y="1131"/>
                  </a:cubicBezTo>
                  <a:cubicBezTo>
                    <a:pt x="870" y="1131"/>
                    <a:pt x="1132" y="881"/>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1" name="Google Shape;1091;p2"/>
            <p:cNvSpPr/>
            <p:nvPr/>
          </p:nvSpPr>
          <p:spPr>
            <a:xfrm>
              <a:off x="1050174" y="44244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2" name="Google Shape;1092;p2"/>
            <p:cNvSpPr/>
            <p:nvPr/>
          </p:nvSpPr>
          <p:spPr>
            <a:xfrm>
              <a:off x="986335"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3" name="Google Shape;1093;p2"/>
            <p:cNvSpPr/>
            <p:nvPr/>
          </p:nvSpPr>
          <p:spPr>
            <a:xfrm>
              <a:off x="1113979" y="50625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4" name="Google Shape;1094;p2"/>
            <p:cNvSpPr/>
            <p:nvPr/>
          </p:nvSpPr>
          <p:spPr>
            <a:xfrm>
              <a:off x="986335"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5" name="Google Shape;1095;p2"/>
            <p:cNvSpPr/>
            <p:nvPr/>
          </p:nvSpPr>
          <p:spPr>
            <a:xfrm>
              <a:off x="1113979" y="377818"/>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6" name="Google Shape;1096;p2"/>
            <p:cNvSpPr/>
            <p:nvPr/>
          </p:nvSpPr>
          <p:spPr>
            <a:xfrm>
              <a:off x="1178196" y="313979"/>
              <a:ext cx="38894" cy="38894"/>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7" name="Google Shape;1097;p2"/>
            <p:cNvSpPr/>
            <p:nvPr/>
          </p:nvSpPr>
          <p:spPr>
            <a:xfrm>
              <a:off x="1050174" y="314391"/>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8" name="Google Shape;1098;p2"/>
            <p:cNvSpPr/>
            <p:nvPr/>
          </p:nvSpPr>
          <p:spPr>
            <a:xfrm>
              <a:off x="1178196" y="698525"/>
              <a:ext cx="38894" cy="38894"/>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099" name="Google Shape;1099;p2"/>
            <p:cNvSpPr/>
            <p:nvPr/>
          </p:nvSpPr>
          <p:spPr>
            <a:xfrm>
              <a:off x="1050174"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0" name="Google Shape;1100;p2"/>
            <p:cNvSpPr/>
            <p:nvPr/>
          </p:nvSpPr>
          <p:spPr>
            <a:xfrm>
              <a:off x="986335"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1" name="Google Shape;1101;p2"/>
            <p:cNvSpPr/>
            <p:nvPr/>
          </p:nvSpPr>
          <p:spPr>
            <a:xfrm>
              <a:off x="1113979" y="762330"/>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2" name="Google Shape;1102;p2"/>
            <p:cNvSpPr/>
            <p:nvPr/>
          </p:nvSpPr>
          <p:spPr>
            <a:xfrm>
              <a:off x="986335"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3" name="Google Shape;1103;p2"/>
            <p:cNvSpPr/>
            <p:nvPr/>
          </p:nvSpPr>
          <p:spPr>
            <a:xfrm>
              <a:off x="1113979"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4" name="Google Shape;1104;p2"/>
            <p:cNvSpPr/>
            <p:nvPr/>
          </p:nvSpPr>
          <p:spPr>
            <a:xfrm>
              <a:off x="1178196" y="570091"/>
              <a:ext cx="38894" cy="38894"/>
            </a:xfrm>
            <a:custGeom>
              <a:avLst/>
              <a:gdLst/>
              <a:ahLst/>
              <a:cxnLst/>
              <a:rect l="l" t="t" r="r" b="b"/>
              <a:pathLst>
                <a:path w="1132" h="1132" extrusionOk="0">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5" name="Google Shape;1105;p2"/>
            <p:cNvSpPr/>
            <p:nvPr/>
          </p:nvSpPr>
          <p:spPr>
            <a:xfrm>
              <a:off x="1050174" y="570881"/>
              <a:ext cx="38894" cy="38482"/>
            </a:xfrm>
            <a:custGeom>
              <a:avLst/>
              <a:gdLst/>
              <a:ahLst/>
              <a:cxnLst/>
              <a:rect l="l" t="t" r="r" b="b"/>
              <a:pathLst>
                <a:path w="1132" h="1120" extrusionOk="0">
                  <a:moveTo>
                    <a:pt x="560" y="1"/>
                  </a:moveTo>
                  <a:cubicBezTo>
                    <a:pt x="250" y="1"/>
                    <a:pt x="0" y="251"/>
                    <a:pt x="0" y="560"/>
                  </a:cubicBezTo>
                  <a:cubicBezTo>
                    <a:pt x="0" y="870"/>
                    <a:pt x="250" y="1120"/>
                    <a:pt x="560" y="1120"/>
                  </a:cubicBezTo>
                  <a:cubicBezTo>
                    <a:pt x="881" y="1120"/>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6" name="Google Shape;1106;p2"/>
            <p:cNvSpPr/>
            <p:nvPr/>
          </p:nvSpPr>
          <p:spPr>
            <a:xfrm>
              <a:off x="1178196" y="954603"/>
              <a:ext cx="38894" cy="38894"/>
            </a:xfrm>
            <a:custGeom>
              <a:avLst/>
              <a:gdLst/>
              <a:ahLst/>
              <a:cxnLst/>
              <a:rect l="l" t="t" r="r" b="b"/>
              <a:pathLst>
                <a:path w="1132" h="1132" extrusionOk="0">
                  <a:moveTo>
                    <a:pt x="561" y="1"/>
                  </a:moveTo>
                  <a:cubicBezTo>
                    <a:pt x="251" y="1"/>
                    <a:pt x="1" y="263"/>
                    <a:pt x="1" y="572"/>
                  </a:cubicBezTo>
                  <a:cubicBezTo>
                    <a:pt x="13" y="882"/>
                    <a:pt x="263"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7" name="Google Shape;1107;p2"/>
            <p:cNvSpPr/>
            <p:nvPr/>
          </p:nvSpPr>
          <p:spPr>
            <a:xfrm>
              <a:off x="1050174"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8" name="Google Shape;1108;p2"/>
            <p:cNvSpPr/>
            <p:nvPr/>
          </p:nvSpPr>
          <p:spPr>
            <a:xfrm>
              <a:off x="986335"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09" name="Google Shape;1109;p2"/>
            <p:cNvSpPr/>
            <p:nvPr/>
          </p:nvSpPr>
          <p:spPr>
            <a:xfrm>
              <a:off x="1113979" y="1018854"/>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0" name="Google Shape;1110;p2"/>
            <p:cNvSpPr/>
            <p:nvPr/>
          </p:nvSpPr>
          <p:spPr>
            <a:xfrm>
              <a:off x="986335"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1" name="Google Shape;1111;p2"/>
            <p:cNvSpPr/>
            <p:nvPr/>
          </p:nvSpPr>
          <p:spPr>
            <a:xfrm>
              <a:off x="1113979"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2" name="Google Shape;1112;p2"/>
            <p:cNvSpPr/>
            <p:nvPr/>
          </p:nvSpPr>
          <p:spPr>
            <a:xfrm>
              <a:off x="1178196" y="826581"/>
              <a:ext cx="38894" cy="38894"/>
            </a:xfrm>
            <a:custGeom>
              <a:avLst/>
              <a:gdLst/>
              <a:ahLst/>
              <a:cxnLst/>
              <a:rect l="l" t="t" r="r" b="b"/>
              <a:pathLst>
                <a:path w="1132" h="1132" extrusionOk="0">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3" name="Google Shape;1113;p2"/>
            <p:cNvSpPr/>
            <p:nvPr/>
          </p:nvSpPr>
          <p:spPr>
            <a:xfrm>
              <a:off x="1050174" y="82699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4" name="Google Shape;1114;p2"/>
            <p:cNvSpPr/>
            <p:nvPr/>
          </p:nvSpPr>
          <p:spPr>
            <a:xfrm>
              <a:off x="1178196" y="1210302"/>
              <a:ext cx="38894" cy="38894"/>
            </a:xfrm>
            <a:custGeom>
              <a:avLst/>
              <a:gdLst/>
              <a:ahLst/>
              <a:cxnLst/>
              <a:rect l="l" t="t" r="r" b="b"/>
              <a:pathLst>
                <a:path w="1132" h="1132" extrusionOk="0">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5" name="Google Shape;1115;p2"/>
            <p:cNvSpPr/>
            <p:nvPr/>
          </p:nvSpPr>
          <p:spPr>
            <a:xfrm>
              <a:off x="1050174" y="1210714"/>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6" name="Google Shape;1116;p2"/>
            <p:cNvSpPr/>
            <p:nvPr/>
          </p:nvSpPr>
          <p:spPr>
            <a:xfrm>
              <a:off x="986335"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7" name="Google Shape;1117;p2"/>
            <p:cNvSpPr/>
            <p:nvPr/>
          </p:nvSpPr>
          <p:spPr>
            <a:xfrm>
              <a:off x="1113979" y="1274519"/>
              <a:ext cx="38894" cy="38894"/>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8" name="Google Shape;1118;p2"/>
            <p:cNvSpPr/>
            <p:nvPr/>
          </p:nvSpPr>
          <p:spPr>
            <a:xfrm>
              <a:off x="986335"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19" name="Google Shape;1119;p2"/>
            <p:cNvSpPr/>
            <p:nvPr/>
          </p:nvSpPr>
          <p:spPr>
            <a:xfrm>
              <a:off x="1113979" y="1146463"/>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0" name="Google Shape;1120;p2"/>
            <p:cNvSpPr/>
            <p:nvPr/>
          </p:nvSpPr>
          <p:spPr>
            <a:xfrm>
              <a:off x="1178196" y="1082659"/>
              <a:ext cx="38894" cy="38894"/>
            </a:xfrm>
            <a:custGeom>
              <a:avLst/>
              <a:gdLst/>
              <a:ahLst/>
              <a:cxnLst/>
              <a:rect l="l" t="t" r="r" b="b"/>
              <a:pathLst>
                <a:path w="1132" h="1132" extrusionOk="0">
                  <a:moveTo>
                    <a:pt x="561" y="1"/>
                  </a:moveTo>
                  <a:cubicBezTo>
                    <a:pt x="251" y="1"/>
                    <a:pt x="1" y="251"/>
                    <a:pt x="1" y="560"/>
                  </a:cubicBezTo>
                  <a:cubicBezTo>
                    <a:pt x="1" y="882"/>
                    <a:pt x="263" y="1132"/>
                    <a:pt x="561" y="1132"/>
                  </a:cubicBezTo>
                  <a:cubicBezTo>
                    <a:pt x="870" y="1132"/>
                    <a:pt x="1132" y="882"/>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1" name="Google Shape;1121;p2"/>
            <p:cNvSpPr/>
            <p:nvPr/>
          </p:nvSpPr>
          <p:spPr>
            <a:xfrm>
              <a:off x="1050174" y="1082659"/>
              <a:ext cx="38894" cy="38894"/>
            </a:xfrm>
            <a:custGeom>
              <a:avLst/>
              <a:gdLst/>
              <a:ahLst/>
              <a:cxnLst/>
              <a:rect l="l" t="t" r="r" b="b"/>
              <a:pathLst>
                <a:path w="1132" h="1132" extrusionOk="0">
                  <a:moveTo>
                    <a:pt x="560" y="1"/>
                  </a:moveTo>
                  <a:cubicBezTo>
                    <a:pt x="250" y="1"/>
                    <a:pt x="0" y="251"/>
                    <a:pt x="0" y="560"/>
                  </a:cubicBezTo>
                  <a:cubicBezTo>
                    <a:pt x="0" y="870"/>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2" name="Google Shape;1122;p2"/>
            <p:cNvSpPr/>
            <p:nvPr/>
          </p:nvSpPr>
          <p:spPr>
            <a:xfrm>
              <a:off x="1178196" y="1466792"/>
              <a:ext cx="38894" cy="38894"/>
            </a:xfrm>
            <a:custGeom>
              <a:avLst/>
              <a:gdLst/>
              <a:ahLst/>
              <a:cxnLst/>
              <a:rect l="l" t="t" r="r" b="b"/>
              <a:pathLst>
                <a:path w="1132" h="1132" extrusionOk="0">
                  <a:moveTo>
                    <a:pt x="561" y="0"/>
                  </a:moveTo>
                  <a:cubicBezTo>
                    <a:pt x="251" y="0"/>
                    <a:pt x="1" y="250"/>
                    <a:pt x="1" y="560"/>
                  </a:cubicBezTo>
                  <a:cubicBezTo>
                    <a:pt x="13" y="893"/>
                    <a:pt x="263" y="1132"/>
                    <a:pt x="561" y="1132"/>
                  </a:cubicBezTo>
                  <a:cubicBezTo>
                    <a:pt x="870" y="1132"/>
                    <a:pt x="1132" y="870"/>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3" name="Google Shape;1123;p2"/>
            <p:cNvSpPr/>
            <p:nvPr/>
          </p:nvSpPr>
          <p:spPr>
            <a:xfrm>
              <a:off x="1050174" y="1467204"/>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4" name="Google Shape;1124;p2"/>
            <p:cNvSpPr/>
            <p:nvPr/>
          </p:nvSpPr>
          <p:spPr>
            <a:xfrm>
              <a:off x="986335"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5" name="Google Shape;1125;p2"/>
            <p:cNvSpPr/>
            <p:nvPr/>
          </p:nvSpPr>
          <p:spPr>
            <a:xfrm>
              <a:off x="1113979" y="153100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6" name="Google Shape;1126;p2"/>
            <p:cNvSpPr/>
            <p:nvPr/>
          </p:nvSpPr>
          <p:spPr>
            <a:xfrm>
              <a:off x="986335"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7" name="Google Shape;1127;p2"/>
            <p:cNvSpPr/>
            <p:nvPr/>
          </p:nvSpPr>
          <p:spPr>
            <a:xfrm>
              <a:off x="1113979" y="14025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8" name="Google Shape;1128;p2"/>
            <p:cNvSpPr/>
            <p:nvPr/>
          </p:nvSpPr>
          <p:spPr>
            <a:xfrm>
              <a:off x="1178196" y="1338736"/>
              <a:ext cx="38894" cy="38894"/>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29" name="Google Shape;1129;p2"/>
            <p:cNvSpPr/>
            <p:nvPr/>
          </p:nvSpPr>
          <p:spPr>
            <a:xfrm>
              <a:off x="1050174" y="133873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0" name="Google Shape;1130;p2"/>
            <p:cNvSpPr/>
            <p:nvPr/>
          </p:nvSpPr>
          <p:spPr>
            <a:xfrm>
              <a:off x="1178196" y="1722870"/>
              <a:ext cx="38894" cy="38894"/>
            </a:xfrm>
            <a:custGeom>
              <a:avLst/>
              <a:gdLst/>
              <a:ahLst/>
              <a:cxnLst/>
              <a:rect l="l" t="t" r="r" b="b"/>
              <a:pathLst>
                <a:path w="1132" h="1132" extrusionOk="0">
                  <a:moveTo>
                    <a:pt x="561" y="1"/>
                  </a:moveTo>
                  <a:cubicBezTo>
                    <a:pt x="251" y="1"/>
                    <a:pt x="1" y="251"/>
                    <a:pt x="1" y="560"/>
                  </a:cubicBezTo>
                  <a:cubicBezTo>
                    <a:pt x="13" y="882"/>
                    <a:pt x="263" y="1132"/>
                    <a:pt x="561" y="1132"/>
                  </a:cubicBezTo>
                  <a:cubicBezTo>
                    <a:pt x="870" y="1132"/>
                    <a:pt x="1132" y="882"/>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1" name="Google Shape;1131;p2"/>
            <p:cNvSpPr/>
            <p:nvPr/>
          </p:nvSpPr>
          <p:spPr>
            <a:xfrm>
              <a:off x="1050174" y="172328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2" name="Google Shape;1132;p2"/>
            <p:cNvSpPr/>
            <p:nvPr/>
          </p:nvSpPr>
          <p:spPr>
            <a:xfrm>
              <a:off x="986335"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3" name="Google Shape;1133;p2"/>
            <p:cNvSpPr/>
            <p:nvPr/>
          </p:nvSpPr>
          <p:spPr>
            <a:xfrm>
              <a:off x="1113979" y="1787121"/>
              <a:ext cx="38894" cy="38894"/>
            </a:xfrm>
            <a:custGeom>
              <a:avLst/>
              <a:gdLst/>
              <a:ahLst/>
              <a:cxnLst/>
              <a:rect l="l" t="t" r="r" b="b"/>
              <a:pathLst>
                <a:path w="1132" h="1132" extrusionOk="0">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4" name="Google Shape;1134;p2"/>
            <p:cNvSpPr/>
            <p:nvPr/>
          </p:nvSpPr>
          <p:spPr>
            <a:xfrm>
              <a:off x="986335"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5" name="Google Shape;1135;p2"/>
            <p:cNvSpPr/>
            <p:nvPr/>
          </p:nvSpPr>
          <p:spPr>
            <a:xfrm>
              <a:off x="1113979" y="1659065"/>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6" name="Google Shape;1136;p2"/>
            <p:cNvSpPr/>
            <p:nvPr/>
          </p:nvSpPr>
          <p:spPr>
            <a:xfrm>
              <a:off x="1178196" y="1594848"/>
              <a:ext cx="38894" cy="38894"/>
            </a:xfrm>
            <a:custGeom>
              <a:avLst/>
              <a:gdLst/>
              <a:ahLst/>
              <a:cxnLst/>
              <a:rect l="l" t="t" r="r" b="b"/>
              <a:pathLst>
                <a:path w="1132" h="1132" extrusionOk="0">
                  <a:moveTo>
                    <a:pt x="561" y="0"/>
                  </a:moveTo>
                  <a:cubicBezTo>
                    <a:pt x="251" y="0"/>
                    <a:pt x="1" y="262"/>
                    <a:pt x="1" y="572"/>
                  </a:cubicBezTo>
                  <a:cubicBezTo>
                    <a:pt x="13" y="881"/>
                    <a:pt x="263"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7" name="Google Shape;1137;p2"/>
            <p:cNvSpPr/>
            <p:nvPr/>
          </p:nvSpPr>
          <p:spPr>
            <a:xfrm>
              <a:off x="1050174"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8" name="Google Shape;1138;p2"/>
            <p:cNvSpPr/>
            <p:nvPr/>
          </p:nvSpPr>
          <p:spPr>
            <a:xfrm>
              <a:off x="1178196" y="1978982"/>
              <a:ext cx="38894" cy="38894"/>
            </a:xfrm>
            <a:custGeom>
              <a:avLst/>
              <a:gdLst/>
              <a:ahLst/>
              <a:cxnLst/>
              <a:rect l="l" t="t" r="r" b="b"/>
              <a:pathLst>
                <a:path w="1132" h="1132" extrusionOk="0">
                  <a:moveTo>
                    <a:pt x="561" y="0"/>
                  </a:moveTo>
                  <a:cubicBezTo>
                    <a:pt x="251" y="0"/>
                    <a:pt x="1" y="250"/>
                    <a:pt x="1" y="572"/>
                  </a:cubicBezTo>
                  <a:cubicBezTo>
                    <a:pt x="1" y="881"/>
                    <a:pt x="263"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39" name="Google Shape;1139;p2"/>
            <p:cNvSpPr/>
            <p:nvPr/>
          </p:nvSpPr>
          <p:spPr>
            <a:xfrm>
              <a:off x="1050174" y="1979359"/>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0" name="Google Shape;1140;p2"/>
            <p:cNvSpPr/>
            <p:nvPr/>
          </p:nvSpPr>
          <p:spPr>
            <a:xfrm>
              <a:off x="986335"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1" name="Google Shape;1141;p2"/>
            <p:cNvSpPr/>
            <p:nvPr/>
          </p:nvSpPr>
          <p:spPr>
            <a:xfrm>
              <a:off x="1113979" y="204361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2" name="Google Shape;1142;p2"/>
            <p:cNvSpPr/>
            <p:nvPr/>
          </p:nvSpPr>
          <p:spPr>
            <a:xfrm>
              <a:off x="986335"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3" name="Google Shape;1143;p2"/>
            <p:cNvSpPr/>
            <p:nvPr/>
          </p:nvSpPr>
          <p:spPr>
            <a:xfrm>
              <a:off x="1113979" y="1915143"/>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4" name="Google Shape;1144;p2"/>
            <p:cNvSpPr/>
            <p:nvPr/>
          </p:nvSpPr>
          <p:spPr>
            <a:xfrm>
              <a:off x="1178196" y="1851338"/>
              <a:ext cx="38894" cy="38894"/>
            </a:xfrm>
            <a:custGeom>
              <a:avLst/>
              <a:gdLst/>
              <a:ahLst/>
              <a:cxnLst/>
              <a:rect l="l" t="t" r="r" b="b"/>
              <a:pathLst>
                <a:path w="1132" h="1132" extrusionOk="0">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5" name="Google Shape;1145;p2"/>
            <p:cNvSpPr/>
            <p:nvPr/>
          </p:nvSpPr>
          <p:spPr>
            <a:xfrm>
              <a:off x="1050174"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6" name="Google Shape;1146;p2"/>
            <p:cNvSpPr/>
            <p:nvPr/>
          </p:nvSpPr>
          <p:spPr>
            <a:xfrm>
              <a:off x="729845" y="-5903"/>
              <a:ext cx="39307" cy="38894"/>
            </a:xfrm>
            <a:custGeom>
              <a:avLst/>
              <a:gdLst/>
              <a:ahLst/>
              <a:cxnLst/>
              <a:rect l="l" t="t" r="r" b="b"/>
              <a:pathLst>
                <a:path w="1144" h="1132" extrusionOk="0">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7" name="Google Shape;1147;p2"/>
            <p:cNvSpPr/>
            <p:nvPr/>
          </p:nvSpPr>
          <p:spPr>
            <a:xfrm>
              <a:off x="857901" y="-5903"/>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8" name="Google Shape;1148;p2"/>
            <p:cNvSpPr/>
            <p:nvPr/>
          </p:nvSpPr>
          <p:spPr>
            <a:xfrm>
              <a:off x="922531" y="186335"/>
              <a:ext cx="38894" cy="38516"/>
            </a:xfrm>
            <a:custGeom>
              <a:avLst/>
              <a:gdLst/>
              <a:ahLst/>
              <a:cxnLst/>
              <a:rect l="l" t="t" r="r" b="b"/>
              <a:pathLst>
                <a:path w="1132" h="1121" extrusionOk="0">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49" name="Google Shape;1149;p2"/>
            <p:cNvSpPr/>
            <p:nvPr/>
          </p:nvSpPr>
          <p:spPr>
            <a:xfrm>
              <a:off x="794062" y="186335"/>
              <a:ext cx="38929" cy="38929"/>
            </a:xfrm>
            <a:custGeom>
              <a:avLst/>
              <a:gdLst/>
              <a:ahLst/>
              <a:cxnLst/>
              <a:rect l="l" t="t" r="r" b="b"/>
              <a:pathLst>
                <a:path w="1133" h="1133" extrusionOk="0">
                  <a:moveTo>
                    <a:pt x="561" y="1"/>
                  </a:moveTo>
                  <a:cubicBezTo>
                    <a:pt x="251" y="1"/>
                    <a:pt x="1" y="251"/>
                    <a:pt x="1" y="561"/>
                  </a:cubicBezTo>
                  <a:cubicBezTo>
                    <a:pt x="1" y="870"/>
                    <a:pt x="251" y="1132"/>
                    <a:pt x="561" y="1132"/>
                  </a:cubicBezTo>
                  <a:cubicBezTo>
                    <a:pt x="870" y="1132"/>
                    <a:pt x="1132" y="870"/>
                    <a:pt x="1132" y="561"/>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0" name="Google Shape;1150;p2"/>
            <p:cNvSpPr/>
            <p:nvPr/>
          </p:nvSpPr>
          <p:spPr>
            <a:xfrm>
              <a:off x="729845" y="250174"/>
              <a:ext cx="39307" cy="38894"/>
            </a:xfrm>
            <a:custGeom>
              <a:avLst/>
              <a:gdLst/>
              <a:ahLst/>
              <a:cxnLst/>
              <a:rect l="l" t="t" r="r" b="b"/>
              <a:pathLst>
                <a:path w="1144" h="1132" extrusionOk="0">
                  <a:moveTo>
                    <a:pt x="572" y="0"/>
                  </a:moveTo>
                  <a:cubicBezTo>
                    <a:pt x="263" y="0"/>
                    <a:pt x="1" y="250"/>
                    <a:pt x="1" y="560"/>
                  </a:cubicBezTo>
                  <a:cubicBezTo>
                    <a:pt x="13" y="881"/>
                    <a:pt x="263"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1" name="Google Shape;1151;p2"/>
            <p:cNvSpPr/>
            <p:nvPr/>
          </p:nvSpPr>
          <p:spPr>
            <a:xfrm>
              <a:off x="857901" y="250174"/>
              <a:ext cx="38894" cy="38894"/>
            </a:xfrm>
            <a:custGeom>
              <a:avLst/>
              <a:gdLst/>
              <a:ahLst/>
              <a:cxnLst/>
              <a:rect l="l" t="t" r="r" b="b"/>
              <a:pathLst>
                <a:path w="1132" h="1132" extrusionOk="0">
                  <a:moveTo>
                    <a:pt x="572" y="0"/>
                  </a:moveTo>
                  <a:cubicBezTo>
                    <a:pt x="250" y="0"/>
                    <a:pt x="0" y="250"/>
                    <a:pt x="0" y="560"/>
                  </a:cubicBezTo>
                  <a:cubicBezTo>
                    <a:pt x="12" y="881"/>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2" name="Google Shape;1152;p2"/>
            <p:cNvSpPr/>
            <p:nvPr/>
          </p:nvSpPr>
          <p:spPr>
            <a:xfrm>
              <a:off x="729845" y="121706"/>
              <a:ext cx="39307" cy="38894"/>
            </a:xfrm>
            <a:custGeom>
              <a:avLst/>
              <a:gdLst/>
              <a:ahLst/>
              <a:cxnLst/>
              <a:rect l="l" t="t" r="r" b="b"/>
              <a:pathLst>
                <a:path w="1144" h="1132" extrusionOk="0">
                  <a:moveTo>
                    <a:pt x="572" y="1"/>
                  </a:moveTo>
                  <a:cubicBezTo>
                    <a:pt x="263" y="1"/>
                    <a:pt x="1" y="251"/>
                    <a:pt x="1" y="572"/>
                  </a:cubicBezTo>
                  <a:cubicBezTo>
                    <a:pt x="13" y="894"/>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3" name="Google Shape;1153;p2"/>
            <p:cNvSpPr/>
            <p:nvPr/>
          </p:nvSpPr>
          <p:spPr>
            <a:xfrm>
              <a:off x="857901" y="121706"/>
              <a:ext cx="38894" cy="38894"/>
            </a:xfrm>
            <a:custGeom>
              <a:avLst/>
              <a:gdLst/>
              <a:ahLst/>
              <a:cxnLst/>
              <a:rect l="l" t="t" r="r" b="b"/>
              <a:pathLst>
                <a:path w="1132" h="1132" extrusionOk="0">
                  <a:moveTo>
                    <a:pt x="572" y="1"/>
                  </a:moveTo>
                  <a:cubicBezTo>
                    <a:pt x="250" y="1"/>
                    <a:pt x="0" y="251"/>
                    <a:pt x="0" y="572"/>
                  </a:cubicBezTo>
                  <a:cubicBezTo>
                    <a:pt x="12" y="894"/>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4" name="Google Shape;1154;p2"/>
            <p:cNvSpPr/>
            <p:nvPr/>
          </p:nvSpPr>
          <p:spPr>
            <a:xfrm>
              <a:off x="922531" y="58314"/>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5" name="Google Shape;1155;p2"/>
            <p:cNvSpPr/>
            <p:nvPr/>
          </p:nvSpPr>
          <p:spPr>
            <a:xfrm>
              <a:off x="794062" y="58314"/>
              <a:ext cx="38929" cy="38894"/>
            </a:xfrm>
            <a:custGeom>
              <a:avLst/>
              <a:gdLst/>
              <a:ahLst/>
              <a:cxnLst/>
              <a:rect l="l" t="t" r="r" b="b"/>
              <a:pathLst>
                <a:path w="1133" h="1132" extrusionOk="0">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6" name="Google Shape;1156;p2"/>
            <p:cNvSpPr/>
            <p:nvPr/>
          </p:nvSpPr>
          <p:spPr>
            <a:xfrm>
              <a:off x="922531" y="442447"/>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7" name="Google Shape;1157;p2"/>
            <p:cNvSpPr/>
            <p:nvPr/>
          </p:nvSpPr>
          <p:spPr>
            <a:xfrm>
              <a:off x="794062" y="442447"/>
              <a:ext cx="38929" cy="38894"/>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8" name="Google Shape;1158;p2"/>
            <p:cNvSpPr/>
            <p:nvPr/>
          </p:nvSpPr>
          <p:spPr>
            <a:xfrm>
              <a:off x="729845" y="506252"/>
              <a:ext cx="39307" cy="38894"/>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59" name="Google Shape;1159;p2"/>
            <p:cNvSpPr/>
            <p:nvPr/>
          </p:nvSpPr>
          <p:spPr>
            <a:xfrm>
              <a:off x="857901" y="506252"/>
              <a:ext cx="38894" cy="38894"/>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0" name="Google Shape;1160;p2"/>
            <p:cNvSpPr/>
            <p:nvPr/>
          </p:nvSpPr>
          <p:spPr>
            <a:xfrm>
              <a:off x="729845" y="377818"/>
              <a:ext cx="39307" cy="38894"/>
            </a:xfrm>
            <a:custGeom>
              <a:avLst/>
              <a:gdLst/>
              <a:ahLst/>
              <a:cxnLst/>
              <a:rect l="l" t="t" r="r" b="b"/>
              <a:pathLst>
                <a:path w="1144" h="1132" extrusionOk="0">
                  <a:moveTo>
                    <a:pt x="572" y="0"/>
                  </a:moveTo>
                  <a:cubicBezTo>
                    <a:pt x="263" y="0"/>
                    <a:pt x="1" y="262"/>
                    <a:pt x="1" y="572"/>
                  </a:cubicBezTo>
                  <a:cubicBezTo>
                    <a:pt x="13" y="893"/>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1" name="Google Shape;1161;p2"/>
            <p:cNvSpPr/>
            <p:nvPr/>
          </p:nvSpPr>
          <p:spPr>
            <a:xfrm>
              <a:off x="857901" y="377818"/>
              <a:ext cx="38894" cy="38894"/>
            </a:xfrm>
            <a:custGeom>
              <a:avLst/>
              <a:gdLst/>
              <a:ahLst/>
              <a:cxnLst/>
              <a:rect l="l" t="t" r="r" b="b"/>
              <a:pathLst>
                <a:path w="1132" h="1132" extrusionOk="0">
                  <a:moveTo>
                    <a:pt x="572" y="0"/>
                  </a:moveTo>
                  <a:cubicBezTo>
                    <a:pt x="250" y="0"/>
                    <a:pt x="0" y="262"/>
                    <a:pt x="0" y="572"/>
                  </a:cubicBezTo>
                  <a:cubicBezTo>
                    <a:pt x="12" y="893"/>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2" name="Google Shape;1162;p2"/>
            <p:cNvSpPr/>
            <p:nvPr/>
          </p:nvSpPr>
          <p:spPr>
            <a:xfrm>
              <a:off x="922531" y="31397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3" name="Google Shape;1163;p2"/>
            <p:cNvSpPr/>
            <p:nvPr/>
          </p:nvSpPr>
          <p:spPr>
            <a:xfrm>
              <a:off x="794062" y="314391"/>
              <a:ext cx="38929" cy="38894"/>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4" name="Google Shape;1164;p2"/>
            <p:cNvSpPr/>
            <p:nvPr/>
          </p:nvSpPr>
          <p:spPr>
            <a:xfrm>
              <a:off x="922531"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5" name="Google Shape;1165;p2"/>
            <p:cNvSpPr/>
            <p:nvPr/>
          </p:nvSpPr>
          <p:spPr>
            <a:xfrm>
              <a:off x="794062" y="698525"/>
              <a:ext cx="38929" cy="38894"/>
            </a:xfrm>
            <a:custGeom>
              <a:avLst/>
              <a:gdLst/>
              <a:ahLst/>
              <a:cxnLst/>
              <a:rect l="l" t="t" r="r" b="b"/>
              <a:pathLst>
                <a:path w="1133"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6" name="Google Shape;1166;p2"/>
            <p:cNvSpPr/>
            <p:nvPr/>
          </p:nvSpPr>
          <p:spPr>
            <a:xfrm>
              <a:off x="729845" y="762330"/>
              <a:ext cx="39307" cy="38929"/>
            </a:xfrm>
            <a:custGeom>
              <a:avLst/>
              <a:gdLst/>
              <a:ahLst/>
              <a:cxnLst/>
              <a:rect l="l" t="t" r="r" b="b"/>
              <a:pathLst>
                <a:path w="1144" h="1133" extrusionOk="0">
                  <a:moveTo>
                    <a:pt x="572" y="1"/>
                  </a:moveTo>
                  <a:cubicBezTo>
                    <a:pt x="263" y="1"/>
                    <a:pt x="1" y="263"/>
                    <a:pt x="1" y="572"/>
                  </a:cubicBezTo>
                  <a:cubicBezTo>
                    <a:pt x="13" y="882"/>
                    <a:pt x="263" y="1132"/>
                    <a:pt x="572" y="1132"/>
                  </a:cubicBezTo>
                  <a:cubicBezTo>
                    <a:pt x="882" y="1132"/>
                    <a:pt x="1144" y="882"/>
                    <a:pt x="1144" y="572"/>
                  </a:cubicBezTo>
                  <a:cubicBezTo>
                    <a:pt x="1144"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7" name="Google Shape;1167;p2"/>
            <p:cNvSpPr/>
            <p:nvPr/>
          </p:nvSpPr>
          <p:spPr>
            <a:xfrm>
              <a:off x="857901" y="762330"/>
              <a:ext cx="38894" cy="38929"/>
            </a:xfrm>
            <a:custGeom>
              <a:avLst/>
              <a:gdLst/>
              <a:ahLst/>
              <a:cxnLst/>
              <a:rect l="l" t="t" r="r" b="b"/>
              <a:pathLst>
                <a:path w="1132" h="1133" extrusionOk="0">
                  <a:moveTo>
                    <a:pt x="572" y="1"/>
                  </a:moveTo>
                  <a:cubicBezTo>
                    <a:pt x="250" y="1"/>
                    <a:pt x="0" y="263"/>
                    <a:pt x="0" y="572"/>
                  </a:cubicBezTo>
                  <a:cubicBezTo>
                    <a:pt x="12" y="882"/>
                    <a:pt x="250"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8" name="Google Shape;1168;p2"/>
            <p:cNvSpPr/>
            <p:nvPr/>
          </p:nvSpPr>
          <p:spPr>
            <a:xfrm>
              <a:off x="729845" y="634308"/>
              <a:ext cx="39307" cy="38894"/>
            </a:xfrm>
            <a:custGeom>
              <a:avLst/>
              <a:gdLst/>
              <a:ahLst/>
              <a:cxnLst/>
              <a:rect l="l" t="t" r="r" b="b"/>
              <a:pathLst>
                <a:path w="1144" h="1132" extrusionOk="0">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69" name="Google Shape;1169;p2"/>
            <p:cNvSpPr/>
            <p:nvPr/>
          </p:nvSpPr>
          <p:spPr>
            <a:xfrm>
              <a:off x="857901" y="634308"/>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0" name="Google Shape;1170;p2"/>
            <p:cNvSpPr/>
            <p:nvPr/>
          </p:nvSpPr>
          <p:spPr>
            <a:xfrm>
              <a:off x="922531" y="570091"/>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1" name="Google Shape;1171;p2"/>
            <p:cNvSpPr/>
            <p:nvPr/>
          </p:nvSpPr>
          <p:spPr>
            <a:xfrm>
              <a:off x="794062" y="570881"/>
              <a:ext cx="38929" cy="38482"/>
            </a:xfrm>
            <a:custGeom>
              <a:avLst/>
              <a:gdLst/>
              <a:ahLst/>
              <a:cxnLst/>
              <a:rect l="l" t="t" r="r" b="b"/>
              <a:pathLst>
                <a:path w="1133" h="1120" extrusionOk="0">
                  <a:moveTo>
                    <a:pt x="561" y="1"/>
                  </a:moveTo>
                  <a:cubicBezTo>
                    <a:pt x="251" y="1"/>
                    <a:pt x="1" y="251"/>
                    <a:pt x="1" y="560"/>
                  </a:cubicBezTo>
                  <a:cubicBezTo>
                    <a:pt x="1" y="870"/>
                    <a:pt x="251" y="1120"/>
                    <a:pt x="561" y="1120"/>
                  </a:cubicBezTo>
                  <a:cubicBezTo>
                    <a:pt x="870" y="1120"/>
                    <a:pt x="1132" y="870"/>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2" name="Google Shape;1172;p2"/>
            <p:cNvSpPr/>
            <p:nvPr/>
          </p:nvSpPr>
          <p:spPr>
            <a:xfrm>
              <a:off x="922531"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3" name="Google Shape;1173;p2"/>
            <p:cNvSpPr/>
            <p:nvPr/>
          </p:nvSpPr>
          <p:spPr>
            <a:xfrm>
              <a:off x="794062" y="954603"/>
              <a:ext cx="38929" cy="38894"/>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4" name="Google Shape;1174;p2"/>
            <p:cNvSpPr/>
            <p:nvPr/>
          </p:nvSpPr>
          <p:spPr>
            <a:xfrm>
              <a:off x="729845" y="1018854"/>
              <a:ext cx="39307" cy="38894"/>
            </a:xfrm>
            <a:custGeom>
              <a:avLst/>
              <a:gdLst/>
              <a:ahLst/>
              <a:cxnLst/>
              <a:rect l="l" t="t" r="r" b="b"/>
              <a:pathLst>
                <a:path w="1144" h="1132" extrusionOk="0">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5" name="Google Shape;1175;p2"/>
            <p:cNvSpPr/>
            <p:nvPr/>
          </p:nvSpPr>
          <p:spPr>
            <a:xfrm>
              <a:off x="857901" y="1018854"/>
              <a:ext cx="38894" cy="38894"/>
            </a:xfrm>
            <a:custGeom>
              <a:avLst/>
              <a:gdLst/>
              <a:ahLst/>
              <a:cxnLst/>
              <a:rect l="l" t="t" r="r" b="b"/>
              <a:pathLst>
                <a:path w="1132" h="1132" extrusionOk="0">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6" name="Google Shape;1176;p2"/>
            <p:cNvSpPr/>
            <p:nvPr/>
          </p:nvSpPr>
          <p:spPr>
            <a:xfrm>
              <a:off x="729845" y="890386"/>
              <a:ext cx="39307" cy="38894"/>
            </a:xfrm>
            <a:custGeom>
              <a:avLst/>
              <a:gdLst/>
              <a:ahLst/>
              <a:cxnLst/>
              <a:rect l="l" t="t" r="r" b="b"/>
              <a:pathLst>
                <a:path w="1144" h="1132" extrusionOk="0">
                  <a:moveTo>
                    <a:pt x="572" y="1"/>
                  </a:moveTo>
                  <a:cubicBezTo>
                    <a:pt x="263" y="1"/>
                    <a:pt x="1" y="251"/>
                    <a:pt x="1" y="560"/>
                  </a:cubicBezTo>
                  <a:cubicBezTo>
                    <a:pt x="1" y="882"/>
                    <a:pt x="263"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7" name="Google Shape;1177;p2"/>
            <p:cNvSpPr/>
            <p:nvPr/>
          </p:nvSpPr>
          <p:spPr>
            <a:xfrm>
              <a:off x="857901" y="890386"/>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8" name="Google Shape;1178;p2"/>
            <p:cNvSpPr/>
            <p:nvPr/>
          </p:nvSpPr>
          <p:spPr>
            <a:xfrm>
              <a:off x="922531" y="82658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79" name="Google Shape;1179;p2"/>
            <p:cNvSpPr/>
            <p:nvPr/>
          </p:nvSpPr>
          <p:spPr>
            <a:xfrm>
              <a:off x="794062" y="826993"/>
              <a:ext cx="38929" cy="38894"/>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0" name="Google Shape;1180;p2"/>
            <p:cNvSpPr/>
            <p:nvPr/>
          </p:nvSpPr>
          <p:spPr>
            <a:xfrm>
              <a:off x="922531" y="1210302"/>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1" name="Google Shape;1181;p2"/>
            <p:cNvSpPr/>
            <p:nvPr/>
          </p:nvSpPr>
          <p:spPr>
            <a:xfrm>
              <a:off x="794062" y="1210714"/>
              <a:ext cx="38929" cy="38894"/>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2" name="Google Shape;1182;p2"/>
            <p:cNvSpPr/>
            <p:nvPr/>
          </p:nvSpPr>
          <p:spPr>
            <a:xfrm>
              <a:off x="729845" y="1274519"/>
              <a:ext cx="39307" cy="38894"/>
            </a:xfrm>
            <a:custGeom>
              <a:avLst/>
              <a:gdLst/>
              <a:ahLst/>
              <a:cxnLst/>
              <a:rect l="l" t="t" r="r" b="b"/>
              <a:pathLst>
                <a:path w="1144" h="1132" extrusionOk="0">
                  <a:moveTo>
                    <a:pt x="572" y="1"/>
                  </a:moveTo>
                  <a:cubicBezTo>
                    <a:pt x="263" y="1"/>
                    <a:pt x="1" y="251"/>
                    <a:pt x="1" y="560"/>
                  </a:cubicBezTo>
                  <a:cubicBezTo>
                    <a:pt x="13" y="894"/>
                    <a:pt x="263" y="1132"/>
                    <a:pt x="572" y="1132"/>
                  </a:cubicBezTo>
                  <a:cubicBezTo>
                    <a:pt x="882" y="1132"/>
                    <a:pt x="1144" y="870"/>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3" name="Google Shape;1183;p2"/>
            <p:cNvSpPr/>
            <p:nvPr/>
          </p:nvSpPr>
          <p:spPr>
            <a:xfrm>
              <a:off x="857901" y="1274519"/>
              <a:ext cx="38894" cy="38894"/>
            </a:xfrm>
            <a:custGeom>
              <a:avLst/>
              <a:gdLst/>
              <a:ahLst/>
              <a:cxnLst/>
              <a:rect l="l" t="t" r="r" b="b"/>
              <a:pathLst>
                <a:path w="1132" h="1132" extrusionOk="0">
                  <a:moveTo>
                    <a:pt x="572" y="1"/>
                  </a:moveTo>
                  <a:cubicBezTo>
                    <a:pt x="250" y="1"/>
                    <a:pt x="0" y="251"/>
                    <a:pt x="0" y="560"/>
                  </a:cubicBezTo>
                  <a:cubicBezTo>
                    <a:pt x="12" y="894"/>
                    <a:pt x="250"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4" name="Google Shape;1184;p2"/>
            <p:cNvSpPr/>
            <p:nvPr/>
          </p:nvSpPr>
          <p:spPr>
            <a:xfrm>
              <a:off x="729845" y="1146463"/>
              <a:ext cx="39307" cy="38894"/>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5" name="Google Shape;1185;p2"/>
            <p:cNvSpPr/>
            <p:nvPr/>
          </p:nvSpPr>
          <p:spPr>
            <a:xfrm>
              <a:off x="857901" y="1146463"/>
              <a:ext cx="38894" cy="38894"/>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6" name="Google Shape;1186;p2"/>
            <p:cNvSpPr/>
            <p:nvPr/>
          </p:nvSpPr>
          <p:spPr>
            <a:xfrm>
              <a:off x="922531" y="1082659"/>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7" name="Google Shape;1187;p2"/>
            <p:cNvSpPr/>
            <p:nvPr/>
          </p:nvSpPr>
          <p:spPr>
            <a:xfrm>
              <a:off x="794062" y="1082659"/>
              <a:ext cx="38929" cy="38894"/>
            </a:xfrm>
            <a:custGeom>
              <a:avLst/>
              <a:gdLst/>
              <a:ahLst/>
              <a:cxnLst/>
              <a:rect l="l" t="t" r="r" b="b"/>
              <a:pathLst>
                <a:path w="1133" h="1132" extrusionOk="0">
                  <a:moveTo>
                    <a:pt x="561" y="1"/>
                  </a:moveTo>
                  <a:cubicBezTo>
                    <a:pt x="251" y="1"/>
                    <a:pt x="1" y="251"/>
                    <a:pt x="1" y="560"/>
                  </a:cubicBezTo>
                  <a:cubicBezTo>
                    <a:pt x="1" y="870"/>
                    <a:pt x="251" y="1132"/>
                    <a:pt x="561" y="1132"/>
                  </a:cubicBezTo>
                  <a:cubicBezTo>
                    <a:pt x="870" y="1132"/>
                    <a:pt x="1132" y="870"/>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8" name="Google Shape;1188;p2"/>
            <p:cNvSpPr/>
            <p:nvPr/>
          </p:nvSpPr>
          <p:spPr>
            <a:xfrm>
              <a:off x="922531" y="1466792"/>
              <a:ext cx="38894" cy="38894"/>
            </a:xfrm>
            <a:custGeom>
              <a:avLst/>
              <a:gdLst/>
              <a:ahLst/>
              <a:cxnLst/>
              <a:rect l="l" t="t" r="r" b="b"/>
              <a:pathLst>
                <a:path w="1132" h="1132" extrusionOk="0">
                  <a:moveTo>
                    <a:pt x="560" y="0"/>
                  </a:moveTo>
                  <a:cubicBezTo>
                    <a:pt x="251" y="0"/>
                    <a:pt x="1" y="250"/>
                    <a:pt x="1" y="560"/>
                  </a:cubicBezTo>
                  <a:cubicBezTo>
                    <a:pt x="1" y="893"/>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89" name="Google Shape;1189;p2"/>
            <p:cNvSpPr/>
            <p:nvPr/>
          </p:nvSpPr>
          <p:spPr>
            <a:xfrm>
              <a:off x="794062" y="1467204"/>
              <a:ext cx="38929" cy="38894"/>
            </a:xfrm>
            <a:custGeom>
              <a:avLst/>
              <a:gdLst/>
              <a:ahLst/>
              <a:cxnLst/>
              <a:rect l="l" t="t" r="r" b="b"/>
              <a:pathLst>
                <a:path w="1133" h="1132" extrusionOk="0">
                  <a:moveTo>
                    <a:pt x="561" y="0"/>
                  </a:moveTo>
                  <a:cubicBezTo>
                    <a:pt x="251" y="0"/>
                    <a:pt x="1" y="250"/>
                    <a:pt x="1" y="560"/>
                  </a:cubicBezTo>
                  <a:cubicBezTo>
                    <a:pt x="1" y="870"/>
                    <a:pt x="251" y="1131"/>
                    <a:pt x="561" y="1131"/>
                  </a:cubicBezTo>
                  <a:cubicBezTo>
                    <a:pt x="870" y="1131"/>
                    <a:pt x="1132" y="870"/>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0" name="Google Shape;1190;p2"/>
            <p:cNvSpPr/>
            <p:nvPr/>
          </p:nvSpPr>
          <p:spPr>
            <a:xfrm>
              <a:off x="729845" y="1531009"/>
              <a:ext cx="39307" cy="38894"/>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1" name="Google Shape;1191;p2"/>
            <p:cNvSpPr/>
            <p:nvPr/>
          </p:nvSpPr>
          <p:spPr>
            <a:xfrm>
              <a:off x="857901" y="1531009"/>
              <a:ext cx="38894" cy="38894"/>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2" name="Google Shape;1192;p2"/>
            <p:cNvSpPr/>
            <p:nvPr/>
          </p:nvSpPr>
          <p:spPr>
            <a:xfrm>
              <a:off x="729845" y="1402575"/>
              <a:ext cx="39307" cy="38894"/>
            </a:xfrm>
            <a:custGeom>
              <a:avLst/>
              <a:gdLst/>
              <a:ahLst/>
              <a:cxnLst/>
              <a:rect l="l" t="t" r="r" b="b"/>
              <a:pathLst>
                <a:path w="1144" h="1132" extrusionOk="0">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3" name="Google Shape;1193;p2"/>
            <p:cNvSpPr/>
            <p:nvPr/>
          </p:nvSpPr>
          <p:spPr>
            <a:xfrm>
              <a:off x="857901" y="1402575"/>
              <a:ext cx="38894" cy="38894"/>
            </a:xfrm>
            <a:custGeom>
              <a:avLst/>
              <a:gdLst/>
              <a:ahLst/>
              <a:cxnLst/>
              <a:rect l="l" t="t" r="r" b="b"/>
              <a:pathLst>
                <a:path w="1132" h="1132" extrusionOk="0">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4" name="Google Shape;1194;p2"/>
            <p:cNvSpPr/>
            <p:nvPr/>
          </p:nvSpPr>
          <p:spPr>
            <a:xfrm>
              <a:off x="922531" y="1338736"/>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5" name="Google Shape;1195;p2"/>
            <p:cNvSpPr/>
            <p:nvPr/>
          </p:nvSpPr>
          <p:spPr>
            <a:xfrm>
              <a:off x="794062" y="1338736"/>
              <a:ext cx="38929" cy="38894"/>
            </a:xfrm>
            <a:custGeom>
              <a:avLst/>
              <a:gdLst/>
              <a:ahLst/>
              <a:cxnLst/>
              <a:rect l="l" t="t" r="r" b="b"/>
              <a:pathLst>
                <a:path w="1133" h="1132" extrusionOk="0">
                  <a:moveTo>
                    <a:pt x="561" y="1"/>
                  </a:moveTo>
                  <a:cubicBezTo>
                    <a:pt x="251" y="1"/>
                    <a:pt x="1" y="251"/>
                    <a:pt x="1" y="560"/>
                  </a:cubicBezTo>
                  <a:cubicBezTo>
                    <a:pt x="1" y="882"/>
                    <a:pt x="251" y="1132"/>
                    <a:pt x="561" y="1132"/>
                  </a:cubicBezTo>
                  <a:cubicBezTo>
                    <a:pt x="870" y="1132"/>
                    <a:pt x="1132" y="882"/>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6" name="Google Shape;1196;p2"/>
            <p:cNvSpPr/>
            <p:nvPr/>
          </p:nvSpPr>
          <p:spPr>
            <a:xfrm>
              <a:off x="922531" y="1722870"/>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7" name="Google Shape;1197;p2"/>
            <p:cNvSpPr/>
            <p:nvPr/>
          </p:nvSpPr>
          <p:spPr>
            <a:xfrm>
              <a:off x="794062" y="1723282"/>
              <a:ext cx="38929" cy="38894"/>
            </a:xfrm>
            <a:custGeom>
              <a:avLst/>
              <a:gdLst/>
              <a:ahLst/>
              <a:cxnLst/>
              <a:rect l="l" t="t" r="r" b="b"/>
              <a:pathLst>
                <a:path w="1133"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8" name="Google Shape;1198;p2"/>
            <p:cNvSpPr/>
            <p:nvPr/>
          </p:nvSpPr>
          <p:spPr>
            <a:xfrm>
              <a:off x="729845" y="1787121"/>
              <a:ext cx="39307" cy="38894"/>
            </a:xfrm>
            <a:custGeom>
              <a:avLst/>
              <a:gdLst/>
              <a:ahLst/>
              <a:cxnLst/>
              <a:rect l="l" t="t" r="r" b="b"/>
              <a:pathLst>
                <a:path w="1144" h="1132" extrusionOk="0">
                  <a:moveTo>
                    <a:pt x="572" y="0"/>
                  </a:moveTo>
                  <a:cubicBezTo>
                    <a:pt x="263" y="0"/>
                    <a:pt x="1" y="262"/>
                    <a:pt x="1" y="572"/>
                  </a:cubicBezTo>
                  <a:cubicBezTo>
                    <a:pt x="1" y="881"/>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199" name="Google Shape;1199;p2"/>
            <p:cNvSpPr/>
            <p:nvPr/>
          </p:nvSpPr>
          <p:spPr>
            <a:xfrm>
              <a:off x="857901" y="1787121"/>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0" name="Google Shape;1200;p2"/>
            <p:cNvSpPr/>
            <p:nvPr/>
          </p:nvSpPr>
          <p:spPr>
            <a:xfrm>
              <a:off x="729845" y="1659065"/>
              <a:ext cx="39307" cy="38894"/>
            </a:xfrm>
            <a:custGeom>
              <a:avLst/>
              <a:gdLst/>
              <a:ahLst/>
              <a:cxnLst/>
              <a:rect l="l" t="t" r="r" b="b"/>
              <a:pathLst>
                <a:path w="1144" h="1132" extrusionOk="0">
                  <a:moveTo>
                    <a:pt x="572" y="0"/>
                  </a:moveTo>
                  <a:cubicBezTo>
                    <a:pt x="263" y="0"/>
                    <a:pt x="1" y="250"/>
                    <a:pt x="1" y="560"/>
                  </a:cubicBezTo>
                  <a:cubicBezTo>
                    <a:pt x="13" y="870"/>
                    <a:pt x="263"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1" name="Google Shape;1201;p2"/>
            <p:cNvSpPr/>
            <p:nvPr/>
          </p:nvSpPr>
          <p:spPr>
            <a:xfrm>
              <a:off x="857901" y="1659065"/>
              <a:ext cx="38894" cy="38894"/>
            </a:xfrm>
            <a:custGeom>
              <a:avLst/>
              <a:gdLst/>
              <a:ahLst/>
              <a:cxnLst/>
              <a:rect l="l" t="t" r="r" b="b"/>
              <a:pathLst>
                <a:path w="1132" h="1132" extrusionOk="0">
                  <a:moveTo>
                    <a:pt x="572" y="0"/>
                  </a:moveTo>
                  <a:cubicBezTo>
                    <a:pt x="250" y="0"/>
                    <a:pt x="0" y="250"/>
                    <a:pt x="0" y="560"/>
                  </a:cubicBezTo>
                  <a:cubicBezTo>
                    <a:pt x="12" y="870"/>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2" name="Google Shape;1202;p2"/>
            <p:cNvSpPr/>
            <p:nvPr/>
          </p:nvSpPr>
          <p:spPr>
            <a:xfrm>
              <a:off x="922531"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3" name="Google Shape;1203;p2"/>
            <p:cNvSpPr/>
            <p:nvPr/>
          </p:nvSpPr>
          <p:spPr>
            <a:xfrm>
              <a:off x="794062" y="1594848"/>
              <a:ext cx="38929" cy="38894"/>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4" name="Google Shape;1204;p2"/>
            <p:cNvSpPr/>
            <p:nvPr/>
          </p:nvSpPr>
          <p:spPr>
            <a:xfrm>
              <a:off x="922531"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5" name="Google Shape;1205;p2"/>
            <p:cNvSpPr/>
            <p:nvPr/>
          </p:nvSpPr>
          <p:spPr>
            <a:xfrm>
              <a:off x="794062" y="1979359"/>
              <a:ext cx="38929" cy="38929"/>
            </a:xfrm>
            <a:custGeom>
              <a:avLst/>
              <a:gdLst/>
              <a:ahLst/>
              <a:cxnLst/>
              <a:rect l="l" t="t" r="r" b="b"/>
              <a:pathLst>
                <a:path w="1133" h="1133"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6" name="Google Shape;1206;p2"/>
            <p:cNvSpPr/>
            <p:nvPr/>
          </p:nvSpPr>
          <p:spPr>
            <a:xfrm>
              <a:off x="729845" y="2043611"/>
              <a:ext cx="39307" cy="38894"/>
            </a:xfrm>
            <a:custGeom>
              <a:avLst/>
              <a:gdLst/>
              <a:ahLst/>
              <a:cxnLst/>
              <a:rect l="l" t="t" r="r" b="b"/>
              <a:pathLst>
                <a:path w="1144" h="1132" extrusionOk="0">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7" name="Google Shape;1207;p2"/>
            <p:cNvSpPr/>
            <p:nvPr/>
          </p:nvSpPr>
          <p:spPr>
            <a:xfrm>
              <a:off x="857901" y="2043611"/>
              <a:ext cx="38894" cy="38894"/>
            </a:xfrm>
            <a:custGeom>
              <a:avLst/>
              <a:gdLst/>
              <a:ahLst/>
              <a:cxnLst/>
              <a:rect l="l" t="t" r="r" b="b"/>
              <a:pathLst>
                <a:path w="1132" h="1132" extrusionOk="0">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8" name="Google Shape;1208;p2"/>
            <p:cNvSpPr/>
            <p:nvPr/>
          </p:nvSpPr>
          <p:spPr>
            <a:xfrm>
              <a:off x="729845" y="1915143"/>
              <a:ext cx="39307" cy="38894"/>
            </a:xfrm>
            <a:custGeom>
              <a:avLst/>
              <a:gdLst/>
              <a:ahLst/>
              <a:cxnLst/>
              <a:rect l="l" t="t" r="r" b="b"/>
              <a:pathLst>
                <a:path w="1144" h="1132" extrusionOk="0">
                  <a:moveTo>
                    <a:pt x="572" y="1"/>
                  </a:moveTo>
                  <a:cubicBezTo>
                    <a:pt x="263" y="1"/>
                    <a:pt x="1" y="251"/>
                    <a:pt x="1" y="560"/>
                  </a:cubicBezTo>
                  <a:cubicBezTo>
                    <a:pt x="13" y="882"/>
                    <a:pt x="263"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09" name="Google Shape;1209;p2"/>
            <p:cNvSpPr/>
            <p:nvPr/>
          </p:nvSpPr>
          <p:spPr>
            <a:xfrm>
              <a:off x="857901" y="1915143"/>
              <a:ext cx="38894" cy="38894"/>
            </a:xfrm>
            <a:custGeom>
              <a:avLst/>
              <a:gdLst/>
              <a:ahLst/>
              <a:cxnLst/>
              <a:rect l="l" t="t" r="r" b="b"/>
              <a:pathLst>
                <a:path w="1132" h="1132" extrusionOk="0">
                  <a:moveTo>
                    <a:pt x="572" y="1"/>
                  </a:moveTo>
                  <a:cubicBezTo>
                    <a:pt x="250" y="1"/>
                    <a:pt x="0" y="251"/>
                    <a:pt x="0" y="560"/>
                  </a:cubicBezTo>
                  <a:cubicBezTo>
                    <a:pt x="12"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0" name="Google Shape;1210;p2"/>
            <p:cNvSpPr/>
            <p:nvPr/>
          </p:nvSpPr>
          <p:spPr>
            <a:xfrm>
              <a:off x="922531"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1" name="Google Shape;1211;p2"/>
            <p:cNvSpPr/>
            <p:nvPr/>
          </p:nvSpPr>
          <p:spPr>
            <a:xfrm>
              <a:off x="794062" y="1851338"/>
              <a:ext cx="38929" cy="38894"/>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2" name="Google Shape;1212;p2"/>
            <p:cNvSpPr/>
            <p:nvPr/>
          </p:nvSpPr>
          <p:spPr>
            <a:xfrm>
              <a:off x="473768" y="-590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3" name="Google Shape;1213;p2"/>
            <p:cNvSpPr/>
            <p:nvPr/>
          </p:nvSpPr>
          <p:spPr>
            <a:xfrm>
              <a:off x="601824"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4" name="Google Shape;1214;p2"/>
            <p:cNvSpPr/>
            <p:nvPr/>
          </p:nvSpPr>
          <p:spPr>
            <a:xfrm>
              <a:off x="666041" y="186335"/>
              <a:ext cx="38894" cy="38516"/>
            </a:xfrm>
            <a:custGeom>
              <a:avLst/>
              <a:gdLst/>
              <a:ahLst/>
              <a:cxnLst/>
              <a:rect l="l" t="t" r="r" b="b"/>
              <a:pathLst>
                <a:path w="1132" h="1121" extrusionOk="0">
                  <a:moveTo>
                    <a:pt x="572" y="1"/>
                  </a:moveTo>
                  <a:cubicBezTo>
                    <a:pt x="262" y="1"/>
                    <a:pt x="0" y="251"/>
                    <a:pt x="0" y="561"/>
                  </a:cubicBezTo>
                  <a:cubicBezTo>
                    <a:pt x="0" y="870"/>
                    <a:pt x="262" y="1120"/>
                    <a:pt x="572" y="1120"/>
                  </a:cubicBezTo>
                  <a:cubicBezTo>
                    <a:pt x="881" y="1120"/>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5" name="Google Shape;1215;p2"/>
            <p:cNvSpPr/>
            <p:nvPr/>
          </p:nvSpPr>
          <p:spPr>
            <a:xfrm>
              <a:off x="537985" y="186335"/>
              <a:ext cx="38894" cy="38929"/>
            </a:xfrm>
            <a:custGeom>
              <a:avLst/>
              <a:gdLst/>
              <a:ahLst/>
              <a:cxnLst/>
              <a:rect l="l" t="t" r="r" b="b"/>
              <a:pathLst>
                <a:path w="1132" h="1133" extrusionOk="0">
                  <a:moveTo>
                    <a:pt x="560" y="1"/>
                  </a:moveTo>
                  <a:cubicBezTo>
                    <a:pt x="251" y="1"/>
                    <a:pt x="1" y="251"/>
                    <a:pt x="1" y="561"/>
                  </a:cubicBezTo>
                  <a:cubicBezTo>
                    <a:pt x="1" y="870"/>
                    <a:pt x="251" y="1132"/>
                    <a:pt x="560" y="1132"/>
                  </a:cubicBezTo>
                  <a:cubicBezTo>
                    <a:pt x="870" y="1132"/>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6" name="Google Shape;1216;p2"/>
            <p:cNvSpPr/>
            <p:nvPr/>
          </p:nvSpPr>
          <p:spPr>
            <a:xfrm>
              <a:off x="473768" y="250174"/>
              <a:ext cx="38894" cy="38894"/>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7" name="Google Shape;1217;p2"/>
            <p:cNvSpPr/>
            <p:nvPr/>
          </p:nvSpPr>
          <p:spPr>
            <a:xfrm>
              <a:off x="601824" y="250174"/>
              <a:ext cx="38894" cy="38894"/>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8" name="Google Shape;1218;p2"/>
            <p:cNvSpPr/>
            <p:nvPr/>
          </p:nvSpPr>
          <p:spPr>
            <a:xfrm>
              <a:off x="473768" y="121706"/>
              <a:ext cx="38894" cy="38894"/>
            </a:xfrm>
            <a:custGeom>
              <a:avLst/>
              <a:gdLst/>
              <a:ahLst/>
              <a:cxnLst/>
              <a:rect l="l" t="t" r="r" b="b"/>
              <a:pathLst>
                <a:path w="1132" h="1132" extrusionOk="0">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19" name="Google Shape;1219;p2"/>
            <p:cNvSpPr/>
            <p:nvPr/>
          </p:nvSpPr>
          <p:spPr>
            <a:xfrm>
              <a:off x="601824" y="121706"/>
              <a:ext cx="38894" cy="38894"/>
            </a:xfrm>
            <a:custGeom>
              <a:avLst/>
              <a:gdLst/>
              <a:ahLst/>
              <a:cxnLst/>
              <a:rect l="l" t="t" r="r" b="b"/>
              <a:pathLst>
                <a:path w="1132" h="1132" extrusionOk="0">
                  <a:moveTo>
                    <a:pt x="560" y="1"/>
                  </a:moveTo>
                  <a:cubicBezTo>
                    <a:pt x="250" y="1"/>
                    <a:pt x="0" y="251"/>
                    <a:pt x="0" y="572"/>
                  </a:cubicBezTo>
                  <a:cubicBezTo>
                    <a:pt x="12" y="894"/>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0" name="Google Shape;1220;p2"/>
            <p:cNvSpPr/>
            <p:nvPr/>
          </p:nvSpPr>
          <p:spPr>
            <a:xfrm>
              <a:off x="666041"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1" name="Google Shape;1221;p2"/>
            <p:cNvSpPr/>
            <p:nvPr/>
          </p:nvSpPr>
          <p:spPr>
            <a:xfrm>
              <a:off x="537985" y="58314"/>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2" name="Google Shape;1222;p2"/>
            <p:cNvSpPr/>
            <p:nvPr/>
          </p:nvSpPr>
          <p:spPr>
            <a:xfrm>
              <a:off x="666041" y="442447"/>
              <a:ext cx="38894" cy="38894"/>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3" name="Google Shape;1223;p2"/>
            <p:cNvSpPr/>
            <p:nvPr/>
          </p:nvSpPr>
          <p:spPr>
            <a:xfrm>
              <a:off x="537985" y="442447"/>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4" name="Google Shape;1224;p2"/>
            <p:cNvSpPr/>
            <p:nvPr/>
          </p:nvSpPr>
          <p:spPr>
            <a:xfrm>
              <a:off x="473768" y="50625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5" name="Google Shape;1225;p2"/>
            <p:cNvSpPr/>
            <p:nvPr/>
          </p:nvSpPr>
          <p:spPr>
            <a:xfrm>
              <a:off x="601824" y="506252"/>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6" name="Google Shape;1226;p2"/>
            <p:cNvSpPr/>
            <p:nvPr/>
          </p:nvSpPr>
          <p:spPr>
            <a:xfrm>
              <a:off x="473768" y="377818"/>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7" name="Google Shape;1227;p2"/>
            <p:cNvSpPr/>
            <p:nvPr/>
          </p:nvSpPr>
          <p:spPr>
            <a:xfrm>
              <a:off x="601824" y="377818"/>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8" name="Google Shape;1228;p2"/>
            <p:cNvSpPr/>
            <p:nvPr/>
          </p:nvSpPr>
          <p:spPr>
            <a:xfrm>
              <a:off x="666041" y="31397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29" name="Google Shape;1229;p2"/>
            <p:cNvSpPr/>
            <p:nvPr/>
          </p:nvSpPr>
          <p:spPr>
            <a:xfrm>
              <a:off x="537985" y="314391"/>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0" name="Google Shape;1230;p2"/>
            <p:cNvSpPr/>
            <p:nvPr/>
          </p:nvSpPr>
          <p:spPr>
            <a:xfrm>
              <a:off x="666041"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1" name="Google Shape;1231;p2"/>
            <p:cNvSpPr/>
            <p:nvPr/>
          </p:nvSpPr>
          <p:spPr>
            <a:xfrm>
              <a:off x="537985"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2" name="Google Shape;1232;p2"/>
            <p:cNvSpPr/>
            <p:nvPr/>
          </p:nvSpPr>
          <p:spPr>
            <a:xfrm>
              <a:off x="473768" y="762330"/>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3" name="Google Shape;1233;p2"/>
            <p:cNvSpPr/>
            <p:nvPr/>
          </p:nvSpPr>
          <p:spPr>
            <a:xfrm>
              <a:off x="601824" y="762330"/>
              <a:ext cx="38894" cy="38929"/>
            </a:xfrm>
            <a:custGeom>
              <a:avLst/>
              <a:gdLst/>
              <a:ahLst/>
              <a:cxnLst/>
              <a:rect l="l" t="t" r="r" b="b"/>
              <a:pathLst>
                <a:path w="1132" h="1133" extrusionOk="0">
                  <a:moveTo>
                    <a:pt x="560" y="1"/>
                  </a:moveTo>
                  <a:cubicBezTo>
                    <a:pt x="250" y="1"/>
                    <a:pt x="0" y="263"/>
                    <a:pt x="0" y="572"/>
                  </a:cubicBezTo>
                  <a:cubicBezTo>
                    <a:pt x="12"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4" name="Google Shape;1234;p2"/>
            <p:cNvSpPr/>
            <p:nvPr/>
          </p:nvSpPr>
          <p:spPr>
            <a:xfrm>
              <a:off x="473768" y="63430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5" name="Google Shape;1235;p2"/>
            <p:cNvSpPr/>
            <p:nvPr/>
          </p:nvSpPr>
          <p:spPr>
            <a:xfrm>
              <a:off x="601824"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6" name="Google Shape;1236;p2"/>
            <p:cNvSpPr/>
            <p:nvPr/>
          </p:nvSpPr>
          <p:spPr>
            <a:xfrm>
              <a:off x="666041" y="570091"/>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7" name="Google Shape;1237;p2"/>
            <p:cNvSpPr/>
            <p:nvPr/>
          </p:nvSpPr>
          <p:spPr>
            <a:xfrm>
              <a:off x="537985" y="570881"/>
              <a:ext cx="38894" cy="38482"/>
            </a:xfrm>
            <a:custGeom>
              <a:avLst/>
              <a:gdLst/>
              <a:ahLst/>
              <a:cxnLst/>
              <a:rect l="l" t="t" r="r" b="b"/>
              <a:pathLst>
                <a:path w="1132" h="1120" extrusionOk="0">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8" name="Google Shape;1238;p2"/>
            <p:cNvSpPr/>
            <p:nvPr/>
          </p:nvSpPr>
          <p:spPr>
            <a:xfrm>
              <a:off x="666041"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39" name="Google Shape;1239;p2"/>
            <p:cNvSpPr/>
            <p:nvPr/>
          </p:nvSpPr>
          <p:spPr>
            <a:xfrm>
              <a:off x="537985"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0" name="Google Shape;1240;p2"/>
            <p:cNvSpPr/>
            <p:nvPr/>
          </p:nvSpPr>
          <p:spPr>
            <a:xfrm>
              <a:off x="473768" y="1018854"/>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1" name="Google Shape;1241;p2"/>
            <p:cNvSpPr/>
            <p:nvPr/>
          </p:nvSpPr>
          <p:spPr>
            <a:xfrm>
              <a:off x="601824" y="1018854"/>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2" name="Google Shape;1242;p2"/>
            <p:cNvSpPr/>
            <p:nvPr/>
          </p:nvSpPr>
          <p:spPr>
            <a:xfrm>
              <a:off x="473768" y="89038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3" name="Google Shape;1243;p2"/>
            <p:cNvSpPr/>
            <p:nvPr/>
          </p:nvSpPr>
          <p:spPr>
            <a:xfrm>
              <a:off x="601824"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4" name="Google Shape;1244;p2"/>
            <p:cNvSpPr/>
            <p:nvPr/>
          </p:nvSpPr>
          <p:spPr>
            <a:xfrm>
              <a:off x="666041" y="82658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5" name="Google Shape;1245;p2"/>
            <p:cNvSpPr/>
            <p:nvPr/>
          </p:nvSpPr>
          <p:spPr>
            <a:xfrm>
              <a:off x="537985" y="82699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6" name="Google Shape;1246;p2"/>
            <p:cNvSpPr/>
            <p:nvPr/>
          </p:nvSpPr>
          <p:spPr>
            <a:xfrm>
              <a:off x="666041" y="1210302"/>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7" name="Google Shape;1247;p2"/>
            <p:cNvSpPr/>
            <p:nvPr/>
          </p:nvSpPr>
          <p:spPr>
            <a:xfrm>
              <a:off x="537985" y="1210714"/>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8" name="Google Shape;1248;p2"/>
            <p:cNvSpPr/>
            <p:nvPr/>
          </p:nvSpPr>
          <p:spPr>
            <a:xfrm>
              <a:off x="473768" y="1274519"/>
              <a:ext cx="38894" cy="38894"/>
            </a:xfrm>
            <a:custGeom>
              <a:avLst/>
              <a:gdLst/>
              <a:ahLst/>
              <a:cxnLst/>
              <a:rect l="l" t="t" r="r" b="b"/>
              <a:pathLst>
                <a:path w="1132" h="1132" extrusionOk="0">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49" name="Google Shape;1249;p2"/>
            <p:cNvSpPr/>
            <p:nvPr/>
          </p:nvSpPr>
          <p:spPr>
            <a:xfrm>
              <a:off x="601824" y="1274519"/>
              <a:ext cx="38894" cy="38894"/>
            </a:xfrm>
            <a:custGeom>
              <a:avLst/>
              <a:gdLst/>
              <a:ahLst/>
              <a:cxnLst/>
              <a:rect l="l" t="t" r="r" b="b"/>
              <a:pathLst>
                <a:path w="1132" h="1132" extrusionOk="0">
                  <a:moveTo>
                    <a:pt x="560" y="1"/>
                  </a:moveTo>
                  <a:cubicBezTo>
                    <a:pt x="250" y="1"/>
                    <a:pt x="0" y="251"/>
                    <a:pt x="0" y="560"/>
                  </a:cubicBezTo>
                  <a:cubicBezTo>
                    <a:pt x="12" y="894"/>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0" name="Google Shape;1250;p2"/>
            <p:cNvSpPr/>
            <p:nvPr/>
          </p:nvSpPr>
          <p:spPr>
            <a:xfrm>
              <a:off x="473768" y="1146463"/>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1" name="Google Shape;1251;p2"/>
            <p:cNvSpPr/>
            <p:nvPr/>
          </p:nvSpPr>
          <p:spPr>
            <a:xfrm>
              <a:off x="601824" y="1146463"/>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2" name="Google Shape;1252;p2"/>
            <p:cNvSpPr/>
            <p:nvPr/>
          </p:nvSpPr>
          <p:spPr>
            <a:xfrm>
              <a:off x="666041" y="1082659"/>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3" name="Google Shape;1253;p2"/>
            <p:cNvSpPr/>
            <p:nvPr/>
          </p:nvSpPr>
          <p:spPr>
            <a:xfrm>
              <a:off x="537985" y="1082659"/>
              <a:ext cx="38894" cy="38894"/>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4" name="Google Shape;1254;p2"/>
            <p:cNvSpPr/>
            <p:nvPr/>
          </p:nvSpPr>
          <p:spPr>
            <a:xfrm>
              <a:off x="666041" y="1466792"/>
              <a:ext cx="38894" cy="38894"/>
            </a:xfrm>
            <a:custGeom>
              <a:avLst/>
              <a:gdLst/>
              <a:ahLst/>
              <a:cxnLst/>
              <a:rect l="l" t="t" r="r" b="b"/>
              <a:pathLst>
                <a:path w="1132" h="1132" extrusionOk="0">
                  <a:moveTo>
                    <a:pt x="572" y="0"/>
                  </a:moveTo>
                  <a:cubicBezTo>
                    <a:pt x="262" y="0"/>
                    <a:pt x="0" y="250"/>
                    <a:pt x="0" y="560"/>
                  </a:cubicBezTo>
                  <a:cubicBezTo>
                    <a:pt x="0" y="893"/>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5" name="Google Shape;1255;p2"/>
            <p:cNvSpPr/>
            <p:nvPr/>
          </p:nvSpPr>
          <p:spPr>
            <a:xfrm>
              <a:off x="537985" y="1467204"/>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6" name="Google Shape;1256;p2"/>
            <p:cNvSpPr/>
            <p:nvPr/>
          </p:nvSpPr>
          <p:spPr>
            <a:xfrm>
              <a:off x="473768" y="153100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7" name="Google Shape;1257;p2"/>
            <p:cNvSpPr/>
            <p:nvPr/>
          </p:nvSpPr>
          <p:spPr>
            <a:xfrm>
              <a:off x="601824" y="153100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8" name="Google Shape;1258;p2"/>
            <p:cNvSpPr/>
            <p:nvPr/>
          </p:nvSpPr>
          <p:spPr>
            <a:xfrm>
              <a:off x="473768" y="14025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59" name="Google Shape;1259;p2"/>
            <p:cNvSpPr/>
            <p:nvPr/>
          </p:nvSpPr>
          <p:spPr>
            <a:xfrm>
              <a:off x="601824" y="1402575"/>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0" name="Google Shape;1260;p2"/>
            <p:cNvSpPr/>
            <p:nvPr/>
          </p:nvSpPr>
          <p:spPr>
            <a:xfrm>
              <a:off x="666041" y="1338736"/>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1" name="Google Shape;1261;p2"/>
            <p:cNvSpPr/>
            <p:nvPr/>
          </p:nvSpPr>
          <p:spPr>
            <a:xfrm>
              <a:off x="537985" y="133873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2" name="Google Shape;1262;p2"/>
            <p:cNvSpPr/>
            <p:nvPr/>
          </p:nvSpPr>
          <p:spPr>
            <a:xfrm>
              <a:off x="666041" y="1722870"/>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3" name="Google Shape;1263;p2"/>
            <p:cNvSpPr/>
            <p:nvPr/>
          </p:nvSpPr>
          <p:spPr>
            <a:xfrm>
              <a:off x="537985" y="172328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4" name="Google Shape;1264;p2"/>
            <p:cNvSpPr/>
            <p:nvPr/>
          </p:nvSpPr>
          <p:spPr>
            <a:xfrm>
              <a:off x="473768" y="1787121"/>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5" name="Google Shape;1265;p2"/>
            <p:cNvSpPr/>
            <p:nvPr/>
          </p:nvSpPr>
          <p:spPr>
            <a:xfrm>
              <a:off x="601824"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6" name="Google Shape;1266;p2"/>
            <p:cNvSpPr/>
            <p:nvPr/>
          </p:nvSpPr>
          <p:spPr>
            <a:xfrm>
              <a:off x="473768" y="1659065"/>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7" name="Google Shape;1267;p2"/>
            <p:cNvSpPr/>
            <p:nvPr/>
          </p:nvSpPr>
          <p:spPr>
            <a:xfrm>
              <a:off x="601824" y="1659065"/>
              <a:ext cx="38894" cy="38894"/>
            </a:xfrm>
            <a:custGeom>
              <a:avLst/>
              <a:gdLst/>
              <a:ahLst/>
              <a:cxnLst/>
              <a:rect l="l" t="t" r="r" b="b"/>
              <a:pathLst>
                <a:path w="1132" h="1132" extrusionOk="0">
                  <a:moveTo>
                    <a:pt x="560" y="0"/>
                  </a:moveTo>
                  <a:cubicBezTo>
                    <a:pt x="250" y="0"/>
                    <a:pt x="0" y="250"/>
                    <a:pt x="0" y="560"/>
                  </a:cubicBezTo>
                  <a:cubicBezTo>
                    <a:pt x="12"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8" name="Google Shape;1268;p2"/>
            <p:cNvSpPr/>
            <p:nvPr/>
          </p:nvSpPr>
          <p:spPr>
            <a:xfrm>
              <a:off x="666041"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69" name="Google Shape;1269;p2"/>
            <p:cNvSpPr/>
            <p:nvPr/>
          </p:nvSpPr>
          <p:spPr>
            <a:xfrm>
              <a:off x="537985"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0" name="Google Shape;1270;p2"/>
            <p:cNvSpPr/>
            <p:nvPr/>
          </p:nvSpPr>
          <p:spPr>
            <a:xfrm>
              <a:off x="666041" y="1978982"/>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1" name="Google Shape;1271;p2"/>
            <p:cNvSpPr/>
            <p:nvPr/>
          </p:nvSpPr>
          <p:spPr>
            <a:xfrm>
              <a:off x="537985" y="1979359"/>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2" name="Google Shape;1272;p2"/>
            <p:cNvSpPr/>
            <p:nvPr/>
          </p:nvSpPr>
          <p:spPr>
            <a:xfrm>
              <a:off x="473768" y="204361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3" name="Google Shape;1273;p2"/>
            <p:cNvSpPr/>
            <p:nvPr/>
          </p:nvSpPr>
          <p:spPr>
            <a:xfrm>
              <a:off x="601824" y="2043611"/>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4" name="Google Shape;1274;p2"/>
            <p:cNvSpPr/>
            <p:nvPr/>
          </p:nvSpPr>
          <p:spPr>
            <a:xfrm>
              <a:off x="473768" y="1915143"/>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5" name="Google Shape;1275;p2"/>
            <p:cNvSpPr/>
            <p:nvPr/>
          </p:nvSpPr>
          <p:spPr>
            <a:xfrm>
              <a:off x="601824" y="1915143"/>
              <a:ext cx="38894" cy="38894"/>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6" name="Google Shape;1276;p2"/>
            <p:cNvSpPr/>
            <p:nvPr/>
          </p:nvSpPr>
          <p:spPr>
            <a:xfrm>
              <a:off x="666041"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7" name="Google Shape;1277;p2"/>
            <p:cNvSpPr/>
            <p:nvPr/>
          </p:nvSpPr>
          <p:spPr>
            <a:xfrm>
              <a:off x="537985"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8" name="Google Shape;1278;p2"/>
            <p:cNvSpPr/>
            <p:nvPr/>
          </p:nvSpPr>
          <p:spPr>
            <a:xfrm>
              <a:off x="217690" y="-5903"/>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79" name="Google Shape;1279;p2"/>
            <p:cNvSpPr/>
            <p:nvPr/>
          </p:nvSpPr>
          <p:spPr>
            <a:xfrm>
              <a:off x="345300" y="-5903"/>
              <a:ext cx="39307" cy="38894"/>
            </a:xfrm>
            <a:custGeom>
              <a:avLst/>
              <a:gdLst/>
              <a:ahLst/>
              <a:cxnLst/>
              <a:rect l="l" t="t" r="r" b="b"/>
              <a:pathLst>
                <a:path w="1144" h="1132" extrusionOk="0">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0" name="Google Shape;1280;p2"/>
            <p:cNvSpPr/>
            <p:nvPr/>
          </p:nvSpPr>
          <p:spPr>
            <a:xfrm>
              <a:off x="409929" y="186335"/>
              <a:ext cx="38929" cy="38516"/>
            </a:xfrm>
            <a:custGeom>
              <a:avLst/>
              <a:gdLst/>
              <a:ahLst/>
              <a:cxnLst/>
              <a:rect l="l" t="t" r="r" b="b"/>
              <a:pathLst>
                <a:path w="1133"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1" name="Google Shape;1281;p2"/>
            <p:cNvSpPr/>
            <p:nvPr/>
          </p:nvSpPr>
          <p:spPr>
            <a:xfrm>
              <a:off x="281495"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2" y="870"/>
                    <a:pt x="1132" y="561"/>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2" name="Google Shape;1282;p2"/>
            <p:cNvSpPr/>
            <p:nvPr/>
          </p:nvSpPr>
          <p:spPr>
            <a:xfrm>
              <a:off x="217690" y="250174"/>
              <a:ext cx="38894" cy="38894"/>
            </a:xfrm>
            <a:custGeom>
              <a:avLst/>
              <a:gdLst/>
              <a:ahLst/>
              <a:cxnLst/>
              <a:rect l="l" t="t" r="r" b="b"/>
              <a:pathLst>
                <a:path w="1132" h="1132" extrusionOk="0">
                  <a:moveTo>
                    <a:pt x="572" y="0"/>
                  </a:moveTo>
                  <a:cubicBezTo>
                    <a:pt x="250" y="0"/>
                    <a:pt x="0" y="250"/>
                    <a:pt x="0" y="560"/>
                  </a:cubicBezTo>
                  <a:cubicBezTo>
                    <a:pt x="0" y="881"/>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3" name="Google Shape;1283;p2"/>
            <p:cNvSpPr/>
            <p:nvPr/>
          </p:nvSpPr>
          <p:spPr>
            <a:xfrm>
              <a:off x="345300" y="250174"/>
              <a:ext cx="39307" cy="38894"/>
            </a:xfrm>
            <a:custGeom>
              <a:avLst/>
              <a:gdLst/>
              <a:ahLst/>
              <a:cxnLst/>
              <a:rect l="l" t="t" r="r" b="b"/>
              <a:pathLst>
                <a:path w="1144" h="1132" extrusionOk="0">
                  <a:moveTo>
                    <a:pt x="572" y="0"/>
                  </a:moveTo>
                  <a:cubicBezTo>
                    <a:pt x="263" y="0"/>
                    <a:pt x="1" y="250"/>
                    <a:pt x="1" y="560"/>
                  </a:cubicBezTo>
                  <a:cubicBezTo>
                    <a:pt x="25" y="881"/>
                    <a:pt x="275"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4" name="Google Shape;1284;p2"/>
            <p:cNvSpPr/>
            <p:nvPr/>
          </p:nvSpPr>
          <p:spPr>
            <a:xfrm>
              <a:off x="217690" y="121706"/>
              <a:ext cx="38894" cy="38894"/>
            </a:xfrm>
            <a:custGeom>
              <a:avLst/>
              <a:gdLst/>
              <a:ahLst/>
              <a:cxnLst/>
              <a:rect l="l" t="t" r="r" b="b"/>
              <a:pathLst>
                <a:path w="1132" h="1132" extrusionOk="0">
                  <a:moveTo>
                    <a:pt x="572" y="1"/>
                  </a:moveTo>
                  <a:cubicBezTo>
                    <a:pt x="250" y="1"/>
                    <a:pt x="0" y="251"/>
                    <a:pt x="0" y="572"/>
                  </a:cubicBezTo>
                  <a:cubicBezTo>
                    <a:pt x="0" y="894"/>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5" name="Google Shape;1285;p2"/>
            <p:cNvSpPr/>
            <p:nvPr/>
          </p:nvSpPr>
          <p:spPr>
            <a:xfrm>
              <a:off x="345300" y="121706"/>
              <a:ext cx="39307" cy="38894"/>
            </a:xfrm>
            <a:custGeom>
              <a:avLst/>
              <a:gdLst/>
              <a:ahLst/>
              <a:cxnLst/>
              <a:rect l="l" t="t" r="r" b="b"/>
              <a:pathLst>
                <a:path w="1144" h="1132" extrusionOk="0">
                  <a:moveTo>
                    <a:pt x="572" y="1"/>
                  </a:moveTo>
                  <a:cubicBezTo>
                    <a:pt x="263" y="1"/>
                    <a:pt x="1" y="251"/>
                    <a:pt x="1" y="572"/>
                  </a:cubicBezTo>
                  <a:cubicBezTo>
                    <a:pt x="25" y="894"/>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6" name="Google Shape;1286;p2"/>
            <p:cNvSpPr/>
            <p:nvPr/>
          </p:nvSpPr>
          <p:spPr>
            <a:xfrm>
              <a:off x="409929" y="58314"/>
              <a:ext cx="38929" cy="38894"/>
            </a:xfrm>
            <a:custGeom>
              <a:avLst/>
              <a:gdLst/>
              <a:ahLst/>
              <a:cxnLst/>
              <a:rect l="l" t="t" r="r" b="b"/>
              <a:pathLst>
                <a:path w="1133"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7" name="Google Shape;1287;p2"/>
            <p:cNvSpPr/>
            <p:nvPr/>
          </p:nvSpPr>
          <p:spPr>
            <a:xfrm>
              <a:off x="281495"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2" y="881"/>
                    <a:pt x="1132" y="572"/>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8" name="Google Shape;1288;p2"/>
            <p:cNvSpPr/>
            <p:nvPr/>
          </p:nvSpPr>
          <p:spPr>
            <a:xfrm>
              <a:off x="409929" y="442447"/>
              <a:ext cx="38929" cy="38894"/>
            </a:xfrm>
            <a:custGeom>
              <a:avLst/>
              <a:gdLst/>
              <a:ahLst/>
              <a:cxnLst/>
              <a:rect l="l" t="t" r="r" b="b"/>
              <a:pathLst>
                <a:path w="1133"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89" name="Google Shape;1289;p2"/>
            <p:cNvSpPr/>
            <p:nvPr/>
          </p:nvSpPr>
          <p:spPr>
            <a:xfrm>
              <a:off x="281495"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0" name="Google Shape;1290;p2"/>
            <p:cNvSpPr/>
            <p:nvPr/>
          </p:nvSpPr>
          <p:spPr>
            <a:xfrm>
              <a:off x="217690" y="506252"/>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1" name="Google Shape;1291;p2"/>
            <p:cNvSpPr/>
            <p:nvPr/>
          </p:nvSpPr>
          <p:spPr>
            <a:xfrm>
              <a:off x="345300" y="506252"/>
              <a:ext cx="39307" cy="38894"/>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2" name="Google Shape;1292;p2"/>
            <p:cNvSpPr/>
            <p:nvPr/>
          </p:nvSpPr>
          <p:spPr>
            <a:xfrm>
              <a:off x="217690" y="377818"/>
              <a:ext cx="38894" cy="38894"/>
            </a:xfrm>
            <a:custGeom>
              <a:avLst/>
              <a:gdLst/>
              <a:ahLst/>
              <a:cxnLst/>
              <a:rect l="l" t="t" r="r" b="b"/>
              <a:pathLst>
                <a:path w="1132" h="1132" extrusionOk="0">
                  <a:moveTo>
                    <a:pt x="572" y="0"/>
                  </a:moveTo>
                  <a:cubicBezTo>
                    <a:pt x="250" y="0"/>
                    <a:pt x="0" y="262"/>
                    <a:pt x="0" y="572"/>
                  </a:cubicBezTo>
                  <a:cubicBezTo>
                    <a:pt x="0" y="893"/>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3" name="Google Shape;1293;p2"/>
            <p:cNvSpPr/>
            <p:nvPr/>
          </p:nvSpPr>
          <p:spPr>
            <a:xfrm>
              <a:off x="345300" y="377818"/>
              <a:ext cx="39307" cy="38894"/>
            </a:xfrm>
            <a:custGeom>
              <a:avLst/>
              <a:gdLst/>
              <a:ahLst/>
              <a:cxnLst/>
              <a:rect l="l" t="t" r="r" b="b"/>
              <a:pathLst>
                <a:path w="1144" h="1132" extrusionOk="0">
                  <a:moveTo>
                    <a:pt x="572" y="0"/>
                  </a:moveTo>
                  <a:cubicBezTo>
                    <a:pt x="263" y="0"/>
                    <a:pt x="1" y="262"/>
                    <a:pt x="1" y="572"/>
                  </a:cubicBezTo>
                  <a:cubicBezTo>
                    <a:pt x="25" y="893"/>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4" name="Google Shape;1294;p2"/>
            <p:cNvSpPr/>
            <p:nvPr/>
          </p:nvSpPr>
          <p:spPr>
            <a:xfrm>
              <a:off x="409929" y="313979"/>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5" name="Google Shape;1295;p2"/>
            <p:cNvSpPr/>
            <p:nvPr/>
          </p:nvSpPr>
          <p:spPr>
            <a:xfrm>
              <a:off x="281495"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6" name="Google Shape;1296;p2"/>
            <p:cNvSpPr/>
            <p:nvPr/>
          </p:nvSpPr>
          <p:spPr>
            <a:xfrm>
              <a:off x="409929" y="698525"/>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7" name="Google Shape;1297;p2"/>
            <p:cNvSpPr/>
            <p:nvPr/>
          </p:nvSpPr>
          <p:spPr>
            <a:xfrm>
              <a:off x="281495"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8" name="Google Shape;1298;p2"/>
            <p:cNvSpPr/>
            <p:nvPr/>
          </p:nvSpPr>
          <p:spPr>
            <a:xfrm>
              <a:off x="217690" y="762330"/>
              <a:ext cx="38894" cy="38929"/>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299" name="Google Shape;1299;p2"/>
            <p:cNvSpPr/>
            <p:nvPr/>
          </p:nvSpPr>
          <p:spPr>
            <a:xfrm>
              <a:off x="345300" y="762330"/>
              <a:ext cx="39307" cy="38929"/>
            </a:xfrm>
            <a:custGeom>
              <a:avLst/>
              <a:gdLst/>
              <a:ahLst/>
              <a:cxnLst/>
              <a:rect l="l" t="t" r="r" b="b"/>
              <a:pathLst>
                <a:path w="1144" h="1133" extrusionOk="0">
                  <a:moveTo>
                    <a:pt x="572" y="1"/>
                  </a:moveTo>
                  <a:cubicBezTo>
                    <a:pt x="263" y="1"/>
                    <a:pt x="1" y="263"/>
                    <a:pt x="1" y="572"/>
                  </a:cubicBezTo>
                  <a:cubicBezTo>
                    <a:pt x="25" y="882"/>
                    <a:pt x="275" y="1132"/>
                    <a:pt x="572" y="1132"/>
                  </a:cubicBezTo>
                  <a:cubicBezTo>
                    <a:pt x="882" y="1132"/>
                    <a:pt x="1144" y="882"/>
                    <a:pt x="1144" y="572"/>
                  </a:cubicBezTo>
                  <a:cubicBezTo>
                    <a:pt x="1144"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0" name="Google Shape;1300;p2"/>
            <p:cNvSpPr/>
            <p:nvPr/>
          </p:nvSpPr>
          <p:spPr>
            <a:xfrm>
              <a:off x="217690" y="634308"/>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1" name="Google Shape;1301;p2"/>
            <p:cNvSpPr/>
            <p:nvPr/>
          </p:nvSpPr>
          <p:spPr>
            <a:xfrm>
              <a:off x="345300" y="634308"/>
              <a:ext cx="39307" cy="38894"/>
            </a:xfrm>
            <a:custGeom>
              <a:avLst/>
              <a:gdLst/>
              <a:ahLst/>
              <a:cxnLst/>
              <a:rect l="l" t="t" r="r" b="b"/>
              <a:pathLst>
                <a:path w="1144" h="1132" extrusionOk="0">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2" name="Google Shape;1302;p2"/>
            <p:cNvSpPr/>
            <p:nvPr/>
          </p:nvSpPr>
          <p:spPr>
            <a:xfrm>
              <a:off x="409929" y="570091"/>
              <a:ext cx="38929" cy="38894"/>
            </a:xfrm>
            <a:custGeom>
              <a:avLst/>
              <a:gdLst/>
              <a:ahLst/>
              <a:cxnLst/>
              <a:rect l="l" t="t" r="r" b="b"/>
              <a:pathLst>
                <a:path w="1133"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3" name="Google Shape;1303;p2"/>
            <p:cNvSpPr/>
            <p:nvPr/>
          </p:nvSpPr>
          <p:spPr>
            <a:xfrm>
              <a:off x="281495"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4" name="Google Shape;1304;p2"/>
            <p:cNvSpPr/>
            <p:nvPr/>
          </p:nvSpPr>
          <p:spPr>
            <a:xfrm>
              <a:off x="409929" y="954603"/>
              <a:ext cx="38929" cy="38894"/>
            </a:xfrm>
            <a:custGeom>
              <a:avLst/>
              <a:gdLst/>
              <a:ahLst/>
              <a:cxnLst/>
              <a:rect l="l" t="t" r="r" b="b"/>
              <a:pathLst>
                <a:path w="1133"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5" name="Google Shape;1305;p2"/>
            <p:cNvSpPr/>
            <p:nvPr/>
          </p:nvSpPr>
          <p:spPr>
            <a:xfrm>
              <a:off x="281495"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6" name="Google Shape;1306;p2"/>
            <p:cNvSpPr/>
            <p:nvPr/>
          </p:nvSpPr>
          <p:spPr>
            <a:xfrm>
              <a:off x="217690" y="1018854"/>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7" name="Google Shape;1307;p2"/>
            <p:cNvSpPr/>
            <p:nvPr/>
          </p:nvSpPr>
          <p:spPr>
            <a:xfrm>
              <a:off x="345300" y="1018854"/>
              <a:ext cx="39307" cy="38894"/>
            </a:xfrm>
            <a:custGeom>
              <a:avLst/>
              <a:gdLst/>
              <a:ahLst/>
              <a:cxnLst/>
              <a:rect l="l" t="t" r="r" b="b"/>
              <a:pathLst>
                <a:path w="1144" h="1132" extrusionOk="0">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8" name="Google Shape;1308;p2"/>
            <p:cNvSpPr/>
            <p:nvPr/>
          </p:nvSpPr>
          <p:spPr>
            <a:xfrm>
              <a:off x="217690" y="890386"/>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09" name="Google Shape;1309;p2"/>
            <p:cNvSpPr/>
            <p:nvPr/>
          </p:nvSpPr>
          <p:spPr>
            <a:xfrm>
              <a:off x="345300" y="890386"/>
              <a:ext cx="39307" cy="38894"/>
            </a:xfrm>
            <a:custGeom>
              <a:avLst/>
              <a:gdLst/>
              <a:ahLst/>
              <a:cxnLst/>
              <a:rect l="l" t="t" r="r" b="b"/>
              <a:pathLst>
                <a:path w="1144" h="1132" extrusionOk="0">
                  <a:moveTo>
                    <a:pt x="572" y="1"/>
                  </a:moveTo>
                  <a:cubicBezTo>
                    <a:pt x="263" y="1"/>
                    <a:pt x="1" y="251"/>
                    <a:pt x="1" y="560"/>
                  </a:cubicBezTo>
                  <a:cubicBezTo>
                    <a:pt x="1" y="882"/>
                    <a:pt x="275"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0" name="Google Shape;1310;p2"/>
            <p:cNvSpPr/>
            <p:nvPr/>
          </p:nvSpPr>
          <p:spPr>
            <a:xfrm>
              <a:off x="409929" y="826581"/>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1" name="Google Shape;1311;p2"/>
            <p:cNvSpPr/>
            <p:nvPr/>
          </p:nvSpPr>
          <p:spPr>
            <a:xfrm>
              <a:off x="281495"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2" name="Google Shape;1312;p2"/>
            <p:cNvSpPr/>
            <p:nvPr/>
          </p:nvSpPr>
          <p:spPr>
            <a:xfrm>
              <a:off x="409929" y="1210302"/>
              <a:ext cx="38929" cy="38894"/>
            </a:xfrm>
            <a:custGeom>
              <a:avLst/>
              <a:gdLst/>
              <a:ahLst/>
              <a:cxnLst/>
              <a:rect l="l" t="t" r="r" b="b"/>
              <a:pathLst>
                <a:path w="1133"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3" name="Google Shape;1313;p2"/>
            <p:cNvSpPr/>
            <p:nvPr/>
          </p:nvSpPr>
          <p:spPr>
            <a:xfrm>
              <a:off x="281495"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4" name="Google Shape;1314;p2"/>
            <p:cNvSpPr/>
            <p:nvPr/>
          </p:nvSpPr>
          <p:spPr>
            <a:xfrm>
              <a:off x="217690" y="1274519"/>
              <a:ext cx="38894" cy="38894"/>
            </a:xfrm>
            <a:custGeom>
              <a:avLst/>
              <a:gdLst/>
              <a:ahLst/>
              <a:cxnLst/>
              <a:rect l="l" t="t" r="r" b="b"/>
              <a:pathLst>
                <a:path w="1132" h="1132" extrusionOk="0">
                  <a:moveTo>
                    <a:pt x="572" y="1"/>
                  </a:moveTo>
                  <a:cubicBezTo>
                    <a:pt x="250" y="1"/>
                    <a:pt x="0" y="251"/>
                    <a:pt x="0" y="560"/>
                  </a:cubicBezTo>
                  <a:cubicBezTo>
                    <a:pt x="0" y="894"/>
                    <a:pt x="250"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5" name="Google Shape;1315;p2"/>
            <p:cNvSpPr/>
            <p:nvPr/>
          </p:nvSpPr>
          <p:spPr>
            <a:xfrm>
              <a:off x="345300" y="1274519"/>
              <a:ext cx="39307" cy="38894"/>
            </a:xfrm>
            <a:custGeom>
              <a:avLst/>
              <a:gdLst/>
              <a:ahLst/>
              <a:cxnLst/>
              <a:rect l="l" t="t" r="r" b="b"/>
              <a:pathLst>
                <a:path w="1144" h="1132" extrusionOk="0">
                  <a:moveTo>
                    <a:pt x="572" y="1"/>
                  </a:moveTo>
                  <a:cubicBezTo>
                    <a:pt x="263" y="1"/>
                    <a:pt x="1" y="251"/>
                    <a:pt x="1" y="560"/>
                  </a:cubicBezTo>
                  <a:cubicBezTo>
                    <a:pt x="25" y="894"/>
                    <a:pt x="275" y="1132"/>
                    <a:pt x="572" y="1132"/>
                  </a:cubicBezTo>
                  <a:cubicBezTo>
                    <a:pt x="882" y="1132"/>
                    <a:pt x="1144" y="870"/>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6" name="Google Shape;1316;p2"/>
            <p:cNvSpPr/>
            <p:nvPr/>
          </p:nvSpPr>
          <p:spPr>
            <a:xfrm>
              <a:off x="217690" y="1146463"/>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7" name="Google Shape;1317;p2"/>
            <p:cNvSpPr/>
            <p:nvPr/>
          </p:nvSpPr>
          <p:spPr>
            <a:xfrm>
              <a:off x="345300" y="1146463"/>
              <a:ext cx="39307" cy="38894"/>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8" name="Google Shape;1318;p2"/>
            <p:cNvSpPr/>
            <p:nvPr/>
          </p:nvSpPr>
          <p:spPr>
            <a:xfrm>
              <a:off x="409929" y="1082659"/>
              <a:ext cx="38929" cy="38894"/>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19" name="Google Shape;1319;p2"/>
            <p:cNvSpPr/>
            <p:nvPr/>
          </p:nvSpPr>
          <p:spPr>
            <a:xfrm>
              <a:off x="281495"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0" name="Google Shape;1320;p2"/>
            <p:cNvSpPr/>
            <p:nvPr/>
          </p:nvSpPr>
          <p:spPr>
            <a:xfrm>
              <a:off x="409929" y="1466792"/>
              <a:ext cx="38929" cy="38894"/>
            </a:xfrm>
            <a:custGeom>
              <a:avLst/>
              <a:gdLst/>
              <a:ahLst/>
              <a:cxnLst/>
              <a:rect l="l" t="t" r="r" b="b"/>
              <a:pathLst>
                <a:path w="1133"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1" name="Google Shape;1321;p2"/>
            <p:cNvSpPr/>
            <p:nvPr/>
          </p:nvSpPr>
          <p:spPr>
            <a:xfrm>
              <a:off x="281495"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2" name="Google Shape;1322;p2"/>
            <p:cNvSpPr/>
            <p:nvPr/>
          </p:nvSpPr>
          <p:spPr>
            <a:xfrm>
              <a:off x="217690" y="1531009"/>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3" name="Google Shape;1323;p2"/>
            <p:cNvSpPr/>
            <p:nvPr/>
          </p:nvSpPr>
          <p:spPr>
            <a:xfrm>
              <a:off x="345300" y="1531009"/>
              <a:ext cx="39307" cy="38894"/>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4" name="Google Shape;1324;p2"/>
            <p:cNvSpPr/>
            <p:nvPr/>
          </p:nvSpPr>
          <p:spPr>
            <a:xfrm>
              <a:off x="217690" y="1402575"/>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5" name="Google Shape;1325;p2"/>
            <p:cNvSpPr/>
            <p:nvPr/>
          </p:nvSpPr>
          <p:spPr>
            <a:xfrm>
              <a:off x="345300" y="1402575"/>
              <a:ext cx="39307" cy="38894"/>
            </a:xfrm>
            <a:custGeom>
              <a:avLst/>
              <a:gdLst/>
              <a:ahLst/>
              <a:cxnLst/>
              <a:rect l="l" t="t" r="r" b="b"/>
              <a:pathLst>
                <a:path w="1144" h="1132" extrusionOk="0">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6" name="Google Shape;1326;p2"/>
            <p:cNvSpPr/>
            <p:nvPr/>
          </p:nvSpPr>
          <p:spPr>
            <a:xfrm>
              <a:off x="409929" y="1338736"/>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7" name="Google Shape;1327;p2"/>
            <p:cNvSpPr/>
            <p:nvPr/>
          </p:nvSpPr>
          <p:spPr>
            <a:xfrm>
              <a:off x="281495"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2" y="882"/>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8" name="Google Shape;1328;p2"/>
            <p:cNvSpPr/>
            <p:nvPr/>
          </p:nvSpPr>
          <p:spPr>
            <a:xfrm>
              <a:off x="409929" y="1722870"/>
              <a:ext cx="38929" cy="38894"/>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29" name="Google Shape;1329;p2"/>
            <p:cNvSpPr/>
            <p:nvPr/>
          </p:nvSpPr>
          <p:spPr>
            <a:xfrm>
              <a:off x="281495"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0" name="Google Shape;1330;p2"/>
            <p:cNvSpPr/>
            <p:nvPr/>
          </p:nvSpPr>
          <p:spPr>
            <a:xfrm>
              <a:off x="217690" y="1787121"/>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1" name="Google Shape;1331;p2"/>
            <p:cNvSpPr/>
            <p:nvPr/>
          </p:nvSpPr>
          <p:spPr>
            <a:xfrm>
              <a:off x="345300" y="1787121"/>
              <a:ext cx="39307" cy="38894"/>
            </a:xfrm>
            <a:custGeom>
              <a:avLst/>
              <a:gdLst/>
              <a:ahLst/>
              <a:cxnLst/>
              <a:rect l="l" t="t" r="r" b="b"/>
              <a:pathLst>
                <a:path w="1144" h="1132" extrusionOk="0">
                  <a:moveTo>
                    <a:pt x="572" y="0"/>
                  </a:moveTo>
                  <a:cubicBezTo>
                    <a:pt x="263" y="0"/>
                    <a:pt x="1" y="262"/>
                    <a:pt x="1" y="572"/>
                  </a:cubicBezTo>
                  <a:cubicBezTo>
                    <a:pt x="1" y="881"/>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2" name="Google Shape;1332;p2"/>
            <p:cNvSpPr/>
            <p:nvPr/>
          </p:nvSpPr>
          <p:spPr>
            <a:xfrm>
              <a:off x="217690" y="1659065"/>
              <a:ext cx="38894" cy="38894"/>
            </a:xfrm>
            <a:custGeom>
              <a:avLst/>
              <a:gdLst/>
              <a:ahLst/>
              <a:cxnLst/>
              <a:rect l="l" t="t" r="r" b="b"/>
              <a:pathLst>
                <a:path w="1132" h="1132" extrusionOk="0">
                  <a:moveTo>
                    <a:pt x="572" y="0"/>
                  </a:moveTo>
                  <a:cubicBezTo>
                    <a:pt x="250" y="0"/>
                    <a:pt x="0" y="250"/>
                    <a:pt x="0" y="560"/>
                  </a:cubicBezTo>
                  <a:cubicBezTo>
                    <a:pt x="0" y="870"/>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3" name="Google Shape;1333;p2"/>
            <p:cNvSpPr/>
            <p:nvPr/>
          </p:nvSpPr>
          <p:spPr>
            <a:xfrm>
              <a:off x="345300" y="1659065"/>
              <a:ext cx="39307" cy="38894"/>
            </a:xfrm>
            <a:custGeom>
              <a:avLst/>
              <a:gdLst/>
              <a:ahLst/>
              <a:cxnLst/>
              <a:rect l="l" t="t" r="r" b="b"/>
              <a:pathLst>
                <a:path w="1144" h="1132" extrusionOk="0">
                  <a:moveTo>
                    <a:pt x="572" y="0"/>
                  </a:moveTo>
                  <a:cubicBezTo>
                    <a:pt x="263" y="0"/>
                    <a:pt x="1" y="250"/>
                    <a:pt x="1" y="560"/>
                  </a:cubicBezTo>
                  <a:cubicBezTo>
                    <a:pt x="25" y="870"/>
                    <a:pt x="275"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4" name="Google Shape;1334;p2"/>
            <p:cNvSpPr/>
            <p:nvPr/>
          </p:nvSpPr>
          <p:spPr>
            <a:xfrm>
              <a:off x="409929" y="1594848"/>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5" name="Google Shape;1335;p2"/>
            <p:cNvSpPr/>
            <p:nvPr/>
          </p:nvSpPr>
          <p:spPr>
            <a:xfrm>
              <a:off x="281495"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6" name="Google Shape;1336;p2"/>
            <p:cNvSpPr/>
            <p:nvPr/>
          </p:nvSpPr>
          <p:spPr>
            <a:xfrm>
              <a:off x="409929" y="1978982"/>
              <a:ext cx="38929" cy="38894"/>
            </a:xfrm>
            <a:custGeom>
              <a:avLst/>
              <a:gdLst/>
              <a:ahLst/>
              <a:cxnLst/>
              <a:rect l="l" t="t" r="r" b="b"/>
              <a:pathLst>
                <a:path w="1133"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7" name="Google Shape;1337;p2"/>
            <p:cNvSpPr/>
            <p:nvPr/>
          </p:nvSpPr>
          <p:spPr>
            <a:xfrm>
              <a:off x="281495"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8" name="Google Shape;1338;p2"/>
            <p:cNvSpPr/>
            <p:nvPr/>
          </p:nvSpPr>
          <p:spPr>
            <a:xfrm>
              <a:off x="217690" y="2043611"/>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39" name="Google Shape;1339;p2"/>
            <p:cNvSpPr/>
            <p:nvPr/>
          </p:nvSpPr>
          <p:spPr>
            <a:xfrm>
              <a:off x="345300" y="2043611"/>
              <a:ext cx="39307" cy="38894"/>
            </a:xfrm>
            <a:custGeom>
              <a:avLst/>
              <a:gdLst/>
              <a:ahLst/>
              <a:cxnLst/>
              <a:rect l="l" t="t" r="r" b="b"/>
              <a:pathLst>
                <a:path w="1144" h="1132" extrusionOk="0">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0" name="Google Shape;1340;p2"/>
            <p:cNvSpPr/>
            <p:nvPr/>
          </p:nvSpPr>
          <p:spPr>
            <a:xfrm>
              <a:off x="217690" y="1915143"/>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1" name="Google Shape;1341;p2"/>
            <p:cNvSpPr/>
            <p:nvPr/>
          </p:nvSpPr>
          <p:spPr>
            <a:xfrm>
              <a:off x="345300" y="1915143"/>
              <a:ext cx="39307" cy="38894"/>
            </a:xfrm>
            <a:custGeom>
              <a:avLst/>
              <a:gdLst/>
              <a:ahLst/>
              <a:cxnLst/>
              <a:rect l="l" t="t" r="r" b="b"/>
              <a:pathLst>
                <a:path w="1144" h="1132" extrusionOk="0">
                  <a:moveTo>
                    <a:pt x="572" y="1"/>
                  </a:moveTo>
                  <a:cubicBezTo>
                    <a:pt x="263" y="1"/>
                    <a:pt x="1" y="251"/>
                    <a:pt x="1" y="560"/>
                  </a:cubicBezTo>
                  <a:cubicBezTo>
                    <a:pt x="25" y="882"/>
                    <a:pt x="275"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2" name="Google Shape;1342;p2"/>
            <p:cNvSpPr/>
            <p:nvPr/>
          </p:nvSpPr>
          <p:spPr>
            <a:xfrm>
              <a:off x="409929" y="1851338"/>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3" name="Google Shape;1343;p2"/>
            <p:cNvSpPr/>
            <p:nvPr/>
          </p:nvSpPr>
          <p:spPr>
            <a:xfrm>
              <a:off x="281495"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4" name="Google Shape;1344;p2"/>
            <p:cNvSpPr/>
            <p:nvPr/>
          </p:nvSpPr>
          <p:spPr>
            <a:xfrm>
              <a:off x="-38422" y="-590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5" name="Google Shape;1345;p2"/>
            <p:cNvSpPr/>
            <p:nvPr/>
          </p:nvSpPr>
          <p:spPr>
            <a:xfrm>
              <a:off x="89222" y="-5903"/>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6" name="Google Shape;1346;p2"/>
            <p:cNvSpPr/>
            <p:nvPr/>
          </p:nvSpPr>
          <p:spPr>
            <a:xfrm>
              <a:off x="153851" y="186335"/>
              <a:ext cx="38894" cy="38516"/>
            </a:xfrm>
            <a:custGeom>
              <a:avLst/>
              <a:gdLst/>
              <a:ahLst/>
              <a:cxnLst/>
              <a:rect l="l" t="t" r="r" b="b"/>
              <a:pathLst>
                <a:path w="1132" h="1121" extrusionOk="0">
                  <a:moveTo>
                    <a:pt x="560" y="1"/>
                  </a:moveTo>
                  <a:cubicBezTo>
                    <a:pt x="251" y="1"/>
                    <a:pt x="1" y="251"/>
                    <a:pt x="1" y="561"/>
                  </a:cubicBezTo>
                  <a:cubicBezTo>
                    <a:pt x="1" y="870"/>
                    <a:pt x="251" y="1120"/>
                    <a:pt x="560" y="1120"/>
                  </a:cubicBezTo>
                  <a:cubicBezTo>
                    <a:pt x="882" y="1120"/>
                    <a:pt x="1132" y="870"/>
                    <a:pt x="1132" y="561"/>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7" name="Google Shape;1347;p2"/>
            <p:cNvSpPr/>
            <p:nvPr/>
          </p:nvSpPr>
          <p:spPr>
            <a:xfrm>
              <a:off x="25830"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8" name="Google Shape;1348;p2"/>
            <p:cNvSpPr/>
            <p:nvPr/>
          </p:nvSpPr>
          <p:spPr>
            <a:xfrm>
              <a:off x="-38422"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49" name="Google Shape;1349;p2"/>
            <p:cNvSpPr/>
            <p:nvPr/>
          </p:nvSpPr>
          <p:spPr>
            <a:xfrm>
              <a:off x="89222" y="250174"/>
              <a:ext cx="38894" cy="38894"/>
            </a:xfrm>
            <a:custGeom>
              <a:avLst/>
              <a:gdLst/>
              <a:ahLst/>
              <a:cxnLst/>
              <a:rect l="l" t="t" r="r" b="b"/>
              <a:pathLst>
                <a:path w="1132" h="1132" extrusionOk="0">
                  <a:moveTo>
                    <a:pt x="572" y="0"/>
                  </a:moveTo>
                  <a:cubicBezTo>
                    <a:pt x="262" y="0"/>
                    <a:pt x="0" y="250"/>
                    <a:pt x="0" y="560"/>
                  </a:cubicBezTo>
                  <a:cubicBezTo>
                    <a:pt x="24" y="881"/>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0" name="Google Shape;1350;p2"/>
            <p:cNvSpPr/>
            <p:nvPr/>
          </p:nvSpPr>
          <p:spPr>
            <a:xfrm>
              <a:off x="-38422"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1" name="Google Shape;1351;p2"/>
            <p:cNvSpPr/>
            <p:nvPr/>
          </p:nvSpPr>
          <p:spPr>
            <a:xfrm>
              <a:off x="89222" y="121706"/>
              <a:ext cx="38894" cy="38894"/>
            </a:xfrm>
            <a:custGeom>
              <a:avLst/>
              <a:gdLst/>
              <a:ahLst/>
              <a:cxnLst/>
              <a:rect l="l" t="t" r="r" b="b"/>
              <a:pathLst>
                <a:path w="1132" h="1132" extrusionOk="0">
                  <a:moveTo>
                    <a:pt x="572" y="1"/>
                  </a:moveTo>
                  <a:cubicBezTo>
                    <a:pt x="262" y="1"/>
                    <a:pt x="0" y="251"/>
                    <a:pt x="0" y="572"/>
                  </a:cubicBezTo>
                  <a:cubicBezTo>
                    <a:pt x="24" y="894"/>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2" name="Google Shape;1352;p2"/>
            <p:cNvSpPr/>
            <p:nvPr/>
          </p:nvSpPr>
          <p:spPr>
            <a:xfrm>
              <a:off x="153851" y="58314"/>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3" name="Google Shape;1353;p2"/>
            <p:cNvSpPr/>
            <p:nvPr/>
          </p:nvSpPr>
          <p:spPr>
            <a:xfrm>
              <a:off x="25830"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4" name="Google Shape;1354;p2"/>
            <p:cNvSpPr/>
            <p:nvPr/>
          </p:nvSpPr>
          <p:spPr>
            <a:xfrm>
              <a:off x="153851" y="442447"/>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81"/>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5" name="Google Shape;1355;p2"/>
            <p:cNvSpPr/>
            <p:nvPr/>
          </p:nvSpPr>
          <p:spPr>
            <a:xfrm>
              <a:off x="25830"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6" name="Google Shape;1356;p2"/>
            <p:cNvSpPr/>
            <p:nvPr/>
          </p:nvSpPr>
          <p:spPr>
            <a:xfrm>
              <a:off x="-38422"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7" name="Google Shape;1357;p2"/>
            <p:cNvSpPr/>
            <p:nvPr/>
          </p:nvSpPr>
          <p:spPr>
            <a:xfrm>
              <a:off x="89222" y="506252"/>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8" name="Google Shape;1358;p2"/>
            <p:cNvSpPr/>
            <p:nvPr/>
          </p:nvSpPr>
          <p:spPr>
            <a:xfrm>
              <a:off x="-38422"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59" name="Google Shape;1359;p2"/>
            <p:cNvSpPr/>
            <p:nvPr/>
          </p:nvSpPr>
          <p:spPr>
            <a:xfrm>
              <a:off x="89222" y="377818"/>
              <a:ext cx="38894" cy="38894"/>
            </a:xfrm>
            <a:custGeom>
              <a:avLst/>
              <a:gdLst/>
              <a:ahLst/>
              <a:cxnLst/>
              <a:rect l="l" t="t" r="r" b="b"/>
              <a:pathLst>
                <a:path w="1132" h="1132" extrusionOk="0">
                  <a:moveTo>
                    <a:pt x="572" y="0"/>
                  </a:moveTo>
                  <a:cubicBezTo>
                    <a:pt x="262" y="0"/>
                    <a:pt x="0" y="262"/>
                    <a:pt x="0" y="572"/>
                  </a:cubicBezTo>
                  <a:cubicBezTo>
                    <a:pt x="24" y="893"/>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0" name="Google Shape;1360;p2"/>
            <p:cNvSpPr/>
            <p:nvPr/>
          </p:nvSpPr>
          <p:spPr>
            <a:xfrm>
              <a:off x="153851" y="31397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1" name="Google Shape;1361;p2"/>
            <p:cNvSpPr/>
            <p:nvPr/>
          </p:nvSpPr>
          <p:spPr>
            <a:xfrm>
              <a:off x="25830"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2" name="Google Shape;1362;p2"/>
            <p:cNvSpPr/>
            <p:nvPr/>
          </p:nvSpPr>
          <p:spPr>
            <a:xfrm>
              <a:off x="153851"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3" name="Google Shape;1363;p2"/>
            <p:cNvSpPr/>
            <p:nvPr/>
          </p:nvSpPr>
          <p:spPr>
            <a:xfrm>
              <a:off x="25830"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4" name="Google Shape;1364;p2"/>
            <p:cNvSpPr/>
            <p:nvPr/>
          </p:nvSpPr>
          <p:spPr>
            <a:xfrm>
              <a:off x="-38422"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5" name="Google Shape;1365;p2"/>
            <p:cNvSpPr/>
            <p:nvPr/>
          </p:nvSpPr>
          <p:spPr>
            <a:xfrm>
              <a:off x="89222" y="762330"/>
              <a:ext cx="38894" cy="38929"/>
            </a:xfrm>
            <a:custGeom>
              <a:avLst/>
              <a:gdLst/>
              <a:ahLst/>
              <a:cxnLst/>
              <a:rect l="l" t="t" r="r" b="b"/>
              <a:pathLst>
                <a:path w="1132" h="1133" extrusionOk="0">
                  <a:moveTo>
                    <a:pt x="572" y="1"/>
                  </a:moveTo>
                  <a:cubicBezTo>
                    <a:pt x="262" y="1"/>
                    <a:pt x="0" y="263"/>
                    <a:pt x="0" y="572"/>
                  </a:cubicBezTo>
                  <a:cubicBezTo>
                    <a:pt x="24" y="882"/>
                    <a:pt x="274"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6" name="Google Shape;1366;p2"/>
            <p:cNvSpPr/>
            <p:nvPr/>
          </p:nvSpPr>
          <p:spPr>
            <a:xfrm>
              <a:off x="-38422"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7" name="Google Shape;1367;p2"/>
            <p:cNvSpPr/>
            <p:nvPr/>
          </p:nvSpPr>
          <p:spPr>
            <a:xfrm>
              <a:off x="89222" y="634308"/>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8" name="Google Shape;1368;p2"/>
            <p:cNvSpPr/>
            <p:nvPr/>
          </p:nvSpPr>
          <p:spPr>
            <a:xfrm>
              <a:off x="153851" y="570091"/>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69" name="Google Shape;1369;p2"/>
            <p:cNvSpPr/>
            <p:nvPr/>
          </p:nvSpPr>
          <p:spPr>
            <a:xfrm>
              <a:off x="25830"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0" name="Google Shape;1370;p2"/>
            <p:cNvSpPr/>
            <p:nvPr/>
          </p:nvSpPr>
          <p:spPr>
            <a:xfrm>
              <a:off x="153851"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1" name="Google Shape;1371;p2"/>
            <p:cNvSpPr/>
            <p:nvPr/>
          </p:nvSpPr>
          <p:spPr>
            <a:xfrm>
              <a:off x="25830"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2" name="Google Shape;1372;p2"/>
            <p:cNvSpPr/>
            <p:nvPr/>
          </p:nvSpPr>
          <p:spPr>
            <a:xfrm>
              <a:off x="-38422"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3" name="Google Shape;1373;p2"/>
            <p:cNvSpPr/>
            <p:nvPr/>
          </p:nvSpPr>
          <p:spPr>
            <a:xfrm>
              <a:off x="89222" y="1018854"/>
              <a:ext cx="38894" cy="38894"/>
            </a:xfrm>
            <a:custGeom>
              <a:avLst/>
              <a:gdLst/>
              <a:ahLst/>
              <a:cxnLst/>
              <a:rect l="l" t="t" r="r" b="b"/>
              <a:pathLst>
                <a:path w="1132" h="1132" extrusionOk="0">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4" name="Google Shape;1374;p2"/>
            <p:cNvSpPr/>
            <p:nvPr/>
          </p:nvSpPr>
          <p:spPr>
            <a:xfrm>
              <a:off x="-38422"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5" name="Google Shape;1375;p2"/>
            <p:cNvSpPr/>
            <p:nvPr/>
          </p:nvSpPr>
          <p:spPr>
            <a:xfrm>
              <a:off x="89222" y="890386"/>
              <a:ext cx="38894" cy="38894"/>
            </a:xfrm>
            <a:custGeom>
              <a:avLst/>
              <a:gdLst/>
              <a:ahLst/>
              <a:cxnLst/>
              <a:rect l="l" t="t" r="r" b="b"/>
              <a:pathLst>
                <a:path w="1132" h="1132" extrusionOk="0">
                  <a:moveTo>
                    <a:pt x="572" y="1"/>
                  </a:moveTo>
                  <a:cubicBezTo>
                    <a:pt x="262" y="1"/>
                    <a:pt x="0" y="251"/>
                    <a:pt x="0" y="560"/>
                  </a:cubicBezTo>
                  <a:cubicBezTo>
                    <a:pt x="0"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6" name="Google Shape;1376;p2"/>
            <p:cNvSpPr/>
            <p:nvPr/>
          </p:nvSpPr>
          <p:spPr>
            <a:xfrm>
              <a:off x="153851" y="82658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7" name="Google Shape;1377;p2"/>
            <p:cNvSpPr/>
            <p:nvPr/>
          </p:nvSpPr>
          <p:spPr>
            <a:xfrm>
              <a:off x="25830"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8" name="Google Shape;1378;p2"/>
            <p:cNvSpPr/>
            <p:nvPr/>
          </p:nvSpPr>
          <p:spPr>
            <a:xfrm>
              <a:off x="153851" y="1210302"/>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79" name="Google Shape;1379;p2"/>
            <p:cNvSpPr/>
            <p:nvPr/>
          </p:nvSpPr>
          <p:spPr>
            <a:xfrm>
              <a:off x="25830"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0" name="Google Shape;1380;p2"/>
            <p:cNvSpPr/>
            <p:nvPr/>
          </p:nvSpPr>
          <p:spPr>
            <a:xfrm>
              <a:off x="-38422"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1" name="Google Shape;1381;p2"/>
            <p:cNvSpPr/>
            <p:nvPr/>
          </p:nvSpPr>
          <p:spPr>
            <a:xfrm>
              <a:off x="89222" y="1274519"/>
              <a:ext cx="38894" cy="38894"/>
            </a:xfrm>
            <a:custGeom>
              <a:avLst/>
              <a:gdLst/>
              <a:ahLst/>
              <a:cxnLst/>
              <a:rect l="l" t="t" r="r" b="b"/>
              <a:pathLst>
                <a:path w="1132" h="1132" extrusionOk="0">
                  <a:moveTo>
                    <a:pt x="572" y="1"/>
                  </a:moveTo>
                  <a:cubicBezTo>
                    <a:pt x="262" y="1"/>
                    <a:pt x="0" y="251"/>
                    <a:pt x="0" y="560"/>
                  </a:cubicBezTo>
                  <a:cubicBezTo>
                    <a:pt x="24" y="894"/>
                    <a:pt x="274"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2" name="Google Shape;1382;p2"/>
            <p:cNvSpPr/>
            <p:nvPr/>
          </p:nvSpPr>
          <p:spPr>
            <a:xfrm>
              <a:off x="-38422"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3" name="Google Shape;1383;p2"/>
            <p:cNvSpPr/>
            <p:nvPr/>
          </p:nvSpPr>
          <p:spPr>
            <a:xfrm>
              <a:off x="89222" y="1146463"/>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4" name="Google Shape;1384;p2"/>
            <p:cNvSpPr/>
            <p:nvPr/>
          </p:nvSpPr>
          <p:spPr>
            <a:xfrm>
              <a:off x="153851" y="1082659"/>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5" name="Google Shape;1385;p2"/>
            <p:cNvSpPr/>
            <p:nvPr/>
          </p:nvSpPr>
          <p:spPr>
            <a:xfrm>
              <a:off x="25830"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6" name="Google Shape;1386;p2"/>
            <p:cNvSpPr/>
            <p:nvPr/>
          </p:nvSpPr>
          <p:spPr>
            <a:xfrm>
              <a:off x="153851" y="1466792"/>
              <a:ext cx="38894" cy="38894"/>
            </a:xfrm>
            <a:custGeom>
              <a:avLst/>
              <a:gdLst/>
              <a:ahLst/>
              <a:cxnLst/>
              <a:rect l="l" t="t" r="r" b="b"/>
              <a:pathLst>
                <a:path w="1132" h="1132" extrusionOk="0">
                  <a:moveTo>
                    <a:pt x="560" y="0"/>
                  </a:moveTo>
                  <a:cubicBezTo>
                    <a:pt x="251" y="0"/>
                    <a:pt x="1" y="250"/>
                    <a:pt x="1" y="560"/>
                  </a:cubicBezTo>
                  <a:cubicBezTo>
                    <a:pt x="1" y="893"/>
                    <a:pt x="251" y="1132"/>
                    <a:pt x="560" y="1132"/>
                  </a:cubicBezTo>
                  <a:cubicBezTo>
                    <a:pt x="882" y="1132"/>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7" name="Google Shape;1387;p2"/>
            <p:cNvSpPr/>
            <p:nvPr/>
          </p:nvSpPr>
          <p:spPr>
            <a:xfrm>
              <a:off x="25830"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8" name="Google Shape;1388;p2"/>
            <p:cNvSpPr/>
            <p:nvPr/>
          </p:nvSpPr>
          <p:spPr>
            <a:xfrm>
              <a:off x="-38422"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89" name="Google Shape;1389;p2"/>
            <p:cNvSpPr/>
            <p:nvPr/>
          </p:nvSpPr>
          <p:spPr>
            <a:xfrm>
              <a:off x="89222" y="1531009"/>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0" name="Google Shape;1390;p2"/>
            <p:cNvSpPr/>
            <p:nvPr/>
          </p:nvSpPr>
          <p:spPr>
            <a:xfrm>
              <a:off x="-38422"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1" name="Google Shape;1391;p2"/>
            <p:cNvSpPr/>
            <p:nvPr/>
          </p:nvSpPr>
          <p:spPr>
            <a:xfrm>
              <a:off x="89222" y="1402575"/>
              <a:ext cx="38894" cy="38894"/>
            </a:xfrm>
            <a:custGeom>
              <a:avLst/>
              <a:gdLst/>
              <a:ahLst/>
              <a:cxnLst/>
              <a:rect l="l" t="t" r="r" b="b"/>
              <a:pathLst>
                <a:path w="1132" h="1132" extrusionOk="0">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2" name="Google Shape;1392;p2"/>
            <p:cNvSpPr/>
            <p:nvPr/>
          </p:nvSpPr>
          <p:spPr>
            <a:xfrm>
              <a:off x="153851" y="1338736"/>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3" name="Google Shape;1393;p2"/>
            <p:cNvSpPr/>
            <p:nvPr/>
          </p:nvSpPr>
          <p:spPr>
            <a:xfrm>
              <a:off x="25830"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4" name="Google Shape;1394;p2"/>
            <p:cNvSpPr/>
            <p:nvPr/>
          </p:nvSpPr>
          <p:spPr>
            <a:xfrm>
              <a:off x="153851" y="1722870"/>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5" name="Google Shape;1395;p2"/>
            <p:cNvSpPr/>
            <p:nvPr/>
          </p:nvSpPr>
          <p:spPr>
            <a:xfrm>
              <a:off x="25830"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6" name="Google Shape;1396;p2"/>
            <p:cNvSpPr/>
            <p:nvPr/>
          </p:nvSpPr>
          <p:spPr>
            <a:xfrm>
              <a:off x="-38422" y="1787121"/>
              <a:ext cx="38894" cy="38894"/>
            </a:xfrm>
            <a:custGeom>
              <a:avLst/>
              <a:gdLst/>
              <a:ahLst/>
              <a:cxnLst/>
              <a:rect l="l" t="t" r="r" b="b"/>
              <a:pathLst>
                <a:path w="1132" h="1132" extrusionOk="0">
                  <a:moveTo>
                    <a:pt x="560" y="0"/>
                  </a:moveTo>
                  <a:cubicBezTo>
                    <a:pt x="251" y="0"/>
                    <a:pt x="1" y="262"/>
                    <a:pt x="1" y="572"/>
                  </a:cubicBezTo>
                  <a:cubicBezTo>
                    <a:pt x="1" y="869"/>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7" name="Google Shape;1397;p2"/>
            <p:cNvSpPr/>
            <p:nvPr/>
          </p:nvSpPr>
          <p:spPr>
            <a:xfrm>
              <a:off x="89222" y="1787121"/>
              <a:ext cx="38894" cy="38894"/>
            </a:xfrm>
            <a:custGeom>
              <a:avLst/>
              <a:gdLst/>
              <a:ahLst/>
              <a:cxnLst/>
              <a:rect l="l" t="t" r="r" b="b"/>
              <a:pathLst>
                <a:path w="1132" h="1132" extrusionOk="0">
                  <a:moveTo>
                    <a:pt x="572" y="0"/>
                  </a:moveTo>
                  <a:cubicBezTo>
                    <a:pt x="262" y="0"/>
                    <a:pt x="0" y="262"/>
                    <a:pt x="0" y="572"/>
                  </a:cubicBezTo>
                  <a:cubicBezTo>
                    <a:pt x="0"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8" name="Google Shape;1398;p2"/>
            <p:cNvSpPr/>
            <p:nvPr/>
          </p:nvSpPr>
          <p:spPr>
            <a:xfrm>
              <a:off x="-38422"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399" name="Google Shape;1399;p2"/>
            <p:cNvSpPr/>
            <p:nvPr/>
          </p:nvSpPr>
          <p:spPr>
            <a:xfrm>
              <a:off x="89222" y="1659065"/>
              <a:ext cx="38894" cy="38894"/>
            </a:xfrm>
            <a:custGeom>
              <a:avLst/>
              <a:gdLst/>
              <a:ahLst/>
              <a:cxnLst/>
              <a:rect l="l" t="t" r="r" b="b"/>
              <a:pathLst>
                <a:path w="1132" h="1132" extrusionOk="0">
                  <a:moveTo>
                    <a:pt x="572" y="0"/>
                  </a:moveTo>
                  <a:cubicBezTo>
                    <a:pt x="262" y="0"/>
                    <a:pt x="0" y="250"/>
                    <a:pt x="0" y="560"/>
                  </a:cubicBezTo>
                  <a:cubicBezTo>
                    <a:pt x="24" y="870"/>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0" name="Google Shape;1400;p2"/>
            <p:cNvSpPr/>
            <p:nvPr/>
          </p:nvSpPr>
          <p:spPr>
            <a:xfrm>
              <a:off x="153851"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1" name="Google Shape;1401;p2"/>
            <p:cNvSpPr/>
            <p:nvPr/>
          </p:nvSpPr>
          <p:spPr>
            <a:xfrm>
              <a:off x="25830"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2" name="Google Shape;1402;p2"/>
            <p:cNvSpPr/>
            <p:nvPr/>
          </p:nvSpPr>
          <p:spPr>
            <a:xfrm>
              <a:off x="153851"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3" name="Google Shape;1403;p2"/>
            <p:cNvSpPr/>
            <p:nvPr/>
          </p:nvSpPr>
          <p:spPr>
            <a:xfrm>
              <a:off x="25830"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4" name="Google Shape;1404;p2"/>
            <p:cNvSpPr/>
            <p:nvPr/>
          </p:nvSpPr>
          <p:spPr>
            <a:xfrm>
              <a:off x="-38422"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5" name="Google Shape;1405;p2"/>
            <p:cNvSpPr/>
            <p:nvPr/>
          </p:nvSpPr>
          <p:spPr>
            <a:xfrm>
              <a:off x="89222" y="2043611"/>
              <a:ext cx="38894" cy="38894"/>
            </a:xfrm>
            <a:custGeom>
              <a:avLst/>
              <a:gdLst/>
              <a:ahLst/>
              <a:cxnLst/>
              <a:rect l="l" t="t" r="r" b="b"/>
              <a:pathLst>
                <a:path w="1132" h="1132" extrusionOk="0">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6" name="Google Shape;1406;p2"/>
            <p:cNvSpPr/>
            <p:nvPr/>
          </p:nvSpPr>
          <p:spPr>
            <a:xfrm>
              <a:off x="-38422"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7" name="Google Shape;1407;p2"/>
            <p:cNvSpPr/>
            <p:nvPr/>
          </p:nvSpPr>
          <p:spPr>
            <a:xfrm>
              <a:off x="89222" y="1915143"/>
              <a:ext cx="38894" cy="38894"/>
            </a:xfrm>
            <a:custGeom>
              <a:avLst/>
              <a:gdLst/>
              <a:ahLst/>
              <a:cxnLst/>
              <a:rect l="l" t="t" r="r" b="b"/>
              <a:pathLst>
                <a:path w="1132" h="1132" extrusionOk="0">
                  <a:moveTo>
                    <a:pt x="572" y="1"/>
                  </a:moveTo>
                  <a:cubicBezTo>
                    <a:pt x="262" y="1"/>
                    <a:pt x="0" y="251"/>
                    <a:pt x="0" y="560"/>
                  </a:cubicBezTo>
                  <a:cubicBezTo>
                    <a:pt x="24"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8" name="Google Shape;1408;p2"/>
            <p:cNvSpPr/>
            <p:nvPr/>
          </p:nvSpPr>
          <p:spPr>
            <a:xfrm>
              <a:off x="153851"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09" name="Google Shape;1409;p2"/>
            <p:cNvSpPr/>
            <p:nvPr/>
          </p:nvSpPr>
          <p:spPr>
            <a:xfrm>
              <a:off x="25830"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0" name="Google Shape;1410;p2"/>
            <p:cNvSpPr/>
            <p:nvPr/>
          </p:nvSpPr>
          <p:spPr>
            <a:xfrm>
              <a:off x="-136173" y="-1814"/>
              <a:ext cx="8212" cy="31507"/>
            </a:xfrm>
            <a:custGeom>
              <a:avLst/>
              <a:gdLst/>
              <a:ahLst/>
              <a:cxnLst/>
              <a:rect l="l" t="t" r="r" b="b"/>
              <a:pathLst>
                <a:path w="239" h="917" extrusionOk="0">
                  <a:moveTo>
                    <a:pt x="0" y="0"/>
                  </a:moveTo>
                  <a:lnTo>
                    <a:pt x="0" y="917"/>
                  </a:lnTo>
                  <a:cubicBezTo>
                    <a:pt x="155" y="810"/>
                    <a:pt x="238" y="643"/>
                    <a:pt x="238" y="453"/>
                  </a:cubicBezTo>
                  <a:cubicBezTo>
                    <a:pt x="238" y="262"/>
                    <a:pt x="131" y="95"/>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1" name="Google Shape;1411;p2"/>
            <p:cNvSpPr/>
            <p:nvPr/>
          </p:nvSpPr>
          <p:spPr>
            <a:xfrm>
              <a:off x="-102226"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70" y="1120"/>
                    <a:pt x="1131" y="870"/>
                    <a:pt x="1131" y="561"/>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2" name="Google Shape;1412;p2"/>
            <p:cNvSpPr/>
            <p:nvPr/>
          </p:nvSpPr>
          <p:spPr>
            <a:xfrm>
              <a:off x="-136173" y="253851"/>
              <a:ext cx="8212" cy="31542"/>
            </a:xfrm>
            <a:custGeom>
              <a:avLst/>
              <a:gdLst/>
              <a:ahLst/>
              <a:cxnLst/>
              <a:rect l="l" t="t" r="r" b="b"/>
              <a:pathLst>
                <a:path w="239" h="918" extrusionOk="0">
                  <a:moveTo>
                    <a:pt x="0" y="1"/>
                  </a:moveTo>
                  <a:lnTo>
                    <a:pt x="0" y="917"/>
                  </a:lnTo>
                  <a:cubicBezTo>
                    <a:pt x="155" y="810"/>
                    <a:pt x="238" y="643"/>
                    <a:pt x="238" y="453"/>
                  </a:cubicBezTo>
                  <a:cubicBezTo>
                    <a:pt x="238" y="262"/>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3" name="Google Shape;1413;p2"/>
            <p:cNvSpPr/>
            <p:nvPr/>
          </p:nvSpPr>
          <p:spPr>
            <a:xfrm>
              <a:off x="-136173" y="125795"/>
              <a:ext cx="8212" cy="31954"/>
            </a:xfrm>
            <a:custGeom>
              <a:avLst/>
              <a:gdLst/>
              <a:ahLst/>
              <a:cxnLst/>
              <a:rect l="l" t="t" r="r" b="b"/>
              <a:pathLst>
                <a:path w="239" h="930" extrusionOk="0">
                  <a:moveTo>
                    <a:pt x="0" y="1"/>
                  </a:moveTo>
                  <a:lnTo>
                    <a:pt x="0" y="930"/>
                  </a:lnTo>
                  <a:cubicBezTo>
                    <a:pt x="155" y="822"/>
                    <a:pt x="238" y="656"/>
                    <a:pt x="238" y="465"/>
                  </a:cubicBezTo>
                  <a:cubicBezTo>
                    <a:pt x="238" y="275"/>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4" name="Google Shape;1414;p2"/>
            <p:cNvSpPr/>
            <p:nvPr/>
          </p:nvSpPr>
          <p:spPr>
            <a:xfrm>
              <a:off x="-102226"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5" name="Google Shape;1415;p2"/>
            <p:cNvSpPr/>
            <p:nvPr/>
          </p:nvSpPr>
          <p:spPr>
            <a:xfrm>
              <a:off x="-102226"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70" y="1131"/>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6" name="Google Shape;1416;p2"/>
            <p:cNvSpPr/>
            <p:nvPr/>
          </p:nvSpPr>
          <p:spPr>
            <a:xfrm>
              <a:off x="-136173" y="509928"/>
              <a:ext cx="8212" cy="31542"/>
            </a:xfrm>
            <a:custGeom>
              <a:avLst/>
              <a:gdLst/>
              <a:ahLst/>
              <a:cxnLst/>
              <a:rect l="l" t="t" r="r" b="b"/>
              <a:pathLst>
                <a:path w="239" h="918" extrusionOk="0">
                  <a:moveTo>
                    <a:pt x="0" y="1"/>
                  </a:moveTo>
                  <a:lnTo>
                    <a:pt x="0" y="918"/>
                  </a:lnTo>
                  <a:cubicBezTo>
                    <a:pt x="155" y="822"/>
                    <a:pt x="238" y="656"/>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7" name="Google Shape;1417;p2"/>
            <p:cNvSpPr/>
            <p:nvPr/>
          </p:nvSpPr>
          <p:spPr>
            <a:xfrm>
              <a:off x="-136173" y="381907"/>
              <a:ext cx="8212" cy="31920"/>
            </a:xfrm>
            <a:custGeom>
              <a:avLst/>
              <a:gdLst/>
              <a:ahLst/>
              <a:cxnLst/>
              <a:rect l="l" t="t" r="r" b="b"/>
              <a:pathLst>
                <a:path w="239" h="929" extrusionOk="0">
                  <a:moveTo>
                    <a:pt x="0" y="0"/>
                  </a:moveTo>
                  <a:lnTo>
                    <a:pt x="0" y="929"/>
                  </a:lnTo>
                  <a:cubicBezTo>
                    <a:pt x="155" y="822"/>
                    <a:pt x="238" y="655"/>
                    <a:pt x="238" y="464"/>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8" name="Google Shape;1418;p2"/>
            <p:cNvSpPr/>
            <p:nvPr/>
          </p:nvSpPr>
          <p:spPr>
            <a:xfrm>
              <a:off x="-102226"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19" name="Google Shape;1419;p2"/>
            <p:cNvSpPr/>
            <p:nvPr/>
          </p:nvSpPr>
          <p:spPr>
            <a:xfrm>
              <a:off x="-102226"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0" name="Google Shape;1420;p2"/>
            <p:cNvSpPr/>
            <p:nvPr/>
          </p:nvSpPr>
          <p:spPr>
            <a:xfrm>
              <a:off x="-136173" y="766040"/>
              <a:ext cx="8212" cy="31920"/>
            </a:xfrm>
            <a:custGeom>
              <a:avLst/>
              <a:gdLst/>
              <a:ahLst/>
              <a:cxnLst/>
              <a:rect l="l" t="t" r="r" b="b"/>
              <a:pathLst>
                <a:path w="239" h="929" extrusionOk="0">
                  <a:moveTo>
                    <a:pt x="0" y="0"/>
                  </a:moveTo>
                  <a:lnTo>
                    <a:pt x="0" y="929"/>
                  </a:lnTo>
                  <a:cubicBezTo>
                    <a:pt x="155" y="834"/>
                    <a:pt x="238" y="655"/>
                    <a:pt x="238" y="464"/>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1" name="Google Shape;1421;p2"/>
            <p:cNvSpPr/>
            <p:nvPr/>
          </p:nvSpPr>
          <p:spPr>
            <a:xfrm>
              <a:off x="-136173" y="638397"/>
              <a:ext cx="8212" cy="31542"/>
            </a:xfrm>
            <a:custGeom>
              <a:avLst/>
              <a:gdLst/>
              <a:ahLst/>
              <a:cxnLst/>
              <a:rect l="l" t="t" r="r" b="b"/>
              <a:pathLst>
                <a:path w="239" h="918" extrusionOk="0">
                  <a:moveTo>
                    <a:pt x="0" y="0"/>
                  </a:moveTo>
                  <a:lnTo>
                    <a:pt x="0" y="917"/>
                  </a:lnTo>
                  <a:cubicBezTo>
                    <a:pt x="155" y="810"/>
                    <a:pt x="238" y="655"/>
                    <a:pt x="238" y="453"/>
                  </a:cubicBezTo>
                  <a:cubicBezTo>
                    <a:pt x="238" y="262"/>
                    <a:pt x="131" y="96"/>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2" name="Google Shape;1422;p2"/>
            <p:cNvSpPr/>
            <p:nvPr/>
          </p:nvSpPr>
          <p:spPr>
            <a:xfrm>
              <a:off x="-102226"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3" name="Google Shape;1423;p2"/>
            <p:cNvSpPr/>
            <p:nvPr/>
          </p:nvSpPr>
          <p:spPr>
            <a:xfrm>
              <a:off x="-102226"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70" y="1132"/>
                    <a:pt x="1131" y="882"/>
                    <a:pt x="1131" y="572"/>
                  </a:cubicBezTo>
                  <a:cubicBezTo>
                    <a:pt x="1131"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4" name="Google Shape;1424;p2"/>
            <p:cNvSpPr/>
            <p:nvPr/>
          </p:nvSpPr>
          <p:spPr>
            <a:xfrm>
              <a:off x="-136173" y="1022118"/>
              <a:ext cx="8212" cy="31954"/>
            </a:xfrm>
            <a:custGeom>
              <a:avLst/>
              <a:gdLst/>
              <a:ahLst/>
              <a:cxnLst/>
              <a:rect l="l" t="t" r="r" b="b"/>
              <a:pathLst>
                <a:path w="239" h="930" extrusionOk="0">
                  <a:moveTo>
                    <a:pt x="0" y="0"/>
                  </a:moveTo>
                  <a:lnTo>
                    <a:pt x="0" y="929"/>
                  </a:lnTo>
                  <a:cubicBezTo>
                    <a:pt x="155" y="834"/>
                    <a:pt x="238" y="655"/>
                    <a:pt x="238" y="465"/>
                  </a:cubicBezTo>
                  <a:cubicBezTo>
                    <a:pt x="238" y="274"/>
                    <a:pt x="131" y="108"/>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5" name="Google Shape;1425;p2"/>
            <p:cNvSpPr/>
            <p:nvPr/>
          </p:nvSpPr>
          <p:spPr>
            <a:xfrm>
              <a:off x="-136173" y="894474"/>
              <a:ext cx="8212" cy="31542"/>
            </a:xfrm>
            <a:custGeom>
              <a:avLst/>
              <a:gdLst/>
              <a:ahLst/>
              <a:cxnLst/>
              <a:rect l="l" t="t" r="r" b="b"/>
              <a:pathLst>
                <a:path w="239" h="918" extrusionOk="0">
                  <a:moveTo>
                    <a:pt x="0" y="1"/>
                  </a:moveTo>
                  <a:lnTo>
                    <a:pt x="0" y="917"/>
                  </a:lnTo>
                  <a:cubicBezTo>
                    <a:pt x="155" y="822"/>
                    <a:pt x="238" y="655"/>
                    <a:pt x="238" y="465"/>
                  </a:cubicBezTo>
                  <a:cubicBezTo>
                    <a:pt x="238" y="263"/>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6" name="Google Shape;1426;p2"/>
            <p:cNvSpPr/>
            <p:nvPr/>
          </p:nvSpPr>
          <p:spPr>
            <a:xfrm>
              <a:off x="-102226"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7" name="Google Shape;1427;p2"/>
            <p:cNvSpPr/>
            <p:nvPr/>
          </p:nvSpPr>
          <p:spPr>
            <a:xfrm>
              <a:off x="-102226"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8" name="Google Shape;1428;p2"/>
            <p:cNvSpPr/>
            <p:nvPr/>
          </p:nvSpPr>
          <p:spPr>
            <a:xfrm>
              <a:off x="-136173" y="1278608"/>
              <a:ext cx="8212" cy="31542"/>
            </a:xfrm>
            <a:custGeom>
              <a:avLst/>
              <a:gdLst/>
              <a:ahLst/>
              <a:cxnLst/>
              <a:rect l="l" t="t" r="r" b="b"/>
              <a:pathLst>
                <a:path w="239" h="918" extrusionOk="0">
                  <a:moveTo>
                    <a:pt x="0" y="1"/>
                  </a:moveTo>
                  <a:lnTo>
                    <a:pt x="0" y="917"/>
                  </a:lnTo>
                  <a:cubicBezTo>
                    <a:pt x="155" y="810"/>
                    <a:pt x="238" y="655"/>
                    <a:pt x="238" y="453"/>
                  </a:cubicBezTo>
                  <a:cubicBezTo>
                    <a:pt x="238" y="263"/>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29" name="Google Shape;1429;p2"/>
            <p:cNvSpPr/>
            <p:nvPr/>
          </p:nvSpPr>
          <p:spPr>
            <a:xfrm>
              <a:off x="-136173" y="1150174"/>
              <a:ext cx="8212" cy="31507"/>
            </a:xfrm>
            <a:custGeom>
              <a:avLst/>
              <a:gdLst/>
              <a:ahLst/>
              <a:cxnLst/>
              <a:rect l="l" t="t" r="r" b="b"/>
              <a:pathLst>
                <a:path w="239" h="917" extrusionOk="0">
                  <a:moveTo>
                    <a:pt x="0" y="0"/>
                  </a:moveTo>
                  <a:lnTo>
                    <a:pt x="0" y="917"/>
                  </a:lnTo>
                  <a:cubicBezTo>
                    <a:pt x="155" y="833"/>
                    <a:pt x="238" y="655"/>
                    <a:pt x="238" y="464"/>
                  </a:cubicBezTo>
                  <a:cubicBezTo>
                    <a:pt x="238" y="262"/>
                    <a:pt x="131" y="95"/>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0" name="Google Shape;1430;p2"/>
            <p:cNvSpPr/>
            <p:nvPr/>
          </p:nvSpPr>
          <p:spPr>
            <a:xfrm>
              <a:off x="-102226"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1" name="Google Shape;1431;p2"/>
            <p:cNvSpPr/>
            <p:nvPr/>
          </p:nvSpPr>
          <p:spPr>
            <a:xfrm>
              <a:off x="-102226"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70" y="1132"/>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2" name="Google Shape;1432;p2"/>
            <p:cNvSpPr/>
            <p:nvPr/>
          </p:nvSpPr>
          <p:spPr>
            <a:xfrm>
              <a:off x="-136173" y="1534685"/>
              <a:ext cx="8212" cy="31542"/>
            </a:xfrm>
            <a:custGeom>
              <a:avLst/>
              <a:gdLst/>
              <a:ahLst/>
              <a:cxnLst/>
              <a:rect l="l" t="t" r="r" b="b"/>
              <a:pathLst>
                <a:path w="239" h="918" extrusionOk="0">
                  <a:moveTo>
                    <a:pt x="0" y="1"/>
                  </a:moveTo>
                  <a:lnTo>
                    <a:pt x="0" y="918"/>
                  </a:lnTo>
                  <a:cubicBezTo>
                    <a:pt x="155" y="822"/>
                    <a:pt x="238" y="656"/>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3" name="Google Shape;1433;p2"/>
            <p:cNvSpPr/>
            <p:nvPr/>
          </p:nvSpPr>
          <p:spPr>
            <a:xfrm>
              <a:off x="-136173" y="1406251"/>
              <a:ext cx="8212" cy="31954"/>
            </a:xfrm>
            <a:custGeom>
              <a:avLst/>
              <a:gdLst/>
              <a:ahLst/>
              <a:cxnLst/>
              <a:rect l="l" t="t" r="r" b="b"/>
              <a:pathLst>
                <a:path w="239" h="930" extrusionOk="0">
                  <a:moveTo>
                    <a:pt x="0" y="0"/>
                  </a:moveTo>
                  <a:lnTo>
                    <a:pt x="0" y="929"/>
                  </a:lnTo>
                  <a:cubicBezTo>
                    <a:pt x="155" y="834"/>
                    <a:pt x="238" y="655"/>
                    <a:pt x="238" y="465"/>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4" name="Google Shape;1434;p2"/>
            <p:cNvSpPr/>
            <p:nvPr/>
          </p:nvSpPr>
          <p:spPr>
            <a:xfrm>
              <a:off x="-102226"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5" name="Google Shape;1435;p2"/>
            <p:cNvSpPr/>
            <p:nvPr/>
          </p:nvSpPr>
          <p:spPr>
            <a:xfrm>
              <a:off x="-102226"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6" name="Google Shape;1436;p2"/>
            <p:cNvSpPr/>
            <p:nvPr/>
          </p:nvSpPr>
          <p:spPr>
            <a:xfrm>
              <a:off x="-136173" y="1790797"/>
              <a:ext cx="8212" cy="31920"/>
            </a:xfrm>
            <a:custGeom>
              <a:avLst/>
              <a:gdLst/>
              <a:ahLst/>
              <a:cxnLst/>
              <a:rect l="l" t="t" r="r" b="b"/>
              <a:pathLst>
                <a:path w="239" h="929" extrusionOk="0">
                  <a:moveTo>
                    <a:pt x="0" y="0"/>
                  </a:moveTo>
                  <a:lnTo>
                    <a:pt x="0" y="929"/>
                  </a:lnTo>
                  <a:cubicBezTo>
                    <a:pt x="155" y="822"/>
                    <a:pt x="238" y="655"/>
                    <a:pt x="238" y="465"/>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7" name="Google Shape;1437;p2"/>
            <p:cNvSpPr/>
            <p:nvPr/>
          </p:nvSpPr>
          <p:spPr>
            <a:xfrm>
              <a:off x="-136173" y="1662329"/>
              <a:ext cx="8212" cy="31954"/>
            </a:xfrm>
            <a:custGeom>
              <a:avLst/>
              <a:gdLst/>
              <a:ahLst/>
              <a:cxnLst/>
              <a:rect l="l" t="t" r="r" b="b"/>
              <a:pathLst>
                <a:path w="239" h="930" extrusionOk="0">
                  <a:moveTo>
                    <a:pt x="0" y="1"/>
                  </a:moveTo>
                  <a:lnTo>
                    <a:pt x="0" y="929"/>
                  </a:lnTo>
                  <a:cubicBezTo>
                    <a:pt x="155" y="834"/>
                    <a:pt x="238" y="679"/>
                    <a:pt x="238" y="465"/>
                  </a:cubicBezTo>
                  <a:cubicBezTo>
                    <a:pt x="238" y="274"/>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8" name="Google Shape;1438;p2"/>
            <p:cNvSpPr/>
            <p:nvPr/>
          </p:nvSpPr>
          <p:spPr>
            <a:xfrm>
              <a:off x="-102226"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39" name="Google Shape;1439;p2"/>
            <p:cNvSpPr/>
            <p:nvPr/>
          </p:nvSpPr>
          <p:spPr>
            <a:xfrm>
              <a:off x="-102226"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0" name="Google Shape;1440;p2"/>
            <p:cNvSpPr/>
            <p:nvPr/>
          </p:nvSpPr>
          <p:spPr>
            <a:xfrm>
              <a:off x="-136173" y="2046875"/>
              <a:ext cx="8212" cy="31954"/>
            </a:xfrm>
            <a:custGeom>
              <a:avLst/>
              <a:gdLst/>
              <a:ahLst/>
              <a:cxnLst/>
              <a:rect l="l" t="t" r="r" b="b"/>
              <a:pathLst>
                <a:path w="239" h="930" extrusionOk="0">
                  <a:moveTo>
                    <a:pt x="0" y="0"/>
                  </a:moveTo>
                  <a:lnTo>
                    <a:pt x="0" y="929"/>
                  </a:lnTo>
                  <a:cubicBezTo>
                    <a:pt x="155" y="822"/>
                    <a:pt x="238" y="655"/>
                    <a:pt x="238" y="465"/>
                  </a:cubicBezTo>
                  <a:cubicBezTo>
                    <a:pt x="238" y="274"/>
                    <a:pt x="131" y="108"/>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1" name="Google Shape;1441;p2"/>
            <p:cNvSpPr/>
            <p:nvPr/>
          </p:nvSpPr>
          <p:spPr>
            <a:xfrm>
              <a:off x="-136173" y="1919231"/>
              <a:ext cx="8212" cy="31542"/>
            </a:xfrm>
            <a:custGeom>
              <a:avLst/>
              <a:gdLst/>
              <a:ahLst/>
              <a:cxnLst/>
              <a:rect l="l" t="t" r="r" b="b"/>
              <a:pathLst>
                <a:path w="239" h="918" extrusionOk="0">
                  <a:moveTo>
                    <a:pt x="0" y="1"/>
                  </a:moveTo>
                  <a:lnTo>
                    <a:pt x="0" y="918"/>
                  </a:lnTo>
                  <a:cubicBezTo>
                    <a:pt x="155" y="822"/>
                    <a:pt x="238" y="644"/>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2" name="Google Shape;1442;p2"/>
            <p:cNvSpPr/>
            <p:nvPr/>
          </p:nvSpPr>
          <p:spPr>
            <a:xfrm>
              <a:off x="-102226"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3" name="Google Shape;1443;p2"/>
            <p:cNvSpPr/>
            <p:nvPr/>
          </p:nvSpPr>
          <p:spPr>
            <a:xfrm>
              <a:off x="2459065"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4" name="Google Shape;1444;p2"/>
            <p:cNvSpPr/>
            <p:nvPr/>
          </p:nvSpPr>
          <p:spPr>
            <a:xfrm>
              <a:off x="2330597" y="2100475"/>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5" name="Google Shape;1445;p2"/>
            <p:cNvSpPr/>
            <p:nvPr/>
          </p:nvSpPr>
          <p:spPr>
            <a:xfrm>
              <a:off x="2267204"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6" name="Google Shape;1446;p2"/>
            <p:cNvSpPr/>
            <p:nvPr/>
          </p:nvSpPr>
          <p:spPr>
            <a:xfrm>
              <a:off x="2395260" y="2164692"/>
              <a:ext cx="38482" cy="38894"/>
            </a:xfrm>
            <a:custGeom>
              <a:avLst/>
              <a:gdLst/>
              <a:ahLst/>
              <a:cxnLst/>
              <a:rect l="l" t="t" r="r" b="b"/>
              <a:pathLst>
                <a:path w="1120" h="1132" extrusionOk="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7" name="Google Shape;1447;p2"/>
            <p:cNvSpPr/>
            <p:nvPr/>
          </p:nvSpPr>
          <p:spPr>
            <a:xfrm>
              <a:off x="2459065"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81" y="1132"/>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8" name="Google Shape;1448;p2"/>
            <p:cNvSpPr/>
            <p:nvPr/>
          </p:nvSpPr>
          <p:spPr>
            <a:xfrm>
              <a:off x="2330597" y="2356965"/>
              <a:ext cx="38894" cy="38894"/>
            </a:xfrm>
            <a:custGeom>
              <a:avLst/>
              <a:gdLst/>
              <a:ahLst/>
              <a:cxnLst/>
              <a:rect l="l" t="t" r="r" b="b"/>
              <a:pathLst>
                <a:path w="1132"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49" name="Google Shape;1449;p2"/>
            <p:cNvSpPr/>
            <p:nvPr/>
          </p:nvSpPr>
          <p:spPr>
            <a:xfrm>
              <a:off x="2267204"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0" name="Google Shape;1450;p2"/>
            <p:cNvSpPr/>
            <p:nvPr/>
          </p:nvSpPr>
          <p:spPr>
            <a:xfrm>
              <a:off x="2395260" y="242076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1" name="Google Shape;1451;p2"/>
            <p:cNvSpPr/>
            <p:nvPr/>
          </p:nvSpPr>
          <p:spPr>
            <a:xfrm>
              <a:off x="2267204"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2" name="Google Shape;1452;p2"/>
            <p:cNvSpPr/>
            <p:nvPr/>
          </p:nvSpPr>
          <p:spPr>
            <a:xfrm>
              <a:off x="2395260" y="2292336"/>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3" name="Google Shape;1453;p2"/>
            <p:cNvSpPr/>
            <p:nvPr/>
          </p:nvSpPr>
          <p:spPr>
            <a:xfrm>
              <a:off x="2459065"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4" name="Google Shape;1454;p2"/>
            <p:cNvSpPr/>
            <p:nvPr/>
          </p:nvSpPr>
          <p:spPr>
            <a:xfrm>
              <a:off x="2330597" y="2228909"/>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5" name="Google Shape;1455;p2"/>
            <p:cNvSpPr/>
            <p:nvPr/>
          </p:nvSpPr>
          <p:spPr>
            <a:xfrm>
              <a:off x="2202987" y="2100887"/>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6" name="Google Shape;1456;p2"/>
            <p:cNvSpPr/>
            <p:nvPr/>
          </p:nvSpPr>
          <p:spPr>
            <a:xfrm>
              <a:off x="2074931" y="2100475"/>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7" name="Google Shape;1457;p2"/>
            <p:cNvSpPr/>
            <p:nvPr/>
          </p:nvSpPr>
          <p:spPr>
            <a:xfrm>
              <a:off x="2011127"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8" name="Google Shape;1458;p2"/>
            <p:cNvSpPr/>
            <p:nvPr/>
          </p:nvSpPr>
          <p:spPr>
            <a:xfrm>
              <a:off x="2138736" y="2164692"/>
              <a:ext cx="38894" cy="38894"/>
            </a:xfrm>
            <a:custGeom>
              <a:avLst/>
              <a:gdLst/>
              <a:ahLst/>
              <a:cxnLst/>
              <a:rect l="l" t="t" r="r" b="b"/>
              <a:pathLst>
                <a:path w="1132" h="1132" extrusionOk="0">
                  <a:moveTo>
                    <a:pt x="572" y="0"/>
                  </a:moveTo>
                  <a:cubicBezTo>
                    <a:pt x="263" y="0"/>
                    <a:pt x="1" y="251"/>
                    <a:pt x="1" y="560"/>
                  </a:cubicBezTo>
                  <a:cubicBezTo>
                    <a:pt x="25"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59" name="Google Shape;1459;p2"/>
            <p:cNvSpPr/>
            <p:nvPr/>
          </p:nvSpPr>
          <p:spPr>
            <a:xfrm>
              <a:off x="2202987"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0" name="Google Shape;1460;p2"/>
            <p:cNvSpPr/>
            <p:nvPr/>
          </p:nvSpPr>
          <p:spPr>
            <a:xfrm>
              <a:off x="2074931" y="2356965"/>
              <a:ext cx="38894" cy="38894"/>
            </a:xfrm>
            <a:custGeom>
              <a:avLst/>
              <a:gdLst/>
              <a:ahLst/>
              <a:cxnLst/>
              <a:rect l="l" t="t" r="r" b="b"/>
              <a:pathLst>
                <a:path w="1132" h="1132" extrusionOk="0">
                  <a:moveTo>
                    <a:pt x="572" y="0"/>
                  </a:moveTo>
                  <a:cubicBezTo>
                    <a:pt x="250" y="0"/>
                    <a:pt x="0" y="250"/>
                    <a:pt x="0" y="560"/>
                  </a:cubicBezTo>
                  <a:cubicBezTo>
                    <a:pt x="0" y="870"/>
                    <a:pt x="250" y="1132"/>
                    <a:pt x="572" y="1132"/>
                  </a:cubicBezTo>
                  <a:cubicBezTo>
                    <a:pt x="881" y="1132"/>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1" name="Google Shape;1461;p2"/>
            <p:cNvSpPr/>
            <p:nvPr/>
          </p:nvSpPr>
          <p:spPr>
            <a:xfrm>
              <a:off x="2011127"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2" name="Google Shape;1462;p2"/>
            <p:cNvSpPr/>
            <p:nvPr/>
          </p:nvSpPr>
          <p:spPr>
            <a:xfrm>
              <a:off x="2138736"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3" name="Google Shape;1463;p2"/>
            <p:cNvSpPr/>
            <p:nvPr/>
          </p:nvSpPr>
          <p:spPr>
            <a:xfrm>
              <a:off x="2011127"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4" name="Google Shape;1464;p2"/>
            <p:cNvSpPr/>
            <p:nvPr/>
          </p:nvSpPr>
          <p:spPr>
            <a:xfrm>
              <a:off x="2138736" y="2292336"/>
              <a:ext cx="38894" cy="38894"/>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5" name="Google Shape;1465;p2"/>
            <p:cNvSpPr/>
            <p:nvPr/>
          </p:nvSpPr>
          <p:spPr>
            <a:xfrm>
              <a:off x="2202987"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6" name="Google Shape;1466;p2"/>
            <p:cNvSpPr/>
            <p:nvPr/>
          </p:nvSpPr>
          <p:spPr>
            <a:xfrm>
              <a:off x="2074931" y="2228909"/>
              <a:ext cx="38894" cy="38894"/>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7" name="Google Shape;1467;p2"/>
            <p:cNvSpPr/>
            <p:nvPr/>
          </p:nvSpPr>
          <p:spPr>
            <a:xfrm>
              <a:off x="1946463" y="2100887"/>
              <a:ext cx="38894" cy="38894"/>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8" name="Google Shape;1468;p2"/>
            <p:cNvSpPr/>
            <p:nvPr/>
          </p:nvSpPr>
          <p:spPr>
            <a:xfrm>
              <a:off x="1818854" y="21004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69" name="Google Shape;1469;p2"/>
            <p:cNvSpPr/>
            <p:nvPr/>
          </p:nvSpPr>
          <p:spPr>
            <a:xfrm>
              <a:off x="1755015"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0" name="Google Shape;1470;p2"/>
            <p:cNvSpPr/>
            <p:nvPr/>
          </p:nvSpPr>
          <p:spPr>
            <a:xfrm>
              <a:off x="1882658" y="2164692"/>
              <a:ext cx="38894" cy="38894"/>
            </a:xfrm>
            <a:custGeom>
              <a:avLst/>
              <a:gdLst/>
              <a:ahLst/>
              <a:cxnLst/>
              <a:rect l="l" t="t" r="r" b="b"/>
              <a:pathLst>
                <a:path w="1132" h="1132" extrusionOk="0">
                  <a:moveTo>
                    <a:pt x="572" y="0"/>
                  </a:moveTo>
                  <a:cubicBezTo>
                    <a:pt x="251" y="0"/>
                    <a:pt x="0" y="251"/>
                    <a:pt x="0" y="560"/>
                  </a:cubicBezTo>
                  <a:cubicBezTo>
                    <a:pt x="0"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1" name="Google Shape;1471;p2"/>
            <p:cNvSpPr/>
            <p:nvPr/>
          </p:nvSpPr>
          <p:spPr>
            <a:xfrm>
              <a:off x="1946463" y="2356965"/>
              <a:ext cx="38894" cy="38894"/>
            </a:xfrm>
            <a:custGeom>
              <a:avLst/>
              <a:gdLst/>
              <a:ahLst/>
              <a:cxnLst/>
              <a:rect l="l" t="t" r="r" b="b"/>
              <a:pathLst>
                <a:path w="1132" h="1132" extrusionOk="0">
                  <a:moveTo>
                    <a:pt x="572" y="0"/>
                  </a:moveTo>
                  <a:cubicBezTo>
                    <a:pt x="263" y="0"/>
                    <a:pt x="1" y="250"/>
                    <a:pt x="1" y="560"/>
                  </a:cubicBezTo>
                  <a:cubicBezTo>
                    <a:pt x="25" y="881"/>
                    <a:pt x="263"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2" name="Google Shape;1472;p2"/>
            <p:cNvSpPr/>
            <p:nvPr/>
          </p:nvSpPr>
          <p:spPr>
            <a:xfrm>
              <a:off x="1818854" y="2356965"/>
              <a:ext cx="38894" cy="38894"/>
            </a:xfrm>
            <a:custGeom>
              <a:avLst/>
              <a:gdLst/>
              <a:ahLst/>
              <a:cxnLst/>
              <a:rect l="l" t="t" r="r" b="b"/>
              <a:pathLst>
                <a:path w="1132" h="1132" extrusionOk="0">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3" name="Google Shape;1473;p2"/>
            <p:cNvSpPr/>
            <p:nvPr/>
          </p:nvSpPr>
          <p:spPr>
            <a:xfrm>
              <a:off x="1755015"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4" name="Google Shape;1474;p2"/>
            <p:cNvSpPr/>
            <p:nvPr/>
          </p:nvSpPr>
          <p:spPr>
            <a:xfrm>
              <a:off x="1882658" y="2420769"/>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5" name="Google Shape;1475;p2"/>
            <p:cNvSpPr/>
            <p:nvPr/>
          </p:nvSpPr>
          <p:spPr>
            <a:xfrm>
              <a:off x="1755015"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6" name="Google Shape;1476;p2"/>
            <p:cNvSpPr/>
            <p:nvPr/>
          </p:nvSpPr>
          <p:spPr>
            <a:xfrm>
              <a:off x="1882658" y="2292336"/>
              <a:ext cx="38894" cy="38894"/>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7" name="Google Shape;1477;p2"/>
            <p:cNvSpPr/>
            <p:nvPr/>
          </p:nvSpPr>
          <p:spPr>
            <a:xfrm>
              <a:off x="1946463" y="2228497"/>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8" name="Google Shape;1478;p2"/>
            <p:cNvSpPr/>
            <p:nvPr/>
          </p:nvSpPr>
          <p:spPr>
            <a:xfrm>
              <a:off x="1818854" y="2228909"/>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79" name="Google Shape;1479;p2"/>
            <p:cNvSpPr/>
            <p:nvPr/>
          </p:nvSpPr>
          <p:spPr>
            <a:xfrm>
              <a:off x="1690385" y="2100887"/>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0" name="Google Shape;1480;p2"/>
            <p:cNvSpPr/>
            <p:nvPr/>
          </p:nvSpPr>
          <p:spPr>
            <a:xfrm>
              <a:off x="1562742" y="2100475"/>
              <a:ext cx="38482" cy="38894"/>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1" name="Google Shape;1481;p2"/>
            <p:cNvSpPr/>
            <p:nvPr/>
          </p:nvSpPr>
          <p:spPr>
            <a:xfrm>
              <a:off x="1498113" y="2164692"/>
              <a:ext cx="38894" cy="38894"/>
            </a:xfrm>
            <a:custGeom>
              <a:avLst/>
              <a:gdLst/>
              <a:ahLst/>
              <a:cxnLst/>
              <a:rect l="l" t="t" r="r" b="b"/>
              <a:pathLst>
                <a:path w="1132" h="1132" extrusionOk="0">
                  <a:moveTo>
                    <a:pt x="572" y="0"/>
                  </a:moveTo>
                  <a:cubicBezTo>
                    <a:pt x="251" y="0"/>
                    <a:pt x="1" y="251"/>
                    <a:pt x="1" y="560"/>
                  </a:cubicBezTo>
                  <a:cubicBezTo>
                    <a:pt x="13" y="882"/>
                    <a:pt x="274"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2" name="Google Shape;1482;p2"/>
            <p:cNvSpPr/>
            <p:nvPr/>
          </p:nvSpPr>
          <p:spPr>
            <a:xfrm>
              <a:off x="1626581" y="2164692"/>
              <a:ext cx="38894" cy="38894"/>
            </a:xfrm>
            <a:custGeom>
              <a:avLst/>
              <a:gdLst/>
              <a:ahLst/>
              <a:cxnLst/>
              <a:rect l="l" t="t" r="r" b="b"/>
              <a:pathLst>
                <a:path w="1132" h="1132" extrusionOk="0">
                  <a:moveTo>
                    <a:pt x="560" y="0"/>
                  </a:moveTo>
                  <a:cubicBezTo>
                    <a:pt x="250" y="0"/>
                    <a:pt x="0" y="251"/>
                    <a:pt x="0" y="560"/>
                  </a:cubicBezTo>
                  <a:cubicBezTo>
                    <a:pt x="0" y="882"/>
                    <a:pt x="262"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3" name="Google Shape;1483;p2"/>
            <p:cNvSpPr/>
            <p:nvPr/>
          </p:nvSpPr>
          <p:spPr>
            <a:xfrm>
              <a:off x="1690385" y="2356965"/>
              <a:ext cx="38894" cy="38894"/>
            </a:xfrm>
            <a:custGeom>
              <a:avLst/>
              <a:gdLst/>
              <a:ahLst/>
              <a:cxnLst/>
              <a:rect l="l" t="t" r="r" b="b"/>
              <a:pathLst>
                <a:path w="1132" h="1132" extrusionOk="0">
                  <a:moveTo>
                    <a:pt x="572" y="0"/>
                  </a:moveTo>
                  <a:cubicBezTo>
                    <a:pt x="251" y="0"/>
                    <a:pt x="1" y="250"/>
                    <a:pt x="1" y="560"/>
                  </a:cubicBezTo>
                  <a:cubicBezTo>
                    <a:pt x="12"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4" name="Google Shape;1484;p2"/>
            <p:cNvSpPr/>
            <p:nvPr/>
          </p:nvSpPr>
          <p:spPr>
            <a:xfrm>
              <a:off x="1562742" y="2356965"/>
              <a:ext cx="38482" cy="38894"/>
            </a:xfrm>
            <a:custGeom>
              <a:avLst/>
              <a:gdLst/>
              <a:ahLst/>
              <a:cxnLst/>
              <a:rect l="l" t="t" r="r" b="b"/>
              <a:pathLst>
                <a:path w="1120" h="1132" extrusionOk="0">
                  <a:moveTo>
                    <a:pt x="560" y="0"/>
                  </a:moveTo>
                  <a:cubicBezTo>
                    <a:pt x="251" y="0"/>
                    <a:pt x="1" y="250"/>
                    <a:pt x="1" y="560"/>
                  </a:cubicBezTo>
                  <a:cubicBezTo>
                    <a:pt x="1" y="870"/>
                    <a:pt x="251" y="1132"/>
                    <a:pt x="560" y="1132"/>
                  </a:cubicBezTo>
                  <a:cubicBezTo>
                    <a:pt x="870" y="1132"/>
                    <a:pt x="1120" y="870"/>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5" name="Google Shape;1485;p2"/>
            <p:cNvSpPr/>
            <p:nvPr/>
          </p:nvSpPr>
          <p:spPr>
            <a:xfrm>
              <a:off x="1498113" y="2420769"/>
              <a:ext cx="38894" cy="38894"/>
            </a:xfrm>
            <a:custGeom>
              <a:avLst/>
              <a:gdLst/>
              <a:ahLst/>
              <a:cxnLst/>
              <a:rect l="l" t="t" r="r" b="b"/>
              <a:pathLst>
                <a:path w="1132" h="1132" extrusionOk="0">
                  <a:moveTo>
                    <a:pt x="572" y="1"/>
                  </a:moveTo>
                  <a:cubicBezTo>
                    <a:pt x="251" y="1"/>
                    <a:pt x="1" y="251"/>
                    <a:pt x="1" y="572"/>
                  </a:cubicBezTo>
                  <a:cubicBezTo>
                    <a:pt x="1"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6" name="Google Shape;1486;p2"/>
            <p:cNvSpPr/>
            <p:nvPr/>
          </p:nvSpPr>
          <p:spPr>
            <a:xfrm>
              <a:off x="1626581" y="2420769"/>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7" name="Google Shape;1487;p2"/>
            <p:cNvSpPr/>
            <p:nvPr/>
          </p:nvSpPr>
          <p:spPr>
            <a:xfrm>
              <a:off x="1498113" y="2292336"/>
              <a:ext cx="38894" cy="38894"/>
            </a:xfrm>
            <a:custGeom>
              <a:avLst/>
              <a:gdLst/>
              <a:ahLst/>
              <a:cxnLst/>
              <a:rect l="l" t="t" r="r" b="b"/>
              <a:pathLst>
                <a:path w="1132" h="1132" extrusionOk="0">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8" name="Google Shape;1488;p2"/>
            <p:cNvSpPr/>
            <p:nvPr/>
          </p:nvSpPr>
          <p:spPr>
            <a:xfrm>
              <a:off x="1626581" y="2292336"/>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89" name="Google Shape;1489;p2"/>
            <p:cNvSpPr/>
            <p:nvPr/>
          </p:nvSpPr>
          <p:spPr>
            <a:xfrm>
              <a:off x="1690385" y="2228497"/>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0" name="Google Shape;1490;p2"/>
            <p:cNvSpPr/>
            <p:nvPr/>
          </p:nvSpPr>
          <p:spPr>
            <a:xfrm>
              <a:off x="1562742" y="2228909"/>
              <a:ext cx="38482" cy="38894"/>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1" name="Google Shape;1491;p2"/>
            <p:cNvSpPr/>
            <p:nvPr/>
          </p:nvSpPr>
          <p:spPr>
            <a:xfrm>
              <a:off x="1434308" y="2100887"/>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2" name="Google Shape;1492;p2"/>
            <p:cNvSpPr/>
            <p:nvPr/>
          </p:nvSpPr>
          <p:spPr>
            <a:xfrm>
              <a:off x="1306252" y="21004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3" name="Google Shape;1493;p2"/>
            <p:cNvSpPr/>
            <p:nvPr/>
          </p:nvSpPr>
          <p:spPr>
            <a:xfrm>
              <a:off x="1242035" y="2164692"/>
              <a:ext cx="38894" cy="38894"/>
            </a:xfrm>
            <a:custGeom>
              <a:avLst/>
              <a:gdLst/>
              <a:ahLst/>
              <a:cxnLst/>
              <a:rect l="l" t="t" r="r" b="b"/>
              <a:pathLst>
                <a:path w="1132" h="1132" extrusionOk="0">
                  <a:moveTo>
                    <a:pt x="560" y="0"/>
                  </a:moveTo>
                  <a:cubicBezTo>
                    <a:pt x="250" y="0"/>
                    <a:pt x="0" y="251"/>
                    <a:pt x="0" y="560"/>
                  </a:cubicBezTo>
                  <a:cubicBezTo>
                    <a:pt x="12" y="882"/>
                    <a:pt x="262"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4" name="Google Shape;1494;p2"/>
            <p:cNvSpPr/>
            <p:nvPr/>
          </p:nvSpPr>
          <p:spPr>
            <a:xfrm>
              <a:off x="1370469"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5" name="Google Shape;1495;p2"/>
            <p:cNvSpPr/>
            <p:nvPr/>
          </p:nvSpPr>
          <p:spPr>
            <a:xfrm>
              <a:off x="1434308" y="2356965"/>
              <a:ext cx="38894" cy="38894"/>
            </a:xfrm>
            <a:custGeom>
              <a:avLst/>
              <a:gdLst/>
              <a:ahLst/>
              <a:cxnLst/>
              <a:rect l="l" t="t" r="r" b="b"/>
              <a:pathLst>
                <a:path w="1132" h="1132" extrusionOk="0">
                  <a:moveTo>
                    <a:pt x="560" y="0"/>
                  </a:moveTo>
                  <a:cubicBezTo>
                    <a:pt x="250" y="0"/>
                    <a:pt x="0" y="250"/>
                    <a:pt x="0" y="560"/>
                  </a:cubicBezTo>
                  <a:cubicBezTo>
                    <a:pt x="12" y="881"/>
                    <a:pt x="262" y="1132"/>
                    <a:pt x="560" y="1132"/>
                  </a:cubicBezTo>
                  <a:cubicBezTo>
                    <a:pt x="881" y="1132"/>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6" name="Google Shape;1496;p2"/>
            <p:cNvSpPr/>
            <p:nvPr/>
          </p:nvSpPr>
          <p:spPr>
            <a:xfrm>
              <a:off x="1306252" y="2356965"/>
              <a:ext cx="38894" cy="38894"/>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7" name="Google Shape;1497;p2"/>
            <p:cNvSpPr/>
            <p:nvPr/>
          </p:nvSpPr>
          <p:spPr>
            <a:xfrm>
              <a:off x="1242035" y="2420769"/>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8" name="Google Shape;1498;p2"/>
            <p:cNvSpPr/>
            <p:nvPr/>
          </p:nvSpPr>
          <p:spPr>
            <a:xfrm>
              <a:off x="1370469"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499" name="Google Shape;1499;p2"/>
            <p:cNvSpPr/>
            <p:nvPr/>
          </p:nvSpPr>
          <p:spPr>
            <a:xfrm>
              <a:off x="1242035" y="2292336"/>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0" name="Google Shape;1500;p2"/>
            <p:cNvSpPr/>
            <p:nvPr/>
          </p:nvSpPr>
          <p:spPr>
            <a:xfrm>
              <a:off x="1370469"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1" name="Google Shape;1501;p2"/>
            <p:cNvSpPr/>
            <p:nvPr/>
          </p:nvSpPr>
          <p:spPr>
            <a:xfrm>
              <a:off x="1434308" y="2228497"/>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2" name="Google Shape;1502;p2"/>
            <p:cNvSpPr/>
            <p:nvPr/>
          </p:nvSpPr>
          <p:spPr>
            <a:xfrm>
              <a:off x="1306252" y="2228909"/>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3" name="Google Shape;1503;p2"/>
            <p:cNvSpPr/>
            <p:nvPr/>
          </p:nvSpPr>
          <p:spPr>
            <a:xfrm>
              <a:off x="1178196" y="2100887"/>
              <a:ext cx="38894" cy="38894"/>
            </a:xfrm>
            <a:custGeom>
              <a:avLst/>
              <a:gdLst/>
              <a:ahLst/>
              <a:cxnLst/>
              <a:rect l="l" t="t" r="r" b="b"/>
              <a:pathLst>
                <a:path w="1132" h="1132" extrusionOk="0">
                  <a:moveTo>
                    <a:pt x="561" y="0"/>
                  </a:moveTo>
                  <a:cubicBezTo>
                    <a:pt x="251" y="0"/>
                    <a:pt x="1" y="250"/>
                    <a:pt x="1" y="560"/>
                  </a:cubicBezTo>
                  <a:cubicBezTo>
                    <a:pt x="13" y="869"/>
                    <a:pt x="263"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4" name="Google Shape;1504;p2"/>
            <p:cNvSpPr/>
            <p:nvPr/>
          </p:nvSpPr>
          <p:spPr>
            <a:xfrm>
              <a:off x="1050174" y="21004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5" name="Google Shape;1505;p2"/>
            <p:cNvSpPr/>
            <p:nvPr/>
          </p:nvSpPr>
          <p:spPr>
            <a:xfrm>
              <a:off x="986335"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6" name="Google Shape;1506;p2"/>
            <p:cNvSpPr/>
            <p:nvPr/>
          </p:nvSpPr>
          <p:spPr>
            <a:xfrm>
              <a:off x="1113979" y="2164692"/>
              <a:ext cx="38894" cy="38894"/>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7" name="Google Shape;1507;p2"/>
            <p:cNvSpPr/>
            <p:nvPr/>
          </p:nvSpPr>
          <p:spPr>
            <a:xfrm>
              <a:off x="1178196" y="2356965"/>
              <a:ext cx="38894" cy="38894"/>
            </a:xfrm>
            <a:custGeom>
              <a:avLst/>
              <a:gdLst/>
              <a:ahLst/>
              <a:cxnLst/>
              <a:rect l="l" t="t" r="r" b="b"/>
              <a:pathLst>
                <a:path w="1132" h="1132" extrusionOk="0">
                  <a:moveTo>
                    <a:pt x="561" y="0"/>
                  </a:moveTo>
                  <a:cubicBezTo>
                    <a:pt x="251" y="0"/>
                    <a:pt x="1" y="250"/>
                    <a:pt x="1" y="560"/>
                  </a:cubicBezTo>
                  <a:cubicBezTo>
                    <a:pt x="13" y="881"/>
                    <a:pt x="263" y="1132"/>
                    <a:pt x="561" y="1132"/>
                  </a:cubicBezTo>
                  <a:cubicBezTo>
                    <a:pt x="870" y="1132"/>
                    <a:pt x="1132" y="881"/>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8" name="Google Shape;1508;p2"/>
            <p:cNvSpPr/>
            <p:nvPr/>
          </p:nvSpPr>
          <p:spPr>
            <a:xfrm>
              <a:off x="1050174" y="2356965"/>
              <a:ext cx="38894" cy="38894"/>
            </a:xfrm>
            <a:custGeom>
              <a:avLst/>
              <a:gdLst/>
              <a:ahLst/>
              <a:cxnLst/>
              <a:rect l="l" t="t" r="r" b="b"/>
              <a:pathLst>
                <a:path w="1132" h="1132" extrusionOk="0">
                  <a:moveTo>
                    <a:pt x="560" y="0"/>
                  </a:moveTo>
                  <a:cubicBezTo>
                    <a:pt x="250" y="0"/>
                    <a:pt x="0" y="250"/>
                    <a:pt x="0" y="560"/>
                  </a:cubicBezTo>
                  <a:cubicBezTo>
                    <a:pt x="0" y="870"/>
                    <a:pt x="250" y="1132"/>
                    <a:pt x="560" y="1132"/>
                  </a:cubicBezTo>
                  <a:cubicBezTo>
                    <a:pt x="881" y="1132"/>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09" name="Google Shape;1509;p2"/>
            <p:cNvSpPr/>
            <p:nvPr/>
          </p:nvSpPr>
          <p:spPr>
            <a:xfrm>
              <a:off x="986335"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0" name="Google Shape;1510;p2"/>
            <p:cNvSpPr/>
            <p:nvPr/>
          </p:nvSpPr>
          <p:spPr>
            <a:xfrm>
              <a:off x="1113979"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1" name="Google Shape;1511;p2"/>
            <p:cNvSpPr/>
            <p:nvPr/>
          </p:nvSpPr>
          <p:spPr>
            <a:xfrm>
              <a:off x="986335"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2" name="Google Shape;1512;p2"/>
            <p:cNvSpPr/>
            <p:nvPr/>
          </p:nvSpPr>
          <p:spPr>
            <a:xfrm>
              <a:off x="1113979" y="2292336"/>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3" name="Google Shape;1513;p2"/>
            <p:cNvSpPr/>
            <p:nvPr/>
          </p:nvSpPr>
          <p:spPr>
            <a:xfrm>
              <a:off x="1178196" y="2228497"/>
              <a:ext cx="38894" cy="38894"/>
            </a:xfrm>
            <a:custGeom>
              <a:avLst/>
              <a:gdLst/>
              <a:ahLst/>
              <a:cxnLst/>
              <a:rect l="l" t="t" r="r" b="b"/>
              <a:pathLst>
                <a:path w="1132" h="1132" extrusionOk="0">
                  <a:moveTo>
                    <a:pt x="561" y="1"/>
                  </a:moveTo>
                  <a:cubicBezTo>
                    <a:pt x="251" y="1"/>
                    <a:pt x="1" y="251"/>
                    <a:pt x="1" y="572"/>
                  </a:cubicBezTo>
                  <a:cubicBezTo>
                    <a:pt x="1" y="882"/>
                    <a:pt x="263"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4" name="Google Shape;1514;p2"/>
            <p:cNvSpPr/>
            <p:nvPr/>
          </p:nvSpPr>
          <p:spPr>
            <a:xfrm>
              <a:off x="1050174" y="2228909"/>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5" name="Google Shape;1515;p2"/>
            <p:cNvSpPr/>
            <p:nvPr/>
          </p:nvSpPr>
          <p:spPr>
            <a:xfrm>
              <a:off x="922531" y="2100887"/>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6" name="Google Shape;1516;p2"/>
            <p:cNvSpPr/>
            <p:nvPr/>
          </p:nvSpPr>
          <p:spPr>
            <a:xfrm>
              <a:off x="794062" y="2100475"/>
              <a:ext cx="38929" cy="38894"/>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7" name="Google Shape;1517;p2"/>
            <p:cNvSpPr/>
            <p:nvPr/>
          </p:nvSpPr>
          <p:spPr>
            <a:xfrm>
              <a:off x="729845" y="2164692"/>
              <a:ext cx="39307" cy="38894"/>
            </a:xfrm>
            <a:custGeom>
              <a:avLst/>
              <a:gdLst/>
              <a:ahLst/>
              <a:cxnLst/>
              <a:rect l="l" t="t" r="r" b="b"/>
              <a:pathLst>
                <a:path w="1144" h="1132" extrusionOk="0">
                  <a:moveTo>
                    <a:pt x="572" y="0"/>
                  </a:moveTo>
                  <a:cubicBezTo>
                    <a:pt x="263" y="0"/>
                    <a:pt x="1" y="251"/>
                    <a:pt x="1" y="560"/>
                  </a:cubicBezTo>
                  <a:cubicBezTo>
                    <a:pt x="13" y="882"/>
                    <a:pt x="263" y="1132"/>
                    <a:pt x="572" y="1132"/>
                  </a:cubicBezTo>
                  <a:cubicBezTo>
                    <a:pt x="882" y="1132"/>
                    <a:pt x="1144" y="882"/>
                    <a:pt x="1144" y="560"/>
                  </a:cubicBezTo>
                  <a:cubicBezTo>
                    <a:pt x="1144"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8" name="Google Shape;1518;p2"/>
            <p:cNvSpPr/>
            <p:nvPr/>
          </p:nvSpPr>
          <p:spPr>
            <a:xfrm>
              <a:off x="857901" y="2164692"/>
              <a:ext cx="38894" cy="38894"/>
            </a:xfrm>
            <a:custGeom>
              <a:avLst/>
              <a:gdLst/>
              <a:ahLst/>
              <a:cxnLst/>
              <a:rect l="l" t="t" r="r" b="b"/>
              <a:pathLst>
                <a:path w="1132" h="1132" extrusionOk="0">
                  <a:moveTo>
                    <a:pt x="572" y="0"/>
                  </a:moveTo>
                  <a:cubicBezTo>
                    <a:pt x="250" y="0"/>
                    <a:pt x="0" y="251"/>
                    <a:pt x="0" y="560"/>
                  </a:cubicBezTo>
                  <a:cubicBezTo>
                    <a:pt x="12" y="882"/>
                    <a:pt x="250"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19" name="Google Shape;1519;p2"/>
            <p:cNvSpPr/>
            <p:nvPr/>
          </p:nvSpPr>
          <p:spPr>
            <a:xfrm>
              <a:off x="922531" y="2356965"/>
              <a:ext cx="38894" cy="38894"/>
            </a:xfrm>
            <a:custGeom>
              <a:avLst/>
              <a:gdLst/>
              <a:ahLst/>
              <a:cxnLst/>
              <a:rect l="l" t="t" r="r" b="b"/>
              <a:pathLst>
                <a:path w="1132" h="1132" extrusionOk="0">
                  <a:moveTo>
                    <a:pt x="560" y="0"/>
                  </a:moveTo>
                  <a:cubicBezTo>
                    <a:pt x="251" y="0"/>
                    <a:pt x="1" y="250"/>
                    <a:pt x="1" y="560"/>
                  </a:cubicBezTo>
                  <a:cubicBezTo>
                    <a:pt x="1" y="881"/>
                    <a:pt x="251" y="1132"/>
                    <a:pt x="560" y="1132"/>
                  </a:cubicBezTo>
                  <a:cubicBezTo>
                    <a:pt x="870" y="1132"/>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0" name="Google Shape;1520;p2"/>
            <p:cNvSpPr/>
            <p:nvPr/>
          </p:nvSpPr>
          <p:spPr>
            <a:xfrm>
              <a:off x="794062" y="2356965"/>
              <a:ext cx="38929" cy="38894"/>
            </a:xfrm>
            <a:custGeom>
              <a:avLst/>
              <a:gdLst/>
              <a:ahLst/>
              <a:cxnLst/>
              <a:rect l="l" t="t" r="r" b="b"/>
              <a:pathLst>
                <a:path w="1133" h="1132" extrusionOk="0">
                  <a:moveTo>
                    <a:pt x="561" y="0"/>
                  </a:moveTo>
                  <a:cubicBezTo>
                    <a:pt x="251" y="0"/>
                    <a:pt x="1" y="250"/>
                    <a:pt x="1" y="560"/>
                  </a:cubicBezTo>
                  <a:cubicBezTo>
                    <a:pt x="1" y="870"/>
                    <a:pt x="251" y="1132"/>
                    <a:pt x="561" y="1132"/>
                  </a:cubicBezTo>
                  <a:cubicBezTo>
                    <a:pt x="870" y="1132"/>
                    <a:pt x="1132" y="870"/>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1" name="Google Shape;1521;p2"/>
            <p:cNvSpPr/>
            <p:nvPr/>
          </p:nvSpPr>
          <p:spPr>
            <a:xfrm>
              <a:off x="729845" y="2420769"/>
              <a:ext cx="39307" cy="38894"/>
            </a:xfrm>
            <a:custGeom>
              <a:avLst/>
              <a:gdLst/>
              <a:ahLst/>
              <a:cxnLst/>
              <a:rect l="l" t="t" r="r" b="b"/>
              <a:pathLst>
                <a:path w="1144" h="1132" extrusionOk="0">
                  <a:moveTo>
                    <a:pt x="572" y="1"/>
                  </a:moveTo>
                  <a:cubicBezTo>
                    <a:pt x="263" y="1"/>
                    <a:pt x="1" y="251"/>
                    <a:pt x="1" y="572"/>
                  </a:cubicBezTo>
                  <a:cubicBezTo>
                    <a:pt x="1"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2" name="Google Shape;1522;p2"/>
            <p:cNvSpPr/>
            <p:nvPr/>
          </p:nvSpPr>
          <p:spPr>
            <a:xfrm>
              <a:off x="857901" y="2420769"/>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3" name="Google Shape;1523;p2"/>
            <p:cNvSpPr/>
            <p:nvPr/>
          </p:nvSpPr>
          <p:spPr>
            <a:xfrm>
              <a:off x="729845" y="2292336"/>
              <a:ext cx="39307" cy="38894"/>
            </a:xfrm>
            <a:custGeom>
              <a:avLst/>
              <a:gdLst/>
              <a:ahLst/>
              <a:cxnLst/>
              <a:rect l="l" t="t" r="r" b="b"/>
              <a:pathLst>
                <a:path w="1144" h="1132" extrusionOk="0">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4" name="Google Shape;1524;p2"/>
            <p:cNvSpPr/>
            <p:nvPr/>
          </p:nvSpPr>
          <p:spPr>
            <a:xfrm>
              <a:off x="857901" y="2292336"/>
              <a:ext cx="38894" cy="38894"/>
            </a:xfrm>
            <a:custGeom>
              <a:avLst/>
              <a:gdLst/>
              <a:ahLst/>
              <a:cxnLst/>
              <a:rect l="l" t="t" r="r" b="b"/>
              <a:pathLst>
                <a:path w="1132" h="1132" extrusionOk="0">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5" name="Google Shape;1525;p2"/>
            <p:cNvSpPr/>
            <p:nvPr/>
          </p:nvSpPr>
          <p:spPr>
            <a:xfrm>
              <a:off x="922531" y="2228497"/>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6" name="Google Shape;1526;p2"/>
            <p:cNvSpPr/>
            <p:nvPr/>
          </p:nvSpPr>
          <p:spPr>
            <a:xfrm>
              <a:off x="794062" y="2228909"/>
              <a:ext cx="38929" cy="38894"/>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7" name="Google Shape;1527;p2"/>
            <p:cNvSpPr/>
            <p:nvPr/>
          </p:nvSpPr>
          <p:spPr>
            <a:xfrm>
              <a:off x="666041" y="210088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8" name="Google Shape;1528;p2"/>
            <p:cNvSpPr/>
            <p:nvPr/>
          </p:nvSpPr>
          <p:spPr>
            <a:xfrm>
              <a:off x="537985" y="21004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29" name="Google Shape;1529;p2"/>
            <p:cNvSpPr/>
            <p:nvPr/>
          </p:nvSpPr>
          <p:spPr>
            <a:xfrm>
              <a:off x="473768" y="2164692"/>
              <a:ext cx="38894" cy="38894"/>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0" name="Google Shape;1530;p2"/>
            <p:cNvSpPr/>
            <p:nvPr/>
          </p:nvSpPr>
          <p:spPr>
            <a:xfrm>
              <a:off x="601824" y="2164692"/>
              <a:ext cx="38894" cy="38894"/>
            </a:xfrm>
            <a:custGeom>
              <a:avLst/>
              <a:gdLst/>
              <a:ahLst/>
              <a:cxnLst/>
              <a:rect l="l" t="t" r="r" b="b"/>
              <a:pathLst>
                <a:path w="1132" h="1132" extrusionOk="0">
                  <a:moveTo>
                    <a:pt x="560" y="0"/>
                  </a:moveTo>
                  <a:cubicBezTo>
                    <a:pt x="250" y="0"/>
                    <a:pt x="0" y="251"/>
                    <a:pt x="0" y="560"/>
                  </a:cubicBezTo>
                  <a:cubicBezTo>
                    <a:pt x="12" y="882"/>
                    <a:pt x="250"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1" name="Google Shape;1531;p2"/>
            <p:cNvSpPr/>
            <p:nvPr/>
          </p:nvSpPr>
          <p:spPr>
            <a:xfrm>
              <a:off x="666041" y="2356965"/>
              <a:ext cx="38894" cy="38894"/>
            </a:xfrm>
            <a:custGeom>
              <a:avLst/>
              <a:gdLst/>
              <a:ahLst/>
              <a:cxnLst/>
              <a:rect l="l" t="t" r="r" b="b"/>
              <a:pathLst>
                <a:path w="1132" h="1132" extrusionOk="0">
                  <a:moveTo>
                    <a:pt x="572" y="0"/>
                  </a:moveTo>
                  <a:cubicBezTo>
                    <a:pt x="262" y="0"/>
                    <a:pt x="0" y="250"/>
                    <a:pt x="0" y="560"/>
                  </a:cubicBezTo>
                  <a:cubicBezTo>
                    <a:pt x="0" y="881"/>
                    <a:pt x="262" y="1132"/>
                    <a:pt x="572" y="1132"/>
                  </a:cubicBezTo>
                  <a:cubicBezTo>
                    <a:pt x="881" y="1132"/>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2" name="Google Shape;1532;p2"/>
            <p:cNvSpPr/>
            <p:nvPr/>
          </p:nvSpPr>
          <p:spPr>
            <a:xfrm>
              <a:off x="537985" y="2356965"/>
              <a:ext cx="38894" cy="38894"/>
            </a:xfrm>
            <a:custGeom>
              <a:avLst/>
              <a:gdLst/>
              <a:ahLst/>
              <a:cxnLst/>
              <a:rect l="l" t="t" r="r" b="b"/>
              <a:pathLst>
                <a:path w="1132" h="1132" extrusionOk="0">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3" name="Google Shape;1533;p2"/>
            <p:cNvSpPr/>
            <p:nvPr/>
          </p:nvSpPr>
          <p:spPr>
            <a:xfrm>
              <a:off x="473768"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4" name="Google Shape;1534;p2"/>
            <p:cNvSpPr/>
            <p:nvPr/>
          </p:nvSpPr>
          <p:spPr>
            <a:xfrm>
              <a:off x="601824"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5" name="Google Shape;1535;p2"/>
            <p:cNvSpPr/>
            <p:nvPr/>
          </p:nvSpPr>
          <p:spPr>
            <a:xfrm>
              <a:off x="473768" y="2292336"/>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6" name="Google Shape;1536;p2"/>
            <p:cNvSpPr/>
            <p:nvPr/>
          </p:nvSpPr>
          <p:spPr>
            <a:xfrm>
              <a:off x="601824" y="2292336"/>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7" name="Google Shape;1537;p2"/>
            <p:cNvSpPr/>
            <p:nvPr/>
          </p:nvSpPr>
          <p:spPr>
            <a:xfrm>
              <a:off x="666041" y="2228497"/>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8" name="Google Shape;1538;p2"/>
            <p:cNvSpPr/>
            <p:nvPr/>
          </p:nvSpPr>
          <p:spPr>
            <a:xfrm>
              <a:off x="537985" y="2228909"/>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39" name="Google Shape;1539;p2"/>
            <p:cNvSpPr/>
            <p:nvPr/>
          </p:nvSpPr>
          <p:spPr>
            <a:xfrm>
              <a:off x="409929" y="2100887"/>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0" name="Google Shape;1540;p2"/>
            <p:cNvSpPr/>
            <p:nvPr/>
          </p:nvSpPr>
          <p:spPr>
            <a:xfrm>
              <a:off x="281495"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1" name="Google Shape;1541;p2"/>
            <p:cNvSpPr/>
            <p:nvPr/>
          </p:nvSpPr>
          <p:spPr>
            <a:xfrm>
              <a:off x="217690" y="2164692"/>
              <a:ext cx="38894" cy="38894"/>
            </a:xfrm>
            <a:custGeom>
              <a:avLst/>
              <a:gdLst/>
              <a:ahLst/>
              <a:cxnLst/>
              <a:rect l="l" t="t" r="r" b="b"/>
              <a:pathLst>
                <a:path w="1132" h="1132" extrusionOk="0">
                  <a:moveTo>
                    <a:pt x="572" y="0"/>
                  </a:moveTo>
                  <a:cubicBezTo>
                    <a:pt x="250" y="0"/>
                    <a:pt x="0" y="251"/>
                    <a:pt x="0" y="560"/>
                  </a:cubicBezTo>
                  <a:cubicBezTo>
                    <a:pt x="0" y="882"/>
                    <a:pt x="250"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2" name="Google Shape;1542;p2"/>
            <p:cNvSpPr/>
            <p:nvPr/>
          </p:nvSpPr>
          <p:spPr>
            <a:xfrm>
              <a:off x="345300" y="2164692"/>
              <a:ext cx="39307" cy="38894"/>
            </a:xfrm>
            <a:custGeom>
              <a:avLst/>
              <a:gdLst/>
              <a:ahLst/>
              <a:cxnLst/>
              <a:rect l="l" t="t" r="r" b="b"/>
              <a:pathLst>
                <a:path w="1144" h="1132" extrusionOk="0">
                  <a:moveTo>
                    <a:pt x="572" y="0"/>
                  </a:moveTo>
                  <a:cubicBezTo>
                    <a:pt x="263" y="0"/>
                    <a:pt x="1" y="251"/>
                    <a:pt x="1" y="560"/>
                  </a:cubicBezTo>
                  <a:cubicBezTo>
                    <a:pt x="25" y="882"/>
                    <a:pt x="275" y="1132"/>
                    <a:pt x="572" y="1132"/>
                  </a:cubicBezTo>
                  <a:cubicBezTo>
                    <a:pt x="882" y="1132"/>
                    <a:pt x="1144" y="882"/>
                    <a:pt x="1144" y="560"/>
                  </a:cubicBezTo>
                  <a:cubicBezTo>
                    <a:pt x="1144"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3" name="Google Shape;1543;p2"/>
            <p:cNvSpPr/>
            <p:nvPr/>
          </p:nvSpPr>
          <p:spPr>
            <a:xfrm>
              <a:off x="409929" y="2356965"/>
              <a:ext cx="38929" cy="38894"/>
            </a:xfrm>
            <a:custGeom>
              <a:avLst/>
              <a:gdLst/>
              <a:ahLst/>
              <a:cxnLst/>
              <a:rect l="l" t="t" r="r" b="b"/>
              <a:pathLst>
                <a:path w="1133"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4" name="Google Shape;1544;p2"/>
            <p:cNvSpPr/>
            <p:nvPr/>
          </p:nvSpPr>
          <p:spPr>
            <a:xfrm>
              <a:off x="281495"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5" name="Google Shape;1545;p2"/>
            <p:cNvSpPr/>
            <p:nvPr/>
          </p:nvSpPr>
          <p:spPr>
            <a:xfrm>
              <a:off x="217690" y="2420769"/>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6" name="Google Shape;1546;p2"/>
            <p:cNvSpPr/>
            <p:nvPr/>
          </p:nvSpPr>
          <p:spPr>
            <a:xfrm>
              <a:off x="345300" y="2420769"/>
              <a:ext cx="39307" cy="38894"/>
            </a:xfrm>
            <a:custGeom>
              <a:avLst/>
              <a:gdLst/>
              <a:ahLst/>
              <a:cxnLst/>
              <a:rect l="l" t="t" r="r" b="b"/>
              <a:pathLst>
                <a:path w="1144" h="1132" extrusionOk="0">
                  <a:moveTo>
                    <a:pt x="572" y="1"/>
                  </a:moveTo>
                  <a:cubicBezTo>
                    <a:pt x="263" y="1"/>
                    <a:pt x="1" y="251"/>
                    <a:pt x="1" y="572"/>
                  </a:cubicBezTo>
                  <a:cubicBezTo>
                    <a:pt x="1"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7" name="Google Shape;1547;p2"/>
            <p:cNvSpPr/>
            <p:nvPr/>
          </p:nvSpPr>
          <p:spPr>
            <a:xfrm>
              <a:off x="217690" y="2292336"/>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8" name="Google Shape;1548;p2"/>
            <p:cNvSpPr/>
            <p:nvPr/>
          </p:nvSpPr>
          <p:spPr>
            <a:xfrm>
              <a:off x="345300" y="2292336"/>
              <a:ext cx="39307" cy="38894"/>
            </a:xfrm>
            <a:custGeom>
              <a:avLst/>
              <a:gdLst/>
              <a:ahLst/>
              <a:cxnLst/>
              <a:rect l="l" t="t" r="r" b="b"/>
              <a:pathLst>
                <a:path w="1144" h="1132" extrusionOk="0">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49" name="Google Shape;1549;p2"/>
            <p:cNvSpPr/>
            <p:nvPr/>
          </p:nvSpPr>
          <p:spPr>
            <a:xfrm>
              <a:off x="409929" y="2228497"/>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0" name="Google Shape;1550;p2"/>
            <p:cNvSpPr/>
            <p:nvPr/>
          </p:nvSpPr>
          <p:spPr>
            <a:xfrm>
              <a:off x="281495"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1" name="Google Shape;1551;p2"/>
            <p:cNvSpPr/>
            <p:nvPr/>
          </p:nvSpPr>
          <p:spPr>
            <a:xfrm>
              <a:off x="153851" y="2100887"/>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2" name="Google Shape;1552;p2"/>
            <p:cNvSpPr/>
            <p:nvPr/>
          </p:nvSpPr>
          <p:spPr>
            <a:xfrm>
              <a:off x="25830"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3" name="Google Shape;1553;p2"/>
            <p:cNvSpPr/>
            <p:nvPr/>
          </p:nvSpPr>
          <p:spPr>
            <a:xfrm>
              <a:off x="-38422"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4" name="Google Shape;1554;p2"/>
            <p:cNvSpPr/>
            <p:nvPr/>
          </p:nvSpPr>
          <p:spPr>
            <a:xfrm>
              <a:off x="89222" y="2164692"/>
              <a:ext cx="38894" cy="38894"/>
            </a:xfrm>
            <a:custGeom>
              <a:avLst/>
              <a:gdLst/>
              <a:ahLst/>
              <a:cxnLst/>
              <a:rect l="l" t="t" r="r" b="b"/>
              <a:pathLst>
                <a:path w="1132" h="1132" extrusionOk="0">
                  <a:moveTo>
                    <a:pt x="572" y="0"/>
                  </a:moveTo>
                  <a:cubicBezTo>
                    <a:pt x="262" y="0"/>
                    <a:pt x="0" y="251"/>
                    <a:pt x="0" y="560"/>
                  </a:cubicBezTo>
                  <a:cubicBezTo>
                    <a:pt x="24" y="882"/>
                    <a:pt x="274"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5" name="Google Shape;1555;p2"/>
            <p:cNvSpPr/>
            <p:nvPr/>
          </p:nvSpPr>
          <p:spPr>
            <a:xfrm>
              <a:off x="153851" y="2356965"/>
              <a:ext cx="38894" cy="38894"/>
            </a:xfrm>
            <a:custGeom>
              <a:avLst/>
              <a:gdLst/>
              <a:ahLst/>
              <a:cxnLst/>
              <a:rect l="l" t="t" r="r" b="b"/>
              <a:pathLst>
                <a:path w="1132" h="1132" extrusionOk="0">
                  <a:moveTo>
                    <a:pt x="560" y="0"/>
                  </a:moveTo>
                  <a:cubicBezTo>
                    <a:pt x="251" y="0"/>
                    <a:pt x="1" y="250"/>
                    <a:pt x="1" y="560"/>
                  </a:cubicBezTo>
                  <a:cubicBezTo>
                    <a:pt x="1" y="881"/>
                    <a:pt x="251" y="1132"/>
                    <a:pt x="560" y="1132"/>
                  </a:cubicBezTo>
                  <a:cubicBezTo>
                    <a:pt x="882" y="1132"/>
                    <a:pt x="1132" y="881"/>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6" name="Google Shape;1556;p2"/>
            <p:cNvSpPr/>
            <p:nvPr/>
          </p:nvSpPr>
          <p:spPr>
            <a:xfrm>
              <a:off x="25830"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7" name="Google Shape;1557;p2"/>
            <p:cNvSpPr/>
            <p:nvPr/>
          </p:nvSpPr>
          <p:spPr>
            <a:xfrm>
              <a:off x="-38422"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8" name="Google Shape;1558;p2"/>
            <p:cNvSpPr/>
            <p:nvPr/>
          </p:nvSpPr>
          <p:spPr>
            <a:xfrm>
              <a:off x="89222" y="2420769"/>
              <a:ext cx="38894" cy="38894"/>
            </a:xfrm>
            <a:custGeom>
              <a:avLst/>
              <a:gdLst/>
              <a:ahLst/>
              <a:cxnLst/>
              <a:rect l="l" t="t" r="r" b="b"/>
              <a:pathLst>
                <a:path w="1132" h="1132" extrusionOk="0">
                  <a:moveTo>
                    <a:pt x="572" y="1"/>
                  </a:moveTo>
                  <a:cubicBezTo>
                    <a:pt x="262" y="1"/>
                    <a:pt x="0" y="251"/>
                    <a:pt x="0" y="572"/>
                  </a:cubicBezTo>
                  <a:cubicBezTo>
                    <a:pt x="0"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59" name="Google Shape;1559;p2"/>
            <p:cNvSpPr/>
            <p:nvPr/>
          </p:nvSpPr>
          <p:spPr>
            <a:xfrm>
              <a:off x="-38422"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0" name="Google Shape;1560;p2"/>
            <p:cNvSpPr/>
            <p:nvPr/>
          </p:nvSpPr>
          <p:spPr>
            <a:xfrm>
              <a:off x="89222" y="2292336"/>
              <a:ext cx="38894" cy="38894"/>
            </a:xfrm>
            <a:custGeom>
              <a:avLst/>
              <a:gdLst/>
              <a:ahLst/>
              <a:cxnLst/>
              <a:rect l="l" t="t" r="r" b="b"/>
              <a:pathLst>
                <a:path w="1132" h="1132" extrusionOk="0">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1" name="Google Shape;1561;p2"/>
            <p:cNvSpPr/>
            <p:nvPr/>
          </p:nvSpPr>
          <p:spPr>
            <a:xfrm>
              <a:off x="153851" y="2228497"/>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2" name="Google Shape;1562;p2"/>
            <p:cNvSpPr/>
            <p:nvPr/>
          </p:nvSpPr>
          <p:spPr>
            <a:xfrm>
              <a:off x="25830"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3" name="Google Shape;1563;p2"/>
            <p:cNvSpPr/>
            <p:nvPr/>
          </p:nvSpPr>
          <p:spPr>
            <a:xfrm>
              <a:off x="-102226"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4" name="Google Shape;1564;p2"/>
            <p:cNvSpPr/>
            <p:nvPr/>
          </p:nvSpPr>
          <p:spPr>
            <a:xfrm>
              <a:off x="-136173" y="2168368"/>
              <a:ext cx="8212" cy="31542"/>
            </a:xfrm>
            <a:custGeom>
              <a:avLst/>
              <a:gdLst/>
              <a:ahLst/>
              <a:cxnLst/>
              <a:rect l="l" t="t" r="r" b="b"/>
              <a:pathLst>
                <a:path w="239" h="918" extrusionOk="0">
                  <a:moveTo>
                    <a:pt x="0" y="1"/>
                  </a:moveTo>
                  <a:lnTo>
                    <a:pt x="0" y="917"/>
                  </a:lnTo>
                  <a:cubicBezTo>
                    <a:pt x="155" y="834"/>
                    <a:pt x="238" y="655"/>
                    <a:pt x="238" y="453"/>
                  </a:cubicBezTo>
                  <a:cubicBezTo>
                    <a:pt x="238" y="263"/>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5" name="Google Shape;1565;p2"/>
            <p:cNvSpPr/>
            <p:nvPr/>
          </p:nvSpPr>
          <p:spPr>
            <a:xfrm>
              <a:off x="-102226"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70" y="1132"/>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6" name="Google Shape;1566;p2"/>
            <p:cNvSpPr/>
            <p:nvPr/>
          </p:nvSpPr>
          <p:spPr>
            <a:xfrm>
              <a:off x="-136173" y="2424446"/>
              <a:ext cx="8212" cy="31542"/>
            </a:xfrm>
            <a:custGeom>
              <a:avLst/>
              <a:gdLst/>
              <a:ahLst/>
              <a:cxnLst/>
              <a:rect l="l" t="t" r="r" b="b"/>
              <a:pathLst>
                <a:path w="239" h="918" extrusionOk="0">
                  <a:moveTo>
                    <a:pt x="0" y="1"/>
                  </a:moveTo>
                  <a:lnTo>
                    <a:pt x="0" y="918"/>
                  </a:lnTo>
                  <a:cubicBezTo>
                    <a:pt x="155" y="834"/>
                    <a:pt x="238" y="656"/>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7" name="Google Shape;1567;p2"/>
            <p:cNvSpPr/>
            <p:nvPr/>
          </p:nvSpPr>
          <p:spPr>
            <a:xfrm>
              <a:off x="-136173" y="2296424"/>
              <a:ext cx="8212" cy="31920"/>
            </a:xfrm>
            <a:custGeom>
              <a:avLst/>
              <a:gdLst/>
              <a:ahLst/>
              <a:cxnLst/>
              <a:rect l="l" t="t" r="r" b="b"/>
              <a:pathLst>
                <a:path w="239" h="929" extrusionOk="0">
                  <a:moveTo>
                    <a:pt x="0" y="0"/>
                  </a:moveTo>
                  <a:lnTo>
                    <a:pt x="0" y="929"/>
                  </a:lnTo>
                  <a:cubicBezTo>
                    <a:pt x="155" y="822"/>
                    <a:pt x="238" y="655"/>
                    <a:pt x="238" y="465"/>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8" name="Google Shape;1568;p2"/>
            <p:cNvSpPr/>
            <p:nvPr/>
          </p:nvSpPr>
          <p:spPr>
            <a:xfrm>
              <a:off x="-102226"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69" name="Google Shape;1569;p2"/>
            <p:cNvSpPr/>
            <p:nvPr/>
          </p:nvSpPr>
          <p:spPr>
            <a:xfrm>
              <a:off x="-136173" y="-33734"/>
              <a:ext cx="34" cy="34"/>
            </a:xfrm>
            <a:custGeom>
              <a:avLst/>
              <a:gdLst/>
              <a:ahLst/>
              <a:cxnLst/>
              <a:rect l="l" t="t" r="r" b="b"/>
              <a:pathLst>
                <a:path w="1" h="1" fill="none" extrusionOk="0">
                  <a:moveTo>
                    <a:pt x="0" y="0"/>
                  </a:moveTo>
                  <a:close/>
                </a:path>
              </a:pathLst>
            </a:custGeom>
            <a:solidFill>
              <a:schemeClr val="dk2"/>
            </a:solid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0" name="Google Shape;1570;p2"/>
            <p:cNvSpPr/>
            <p:nvPr/>
          </p:nvSpPr>
          <p:spPr>
            <a:xfrm>
              <a:off x="-141086" y="-19818"/>
              <a:ext cx="5604501" cy="2507313"/>
            </a:xfrm>
            <a:custGeom>
              <a:avLst/>
              <a:gdLst/>
              <a:ahLst/>
              <a:cxnLst/>
              <a:rect l="l" t="t" r="r" b="b"/>
              <a:pathLst>
                <a:path w="163116" h="72974" fill="none" extrusionOk="0">
                  <a:moveTo>
                    <a:pt x="0" y="48"/>
                  </a:moveTo>
                  <a:lnTo>
                    <a:pt x="0" y="72973"/>
                  </a:lnTo>
                  <a:lnTo>
                    <a:pt x="163116" y="72973"/>
                  </a:lnTo>
                  <a:lnTo>
                    <a:pt x="129493" y="0"/>
                  </a:lnTo>
                  <a:close/>
                </a:path>
              </a:pathLst>
            </a:custGeom>
            <a:solidFill>
              <a:schemeClr val="dk2"/>
            </a:solidFill>
            <a:ln w="297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1" name="Google Shape;1571;p2"/>
            <p:cNvSpPr/>
            <p:nvPr/>
          </p:nvSpPr>
          <p:spPr>
            <a:xfrm>
              <a:off x="-143972" y="-18994"/>
              <a:ext cx="5607388" cy="2508928"/>
            </a:xfrm>
            <a:custGeom>
              <a:avLst/>
              <a:gdLst/>
              <a:ahLst/>
              <a:cxnLst/>
              <a:rect l="l" t="t" r="r" b="b"/>
              <a:pathLst>
                <a:path w="163200" h="73021" fill="none" extrusionOk="0">
                  <a:moveTo>
                    <a:pt x="1" y="24"/>
                  </a:moveTo>
                  <a:lnTo>
                    <a:pt x="1" y="73021"/>
                  </a:lnTo>
                  <a:lnTo>
                    <a:pt x="163200" y="73021"/>
                  </a:lnTo>
                  <a:lnTo>
                    <a:pt x="129529" y="0"/>
                  </a:lnTo>
                  <a:close/>
                </a:path>
              </a:pathLst>
            </a:custGeom>
            <a:solidFill>
              <a:schemeClr val="dk2"/>
            </a:solid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2" name="Google Shape;1572;p2"/>
            <p:cNvSpPr/>
            <p:nvPr/>
          </p:nvSpPr>
          <p:spPr>
            <a:xfrm>
              <a:off x="-141086" y="-19818"/>
              <a:ext cx="5604501" cy="2507313"/>
            </a:xfrm>
            <a:custGeom>
              <a:avLst/>
              <a:gdLst/>
              <a:ahLst/>
              <a:cxnLst/>
              <a:rect l="l" t="t" r="r" b="b"/>
              <a:pathLst>
                <a:path w="163116" h="72974" fill="none" extrusionOk="0">
                  <a:moveTo>
                    <a:pt x="0" y="48"/>
                  </a:moveTo>
                  <a:lnTo>
                    <a:pt x="0" y="72973"/>
                  </a:lnTo>
                  <a:lnTo>
                    <a:pt x="163116" y="72973"/>
                  </a:lnTo>
                  <a:lnTo>
                    <a:pt x="129493" y="0"/>
                  </a:lnTo>
                  <a:close/>
                </a:path>
              </a:pathLst>
            </a:custGeom>
            <a:noFill/>
            <a:ln w="297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grpSp>
        <p:nvGrpSpPr>
          <p:cNvPr id="1573" name="Google Shape;1573;p2"/>
          <p:cNvGrpSpPr/>
          <p:nvPr/>
        </p:nvGrpSpPr>
        <p:grpSpPr>
          <a:xfrm>
            <a:off x="-107984" y="5063067"/>
            <a:ext cx="5151471" cy="4934656"/>
            <a:chOff x="-143978" y="2628900"/>
            <a:chExt cx="6868628" cy="2562225"/>
          </a:xfrm>
        </p:grpSpPr>
        <p:sp>
          <p:nvSpPr>
            <p:cNvPr id="1574" name="Google Shape;1574;p2"/>
            <p:cNvSpPr/>
            <p:nvPr/>
          </p:nvSpPr>
          <p:spPr>
            <a:xfrm>
              <a:off x="-142875" y="2628900"/>
              <a:ext cx="6867525" cy="2562225"/>
            </a:xfrm>
            <a:custGeom>
              <a:avLst/>
              <a:gdLst/>
              <a:ahLst/>
              <a:cxnLst/>
              <a:rect l="l" t="t" r="r" b="b"/>
              <a:pathLst>
                <a:path w="274701" h="102489" extrusionOk="0">
                  <a:moveTo>
                    <a:pt x="0" y="1143"/>
                  </a:moveTo>
                  <a:lnTo>
                    <a:pt x="228219" y="0"/>
                  </a:lnTo>
                  <a:lnTo>
                    <a:pt x="274701" y="102489"/>
                  </a:lnTo>
                  <a:lnTo>
                    <a:pt x="381" y="101346"/>
                  </a:lnTo>
                  <a:close/>
                </a:path>
              </a:pathLst>
            </a:custGeom>
            <a:solidFill>
              <a:schemeClr val="accent2"/>
            </a:solidFill>
            <a:ln>
              <a:noFill/>
            </a:ln>
          </p:spPr>
        </p:sp>
        <p:sp>
          <p:nvSpPr>
            <p:cNvPr id="1575" name="Google Shape;1575;p2"/>
            <p:cNvSpPr/>
            <p:nvPr/>
          </p:nvSpPr>
          <p:spPr>
            <a:xfrm>
              <a:off x="3062850" y="2634723"/>
              <a:ext cx="2431314" cy="2537280"/>
            </a:xfrm>
            <a:custGeom>
              <a:avLst/>
              <a:gdLst/>
              <a:ahLst/>
              <a:cxnLst/>
              <a:rect l="l" t="t" r="r" b="b"/>
              <a:pathLst>
                <a:path w="70760" h="73844" extrusionOk="0">
                  <a:moveTo>
                    <a:pt x="70760" y="1"/>
                  </a:moveTo>
                  <a:lnTo>
                    <a:pt x="56758" y="36"/>
                  </a:lnTo>
                  <a:lnTo>
                    <a:pt x="1" y="73843"/>
                  </a:lnTo>
                  <a:lnTo>
                    <a:pt x="382" y="73843"/>
                  </a:lnTo>
                  <a:lnTo>
                    <a:pt x="707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6" name="Google Shape;1576;p2"/>
            <p:cNvSpPr/>
            <p:nvPr/>
          </p:nvSpPr>
          <p:spPr>
            <a:xfrm>
              <a:off x="3040757" y="2637197"/>
              <a:ext cx="1559486" cy="2534732"/>
            </a:xfrm>
            <a:custGeom>
              <a:avLst/>
              <a:gdLst/>
              <a:ahLst/>
              <a:cxnLst/>
              <a:rect l="l" t="t" r="r" b="b"/>
              <a:pathLst>
                <a:path w="45388" h="73772" extrusionOk="0">
                  <a:moveTo>
                    <a:pt x="45387" y="0"/>
                  </a:moveTo>
                  <a:lnTo>
                    <a:pt x="34767" y="24"/>
                  </a:lnTo>
                  <a:lnTo>
                    <a:pt x="1" y="73771"/>
                  </a:lnTo>
                  <a:lnTo>
                    <a:pt x="299" y="73771"/>
                  </a:lnTo>
                  <a:lnTo>
                    <a:pt x="453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7" name="Google Shape;1577;p2"/>
            <p:cNvSpPr/>
            <p:nvPr/>
          </p:nvSpPr>
          <p:spPr>
            <a:xfrm>
              <a:off x="3244094" y="4239150"/>
              <a:ext cx="3184357" cy="932778"/>
            </a:xfrm>
            <a:custGeom>
              <a:avLst/>
              <a:gdLst/>
              <a:ahLst/>
              <a:cxnLst/>
              <a:rect l="l" t="t" r="r" b="b"/>
              <a:pathLst>
                <a:path w="92679" h="27148" extrusionOk="0">
                  <a:moveTo>
                    <a:pt x="88428" y="1"/>
                  </a:moveTo>
                  <a:lnTo>
                    <a:pt x="0" y="27147"/>
                  </a:lnTo>
                  <a:lnTo>
                    <a:pt x="3655" y="27147"/>
                  </a:lnTo>
                  <a:lnTo>
                    <a:pt x="92679" y="9276"/>
                  </a:lnTo>
                  <a:lnTo>
                    <a:pt x="884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8" name="Google Shape;1578;p2"/>
            <p:cNvSpPr/>
            <p:nvPr/>
          </p:nvSpPr>
          <p:spPr>
            <a:xfrm>
              <a:off x="3092330" y="2958728"/>
              <a:ext cx="2755626" cy="2213200"/>
            </a:xfrm>
            <a:custGeom>
              <a:avLst/>
              <a:gdLst/>
              <a:ahLst/>
              <a:cxnLst/>
              <a:rect l="l" t="t" r="r" b="b"/>
              <a:pathLst>
                <a:path w="80201" h="64414" extrusionOk="0">
                  <a:moveTo>
                    <a:pt x="75712" y="0"/>
                  </a:moveTo>
                  <a:lnTo>
                    <a:pt x="0" y="64413"/>
                  </a:lnTo>
                  <a:lnTo>
                    <a:pt x="595" y="64413"/>
                  </a:lnTo>
                  <a:lnTo>
                    <a:pt x="80201" y="9775"/>
                  </a:lnTo>
                  <a:lnTo>
                    <a:pt x="757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79" name="Google Shape;1579;p2"/>
            <p:cNvSpPr/>
            <p:nvPr/>
          </p:nvSpPr>
          <p:spPr>
            <a:xfrm>
              <a:off x="3740718" y="4890013"/>
              <a:ext cx="2970404" cy="281916"/>
            </a:xfrm>
            <a:custGeom>
              <a:avLst/>
              <a:gdLst/>
              <a:ahLst/>
              <a:cxnLst/>
              <a:rect l="l" t="t" r="r" b="b"/>
              <a:pathLst>
                <a:path w="86452" h="8205" extrusionOk="0">
                  <a:moveTo>
                    <a:pt x="82677" y="1"/>
                  </a:moveTo>
                  <a:lnTo>
                    <a:pt x="0" y="8204"/>
                  </a:lnTo>
                  <a:lnTo>
                    <a:pt x="86452" y="8204"/>
                  </a:lnTo>
                  <a:lnTo>
                    <a:pt x="826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0" name="Google Shape;1580;p2"/>
            <p:cNvSpPr/>
            <p:nvPr/>
          </p:nvSpPr>
          <p:spPr>
            <a:xfrm>
              <a:off x="3022753" y="2639224"/>
              <a:ext cx="880003" cy="2532704"/>
            </a:xfrm>
            <a:custGeom>
              <a:avLst/>
              <a:gdLst/>
              <a:ahLst/>
              <a:cxnLst/>
              <a:rect l="l" t="t" r="r" b="b"/>
              <a:pathLst>
                <a:path w="25612" h="73713" extrusionOk="0">
                  <a:moveTo>
                    <a:pt x="25611" y="1"/>
                  </a:moveTo>
                  <a:lnTo>
                    <a:pt x="16586" y="25"/>
                  </a:lnTo>
                  <a:lnTo>
                    <a:pt x="1" y="73712"/>
                  </a:lnTo>
                  <a:lnTo>
                    <a:pt x="251" y="73712"/>
                  </a:lnTo>
                  <a:lnTo>
                    <a:pt x="256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1" name="Google Shape;1581;p2"/>
            <p:cNvSpPr/>
            <p:nvPr/>
          </p:nvSpPr>
          <p:spPr>
            <a:xfrm>
              <a:off x="3140570" y="3614916"/>
              <a:ext cx="2998647" cy="1557012"/>
            </a:xfrm>
            <a:custGeom>
              <a:avLst/>
              <a:gdLst/>
              <a:ahLst/>
              <a:cxnLst/>
              <a:rect l="l" t="t" r="r" b="b"/>
              <a:pathLst>
                <a:path w="87274" h="45316" extrusionOk="0">
                  <a:moveTo>
                    <a:pt x="83083" y="0"/>
                  </a:moveTo>
                  <a:lnTo>
                    <a:pt x="1" y="45315"/>
                  </a:lnTo>
                  <a:lnTo>
                    <a:pt x="1144" y="45315"/>
                  </a:lnTo>
                  <a:lnTo>
                    <a:pt x="87274" y="9096"/>
                  </a:lnTo>
                  <a:lnTo>
                    <a:pt x="83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2" name="Google Shape;1582;p2"/>
            <p:cNvSpPr/>
            <p:nvPr/>
          </p:nvSpPr>
          <p:spPr>
            <a:xfrm>
              <a:off x="1008423" y="2645787"/>
              <a:ext cx="1953412" cy="2526142"/>
            </a:xfrm>
            <a:custGeom>
              <a:avLst/>
              <a:gdLst/>
              <a:ahLst/>
              <a:cxnLst/>
              <a:rect l="l" t="t" r="r" b="b"/>
              <a:pathLst>
                <a:path w="56853" h="73522" extrusionOk="0">
                  <a:moveTo>
                    <a:pt x="11931" y="0"/>
                  </a:moveTo>
                  <a:lnTo>
                    <a:pt x="1" y="36"/>
                  </a:lnTo>
                  <a:lnTo>
                    <a:pt x="56520" y="73521"/>
                  </a:lnTo>
                  <a:lnTo>
                    <a:pt x="56853" y="73521"/>
                  </a:lnTo>
                  <a:lnTo>
                    <a:pt x="119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3" name="Google Shape;1583;p2"/>
            <p:cNvSpPr/>
            <p:nvPr/>
          </p:nvSpPr>
          <p:spPr>
            <a:xfrm>
              <a:off x="1781191" y="2643725"/>
              <a:ext cx="1200297" cy="2528203"/>
            </a:xfrm>
            <a:custGeom>
              <a:avLst/>
              <a:gdLst/>
              <a:ahLst/>
              <a:cxnLst/>
              <a:rect l="l" t="t" r="r" b="b"/>
              <a:pathLst>
                <a:path w="34934" h="73582" extrusionOk="0">
                  <a:moveTo>
                    <a:pt x="9633" y="1"/>
                  </a:moveTo>
                  <a:lnTo>
                    <a:pt x="1" y="36"/>
                  </a:lnTo>
                  <a:lnTo>
                    <a:pt x="34660" y="73581"/>
                  </a:lnTo>
                  <a:lnTo>
                    <a:pt x="34933" y="73581"/>
                  </a:lnTo>
                  <a:lnTo>
                    <a:pt x="96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4" name="Google Shape;1584;p2"/>
            <p:cNvSpPr/>
            <p:nvPr/>
          </p:nvSpPr>
          <p:spPr>
            <a:xfrm>
              <a:off x="-141504" y="3921295"/>
              <a:ext cx="2974492" cy="1250633"/>
            </a:xfrm>
            <a:custGeom>
              <a:avLst/>
              <a:gdLst/>
              <a:ahLst/>
              <a:cxnLst/>
              <a:rect l="l" t="t" r="r" b="b"/>
              <a:pathLst>
                <a:path w="86571" h="36399" extrusionOk="0">
                  <a:moveTo>
                    <a:pt x="0" y="1"/>
                  </a:moveTo>
                  <a:lnTo>
                    <a:pt x="0" y="10395"/>
                  </a:lnTo>
                  <a:lnTo>
                    <a:pt x="84713" y="36398"/>
                  </a:lnTo>
                  <a:lnTo>
                    <a:pt x="86570" y="3639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5" name="Google Shape;1585;p2"/>
            <p:cNvSpPr/>
            <p:nvPr/>
          </p:nvSpPr>
          <p:spPr>
            <a:xfrm>
              <a:off x="-141504" y="4613079"/>
              <a:ext cx="2785071" cy="558849"/>
            </a:xfrm>
            <a:custGeom>
              <a:avLst/>
              <a:gdLst/>
              <a:ahLst/>
              <a:cxnLst/>
              <a:rect l="l" t="t" r="r" b="b"/>
              <a:pathLst>
                <a:path w="81058" h="16265" extrusionOk="0">
                  <a:moveTo>
                    <a:pt x="0" y="0"/>
                  </a:moveTo>
                  <a:lnTo>
                    <a:pt x="0" y="9299"/>
                  </a:lnTo>
                  <a:lnTo>
                    <a:pt x="70247" y="16264"/>
                  </a:lnTo>
                  <a:lnTo>
                    <a:pt x="81058" y="1626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6" name="Google Shape;1586;p2"/>
            <p:cNvSpPr/>
            <p:nvPr/>
          </p:nvSpPr>
          <p:spPr>
            <a:xfrm>
              <a:off x="-141504" y="3083898"/>
              <a:ext cx="3041595" cy="2088030"/>
            </a:xfrm>
            <a:custGeom>
              <a:avLst/>
              <a:gdLst/>
              <a:ahLst/>
              <a:cxnLst/>
              <a:rect l="l" t="t" r="r" b="b"/>
              <a:pathLst>
                <a:path w="88524" h="60771" extrusionOk="0">
                  <a:moveTo>
                    <a:pt x="0" y="1"/>
                  </a:moveTo>
                  <a:lnTo>
                    <a:pt x="0" y="12919"/>
                  </a:lnTo>
                  <a:lnTo>
                    <a:pt x="87737" y="60770"/>
                  </a:lnTo>
                  <a:lnTo>
                    <a:pt x="88523" y="6077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7" name="Google Shape;1587;p2"/>
            <p:cNvSpPr/>
            <p:nvPr/>
          </p:nvSpPr>
          <p:spPr>
            <a:xfrm>
              <a:off x="2420990" y="2642110"/>
              <a:ext cx="577265" cy="2529818"/>
            </a:xfrm>
            <a:custGeom>
              <a:avLst/>
              <a:gdLst/>
              <a:ahLst/>
              <a:cxnLst/>
              <a:rect l="l" t="t" r="r" b="b"/>
              <a:pathLst>
                <a:path w="16801" h="73629" extrusionOk="0">
                  <a:moveTo>
                    <a:pt x="8621" y="0"/>
                  </a:moveTo>
                  <a:lnTo>
                    <a:pt x="1" y="36"/>
                  </a:lnTo>
                  <a:lnTo>
                    <a:pt x="16562" y="73628"/>
                  </a:lnTo>
                  <a:lnTo>
                    <a:pt x="16801" y="73628"/>
                  </a:lnTo>
                  <a:lnTo>
                    <a:pt x="86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8" name="Google Shape;1588;p2"/>
            <p:cNvSpPr/>
            <p:nvPr/>
          </p:nvSpPr>
          <p:spPr>
            <a:xfrm>
              <a:off x="3008460" y="2640873"/>
              <a:ext cx="288856" cy="2531055"/>
            </a:xfrm>
            <a:custGeom>
              <a:avLst/>
              <a:gdLst/>
              <a:ahLst/>
              <a:cxnLst/>
              <a:rect l="l" t="t" r="r" b="b"/>
              <a:pathLst>
                <a:path w="8407" h="73665" extrusionOk="0">
                  <a:moveTo>
                    <a:pt x="8406" y="0"/>
                  </a:moveTo>
                  <a:lnTo>
                    <a:pt x="0" y="24"/>
                  </a:lnTo>
                  <a:lnTo>
                    <a:pt x="0" y="73664"/>
                  </a:lnTo>
                  <a:lnTo>
                    <a:pt x="179" y="73664"/>
                  </a:lnTo>
                  <a:lnTo>
                    <a:pt x="8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89" name="Google Shape;1589;p2"/>
            <p:cNvSpPr/>
            <p:nvPr/>
          </p:nvSpPr>
          <p:spPr>
            <a:xfrm>
              <a:off x="2717989" y="2641698"/>
              <a:ext cx="290505" cy="2530231"/>
            </a:xfrm>
            <a:custGeom>
              <a:avLst/>
              <a:gdLst/>
              <a:ahLst/>
              <a:cxnLst/>
              <a:rect l="l" t="t" r="r" b="b"/>
              <a:pathLst>
                <a:path w="8455" h="73641" extrusionOk="0">
                  <a:moveTo>
                    <a:pt x="8454" y="0"/>
                  </a:moveTo>
                  <a:lnTo>
                    <a:pt x="1" y="12"/>
                  </a:lnTo>
                  <a:lnTo>
                    <a:pt x="8157" y="73640"/>
                  </a:lnTo>
                  <a:lnTo>
                    <a:pt x="8454" y="73640"/>
                  </a:lnTo>
                  <a:lnTo>
                    <a:pt x="84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0" name="Google Shape;1590;p2"/>
            <p:cNvSpPr/>
            <p:nvPr/>
          </p:nvSpPr>
          <p:spPr>
            <a:xfrm>
              <a:off x="2112137" y="2643313"/>
              <a:ext cx="877941" cy="2528616"/>
            </a:xfrm>
            <a:custGeom>
              <a:avLst/>
              <a:gdLst/>
              <a:ahLst/>
              <a:cxnLst/>
              <a:rect l="l" t="t" r="r" b="b"/>
              <a:pathLst>
                <a:path w="25552" h="73594" extrusionOk="0">
                  <a:moveTo>
                    <a:pt x="8990" y="1"/>
                  </a:moveTo>
                  <a:lnTo>
                    <a:pt x="1" y="13"/>
                  </a:lnTo>
                  <a:lnTo>
                    <a:pt x="25301" y="73593"/>
                  </a:lnTo>
                  <a:lnTo>
                    <a:pt x="25551" y="73593"/>
                  </a:lnTo>
                  <a:lnTo>
                    <a:pt x="8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1" name="Google Shape;1591;p2"/>
            <p:cNvSpPr/>
            <p:nvPr/>
          </p:nvSpPr>
          <p:spPr>
            <a:xfrm>
              <a:off x="1418325" y="2644962"/>
              <a:ext cx="1553748" cy="2526966"/>
            </a:xfrm>
            <a:custGeom>
              <a:avLst/>
              <a:gdLst/>
              <a:ahLst/>
              <a:cxnLst/>
              <a:rect l="l" t="t" r="r" b="b"/>
              <a:pathLst>
                <a:path w="45221" h="73546" extrusionOk="0">
                  <a:moveTo>
                    <a:pt x="10562" y="0"/>
                  </a:moveTo>
                  <a:lnTo>
                    <a:pt x="1" y="24"/>
                  </a:lnTo>
                  <a:lnTo>
                    <a:pt x="44923" y="73545"/>
                  </a:lnTo>
                  <a:lnTo>
                    <a:pt x="45221" y="73545"/>
                  </a:lnTo>
                  <a:lnTo>
                    <a:pt x="10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2" name="Google Shape;1592;p2"/>
            <p:cNvSpPr/>
            <p:nvPr/>
          </p:nvSpPr>
          <p:spPr>
            <a:xfrm>
              <a:off x="531417" y="2646989"/>
              <a:ext cx="2418976" cy="2524939"/>
            </a:xfrm>
            <a:custGeom>
              <a:avLst/>
              <a:gdLst/>
              <a:ahLst/>
              <a:cxnLst/>
              <a:rect l="l" t="t" r="r" b="b"/>
              <a:pathLst>
                <a:path w="70403" h="73487" extrusionOk="0">
                  <a:moveTo>
                    <a:pt x="13884" y="1"/>
                  </a:moveTo>
                  <a:lnTo>
                    <a:pt x="1" y="37"/>
                  </a:lnTo>
                  <a:lnTo>
                    <a:pt x="70010" y="73486"/>
                  </a:lnTo>
                  <a:lnTo>
                    <a:pt x="70403" y="73486"/>
                  </a:lnTo>
                  <a:lnTo>
                    <a:pt x="138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3" name="Google Shape;1593;p2"/>
            <p:cNvSpPr/>
            <p:nvPr/>
          </p:nvSpPr>
          <p:spPr>
            <a:xfrm>
              <a:off x="-141504" y="2649875"/>
              <a:ext cx="3062451" cy="2522053"/>
            </a:xfrm>
            <a:custGeom>
              <a:avLst/>
              <a:gdLst/>
              <a:ahLst/>
              <a:cxnLst/>
              <a:rect l="l" t="t" r="r" b="b"/>
              <a:pathLst>
                <a:path w="89131" h="73403" extrusionOk="0">
                  <a:moveTo>
                    <a:pt x="0" y="0"/>
                  </a:moveTo>
                  <a:lnTo>
                    <a:pt x="0" y="12633"/>
                  </a:lnTo>
                  <a:lnTo>
                    <a:pt x="88523" y="73402"/>
                  </a:lnTo>
                  <a:lnTo>
                    <a:pt x="89130" y="73402"/>
                  </a:lnTo>
                  <a:lnTo>
                    <a:pt x="28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4" name="Google Shape;1594;p2"/>
            <p:cNvSpPr/>
            <p:nvPr/>
          </p:nvSpPr>
          <p:spPr>
            <a:xfrm>
              <a:off x="-141504" y="3527782"/>
              <a:ext cx="3014589" cy="1644147"/>
            </a:xfrm>
            <a:custGeom>
              <a:avLst/>
              <a:gdLst/>
              <a:ahLst/>
              <a:cxnLst/>
              <a:rect l="l" t="t" r="r" b="b"/>
              <a:pathLst>
                <a:path w="87738" h="47852" extrusionOk="0">
                  <a:moveTo>
                    <a:pt x="0" y="0"/>
                  </a:moveTo>
                  <a:lnTo>
                    <a:pt x="0" y="11454"/>
                  </a:lnTo>
                  <a:lnTo>
                    <a:pt x="86570" y="47851"/>
                  </a:lnTo>
                  <a:lnTo>
                    <a:pt x="87737" y="47851"/>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5" name="Google Shape;1595;p2"/>
            <p:cNvSpPr/>
            <p:nvPr/>
          </p:nvSpPr>
          <p:spPr>
            <a:xfrm>
              <a:off x="-141504" y="4278423"/>
              <a:ext cx="2910688" cy="893506"/>
            </a:xfrm>
            <a:custGeom>
              <a:avLst/>
              <a:gdLst/>
              <a:ahLst/>
              <a:cxnLst/>
              <a:rect l="l" t="t" r="r" b="b"/>
              <a:pathLst>
                <a:path w="84714" h="26005" extrusionOk="0">
                  <a:moveTo>
                    <a:pt x="0" y="1"/>
                  </a:moveTo>
                  <a:lnTo>
                    <a:pt x="0" y="9740"/>
                  </a:lnTo>
                  <a:lnTo>
                    <a:pt x="81058" y="26004"/>
                  </a:lnTo>
                  <a:lnTo>
                    <a:pt x="84713" y="2600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6" name="Google Shape;1596;p2"/>
            <p:cNvSpPr/>
            <p:nvPr/>
          </p:nvSpPr>
          <p:spPr>
            <a:xfrm>
              <a:off x="-141504" y="4932584"/>
              <a:ext cx="2413616" cy="239345"/>
            </a:xfrm>
            <a:custGeom>
              <a:avLst/>
              <a:gdLst/>
              <a:ahLst/>
              <a:cxnLst/>
              <a:rect l="l" t="t" r="r" b="b"/>
              <a:pathLst>
                <a:path w="70247" h="6966" extrusionOk="0">
                  <a:moveTo>
                    <a:pt x="0" y="0"/>
                  </a:moveTo>
                  <a:lnTo>
                    <a:pt x="0" y="6965"/>
                  </a:lnTo>
                  <a:lnTo>
                    <a:pt x="70247" y="6965"/>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7" name="Google Shape;1597;p2"/>
            <p:cNvSpPr/>
            <p:nvPr/>
          </p:nvSpPr>
          <p:spPr>
            <a:xfrm>
              <a:off x="3369676" y="4557830"/>
              <a:ext cx="3211776" cy="614098"/>
            </a:xfrm>
            <a:custGeom>
              <a:avLst/>
              <a:gdLst/>
              <a:ahLst/>
              <a:cxnLst/>
              <a:rect l="l" t="t" r="r" b="b"/>
              <a:pathLst>
                <a:path w="93477" h="17873" extrusionOk="0">
                  <a:moveTo>
                    <a:pt x="89024" y="1"/>
                  </a:moveTo>
                  <a:lnTo>
                    <a:pt x="0" y="17872"/>
                  </a:lnTo>
                  <a:lnTo>
                    <a:pt x="10799" y="17872"/>
                  </a:lnTo>
                  <a:lnTo>
                    <a:pt x="93476" y="9669"/>
                  </a:lnTo>
                  <a:lnTo>
                    <a:pt x="890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8" name="Google Shape;1598;p2"/>
            <p:cNvSpPr/>
            <p:nvPr/>
          </p:nvSpPr>
          <p:spPr>
            <a:xfrm>
              <a:off x="3179842" y="3927446"/>
              <a:ext cx="3102548" cy="1244483"/>
            </a:xfrm>
            <a:custGeom>
              <a:avLst/>
              <a:gdLst/>
              <a:ahLst/>
              <a:cxnLst/>
              <a:rect l="l" t="t" r="r" b="b"/>
              <a:pathLst>
                <a:path w="90298" h="36220" extrusionOk="0">
                  <a:moveTo>
                    <a:pt x="86131" y="0"/>
                  </a:moveTo>
                  <a:lnTo>
                    <a:pt x="1" y="36219"/>
                  </a:lnTo>
                  <a:lnTo>
                    <a:pt x="1870" y="36219"/>
                  </a:lnTo>
                  <a:lnTo>
                    <a:pt x="90298" y="9073"/>
                  </a:lnTo>
                  <a:lnTo>
                    <a:pt x="861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599" name="Google Shape;1599;p2"/>
            <p:cNvSpPr/>
            <p:nvPr/>
          </p:nvSpPr>
          <p:spPr>
            <a:xfrm>
              <a:off x="3112773" y="3294587"/>
              <a:ext cx="2882445" cy="1877341"/>
            </a:xfrm>
            <a:custGeom>
              <a:avLst/>
              <a:gdLst/>
              <a:ahLst/>
              <a:cxnLst/>
              <a:rect l="l" t="t" r="r" b="b"/>
              <a:pathLst>
                <a:path w="83892" h="54639" extrusionOk="0">
                  <a:moveTo>
                    <a:pt x="79606" y="0"/>
                  </a:moveTo>
                  <a:lnTo>
                    <a:pt x="0" y="54638"/>
                  </a:lnTo>
                  <a:lnTo>
                    <a:pt x="810" y="54638"/>
                  </a:lnTo>
                  <a:lnTo>
                    <a:pt x="83892" y="9323"/>
                  </a:lnTo>
                  <a:lnTo>
                    <a:pt x="796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0" name="Google Shape;1600;p2"/>
            <p:cNvSpPr/>
            <p:nvPr/>
          </p:nvSpPr>
          <p:spPr>
            <a:xfrm>
              <a:off x="3075941" y="2634723"/>
              <a:ext cx="2617777" cy="2537205"/>
            </a:xfrm>
            <a:custGeom>
              <a:avLst/>
              <a:gdLst/>
              <a:ahLst/>
              <a:cxnLst/>
              <a:rect l="l" t="t" r="r" b="b"/>
              <a:pathLst>
                <a:path w="76189" h="73844" extrusionOk="0">
                  <a:moveTo>
                    <a:pt x="71855" y="1"/>
                  </a:moveTo>
                  <a:lnTo>
                    <a:pt x="70379" y="13"/>
                  </a:lnTo>
                  <a:lnTo>
                    <a:pt x="1" y="73843"/>
                  </a:lnTo>
                  <a:lnTo>
                    <a:pt x="477" y="73843"/>
                  </a:lnTo>
                  <a:lnTo>
                    <a:pt x="76189" y="9430"/>
                  </a:lnTo>
                  <a:lnTo>
                    <a:pt x="718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1" name="Google Shape;1601;p2"/>
            <p:cNvSpPr/>
            <p:nvPr/>
          </p:nvSpPr>
          <p:spPr>
            <a:xfrm>
              <a:off x="3050996" y="2635960"/>
              <a:ext cx="1962002" cy="2535969"/>
            </a:xfrm>
            <a:custGeom>
              <a:avLst/>
              <a:gdLst/>
              <a:ahLst/>
              <a:cxnLst/>
              <a:rect l="l" t="t" r="r" b="b"/>
              <a:pathLst>
                <a:path w="57103" h="73808" extrusionOk="0">
                  <a:moveTo>
                    <a:pt x="57103" y="0"/>
                  </a:moveTo>
                  <a:lnTo>
                    <a:pt x="45089" y="36"/>
                  </a:lnTo>
                  <a:lnTo>
                    <a:pt x="1" y="73807"/>
                  </a:lnTo>
                  <a:lnTo>
                    <a:pt x="346" y="73807"/>
                  </a:lnTo>
                  <a:lnTo>
                    <a:pt x="57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2" name="Google Shape;1602;p2"/>
            <p:cNvSpPr/>
            <p:nvPr/>
          </p:nvSpPr>
          <p:spPr>
            <a:xfrm>
              <a:off x="3031377" y="2637987"/>
              <a:ext cx="1203973" cy="2533941"/>
            </a:xfrm>
            <a:custGeom>
              <a:avLst/>
              <a:gdLst/>
              <a:ahLst/>
              <a:cxnLst/>
              <a:rect l="l" t="t" r="r" b="b"/>
              <a:pathLst>
                <a:path w="35041" h="73749" extrusionOk="0">
                  <a:moveTo>
                    <a:pt x="35040" y="1"/>
                  </a:moveTo>
                  <a:lnTo>
                    <a:pt x="25360" y="37"/>
                  </a:lnTo>
                  <a:lnTo>
                    <a:pt x="0" y="73748"/>
                  </a:lnTo>
                  <a:lnTo>
                    <a:pt x="274" y="73748"/>
                  </a:lnTo>
                  <a:lnTo>
                    <a:pt x="35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3" name="Google Shape;1603;p2"/>
            <p:cNvSpPr/>
            <p:nvPr/>
          </p:nvSpPr>
          <p:spPr>
            <a:xfrm>
              <a:off x="3014575" y="2639636"/>
              <a:ext cx="578090" cy="2532292"/>
            </a:xfrm>
            <a:custGeom>
              <a:avLst/>
              <a:gdLst/>
              <a:ahLst/>
              <a:cxnLst/>
              <a:rect l="l" t="t" r="r" b="b"/>
              <a:pathLst>
                <a:path w="16825" h="73701" extrusionOk="0">
                  <a:moveTo>
                    <a:pt x="16824" y="1"/>
                  </a:moveTo>
                  <a:lnTo>
                    <a:pt x="8204" y="36"/>
                  </a:lnTo>
                  <a:lnTo>
                    <a:pt x="1" y="73700"/>
                  </a:lnTo>
                  <a:lnTo>
                    <a:pt x="239" y="73700"/>
                  </a:lnTo>
                  <a:lnTo>
                    <a:pt x="168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4" name="Google Shape;1604;p2"/>
            <p:cNvSpPr/>
            <p:nvPr/>
          </p:nvSpPr>
          <p:spPr>
            <a:xfrm>
              <a:off x="-141504" y="2634723"/>
              <a:ext cx="6852626" cy="2537205"/>
            </a:xfrm>
            <a:custGeom>
              <a:avLst/>
              <a:gdLst/>
              <a:ahLst/>
              <a:cxnLst/>
              <a:rect l="l" t="t" r="r" b="b"/>
              <a:pathLst>
                <a:path w="199442" h="73844" fill="none" extrusionOk="0">
                  <a:moveTo>
                    <a:pt x="0" y="441"/>
                  </a:moveTo>
                  <a:lnTo>
                    <a:pt x="0" y="73843"/>
                  </a:lnTo>
                  <a:lnTo>
                    <a:pt x="199442" y="73843"/>
                  </a:lnTo>
                  <a:lnTo>
                    <a:pt x="165497" y="1"/>
                  </a:lnTo>
                  <a:close/>
                </a:path>
              </a:pathLst>
            </a:custGeom>
            <a:noFill/>
            <a:ln w="29775" cap="flat" cmpd="sng">
              <a:solidFill>
                <a:srgbClr val="101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5" name="Google Shape;1605;p2"/>
            <p:cNvSpPr/>
            <p:nvPr/>
          </p:nvSpPr>
          <p:spPr>
            <a:xfrm>
              <a:off x="-143978" y="2634723"/>
              <a:ext cx="6853863" cy="2537205"/>
            </a:xfrm>
            <a:custGeom>
              <a:avLst/>
              <a:gdLst/>
              <a:ahLst/>
              <a:cxnLst/>
              <a:rect l="l" t="t" r="r" b="b"/>
              <a:pathLst>
                <a:path w="199478" h="73844" fill="none" extrusionOk="0">
                  <a:moveTo>
                    <a:pt x="1" y="441"/>
                  </a:moveTo>
                  <a:lnTo>
                    <a:pt x="1" y="73843"/>
                  </a:lnTo>
                  <a:lnTo>
                    <a:pt x="199478" y="73843"/>
                  </a:lnTo>
                  <a:lnTo>
                    <a:pt x="165509" y="1"/>
                  </a:lnTo>
                  <a:close/>
                </a:path>
              </a:pathLst>
            </a:custGeom>
            <a:noFill/>
            <a:ln w="3875" cap="flat" cmpd="sng">
              <a:solidFill>
                <a:srgbClr val="101D2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6" name="Google Shape;1606;p2"/>
            <p:cNvSpPr/>
            <p:nvPr/>
          </p:nvSpPr>
          <p:spPr>
            <a:xfrm>
              <a:off x="-44165" y="2648226"/>
              <a:ext cx="2981055" cy="2523702"/>
            </a:xfrm>
            <a:custGeom>
              <a:avLst/>
              <a:gdLst/>
              <a:ahLst/>
              <a:cxnLst/>
              <a:rect l="l" t="t" r="r" b="b"/>
              <a:pathLst>
                <a:path w="86762" h="73451" extrusionOk="0">
                  <a:moveTo>
                    <a:pt x="16753" y="1"/>
                  </a:moveTo>
                  <a:lnTo>
                    <a:pt x="1" y="48"/>
                  </a:lnTo>
                  <a:lnTo>
                    <a:pt x="86297" y="73450"/>
                  </a:lnTo>
                  <a:lnTo>
                    <a:pt x="86762" y="73450"/>
                  </a:lnTo>
                  <a:lnTo>
                    <a:pt x="167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1607" name="Google Shape;1607;p2"/>
            <p:cNvSpPr/>
            <p:nvPr/>
          </p:nvSpPr>
          <p:spPr>
            <a:xfrm>
              <a:off x="-141504" y="2634723"/>
              <a:ext cx="6852626" cy="2537205"/>
            </a:xfrm>
            <a:custGeom>
              <a:avLst/>
              <a:gdLst/>
              <a:ahLst/>
              <a:cxnLst/>
              <a:rect l="l" t="t" r="r" b="b"/>
              <a:pathLst>
                <a:path w="199442" h="73844" fill="none" extrusionOk="0">
                  <a:moveTo>
                    <a:pt x="0" y="441"/>
                  </a:moveTo>
                  <a:lnTo>
                    <a:pt x="0" y="73843"/>
                  </a:lnTo>
                  <a:lnTo>
                    <a:pt x="199442" y="73843"/>
                  </a:lnTo>
                  <a:lnTo>
                    <a:pt x="165497" y="1"/>
                  </a:lnTo>
                  <a:close/>
                </a:path>
              </a:pathLst>
            </a:custGeom>
            <a:noFill/>
            <a:ln w="297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sp>
        <p:nvSpPr>
          <p:cNvPr id="1608" name="Google Shape;1608;p2"/>
          <p:cNvSpPr txBox="1">
            <a:spLocks noGrp="1"/>
          </p:cNvSpPr>
          <p:nvPr>
            <p:ph type="ctrTitle"/>
          </p:nvPr>
        </p:nvSpPr>
        <p:spPr>
          <a:xfrm>
            <a:off x="1602694" y="3018194"/>
            <a:ext cx="4480425" cy="2271822"/>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667"/>
            </a:lvl1pPr>
            <a:lvl2pPr lvl="1" algn="ctr" rtl="0">
              <a:spcBef>
                <a:spcPts val="0"/>
              </a:spcBef>
              <a:spcAft>
                <a:spcPts val="0"/>
              </a:spcAft>
              <a:buSzPts val="5200"/>
              <a:buNone/>
              <a:defRPr sz="10015"/>
            </a:lvl2pPr>
            <a:lvl3pPr lvl="2" algn="ctr" rtl="0">
              <a:spcBef>
                <a:spcPts val="0"/>
              </a:spcBef>
              <a:spcAft>
                <a:spcPts val="0"/>
              </a:spcAft>
              <a:buSzPts val="5200"/>
              <a:buNone/>
              <a:defRPr sz="10015"/>
            </a:lvl3pPr>
            <a:lvl4pPr lvl="3" algn="ctr" rtl="0">
              <a:spcBef>
                <a:spcPts val="0"/>
              </a:spcBef>
              <a:spcAft>
                <a:spcPts val="0"/>
              </a:spcAft>
              <a:buSzPts val="5200"/>
              <a:buNone/>
              <a:defRPr sz="10015"/>
            </a:lvl4pPr>
            <a:lvl5pPr lvl="4" algn="ctr" rtl="0">
              <a:spcBef>
                <a:spcPts val="0"/>
              </a:spcBef>
              <a:spcAft>
                <a:spcPts val="0"/>
              </a:spcAft>
              <a:buSzPts val="5200"/>
              <a:buNone/>
              <a:defRPr sz="10015"/>
            </a:lvl5pPr>
            <a:lvl6pPr lvl="5" algn="ctr" rtl="0">
              <a:spcBef>
                <a:spcPts val="0"/>
              </a:spcBef>
              <a:spcAft>
                <a:spcPts val="0"/>
              </a:spcAft>
              <a:buSzPts val="5200"/>
              <a:buNone/>
              <a:defRPr sz="10015"/>
            </a:lvl6pPr>
            <a:lvl7pPr lvl="6" algn="ctr" rtl="0">
              <a:spcBef>
                <a:spcPts val="0"/>
              </a:spcBef>
              <a:spcAft>
                <a:spcPts val="0"/>
              </a:spcAft>
              <a:buSzPts val="5200"/>
              <a:buNone/>
              <a:defRPr sz="10015"/>
            </a:lvl7pPr>
            <a:lvl8pPr lvl="7" algn="ctr" rtl="0">
              <a:spcBef>
                <a:spcPts val="0"/>
              </a:spcBef>
              <a:spcAft>
                <a:spcPts val="0"/>
              </a:spcAft>
              <a:buSzPts val="5200"/>
              <a:buNone/>
              <a:defRPr sz="10015"/>
            </a:lvl8pPr>
            <a:lvl9pPr lvl="8" algn="ctr" rtl="0">
              <a:spcBef>
                <a:spcPts val="0"/>
              </a:spcBef>
              <a:spcAft>
                <a:spcPts val="0"/>
              </a:spcAft>
              <a:buSzPts val="5200"/>
              <a:buNone/>
              <a:defRPr sz="10015"/>
            </a:lvl9pPr>
          </a:lstStyle>
          <a:p>
            <a:endParaRPr/>
          </a:p>
        </p:txBody>
      </p:sp>
      <p:sp>
        <p:nvSpPr>
          <p:cNvPr id="1609" name="Google Shape;1609;p2"/>
          <p:cNvSpPr txBox="1">
            <a:spLocks noGrp="1"/>
          </p:cNvSpPr>
          <p:nvPr>
            <p:ph type="subTitle" idx="1"/>
          </p:nvPr>
        </p:nvSpPr>
        <p:spPr>
          <a:xfrm rot="-1384">
            <a:off x="2166075" y="5001501"/>
            <a:ext cx="3353625" cy="726844"/>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467">
                <a:solidFill>
                  <a:schemeClr val="dk1"/>
                </a:solidFill>
              </a:defRPr>
            </a:lvl1pPr>
            <a:lvl2pPr lvl="1" algn="ctr" rtl="0">
              <a:lnSpc>
                <a:spcPct val="100000"/>
              </a:lnSpc>
              <a:spcBef>
                <a:spcPts val="3081"/>
              </a:spcBef>
              <a:spcAft>
                <a:spcPts val="0"/>
              </a:spcAft>
              <a:buSzPts val="2800"/>
              <a:buNone/>
              <a:defRPr sz="5393"/>
            </a:lvl2pPr>
            <a:lvl3pPr lvl="2" algn="ctr" rtl="0">
              <a:lnSpc>
                <a:spcPct val="100000"/>
              </a:lnSpc>
              <a:spcBef>
                <a:spcPts val="0"/>
              </a:spcBef>
              <a:spcAft>
                <a:spcPts val="0"/>
              </a:spcAft>
              <a:buSzPts val="2800"/>
              <a:buNone/>
              <a:defRPr sz="5393"/>
            </a:lvl3pPr>
            <a:lvl4pPr lvl="3" algn="ctr" rtl="0">
              <a:lnSpc>
                <a:spcPct val="100000"/>
              </a:lnSpc>
              <a:spcBef>
                <a:spcPts val="0"/>
              </a:spcBef>
              <a:spcAft>
                <a:spcPts val="0"/>
              </a:spcAft>
              <a:buSzPts val="2800"/>
              <a:buNone/>
              <a:defRPr sz="5393"/>
            </a:lvl4pPr>
            <a:lvl5pPr lvl="4" algn="ctr" rtl="0">
              <a:lnSpc>
                <a:spcPct val="100000"/>
              </a:lnSpc>
              <a:spcBef>
                <a:spcPts val="0"/>
              </a:spcBef>
              <a:spcAft>
                <a:spcPts val="0"/>
              </a:spcAft>
              <a:buSzPts val="2800"/>
              <a:buNone/>
              <a:defRPr sz="5393"/>
            </a:lvl5pPr>
            <a:lvl6pPr lvl="5" algn="ctr" rtl="0">
              <a:lnSpc>
                <a:spcPct val="100000"/>
              </a:lnSpc>
              <a:spcBef>
                <a:spcPts val="0"/>
              </a:spcBef>
              <a:spcAft>
                <a:spcPts val="0"/>
              </a:spcAft>
              <a:buSzPts val="2800"/>
              <a:buNone/>
              <a:defRPr sz="5393"/>
            </a:lvl6pPr>
            <a:lvl7pPr lvl="6" algn="ctr" rtl="0">
              <a:lnSpc>
                <a:spcPct val="100000"/>
              </a:lnSpc>
              <a:spcBef>
                <a:spcPts val="0"/>
              </a:spcBef>
              <a:spcAft>
                <a:spcPts val="0"/>
              </a:spcAft>
              <a:buSzPts val="2800"/>
              <a:buNone/>
              <a:defRPr sz="5393"/>
            </a:lvl7pPr>
            <a:lvl8pPr lvl="7" algn="ctr" rtl="0">
              <a:lnSpc>
                <a:spcPct val="100000"/>
              </a:lnSpc>
              <a:spcBef>
                <a:spcPts val="0"/>
              </a:spcBef>
              <a:spcAft>
                <a:spcPts val="0"/>
              </a:spcAft>
              <a:buSzPts val="2800"/>
              <a:buNone/>
              <a:defRPr sz="5393"/>
            </a:lvl8pPr>
            <a:lvl9pPr lvl="8" algn="ctr" rtl="0">
              <a:lnSpc>
                <a:spcPct val="100000"/>
              </a:lnSpc>
              <a:spcBef>
                <a:spcPts val="0"/>
              </a:spcBef>
              <a:spcAft>
                <a:spcPts val="0"/>
              </a:spcAft>
              <a:buSzPts val="2800"/>
              <a:buNone/>
              <a:defRPr sz="5393"/>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4">
  <p:cSld name="CUSTOM_1_2_2_1_2_1">
    <p:bg>
      <p:bgPr>
        <a:solidFill>
          <a:schemeClr val="accent1"/>
        </a:solidFill>
        <a:effectLst/>
      </p:bgPr>
    </p:bg>
    <p:spTree>
      <p:nvGrpSpPr>
        <p:cNvPr id="1" name="Shape 6806"/>
        <p:cNvGrpSpPr/>
        <p:nvPr/>
      </p:nvGrpSpPr>
      <p:grpSpPr>
        <a:xfrm>
          <a:off x="0" y="0"/>
          <a:ext cx="0" cy="0"/>
          <a:chOff x="0" y="0"/>
          <a:chExt cx="0" cy="0"/>
        </a:xfrm>
      </p:grpSpPr>
      <p:sp>
        <p:nvSpPr>
          <p:cNvPr id="6807" name="Google Shape;6807;p28"/>
          <p:cNvSpPr txBox="1">
            <a:spLocks noGrp="1"/>
          </p:cNvSpPr>
          <p:nvPr>
            <p:ph type="title"/>
          </p:nvPr>
        </p:nvSpPr>
        <p:spPr>
          <a:xfrm>
            <a:off x="540000" y="1040000"/>
            <a:ext cx="3253275" cy="142075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8" name="Google Shape;6808;p28"/>
          <p:cNvSpPr txBox="1">
            <a:spLocks noGrp="1"/>
          </p:cNvSpPr>
          <p:nvPr>
            <p:ph type="subTitle" idx="1"/>
          </p:nvPr>
        </p:nvSpPr>
        <p:spPr>
          <a:xfrm>
            <a:off x="1053788" y="4017433"/>
            <a:ext cx="2078775" cy="269648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3081"/>
              </a:spcBef>
              <a:spcAft>
                <a:spcPts val="0"/>
              </a:spcAft>
              <a:buSzPts val="1600"/>
              <a:buNone/>
              <a:defRPr/>
            </a:lvl2pPr>
            <a:lvl3pPr lvl="2" rtl="0">
              <a:spcBef>
                <a:spcPts val="3081"/>
              </a:spcBef>
              <a:spcAft>
                <a:spcPts val="0"/>
              </a:spcAft>
              <a:buSzPts val="1600"/>
              <a:buNone/>
              <a:defRPr/>
            </a:lvl3pPr>
            <a:lvl4pPr lvl="3" rtl="0">
              <a:spcBef>
                <a:spcPts val="3081"/>
              </a:spcBef>
              <a:spcAft>
                <a:spcPts val="0"/>
              </a:spcAft>
              <a:buSzPts val="1600"/>
              <a:buNone/>
              <a:defRPr/>
            </a:lvl4pPr>
            <a:lvl5pPr lvl="4" rtl="0">
              <a:spcBef>
                <a:spcPts val="3081"/>
              </a:spcBef>
              <a:spcAft>
                <a:spcPts val="0"/>
              </a:spcAft>
              <a:buSzPts val="1600"/>
              <a:buNone/>
              <a:defRPr/>
            </a:lvl5pPr>
            <a:lvl6pPr lvl="5" rtl="0">
              <a:spcBef>
                <a:spcPts val="3081"/>
              </a:spcBef>
              <a:spcAft>
                <a:spcPts val="0"/>
              </a:spcAft>
              <a:buSzPts val="1600"/>
              <a:buNone/>
              <a:defRPr/>
            </a:lvl6pPr>
            <a:lvl7pPr lvl="6" rtl="0">
              <a:spcBef>
                <a:spcPts val="3081"/>
              </a:spcBef>
              <a:spcAft>
                <a:spcPts val="0"/>
              </a:spcAft>
              <a:buSzPts val="1600"/>
              <a:buNone/>
              <a:defRPr/>
            </a:lvl7pPr>
            <a:lvl8pPr lvl="7" rtl="0">
              <a:spcBef>
                <a:spcPts val="3081"/>
              </a:spcBef>
              <a:spcAft>
                <a:spcPts val="0"/>
              </a:spcAft>
              <a:buSzPts val="1600"/>
              <a:buNone/>
              <a:defRPr/>
            </a:lvl8pPr>
            <a:lvl9pPr lvl="8" rtl="0">
              <a:spcBef>
                <a:spcPts val="3081"/>
              </a:spcBef>
              <a:spcAft>
                <a:spcPts val="3081"/>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3238"/>
        <p:cNvGrpSpPr/>
        <p:nvPr/>
      </p:nvGrpSpPr>
      <p:grpSpPr>
        <a:xfrm>
          <a:off x="0" y="0"/>
          <a:ext cx="0" cy="0"/>
          <a:chOff x="0" y="0"/>
          <a:chExt cx="0" cy="0"/>
        </a:xfrm>
      </p:grpSpPr>
      <p:grpSp>
        <p:nvGrpSpPr>
          <p:cNvPr id="3239" name="Google Shape;3239;p8"/>
          <p:cNvGrpSpPr/>
          <p:nvPr/>
        </p:nvGrpSpPr>
        <p:grpSpPr>
          <a:xfrm flipH="1">
            <a:off x="-18" y="-807156"/>
            <a:ext cx="6852281" cy="10713171"/>
            <a:chOff x="-7728237" y="-419075"/>
            <a:chExt cx="15443501" cy="5562608"/>
          </a:xfrm>
        </p:grpSpPr>
        <p:sp>
          <p:nvSpPr>
            <p:cNvPr id="3240" name="Google Shape;3240;p8"/>
            <p:cNvSpPr/>
            <p:nvPr/>
          </p:nvSpPr>
          <p:spPr>
            <a:xfrm>
              <a:off x="3857953" y="2561831"/>
              <a:ext cx="3857311" cy="1033759"/>
            </a:xfrm>
            <a:custGeom>
              <a:avLst/>
              <a:gdLst/>
              <a:ahLst/>
              <a:cxnLst/>
              <a:rect l="l" t="t" r="r" b="b"/>
              <a:pathLst>
                <a:path w="55806" h="14956" extrusionOk="0">
                  <a:moveTo>
                    <a:pt x="1" y="1"/>
                  </a:moveTo>
                  <a:lnTo>
                    <a:pt x="55805" y="14955"/>
                  </a:lnTo>
                  <a:lnTo>
                    <a:pt x="5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nvGrpSpPr>
            <p:cNvPr id="3241" name="Google Shape;3241;p8"/>
            <p:cNvGrpSpPr/>
            <p:nvPr/>
          </p:nvGrpSpPr>
          <p:grpSpPr>
            <a:xfrm>
              <a:off x="-7728237" y="-419075"/>
              <a:ext cx="15443501" cy="5562608"/>
              <a:chOff x="-7728237" y="-419075"/>
              <a:chExt cx="15443501" cy="5562608"/>
            </a:xfrm>
          </p:grpSpPr>
          <p:sp>
            <p:nvSpPr>
              <p:cNvPr id="3242" name="Google Shape;3242;p8"/>
              <p:cNvSpPr/>
              <p:nvPr/>
            </p:nvSpPr>
            <p:spPr>
              <a:xfrm>
                <a:off x="1296122" y="0"/>
                <a:ext cx="2561933" cy="2561933"/>
              </a:xfrm>
              <a:custGeom>
                <a:avLst/>
                <a:gdLst/>
                <a:ahLst/>
                <a:cxnLst/>
                <a:rect l="l" t="t" r="r" b="b"/>
                <a:pathLst>
                  <a:path w="37065" h="37065" extrusionOk="0">
                    <a:moveTo>
                      <a:pt x="1" y="1"/>
                    </a:moveTo>
                    <a:lnTo>
                      <a:pt x="37065" y="37065"/>
                    </a:lnTo>
                    <a:lnTo>
                      <a:pt x="156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3" name="Google Shape;3243;p8"/>
              <p:cNvSpPr/>
              <p:nvPr/>
            </p:nvSpPr>
            <p:spPr>
              <a:xfrm>
                <a:off x="-7728185" y="2561825"/>
                <a:ext cx="11586214" cy="2581703"/>
              </a:xfrm>
              <a:custGeom>
                <a:avLst/>
                <a:gdLst/>
                <a:ahLst/>
                <a:cxnLst/>
                <a:rect l="l" t="t" r="r" b="b"/>
                <a:pathLst>
                  <a:path w="55817" h="32231" extrusionOk="0">
                    <a:moveTo>
                      <a:pt x="55817" y="1"/>
                    </a:moveTo>
                    <a:lnTo>
                      <a:pt x="0" y="14955"/>
                    </a:lnTo>
                    <a:lnTo>
                      <a:pt x="0" y="14955"/>
                    </a:lnTo>
                    <a:lnTo>
                      <a:pt x="0" y="32231"/>
                    </a:lnTo>
                    <a:lnTo>
                      <a:pt x="558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4" name="Google Shape;3244;p8"/>
              <p:cNvSpPr/>
              <p:nvPr/>
            </p:nvSpPr>
            <p:spPr>
              <a:xfrm>
                <a:off x="-7728237" y="-19827"/>
                <a:ext cx="11586214" cy="2581702"/>
              </a:xfrm>
              <a:custGeom>
                <a:avLst/>
                <a:gdLst/>
                <a:ahLst/>
                <a:cxnLst/>
                <a:rect l="l" t="t" r="r" b="b"/>
                <a:pathLst>
                  <a:path w="55817" h="14943" extrusionOk="0">
                    <a:moveTo>
                      <a:pt x="0" y="0"/>
                    </a:moveTo>
                    <a:lnTo>
                      <a:pt x="0" y="14943"/>
                    </a:lnTo>
                    <a:lnTo>
                      <a:pt x="55817" y="1494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5" name="Google Shape;3245;p8"/>
              <p:cNvSpPr/>
              <p:nvPr/>
            </p:nvSpPr>
            <p:spPr>
              <a:xfrm>
                <a:off x="-1384678" y="2561825"/>
                <a:ext cx="5242776" cy="2581701"/>
              </a:xfrm>
              <a:custGeom>
                <a:avLst/>
                <a:gdLst/>
                <a:ahLst/>
                <a:cxnLst/>
                <a:rect l="l" t="t" r="r" b="b"/>
                <a:pathLst>
                  <a:path w="37363" h="37351" extrusionOk="0">
                    <a:moveTo>
                      <a:pt x="37363" y="1"/>
                    </a:moveTo>
                    <a:lnTo>
                      <a:pt x="1" y="37351"/>
                    </a:lnTo>
                    <a:lnTo>
                      <a:pt x="15789" y="37351"/>
                    </a:lnTo>
                    <a:lnTo>
                      <a:pt x="37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6" name="Google Shape;3246;p8"/>
              <p:cNvSpPr/>
              <p:nvPr/>
            </p:nvSpPr>
            <p:spPr>
              <a:xfrm>
                <a:off x="3165034" y="2561831"/>
                <a:ext cx="692997" cy="2581701"/>
              </a:xfrm>
              <a:custGeom>
                <a:avLst/>
                <a:gdLst/>
                <a:ahLst/>
                <a:cxnLst/>
                <a:rect l="l" t="t" r="r" b="b"/>
                <a:pathLst>
                  <a:path w="10026" h="37351" extrusionOk="0">
                    <a:moveTo>
                      <a:pt x="10026" y="1"/>
                    </a:moveTo>
                    <a:lnTo>
                      <a:pt x="1" y="37351"/>
                    </a:lnTo>
                    <a:lnTo>
                      <a:pt x="10026" y="37351"/>
                    </a:lnTo>
                    <a:lnTo>
                      <a:pt x="100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7" name="Google Shape;3247;p8"/>
              <p:cNvSpPr/>
              <p:nvPr/>
            </p:nvSpPr>
            <p:spPr>
              <a:xfrm>
                <a:off x="3857953" y="0"/>
                <a:ext cx="2561103" cy="2561933"/>
              </a:xfrm>
              <a:custGeom>
                <a:avLst/>
                <a:gdLst/>
                <a:ahLst/>
                <a:cxnLst/>
                <a:rect l="l" t="t" r="r" b="b"/>
                <a:pathLst>
                  <a:path w="37053" h="37065" extrusionOk="0">
                    <a:moveTo>
                      <a:pt x="21384" y="1"/>
                    </a:moveTo>
                    <a:lnTo>
                      <a:pt x="1" y="37065"/>
                    </a:lnTo>
                    <a:lnTo>
                      <a:pt x="37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8" name="Google Shape;3248;p8"/>
              <p:cNvSpPr/>
              <p:nvPr/>
            </p:nvSpPr>
            <p:spPr>
              <a:xfrm>
                <a:off x="3857953" y="2561831"/>
                <a:ext cx="1490435" cy="2581701"/>
              </a:xfrm>
              <a:custGeom>
                <a:avLst/>
                <a:gdLst/>
                <a:ahLst/>
                <a:cxnLst/>
                <a:rect l="l" t="t" r="r" b="b"/>
                <a:pathLst>
                  <a:path w="21563" h="37351" extrusionOk="0">
                    <a:moveTo>
                      <a:pt x="1" y="1"/>
                    </a:moveTo>
                    <a:lnTo>
                      <a:pt x="9990" y="37351"/>
                    </a:lnTo>
                    <a:lnTo>
                      <a:pt x="21563" y="3735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49" name="Google Shape;3249;p8"/>
              <p:cNvSpPr/>
              <p:nvPr/>
            </p:nvSpPr>
            <p:spPr>
              <a:xfrm>
                <a:off x="3857953" y="334122"/>
                <a:ext cx="3857311" cy="2227807"/>
              </a:xfrm>
              <a:custGeom>
                <a:avLst/>
                <a:gdLst/>
                <a:ahLst/>
                <a:cxnLst/>
                <a:rect l="l" t="t" r="r" b="b"/>
                <a:pathLst>
                  <a:path w="55806" h="32231" extrusionOk="0">
                    <a:moveTo>
                      <a:pt x="55805" y="1"/>
                    </a:moveTo>
                    <a:lnTo>
                      <a:pt x="1" y="32231"/>
                    </a:lnTo>
                    <a:lnTo>
                      <a:pt x="55805" y="17288"/>
                    </a:lnTo>
                    <a:lnTo>
                      <a:pt x="5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50" name="Google Shape;3250;p8"/>
              <p:cNvSpPr/>
              <p:nvPr/>
            </p:nvSpPr>
            <p:spPr>
              <a:xfrm>
                <a:off x="2378320" y="0"/>
                <a:ext cx="1479721" cy="2561933"/>
              </a:xfrm>
              <a:custGeom>
                <a:avLst/>
                <a:gdLst/>
                <a:ahLst/>
                <a:cxnLst/>
                <a:rect l="l" t="t" r="r" b="b"/>
                <a:pathLst>
                  <a:path w="21408" h="37065" extrusionOk="0">
                    <a:moveTo>
                      <a:pt x="0" y="1"/>
                    </a:moveTo>
                    <a:lnTo>
                      <a:pt x="21408" y="37065"/>
                    </a:lnTo>
                    <a:lnTo>
                      <a:pt x="11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51" name="Google Shape;3251;p8"/>
              <p:cNvSpPr/>
              <p:nvPr/>
            </p:nvSpPr>
            <p:spPr>
              <a:xfrm>
                <a:off x="3857953" y="0"/>
                <a:ext cx="685601" cy="2561933"/>
              </a:xfrm>
              <a:custGeom>
                <a:avLst/>
                <a:gdLst/>
                <a:ahLst/>
                <a:cxnLst/>
                <a:rect l="l" t="t" r="r" b="b"/>
                <a:pathLst>
                  <a:path w="9919" h="37065" extrusionOk="0">
                    <a:moveTo>
                      <a:pt x="1" y="1"/>
                    </a:moveTo>
                    <a:lnTo>
                      <a:pt x="1" y="37065"/>
                    </a:lnTo>
                    <a:lnTo>
                      <a:pt x="99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52" name="Google Shape;3252;p8"/>
              <p:cNvSpPr/>
              <p:nvPr/>
            </p:nvSpPr>
            <p:spPr>
              <a:xfrm>
                <a:off x="-1384635" y="-419075"/>
                <a:ext cx="5242751" cy="2981045"/>
              </a:xfrm>
              <a:custGeom>
                <a:avLst/>
                <a:gdLst/>
                <a:ahLst/>
                <a:cxnLst/>
                <a:rect l="l" t="t" r="r" b="b"/>
                <a:pathLst>
                  <a:path w="55817" h="37065" extrusionOk="0">
                    <a:moveTo>
                      <a:pt x="0" y="1"/>
                    </a:moveTo>
                    <a:lnTo>
                      <a:pt x="0" y="4835"/>
                    </a:lnTo>
                    <a:lnTo>
                      <a:pt x="55817" y="37065"/>
                    </a:lnTo>
                    <a:lnTo>
                      <a:pt x="187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53" name="Google Shape;3253;p8"/>
              <p:cNvSpPr/>
              <p:nvPr/>
            </p:nvSpPr>
            <p:spPr>
              <a:xfrm>
                <a:off x="3857953" y="2561831"/>
                <a:ext cx="3857311" cy="2581701"/>
              </a:xfrm>
              <a:custGeom>
                <a:avLst/>
                <a:gdLst/>
                <a:ahLst/>
                <a:cxnLst/>
                <a:rect l="l" t="t" r="r" b="b"/>
                <a:pathLst>
                  <a:path w="55806" h="37351" extrusionOk="0">
                    <a:moveTo>
                      <a:pt x="1" y="1"/>
                    </a:moveTo>
                    <a:lnTo>
                      <a:pt x="37351" y="37351"/>
                    </a:lnTo>
                    <a:lnTo>
                      <a:pt x="55805" y="37351"/>
                    </a:lnTo>
                    <a:lnTo>
                      <a:pt x="55805" y="3223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grpSp>
      <p:sp>
        <p:nvSpPr>
          <p:cNvPr id="3254" name="Google Shape;3254;p8"/>
          <p:cNvSpPr txBox="1">
            <a:spLocks noGrp="1"/>
          </p:cNvSpPr>
          <p:nvPr>
            <p:ph type="title"/>
          </p:nvPr>
        </p:nvSpPr>
        <p:spPr>
          <a:xfrm>
            <a:off x="3429056" y="1040000"/>
            <a:ext cx="2889000" cy="2612711"/>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255" name="Google Shape;3255;p8"/>
          <p:cNvSpPr txBox="1">
            <a:spLocks noGrp="1"/>
          </p:cNvSpPr>
          <p:nvPr>
            <p:ph type="subTitle" idx="1"/>
          </p:nvPr>
        </p:nvSpPr>
        <p:spPr>
          <a:xfrm>
            <a:off x="4117969" y="5494956"/>
            <a:ext cx="1604250" cy="22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3081"/>
              </a:spcBef>
              <a:spcAft>
                <a:spcPts val="0"/>
              </a:spcAft>
              <a:buNone/>
              <a:defRPr/>
            </a:lvl2pPr>
            <a:lvl3pPr lvl="2" algn="ctr" rtl="0">
              <a:lnSpc>
                <a:spcPct val="100000"/>
              </a:lnSpc>
              <a:spcBef>
                <a:spcPts val="3081"/>
              </a:spcBef>
              <a:spcAft>
                <a:spcPts val="0"/>
              </a:spcAft>
              <a:buNone/>
              <a:defRPr/>
            </a:lvl3pPr>
            <a:lvl4pPr lvl="3" algn="ctr" rtl="0">
              <a:lnSpc>
                <a:spcPct val="100000"/>
              </a:lnSpc>
              <a:spcBef>
                <a:spcPts val="3081"/>
              </a:spcBef>
              <a:spcAft>
                <a:spcPts val="0"/>
              </a:spcAft>
              <a:buNone/>
              <a:defRPr/>
            </a:lvl4pPr>
            <a:lvl5pPr lvl="4" algn="ctr" rtl="0">
              <a:lnSpc>
                <a:spcPct val="100000"/>
              </a:lnSpc>
              <a:spcBef>
                <a:spcPts val="3081"/>
              </a:spcBef>
              <a:spcAft>
                <a:spcPts val="0"/>
              </a:spcAft>
              <a:buNone/>
              <a:defRPr/>
            </a:lvl5pPr>
            <a:lvl6pPr lvl="5" algn="ctr" rtl="0">
              <a:lnSpc>
                <a:spcPct val="100000"/>
              </a:lnSpc>
              <a:spcBef>
                <a:spcPts val="3081"/>
              </a:spcBef>
              <a:spcAft>
                <a:spcPts val="0"/>
              </a:spcAft>
              <a:buNone/>
              <a:defRPr/>
            </a:lvl6pPr>
            <a:lvl7pPr lvl="6" algn="ctr" rtl="0">
              <a:lnSpc>
                <a:spcPct val="100000"/>
              </a:lnSpc>
              <a:spcBef>
                <a:spcPts val="3081"/>
              </a:spcBef>
              <a:spcAft>
                <a:spcPts val="0"/>
              </a:spcAft>
              <a:buNone/>
              <a:defRPr/>
            </a:lvl7pPr>
            <a:lvl8pPr lvl="7" algn="ctr" rtl="0">
              <a:lnSpc>
                <a:spcPct val="100000"/>
              </a:lnSpc>
              <a:spcBef>
                <a:spcPts val="3081"/>
              </a:spcBef>
              <a:spcAft>
                <a:spcPts val="0"/>
              </a:spcAft>
              <a:buNone/>
              <a:defRPr/>
            </a:lvl8pPr>
            <a:lvl9pPr lvl="8" algn="ctr" rtl="0">
              <a:lnSpc>
                <a:spcPct val="100000"/>
              </a:lnSpc>
              <a:spcBef>
                <a:spcPts val="3081"/>
              </a:spcBef>
              <a:spcAft>
                <a:spcPts val="3081"/>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290"/>
        <p:cNvGrpSpPr/>
        <p:nvPr/>
      </p:nvGrpSpPr>
      <p:grpSpPr>
        <a:xfrm>
          <a:off x="0" y="0"/>
          <a:ext cx="0" cy="0"/>
          <a:chOff x="0" y="0"/>
          <a:chExt cx="0" cy="0"/>
        </a:xfrm>
      </p:grpSpPr>
      <p:grpSp>
        <p:nvGrpSpPr>
          <p:cNvPr id="3291" name="Google Shape;3291;p10"/>
          <p:cNvGrpSpPr/>
          <p:nvPr/>
        </p:nvGrpSpPr>
        <p:grpSpPr>
          <a:xfrm flipH="1">
            <a:off x="-18" y="-807156"/>
            <a:ext cx="6852281" cy="10713171"/>
            <a:chOff x="-7728237" y="-419075"/>
            <a:chExt cx="15443501" cy="5562608"/>
          </a:xfrm>
        </p:grpSpPr>
        <p:sp>
          <p:nvSpPr>
            <p:cNvPr id="3292" name="Google Shape;3292;p10"/>
            <p:cNvSpPr/>
            <p:nvPr/>
          </p:nvSpPr>
          <p:spPr>
            <a:xfrm>
              <a:off x="3857953" y="2561831"/>
              <a:ext cx="3857311" cy="1033759"/>
            </a:xfrm>
            <a:custGeom>
              <a:avLst/>
              <a:gdLst/>
              <a:ahLst/>
              <a:cxnLst/>
              <a:rect l="l" t="t" r="r" b="b"/>
              <a:pathLst>
                <a:path w="55806" h="14956" extrusionOk="0">
                  <a:moveTo>
                    <a:pt x="1" y="1"/>
                  </a:moveTo>
                  <a:lnTo>
                    <a:pt x="55805" y="14955"/>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nvGrpSpPr>
            <p:cNvPr id="3293" name="Google Shape;3293;p10"/>
            <p:cNvGrpSpPr/>
            <p:nvPr/>
          </p:nvGrpSpPr>
          <p:grpSpPr>
            <a:xfrm>
              <a:off x="-7728237" y="-419075"/>
              <a:ext cx="15443501" cy="5562608"/>
              <a:chOff x="-7728237" y="-419075"/>
              <a:chExt cx="15443501" cy="5562608"/>
            </a:xfrm>
          </p:grpSpPr>
          <p:sp>
            <p:nvSpPr>
              <p:cNvPr id="3294" name="Google Shape;3294;p10"/>
              <p:cNvSpPr/>
              <p:nvPr/>
            </p:nvSpPr>
            <p:spPr>
              <a:xfrm>
                <a:off x="1296122" y="0"/>
                <a:ext cx="2561933" cy="2561933"/>
              </a:xfrm>
              <a:custGeom>
                <a:avLst/>
                <a:gdLst/>
                <a:ahLst/>
                <a:cxnLst/>
                <a:rect l="l" t="t" r="r" b="b"/>
                <a:pathLst>
                  <a:path w="37065" h="37065" extrusionOk="0">
                    <a:moveTo>
                      <a:pt x="1" y="1"/>
                    </a:moveTo>
                    <a:lnTo>
                      <a:pt x="37065" y="37065"/>
                    </a:lnTo>
                    <a:lnTo>
                      <a:pt x="15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95" name="Google Shape;3295;p10"/>
              <p:cNvSpPr/>
              <p:nvPr/>
            </p:nvSpPr>
            <p:spPr>
              <a:xfrm>
                <a:off x="-7728185" y="2561825"/>
                <a:ext cx="11586214" cy="2581703"/>
              </a:xfrm>
              <a:custGeom>
                <a:avLst/>
                <a:gdLst/>
                <a:ahLst/>
                <a:cxnLst/>
                <a:rect l="l" t="t" r="r" b="b"/>
                <a:pathLst>
                  <a:path w="55817" h="32231" extrusionOk="0">
                    <a:moveTo>
                      <a:pt x="55817" y="1"/>
                    </a:moveTo>
                    <a:lnTo>
                      <a:pt x="0" y="14955"/>
                    </a:lnTo>
                    <a:lnTo>
                      <a:pt x="0" y="14955"/>
                    </a:lnTo>
                    <a:lnTo>
                      <a:pt x="0" y="32231"/>
                    </a:lnTo>
                    <a:lnTo>
                      <a:pt x="55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96" name="Google Shape;3296;p10"/>
              <p:cNvSpPr/>
              <p:nvPr/>
            </p:nvSpPr>
            <p:spPr>
              <a:xfrm>
                <a:off x="-7728237" y="-19827"/>
                <a:ext cx="11586214" cy="2581702"/>
              </a:xfrm>
              <a:custGeom>
                <a:avLst/>
                <a:gdLst/>
                <a:ahLst/>
                <a:cxnLst/>
                <a:rect l="l" t="t" r="r" b="b"/>
                <a:pathLst>
                  <a:path w="55817" h="14943" extrusionOk="0">
                    <a:moveTo>
                      <a:pt x="0" y="0"/>
                    </a:moveTo>
                    <a:lnTo>
                      <a:pt x="0" y="14943"/>
                    </a:lnTo>
                    <a:lnTo>
                      <a:pt x="55817" y="1494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97" name="Google Shape;3297;p10"/>
              <p:cNvSpPr/>
              <p:nvPr/>
            </p:nvSpPr>
            <p:spPr>
              <a:xfrm>
                <a:off x="-1384678" y="2561825"/>
                <a:ext cx="5242776" cy="2581701"/>
              </a:xfrm>
              <a:custGeom>
                <a:avLst/>
                <a:gdLst/>
                <a:ahLst/>
                <a:cxnLst/>
                <a:rect l="l" t="t" r="r" b="b"/>
                <a:pathLst>
                  <a:path w="37363" h="37351" extrusionOk="0">
                    <a:moveTo>
                      <a:pt x="37363" y="1"/>
                    </a:moveTo>
                    <a:lnTo>
                      <a:pt x="1" y="37351"/>
                    </a:lnTo>
                    <a:lnTo>
                      <a:pt x="15789" y="37351"/>
                    </a:lnTo>
                    <a:lnTo>
                      <a:pt x="373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98" name="Google Shape;3298;p10"/>
              <p:cNvSpPr/>
              <p:nvPr/>
            </p:nvSpPr>
            <p:spPr>
              <a:xfrm>
                <a:off x="3165034" y="2561831"/>
                <a:ext cx="692997" cy="2581701"/>
              </a:xfrm>
              <a:custGeom>
                <a:avLst/>
                <a:gdLst/>
                <a:ahLst/>
                <a:cxnLst/>
                <a:rect l="l" t="t" r="r" b="b"/>
                <a:pathLst>
                  <a:path w="10026" h="37351" extrusionOk="0">
                    <a:moveTo>
                      <a:pt x="10026" y="1"/>
                    </a:moveTo>
                    <a:lnTo>
                      <a:pt x="1" y="37351"/>
                    </a:lnTo>
                    <a:lnTo>
                      <a:pt x="10026" y="37351"/>
                    </a:lnTo>
                    <a:lnTo>
                      <a:pt x="100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299" name="Google Shape;3299;p10"/>
              <p:cNvSpPr/>
              <p:nvPr/>
            </p:nvSpPr>
            <p:spPr>
              <a:xfrm>
                <a:off x="3857953" y="0"/>
                <a:ext cx="2561103" cy="2561933"/>
              </a:xfrm>
              <a:custGeom>
                <a:avLst/>
                <a:gdLst/>
                <a:ahLst/>
                <a:cxnLst/>
                <a:rect l="l" t="t" r="r" b="b"/>
                <a:pathLst>
                  <a:path w="37053" h="37065" extrusionOk="0">
                    <a:moveTo>
                      <a:pt x="21384" y="1"/>
                    </a:moveTo>
                    <a:lnTo>
                      <a:pt x="1" y="37065"/>
                    </a:lnTo>
                    <a:lnTo>
                      <a:pt x="37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00" name="Google Shape;3300;p10"/>
              <p:cNvSpPr/>
              <p:nvPr/>
            </p:nvSpPr>
            <p:spPr>
              <a:xfrm>
                <a:off x="3857953" y="2561831"/>
                <a:ext cx="1490435" cy="2581701"/>
              </a:xfrm>
              <a:custGeom>
                <a:avLst/>
                <a:gdLst/>
                <a:ahLst/>
                <a:cxnLst/>
                <a:rect l="l" t="t" r="r" b="b"/>
                <a:pathLst>
                  <a:path w="21563" h="37351" extrusionOk="0">
                    <a:moveTo>
                      <a:pt x="1" y="1"/>
                    </a:moveTo>
                    <a:lnTo>
                      <a:pt x="9990" y="37351"/>
                    </a:lnTo>
                    <a:lnTo>
                      <a:pt x="21563" y="3735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01" name="Google Shape;3301;p10"/>
              <p:cNvSpPr/>
              <p:nvPr/>
            </p:nvSpPr>
            <p:spPr>
              <a:xfrm>
                <a:off x="3857953" y="334122"/>
                <a:ext cx="3857311" cy="2227807"/>
              </a:xfrm>
              <a:custGeom>
                <a:avLst/>
                <a:gdLst/>
                <a:ahLst/>
                <a:cxnLst/>
                <a:rect l="l" t="t" r="r" b="b"/>
                <a:pathLst>
                  <a:path w="55806" h="32231" extrusionOk="0">
                    <a:moveTo>
                      <a:pt x="55805" y="1"/>
                    </a:moveTo>
                    <a:lnTo>
                      <a:pt x="1" y="32231"/>
                    </a:lnTo>
                    <a:lnTo>
                      <a:pt x="55805" y="17288"/>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02" name="Google Shape;3302;p10"/>
              <p:cNvSpPr/>
              <p:nvPr/>
            </p:nvSpPr>
            <p:spPr>
              <a:xfrm>
                <a:off x="2378320" y="0"/>
                <a:ext cx="1479721" cy="2561933"/>
              </a:xfrm>
              <a:custGeom>
                <a:avLst/>
                <a:gdLst/>
                <a:ahLst/>
                <a:cxnLst/>
                <a:rect l="l" t="t" r="r" b="b"/>
                <a:pathLst>
                  <a:path w="21408" h="37065" extrusionOk="0">
                    <a:moveTo>
                      <a:pt x="0" y="1"/>
                    </a:moveTo>
                    <a:lnTo>
                      <a:pt x="21408" y="37065"/>
                    </a:lnTo>
                    <a:lnTo>
                      <a:pt x="114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03" name="Google Shape;3303;p10"/>
              <p:cNvSpPr/>
              <p:nvPr/>
            </p:nvSpPr>
            <p:spPr>
              <a:xfrm>
                <a:off x="3857953" y="0"/>
                <a:ext cx="685601" cy="2561933"/>
              </a:xfrm>
              <a:custGeom>
                <a:avLst/>
                <a:gdLst/>
                <a:ahLst/>
                <a:cxnLst/>
                <a:rect l="l" t="t" r="r" b="b"/>
                <a:pathLst>
                  <a:path w="9919" h="37065" extrusionOk="0">
                    <a:moveTo>
                      <a:pt x="1" y="1"/>
                    </a:moveTo>
                    <a:lnTo>
                      <a:pt x="1" y="37065"/>
                    </a:lnTo>
                    <a:lnTo>
                      <a:pt x="99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04" name="Google Shape;3304;p10"/>
              <p:cNvSpPr/>
              <p:nvPr/>
            </p:nvSpPr>
            <p:spPr>
              <a:xfrm>
                <a:off x="-1384635" y="-419075"/>
                <a:ext cx="5242751" cy="2981045"/>
              </a:xfrm>
              <a:custGeom>
                <a:avLst/>
                <a:gdLst/>
                <a:ahLst/>
                <a:cxnLst/>
                <a:rect l="l" t="t" r="r" b="b"/>
                <a:pathLst>
                  <a:path w="55817" h="37065" extrusionOk="0">
                    <a:moveTo>
                      <a:pt x="0" y="1"/>
                    </a:moveTo>
                    <a:lnTo>
                      <a:pt x="0" y="4835"/>
                    </a:lnTo>
                    <a:lnTo>
                      <a:pt x="55817" y="37065"/>
                    </a:lnTo>
                    <a:lnTo>
                      <a:pt x="187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05" name="Google Shape;3305;p10"/>
              <p:cNvSpPr/>
              <p:nvPr/>
            </p:nvSpPr>
            <p:spPr>
              <a:xfrm>
                <a:off x="3857953" y="2561831"/>
                <a:ext cx="3857311" cy="2581701"/>
              </a:xfrm>
              <a:custGeom>
                <a:avLst/>
                <a:gdLst/>
                <a:ahLst/>
                <a:cxnLst/>
                <a:rect l="l" t="t" r="r" b="b"/>
                <a:pathLst>
                  <a:path w="55806" h="37351" extrusionOk="0">
                    <a:moveTo>
                      <a:pt x="1" y="1"/>
                    </a:moveTo>
                    <a:lnTo>
                      <a:pt x="37351" y="37351"/>
                    </a:lnTo>
                    <a:lnTo>
                      <a:pt x="55805" y="37351"/>
                    </a:lnTo>
                    <a:lnTo>
                      <a:pt x="55805" y="3223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grpSp>
      <p:sp>
        <p:nvSpPr>
          <p:cNvPr id="3306" name="Google Shape;3306;p10"/>
          <p:cNvSpPr txBox="1">
            <a:spLocks noGrp="1"/>
          </p:cNvSpPr>
          <p:nvPr>
            <p:ph type="body" idx="1"/>
          </p:nvPr>
        </p:nvSpPr>
        <p:spPr>
          <a:xfrm>
            <a:off x="3704625" y="1801078"/>
            <a:ext cx="2464650" cy="6709733"/>
          </a:xfrm>
          <a:prstGeom prst="rect">
            <a:avLst/>
          </a:prstGeom>
        </p:spPr>
        <p:txBody>
          <a:bodyPr spcFirstLastPara="1" wrap="square" lIns="91425" tIns="91425" rIns="91425" bIns="91425" anchor="ctr" anchorCtr="0">
            <a:noAutofit/>
          </a:bodyPr>
          <a:lstStyle>
            <a:lvl1pPr marL="880521" lvl="0" indent="-635932">
              <a:spcBef>
                <a:spcPts val="0"/>
              </a:spcBef>
              <a:spcAft>
                <a:spcPts val="0"/>
              </a:spcAft>
              <a:buSzPts val="1600"/>
              <a:buChar char="●"/>
              <a:defRPr/>
            </a:lvl1pPr>
            <a:lvl2pPr marL="1761043" lvl="1" indent="-635932">
              <a:spcBef>
                <a:spcPts val="3081"/>
              </a:spcBef>
              <a:spcAft>
                <a:spcPts val="0"/>
              </a:spcAft>
              <a:buSzPts val="1600"/>
              <a:buChar char="○"/>
              <a:defRPr/>
            </a:lvl2pPr>
            <a:lvl3pPr marL="2641564" lvl="2" indent="-635932">
              <a:spcBef>
                <a:spcPts val="3081"/>
              </a:spcBef>
              <a:spcAft>
                <a:spcPts val="0"/>
              </a:spcAft>
              <a:buSzPts val="1600"/>
              <a:buChar char="■"/>
              <a:defRPr/>
            </a:lvl3pPr>
            <a:lvl4pPr marL="3522086" lvl="3" indent="-635932">
              <a:spcBef>
                <a:spcPts val="3081"/>
              </a:spcBef>
              <a:spcAft>
                <a:spcPts val="0"/>
              </a:spcAft>
              <a:buSzPts val="1600"/>
              <a:buChar char="●"/>
              <a:defRPr/>
            </a:lvl4pPr>
            <a:lvl5pPr marL="4402607" lvl="4" indent="-635932">
              <a:spcBef>
                <a:spcPts val="3081"/>
              </a:spcBef>
              <a:spcAft>
                <a:spcPts val="0"/>
              </a:spcAft>
              <a:buSzPts val="1600"/>
              <a:buChar char="○"/>
              <a:defRPr/>
            </a:lvl5pPr>
            <a:lvl6pPr marL="5283129" lvl="5" indent="-635932">
              <a:spcBef>
                <a:spcPts val="3081"/>
              </a:spcBef>
              <a:spcAft>
                <a:spcPts val="0"/>
              </a:spcAft>
              <a:buSzPts val="1600"/>
              <a:buChar char="■"/>
              <a:defRPr/>
            </a:lvl6pPr>
            <a:lvl7pPr marL="6163650" lvl="6" indent="-635932">
              <a:spcBef>
                <a:spcPts val="3081"/>
              </a:spcBef>
              <a:spcAft>
                <a:spcPts val="0"/>
              </a:spcAft>
              <a:buSzPts val="1600"/>
              <a:buChar char="●"/>
              <a:defRPr/>
            </a:lvl7pPr>
            <a:lvl8pPr marL="7044172" lvl="7" indent="-635932">
              <a:spcBef>
                <a:spcPts val="3081"/>
              </a:spcBef>
              <a:spcAft>
                <a:spcPts val="0"/>
              </a:spcAft>
              <a:buSzPts val="1600"/>
              <a:buChar char="○"/>
              <a:defRPr/>
            </a:lvl8pPr>
            <a:lvl9pPr marL="7924693" lvl="8" indent="-635932">
              <a:spcBef>
                <a:spcPts val="3081"/>
              </a:spcBef>
              <a:spcAft>
                <a:spcPts val="3081"/>
              </a:spcAft>
              <a:buSzPts val="1600"/>
              <a:buChar char="■"/>
              <a:defRPr/>
            </a:lvl9pPr>
          </a:lstStyle>
          <a:p>
            <a:endParaRPr/>
          </a:p>
        </p:txBody>
      </p:sp>
      <p:sp>
        <p:nvSpPr>
          <p:cNvPr id="3307" name="Google Shape;3307;p10"/>
          <p:cNvSpPr txBox="1">
            <a:spLocks noGrp="1"/>
          </p:cNvSpPr>
          <p:nvPr>
            <p:ph type="title"/>
          </p:nvPr>
        </p:nvSpPr>
        <p:spPr>
          <a:xfrm>
            <a:off x="540000" y="1040000"/>
            <a:ext cx="2889000" cy="142075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08" name="Google Shape;3308;p10"/>
          <p:cNvSpPr txBox="1">
            <a:spLocks noGrp="1"/>
          </p:cNvSpPr>
          <p:nvPr>
            <p:ph type="subTitle" idx="2"/>
          </p:nvPr>
        </p:nvSpPr>
        <p:spPr>
          <a:xfrm>
            <a:off x="1053788" y="4017433"/>
            <a:ext cx="2078775" cy="269648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3081"/>
              </a:spcBef>
              <a:spcAft>
                <a:spcPts val="0"/>
              </a:spcAft>
              <a:buSzPts val="1600"/>
              <a:buNone/>
              <a:defRPr/>
            </a:lvl2pPr>
            <a:lvl3pPr lvl="2" rtl="0">
              <a:spcBef>
                <a:spcPts val="3081"/>
              </a:spcBef>
              <a:spcAft>
                <a:spcPts val="0"/>
              </a:spcAft>
              <a:buSzPts val="1600"/>
              <a:buNone/>
              <a:defRPr/>
            </a:lvl3pPr>
            <a:lvl4pPr lvl="3" rtl="0">
              <a:spcBef>
                <a:spcPts val="3081"/>
              </a:spcBef>
              <a:spcAft>
                <a:spcPts val="0"/>
              </a:spcAft>
              <a:buSzPts val="1600"/>
              <a:buNone/>
              <a:defRPr/>
            </a:lvl4pPr>
            <a:lvl5pPr lvl="4" rtl="0">
              <a:spcBef>
                <a:spcPts val="3081"/>
              </a:spcBef>
              <a:spcAft>
                <a:spcPts val="0"/>
              </a:spcAft>
              <a:buSzPts val="1600"/>
              <a:buNone/>
              <a:defRPr/>
            </a:lvl5pPr>
            <a:lvl6pPr lvl="5" rtl="0">
              <a:spcBef>
                <a:spcPts val="3081"/>
              </a:spcBef>
              <a:spcAft>
                <a:spcPts val="0"/>
              </a:spcAft>
              <a:buSzPts val="1600"/>
              <a:buNone/>
              <a:defRPr/>
            </a:lvl6pPr>
            <a:lvl7pPr lvl="6" rtl="0">
              <a:spcBef>
                <a:spcPts val="3081"/>
              </a:spcBef>
              <a:spcAft>
                <a:spcPts val="0"/>
              </a:spcAft>
              <a:buSzPts val="1600"/>
              <a:buNone/>
              <a:defRPr/>
            </a:lvl7pPr>
            <a:lvl8pPr lvl="7" rtl="0">
              <a:spcBef>
                <a:spcPts val="3081"/>
              </a:spcBef>
              <a:spcAft>
                <a:spcPts val="0"/>
              </a:spcAft>
              <a:buSzPts val="1600"/>
              <a:buNone/>
              <a:defRPr/>
            </a:lvl8pPr>
            <a:lvl9pPr lvl="8" rtl="0">
              <a:spcBef>
                <a:spcPts val="3081"/>
              </a:spcBef>
              <a:spcAft>
                <a:spcPts val="3081"/>
              </a:spcAft>
              <a:buSzPts val="1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3328"/>
        <p:cNvGrpSpPr/>
        <p:nvPr/>
      </p:nvGrpSpPr>
      <p:grpSpPr>
        <a:xfrm>
          <a:off x="0" y="0"/>
          <a:ext cx="0" cy="0"/>
          <a:chOff x="0" y="0"/>
          <a:chExt cx="0" cy="0"/>
        </a:xfrm>
      </p:grpSpPr>
      <p:grpSp>
        <p:nvGrpSpPr>
          <p:cNvPr id="3329" name="Google Shape;3329;p12"/>
          <p:cNvGrpSpPr/>
          <p:nvPr/>
        </p:nvGrpSpPr>
        <p:grpSpPr>
          <a:xfrm>
            <a:off x="-39729" y="71255"/>
            <a:ext cx="6897725" cy="9821302"/>
            <a:chOff x="-52972" y="36998"/>
            <a:chExt cx="9196967" cy="5099522"/>
          </a:xfrm>
        </p:grpSpPr>
        <p:sp>
          <p:nvSpPr>
            <p:cNvPr id="3330" name="Google Shape;3330;p12"/>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1" name="Google Shape;3331;p12"/>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2" name="Google Shape;3332;p12"/>
            <p:cNvSpPr/>
            <p:nvPr/>
          </p:nvSpPr>
          <p:spPr>
            <a:xfrm>
              <a:off x="5909535"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3" name="Google Shape;3333;p12"/>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4" name="Google Shape;3334;p12"/>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5" name="Google Shape;3335;p12"/>
            <p:cNvSpPr/>
            <p:nvPr/>
          </p:nvSpPr>
          <p:spPr>
            <a:xfrm>
              <a:off x="5909535"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6" name="Google Shape;3336;p12"/>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7" name="Google Shape;3337;p12"/>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8" name="Google Shape;3338;p12"/>
            <p:cNvSpPr/>
            <p:nvPr/>
          </p:nvSpPr>
          <p:spPr>
            <a:xfrm>
              <a:off x="5909535"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39" name="Google Shape;3339;p12"/>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0" name="Google Shape;3340;p12"/>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1" name="Google Shape;3341;p12"/>
            <p:cNvSpPr/>
            <p:nvPr/>
          </p:nvSpPr>
          <p:spPr>
            <a:xfrm>
              <a:off x="5909535"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2" name="Google Shape;3342;p12"/>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3" name="Google Shape;3343;p12"/>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4" name="Google Shape;3344;p12"/>
            <p:cNvSpPr/>
            <p:nvPr/>
          </p:nvSpPr>
          <p:spPr>
            <a:xfrm>
              <a:off x="5909535"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5" name="Google Shape;3345;p12"/>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6" name="Google Shape;3346;p12"/>
            <p:cNvSpPr/>
            <p:nvPr/>
          </p:nvSpPr>
          <p:spPr>
            <a:xfrm>
              <a:off x="5909535"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7" name="Google Shape;3347;p12"/>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8" name="Google Shape;3348;p12"/>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49" name="Google Shape;3349;p12"/>
            <p:cNvSpPr/>
            <p:nvPr/>
          </p:nvSpPr>
          <p:spPr>
            <a:xfrm>
              <a:off x="5595008"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0" name="Google Shape;3350;p12"/>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1" name="Google Shape;3351;p12"/>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2" name="Google Shape;3352;p12"/>
            <p:cNvSpPr/>
            <p:nvPr/>
          </p:nvSpPr>
          <p:spPr>
            <a:xfrm>
              <a:off x="5595008"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3" name="Google Shape;3353;p12"/>
            <p:cNvSpPr/>
            <p:nvPr/>
          </p:nvSpPr>
          <p:spPr>
            <a:xfrm>
              <a:off x="5909535"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4" name="Google Shape;3354;p12"/>
            <p:cNvSpPr/>
            <p:nvPr/>
          </p:nvSpPr>
          <p:spPr>
            <a:xfrm>
              <a:off x="5595008"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5" name="Google Shape;3355;p12"/>
            <p:cNvSpPr/>
            <p:nvPr/>
          </p:nvSpPr>
          <p:spPr>
            <a:xfrm>
              <a:off x="5437007"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6" name="Google Shape;3356;p12"/>
            <p:cNvSpPr/>
            <p:nvPr/>
          </p:nvSpPr>
          <p:spPr>
            <a:xfrm>
              <a:off x="5751534"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7" name="Google Shape;3357;p12"/>
            <p:cNvSpPr/>
            <p:nvPr/>
          </p:nvSpPr>
          <p:spPr>
            <a:xfrm>
              <a:off x="5437007"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8" name="Google Shape;3358;p12"/>
            <p:cNvSpPr/>
            <p:nvPr/>
          </p:nvSpPr>
          <p:spPr>
            <a:xfrm>
              <a:off x="5751534"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59" name="Google Shape;3359;p12"/>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0" name="Google Shape;3360;p12"/>
            <p:cNvSpPr/>
            <p:nvPr/>
          </p:nvSpPr>
          <p:spPr>
            <a:xfrm>
              <a:off x="528048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1" name="Google Shape;3361;p12"/>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2" name="Google Shape;3362;p12"/>
            <p:cNvSpPr/>
            <p:nvPr/>
          </p:nvSpPr>
          <p:spPr>
            <a:xfrm>
              <a:off x="5595008"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3" name="Google Shape;3363;p12"/>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4" name="Google Shape;3364;p12"/>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5" name="Google Shape;3365;p12"/>
            <p:cNvSpPr/>
            <p:nvPr/>
          </p:nvSpPr>
          <p:spPr>
            <a:xfrm>
              <a:off x="5595008"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6" name="Google Shape;3366;p12"/>
            <p:cNvSpPr/>
            <p:nvPr/>
          </p:nvSpPr>
          <p:spPr>
            <a:xfrm>
              <a:off x="5909535"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7" name="Google Shape;3367;p12"/>
            <p:cNvSpPr/>
            <p:nvPr/>
          </p:nvSpPr>
          <p:spPr>
            <a:xfrm>
              <a:off x="5595008"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8" name="Google Shape;3368;p12"/>
            <p:cNvSpPr/>
            <p:nvPr/>
          </p:nvSpPr>
          <p:spPr>
            <a:xfrm>
              <a:off x="5437007"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69" name="Google Shape;3369;p12"/>
            <p:cNvSpPr/>
            <p:nvPr/>
          </p:nvSpPr>
          <p:spPr>
            <a:xfrm>
              <a:off x="5751534"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0" name="Google Shape;3370;p12"/>
            <p:cNvSpPr/>
            <p:nvPr/>
          </p:nvSpPr>
          <p:spPr>
            <a:xfrm>
              <a:off x="5437007"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1" name="Google Shape;3371;p12"/>
            <p:cNvSpPr/>
            <p:nvPr/>
          </p:nvSpPr>
          <p:spPr>
            <a:xfrm>
              <a:off x="5751534"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2" name="Google Shape;3372;p12"/>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3" name="Google Shape;3373;p12"/>
            <p:cNvSpPr/>
            <p:nvPr/>
          </p:nvSpPr>
          <p:spPr>
            <a:xfrm>
              <a:off x="528048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4" name="Google Shape;3374;p12"/>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5" name="Google Shape;3375;p12"/>
            <p:cNvSpPr/>
            <p:nvPr/>
          </p:nvSpPr>
          <p:spPr>
            <a:xfrm>
              <a:off x="5595008"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6" name="Google Shape;3376;p12"/>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7" name="Google Shape;3377;p12"/>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8" name="Google Shape;3378;p12"/>
            <p:cNvSpPr/>
            <p:nvPr/>
          </p:nvSpPr>
          <p:spPr>
            <a:xfrm>
              <a:off x="5595008"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79" name="Google Shape;3379;p12"/>
            <p:cNvSpPr/>
            <p:nvPr/>
          </p:nvSpPr>
          <p:spPr>
            <a:xfrm>
              <a:off x="5909535"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0" name="Google Shape;3380;p12"/>
            <p:cNvSpPr/>
            <p:nvPr/>
          </p:nvSpPr>
          <p:spPr>
            <a:xfrm>
              <a:off x="5595008"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1" name="Google Shape;3381;p12"/>
            <p:cNvSpPr/>
            <p:nvPr/>
          </p:nvSpPr>
          <p:spPr>
            <a:xfrm>
              <a:off x="5437007"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2" name="Google Shape;3382;p12"/>
            <p:cNvSpPr/>
            <p:nvPr/>
          </p:nvSpPr>
          <p:spPr>
            <a:xfrm>
              <a:off x="5751534"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3" name="Google Shape;3383;p12"/>
            <p:cNvSpPr/>
            <p:nvPr/>
          </p:nvSpPr>
          <p:spPr>
            <a:xfrm>
              <a:off x="5437007"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4" name="Google Shape;3384;p12"/>
            <p:cNvSpPr/>
            <p:nvPr/>
          </p:nvSpPr>
          <p:spPr>
            <a:xfrm>
              <a:off x="5751534"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5" name="Google Shape;3385;p12"/>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6" name="Google Shape;3386;p12"/>
            <p:cNvSpPr/>
            <p:nvPr/>
          </p:nvSpPr>
          <p:spPr>
            <a:xfrm>
              <a:off x="528048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7" name="Google Shape;3387;p12"/>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8" name="Google Shape;3388;p12"/>
            <p:cNvSpPr/>
            <p:nvPr/>
          </p:nvSpPr>
          <p:spPr>
            <a:xfrm>
              <a:off x="5595008"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89" name="Google Shape;3389;p12"/>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0" name="Google Shape;3390;p12"/>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1" name="Google Shape;3391;p12"/>
            <p:cNvSpPr/>
            <p:nvPr/>
          </p:nvSpPr>
          <p:spPr>
            <a:xfrm>
              <a:off x="5595008"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2" name="Google Shape;3392;p12"/>
            <p:cNvSpPr/>
            <p:nvPr/>
          </p:nvSpPr>
          <p:spPr>
            <a:xfrm>
              <a:off x="5909535"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3" name="Google Shape;3393;p12"/>
            <p:cNvSpPr/>
            <p:nvPr/>
          </p:nvSpPr>
          <p:spPr>
            <a:xfrm>
              <a:off x="5595008"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4" name="Google Shape;3394;p12"/>
            <p:cNvSpPr/>
            <p:nvPr/>
          </p:nvSpPr>
          <p:spPr>
            <a:xfrm>
              <a:off x="5437007"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5" name="Google Shape;3395;p12"/>
            <p:cNvSpPr/>
            <p:nvPr/>
          </p:nvSpPr>
          <p:spPr>
            <a:xfrm>
              <a:off x="5751534"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6" name="Google Shape;3396;p12"/>
            <p:cNvSpPr/>
            <p:nvPr/>
          </p:nvSpPr>
          <p:spPr>
            <a:xfrm>
              <a:off x="5437007"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7" name="Google Shape;3397;p12"/>
            <p:cNvSpPr/>
            <p:nvPr/>
          </p:nvSpPr>
          <p:spPr>
            <a:xfrm>
              <a:off x="5751534"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8" name="Google Shape;3398;p12"/>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399" name="Google Shape;3399;p12"/>
            <p:cNvSpPr/>
            <p:nvPr/>
          </p:nvSpPr>
          <p:spPr>
            <a:xfrm>
              <a:off x="528048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0" name="Google Shape;3400;p12"/>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1" name="Google Shape;3401;p12"/>
            <p:cNvSpPr/>
            <p:nvPr/>
          </p:nvSpPr>
          <p:spPr>
            <a:xfrm>
              <a:off x="5595008"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2" name="Google Shape;3402;p12"/>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3" name="Google Shape;3403;p12"/>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4" name="Google Shape;3404;p12"/>
            <p:cNvSpPr/>
            <p:nvPr/>
          </p:nvSpPr>
          <p:spPr>
            <a:xfrm>
              <a:off x="5595008"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5" name="Google Shape;3405;p12"/>
            <p:cNvSpPr/>
            <p:nvPr/>
          </p:nvSpPr>
          <p:spPr>
            <a:xfrm>
              <a:off x="5909535"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6" name="Google Shape;3406;p12"/>
            <p:cNvSpPr/>
            <p:nvPr/>
          </p:nvSpPr>
          <p:spPr>
            <a:xfrm>
              <a:off x="5595008"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7" name="Google Shape;3407;p12"/>
            <p:cNvSpPr/>
            <p:nvPr/>
          </p:nvSpPr>
          <p:spPr>
            <a:xfrm>
              <a:off x="5437007"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8" name="Google Shape;3408;p12"/>
            <p:cNvSpPr/>
            <p:nvPr/>
          </p:nvSpPr>
          <p:spPr>
            <a:xfrm>
              <a:off x="5751534"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09" name="Google Shape;3409;p12"/>
            <p:cNvSpPr/>
            <p:nvPr/>
          </p:nvSpPr>
          <p:spPr>
            <a:xfrm>
              <a:off x="5437007"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0" name="Google Shape;3410;p12"/>
            <p:cNvSpPr/>
            <p:nvPr/>
          </p:nvSpPr>
          <p:spPr>
            <a:xfrm>
              <a:off x="5751534"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1" name="Google Shape;3411;p12"/>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2" name="Google Shape;3412;p12"/>
            <p:cNvSpPr/>
            <p:nvPr/>
          </p:nvSpPr>
          <p:spPr>
            <a:xfrm>
              <a:off x="528048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3" name="Google Shape;3413;p12"/>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4" name="Google Shape;3414;p12"/>
            <p:cNvSpPr/>
            <p:nvPr/>
          </p:nvSpPr>
          <p:spPr>
            <a:xfrm>
              <a:off x="5595008"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5" name="Google Shape;3415;p12"/>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6" name="Google Shape;3416;p12"/>
            <p:cNvSpPr/>
            <p:nvPr/>
          </p:nvSpPr>
          <p:spPr>
            <a:xfrm>
              <a:off x="5909535"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7" name="Google Shape;3417;p12"/>
            <p:cNvSpPr/>
            <p:nvPr/>
          </p:nvSpPr>
          <p:spPr>
            <a:xfrm>
              <a:off x="5595008"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8" name="Google Shape;3418;p12"/>
            <p:cNvSpPr/>
            <p:nvPr/>
          </p:nvSpPr>
          <p:spPr>
            <a:xfrm>
              <a:off x="5437007"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19" name="Google Shape;3419;p12"/>
            <p:cNvSpPr/>
            <p:nvPr/>
          </p:nvSpPr>
          <p:spPr>
            <a:xfrm>
              <a:off x="5751534"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0" name="Google Shape;3420;p12"/>
            <p:cNvSpPr/>
            <p:nvPr/>
          </p:nvSpPr>
          <p:spPr>
            <a:xfrm>
              <a:off x="5437007"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1" name="Google Shape;3421;p12"/>
            <p:cNvSpPr/>
            <p:nvPr/>
          </p:nvSpPr>
          <p:spPr>
            <a:xfrm>
              <a:off x="5751534"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2" name="Google Shape;3422;p12"/>
            <p:cNvSpPr/>
            <p:nvPr/>
          </p:nvSpPr>
          <p:spPr>
            <a:xfrm>
              <a:off x="528048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3" name="Google Shape;3423;p12"/>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4" name="Google Shape;3424;p12"/>
            <p:cNvSpPr/>
            <p:nvPr/>
          </p:nvSpPr>
          <p:spPr>
            <a:xfrm>
              <a:off x="5595008"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5" name="Google Shape;3425;p12"/>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6" name="Google Shape;3426;p12"/>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7" name="Google Shape;3427;p12"/>
            <p:cNvSpPr/>
            <p:nvPr/>
          </p:nvSpPr>
          <p:spPr>
            <a:xfrm>
              <a:off x="4967427"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8" name="Google Shape;3428;p12"/>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29" name="Google Shape;3429;p12"/>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0" name="Google Shape;3430;p12"/>
            <p:cNvSpPr/>
            <p:nvPr/>
          </p:nvSpPr>
          <p:spPr>
            <a:xfrm>
              <a:off x="4967427"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1" name="Google Shape;3431;p12"/>
            <p:cNvSpPr/>
            <p:nvPr/>
          </p:nvSpPr>
          <p:spPr>
            <a:xfrm>
              <a:off x="528048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2" name="Google Shape;3432;p12"/>
            <p:cNvSpPr/>
            <p:nvPr/>
          </p:nvSpPr>
          <p:spPr>
            <a:xfrm>
              <a:off x="4967427" y="35152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3" name="Google Shape;3433;p12"/>
            <p:cNvSpPr/>
            <p:nvPr/>
          </p:nvSpPr>
          <p:spPr>
            <a:xfrm>
              <a:off x="4810900"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4" name="Google Shape;3434;p12"/>
            <p:cNvSpPr/>
            <p:nvPr/>
          </p:nvSpPr>
          <p:spPr>
            <a:xfrm>
              <a:off x="5123954"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5" name="Google Shape;3435;p12"/>
            <p:cNvSpPr/>
            <p:nvPr/>
          </p:nvSpPr>
          <p:spPr>
            <a:xfrm>
              <a:off x="4810900"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6" name="Google Shape;3436;p12"/>
            <p:cNvSpPr/>
            <p:nvPr/>
          </p:nvSpPr>
          <p:spPr>
            <a:xfrm>
              <a:off x="5123954"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7" name="Google Shape;3437;p12"/>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8" name="Google Shape;3438;p12"/>
            <p:cNvSpPr/>
            <p:nvPr/>
          </p:nvSpPr>
          <p:spPr>
            <a:xfrm>
              <a:off x="4652900"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39" name="Google Shape;3439;p12"/>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0" name="Google Shape;3440;p12"/>
            <p:cNvSpPr/>
            <p:nvPr/>
          </p:nvSpPr>
          <p:spPr>
            <a:xfrm>
              <a:off x="4967427"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1" name="Google Shape;3441;p12"/>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2" name="Google Shape;3442;p12"/>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3" name="Google Shape;3443;p12"/>
            <p:cNvSpPr/>
            <p:nvPr/>
          </p:nvSpPr>
          <p:spPr>
            <a:xfrm>
              <a:off x="4967427"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4" name="Google Shape;3444;p12"/>
            <p:cNvSpPr/>
            <p:nvPr/>
          </p:nvSpPr>
          <p:spPr>
            <a:xfrm>
              <a:off x="528048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5" name="Google Shape;3445;p12"/>
            <p:cNvSpPr/>
            <p:nvPr/>
          </p:nvSpPr>
          <p:spPr>
            <a:xfrm>
              <a:off x="4967427" y="979106"/>
              <a:ext cx="95218" cy="95218"/>
            </a:xfrm>
            <a:custGeom>
              <a:avLst/>
              <a:gdLst/>
              <a:ahLst/>
              <a:cxnLst/>
              <a:rect l="l" t="t" r="r" b="b"/>
              <a:pathLst>
                <a:path w="775" h="775" extrusionOk="0">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6" name="Google Shape;3446;p12"/>
            <p:cNvSpPr/>
            <p:nvPr/>
          </p:nvSpPr>
          <p:spPr>
            <a:xfrm>
              <a:off x="4810900"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7" name="Google Shape;3447;p12"/>
            <p:cNvSpPr/>
            <p:nvPr/>
          </p:nvSpPr>
          <p:spPr>
            <a:xfrm>
              <a:off x="5123954"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8" name="Google Shape;3448;p12"/>
            <p:cNvSpPr/>
            <p:nvPr/>
          </p:nvSpPr>
          <p:spPr>
            <a:xfrm>
              <a:off x="4810900"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49" name="Google Shape;3449;p12"/>
            <p:cNvSpPr/>
            <p:nvPr/>
          </p:nvSpPr>
          <p:spPr>
            <a:xfrm>
              <a:off x="5123954"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0" name="Google Shape;3450;p12"/>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1" name="Google Shape;3451;p12"/>
            <p:cNvSpPr/>
            <p:nvPr/>
          </p:nvSpPr>
          <p:spPr>
            <a:xfrm>
              <a:off x="4652900"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2" name="Google Shape;3452;p12"/>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3" name="Google Shape;3453;p12"/>
            <p:cNvSpPr/>
            <p:nvPr/>
          </p:nvSpPr>
          <p:spPr>
            <a:xfrm>
              <a:off x="4967427"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4" name="Google Shape;3454;p12"/>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5" name="Google Shape;3455;p12"/>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6" name="Google Shape;3456;p12"/>
            <p:cNvSpPr/>
            <p:nvPr/>
          </p:nvSpPr>
          <p:spPr>
            <a:xfrm>
              <a:off x="4967427"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7" name="Google Shape;3457;p12"/>
            <p:cNvSpPr/>
            <p:nvPr/>
          </p:nvSpPr>
          <p:spPr>
            <a:xfrm>
              <a:off x="528048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8" name="Google Shape;3458;p12"/>
            <p:cNvSpPr/>
            <p:nvPr/>
          </p:nvSpPr>
          <p:spPr>
            <a:xfrm>
              <a:off x="4967427" y="1605089"/>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59" name="Google Shape;3459;p12"/>
            <p:cNvSpPr/>
            <p:nvPr/>
          </p:nvSpPr>
          <p:spPr>
            <a:xfrm>
              <a:off x="4810900"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0" name="Google Shape;3460;p12"/>
            <p:cNvSpPr/>
            <p:nvPr/>
          </p:nvSpPr>
          <p:spPr>
            <a:xfrm>
              <a:off x="5123954"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1" name="Google Shape;3461;p12"/>
            <p:cNvSpPr/>
            <p:nvPr/>
          </p:nvSpPr>
          <p:spPr>
            <a:xfrm>
              <a:off x="4810900"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2" name="Google Shape;3462;p12"/>
            <p:cNvSpPr/>
            <p:nvPr/>
          </p:nvSpPr>
          <p:spPr>
            <a:xfrm>
              <a:off x="5123954"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3" name="Google Shape;3463;p12"/>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4" name="Google Shape;3464;p12"/>
            <p:cNvSpPr/>
            <p:nvPr/>
          </p:nvSpPr>
          <p:spPr>
            <a:xfrm>
              <a:off x="4652900"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5" name="Google Shape;3465;p12"/>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6" name="Google Shape;3466;p12"/>
            <p:cNvSpPr/>
            <p:nvPr/>
          </p:nvSpPr>
          <p:spPr>
            <a:xfrm>
              <a:off x="4967427"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7" name="Google Shape;3467;p12"/>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8" name="Google Shape;3468;p12"/>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69" name="Google Shape;3469;p12"/>
            <p:cNvSpPr/>
            <p:nvPr/>
          </p:nvSpPr>
          <p:spPr>
            <a:xfrm>
              <a:off x="4967427"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0" name="Google Shape;3470;p12"/>
            <p:cNvSpPr/>
            <p:nvPr/>
          </p:nvSpPr>
          <p:spPr>
            <a:xfrm>
              <a:off x="528048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1" name="Google Shape;3471;p12"/>
            <p:cNvSpPr/>
            <p:nvPr/>
          </p:nvSpPr>
          <p:spPr>
            <a:xfrm>
              <a:off x="4967427" y="2232670"/>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2" name="Google Shape;3472;p12"/>
            <p:cNvSpPr/>
            <p:nvPr/>
          </p:nvSpPr>
          <p:spPr>
            <a:xfrm>
              <a:off x="4810900"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3" name="Google Shape;3473;p12"/>
            <p:cNvSpPr/>
            <p:nvPr/>
          </p:nvSpPr>
          <p:spPr>
            <a:xfrm>
              <a:off x="5123954"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4" name="Google Shape;3474;p12"/>
            <p:cNvSpPr/>
            <p:nvPr/>
          </p:nvSpPr>
          <p:spPr>
            <a:xfrm>
              <a:off x="4810900"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5" name="Google Shape;3475;p12"/>
            <p:cNvSpPr/>
            <p:nvPr/>
          </p:nvSpPr>
          <p:spPr>
            <a:xfrm>
              <a:off x="5123954"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6" name="Google Shape;3476;p12"/>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7" name="Google Shape;3477;p12"/>
            <p:cNvSpPr/>
            <p:nvPr/>
          </p:nvSpPr>
          <p:spPr>
            <a:xfrm>
              <a:off x="4652900"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8" name="Google Shape;3478;p12"/>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79" name="Google Shape;3479;p12"/>
            <p:cNvSpPr/>
            <p:nvPr/>
          </p:nvSpPr>
          <p:spPr>
            <a:xfrm>
              <a:off x="4967427"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0" name="Google Shape;3480;p12"/>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1" name="Google Shape;3481;p12"/>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2" name="Google Shape;3482;p12"/>
            <p:cNvSpPr/>
            <p:nvPr/>
          </p:nvSpPr>
          <p:spPr>
            <a:xfrm>
              <a:off x="4967427"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3" name="Google Shape;3483;p12"/>
            <p:cNvSpPr/>
            <p:nvPr/>
          </p:nvSpPr>
          <p:spPr>
            <a:xfrm>
              <a:off x="528048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4" name="Google Shape;3484;p12"/>
            <p:cNvSpPr/>
            <p:nvPr/>
          </p:nvSpPr>
          <p:spPr>
            <a:xfrm>
              <a:off x="4967427" y="2860250"/>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5" name="Google Shape;3485;p12"/>
            <p:cNvSpPr/>
            <p:nvPr/>
          </p:nvSpPr>
          <p:spPr>
            <a:xfrm>
              <a:off x="4810900"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6" name="Google Shape;3486;p12"/>
            <p:cNvSpPr/>
            <p:nvPr/>
          </p:nvSpPr>
          <p:spPr>
            <a:xfrm>
              <a:off x="5123954"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7" name="Google Shape;3487;p12"/>
            <p:cNvSpPr/>
            <p:nvPr/>
          </p:nvSpPr>
          <p:spPr>
            <a:xfrm>
              <a:off x="4810900"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8" name="Google Shape;3488;p12"/>
            <p:cNvSpPr/>
            <p:nvPr/>
          </p:nvSpPr>
          <p:spPr>
            <a:xfrm>
              <a:off x="5123954"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89" name="Google Shape;3489;p12"/>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0" name="Google Shape;3490;p12"/>
            <p:cNvSpPr/>
            <p:nvPr/>
          </p:nvSpPr>
          <p:spPr>
            <a:xfrm>
              <a:off x="4652900"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1" name="Google Shape;3491;p12"/>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2" name="Google Shape;3492;p12"/>
            <p:cNvSpPr/>
            <p:nvPr/>
          </p:nvSpPr>
          <p:spPr>
            <a:xfrm>
              <a:off x="4967427"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3" name="Google Shape;3493;p12"/>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4" name="Google Shape;3494;p12"/>
            <p:cNvSpPr/>
            <p:nvPr/>
          </p:nvSpPr>
          <p:spPr>
            <a:xfrm>
              <a:off x="528048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5" name="Google Shape;3495;p12"/>
            <p:cNvSpPr/>
            <p:nvPr/>
          </p:nvSpPr>
          <p:spPr>
            <a:xfrm>
              <a:off x="4967427" y="348930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6" name="Google Shape;3496;p12"/>
            <p:cNvSpPr/>
            <p:nvPr/>
          </p:nvSpPr>
          <p:spPr>
            <a:xfrm>
              <a:off x="4810900"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7" name="Google Shape;3497;p12"/>
            <p:cNvSpPr/>
            <p:nvPr/>
          </p:nvSpPr>
          <p:spPr>
            <a:xfrm>
              <a:off x="5123954"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8" name="Google Shape;3498;p12"/>
            <p:cNvSpPr/>
            <p:nvPr/>
          </p:nvSpPr>
          <p:spPr>
            <a:xfrm>
              <a:off x="4810900"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499" name="Google Shape;3499;p12"/>
            <p:cNvSpPr/>
            <p:nvPr/>
          </p:nvSpPr>
          <p:spPr>
            <a:xfrm>
              <a:off x="5123954"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0" name="Google Shape;3500;p12"/>
            <p:cNvSpPr/>
            <p:nvPr/>
          </p:nvSpPr>
          <p:spPr>
            <a:xfrm>
              <a:off x="4652900"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1" name="Google Shape;3501;p12"/>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2" name="Google Shape;3502;p12"/>
            <p:cNvSpPr/>
            <p:nvPr/>
          </p:nvSpPr>
          <p:spPr>
            <a:xfrm>
              <a:off x="4967427"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3" name="Google Shape;3503;p12"/>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4" name="Google Shape;3504;p12"/>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5" name="Google Shape;3505;p12"/>
            <p:cNvSpPr/>
            <p:nvPr/>
          </p:nvSpPr>
          <p:spPr>
            <a:xfrm>
              <a:off x="4339846"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6" name="Google Shape;3506;p12"/>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7" name="Google Shape;3507;p12"/>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8" name="Google Shape;3508;p12"/>
            <p:cNvSpPr/>
            <p:nvPr/>
          </p:nvSpPr>
          <p:spPr>
            <a:xfrm>
              <a:off x="4339846"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09" name="Google Shape;3509;p12"/>
            <p:cNvSpPr/>
            <p:nvPr/>
          </p:nvSpPr>
          <p:spPr>
            <a:xfrm>
              <a:off x="4652900"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0" name="Google Shape;3510;p12"/>
            <p:cNvSpPr/>
            <p:nvPr/>
          </p:nvSpPr>
          <p:spPr>
            <a:xfrm>
              <a:off x="4339846"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1" name="Google Shape;3511;p12"/>
            <p:cNvSpPr/>
            <p:nvPr/>
          </p:nvSpPr>
          <p:spPr>
            <a:xfrm>
              <a:off x="4183320" y="50657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2" name="Google Shape;3512;p12"/>
            <p:cNvSpPr/>
            <p:nvPr/>
          </p:nvSpPr>
          <p:spPr>
            <a:xfrm>
              <a:off x="4496373" y="50657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3" name="Google Shape;3513;p12"/>
            <p:cNvSpPr/>
            <p:nvPr/>
          </p:nvSpPr>
          <p:spPr>
            <a:xfrm>
              <a:off x="4183320" y="19352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4" name="Google Shape;3514;p12"/>
            <p:cNvSpPr/>
            <p:nvPr/>
          </p:nvSpPr>
          <p:spPr>
            <a:xfrm>
              <a:off x="4496373" y="19352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5" name="Google Shape;3515;p12"/>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6" name="Google Shape;3516;p12"/>
            <p:cNvSpPr/>
            <p:nvPr/>
          </p:nvSpPr>
          <p:spPr>
            <a:xfrm>
              <a:off x="402544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7" name="Google Shape;3517;p12"/>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8" name="Google Shape;3518;p12"/>
            <p:cNvSpPr/>
            <p:nvPr/>
          </p:nvSpPr>
          <p:spPr>
            <a:xfrm>
              <a:off x="4339846"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19" name="Google Shape;3519;p12"/>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0" name="Google Shape;3520;p12"/>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1" name="Google Shape;3521;p12"/>
            <p:cNvSpPr/>
            <p:nvPr/>
          </p:nvSpPr>
          <p:spPr>
            <a:xfrm>
              <a:off x="4339846"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2" name="Google Shape;3522;p12"/>
            <p:cNvSpPr/>
            <p:nvPr/>
          </p:nvSpPr>
          <p:spPr>
            <a:xfrm>
              <a:off x="4652900"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3" name="Google Shape;3523;p12"/>
            <p:cNvSpPr/>
            <p:nvPr/>
          </p:nvSpPr>
          <p:spPr>
            <a:xfrm>
              <a:off x="4339846"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4" name="Google Shape;3524;p12"/>
            <p:cNvSpPr/>
            <p:nvPr/>
          </p:nvSpPr>
          <p:spPr>
            <a:xfrm>
              <a:off x="4183320" y="1135632"/>
              <a:ext cx="95218" cy="95096"/>
            </a:xfrm>
            <a:custGeom>
              <a:avLst/>
              <a:gdLst/>
              <a:ahLst/>
              <a:cxnLst/>
              <a:rect l="l" t="t" r="r" b="b"/>
              <a:pathLst>
                <a:path w="775" h="774" extrusionOk="0">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5" name="Google Shape;3525;p12"/>
            <p:cNvSpPr/>
            <p:nvPr/>
          </p:nvSpPr>
          <p:spPr>
            <a:xfrm>
              <a:off x="4496373" y="1135632"/>
              <a:ext cx="93744" cy="95096"/>
            </a:xfrm>
            <a:custGeom>
              <a:avLst/>
              <a:gdLst/>
              <a:ahLst/>
              <a:cxnLst/>
              <a:rect l="l" t="t" r="r" b="b"/>
              <a:pathLst>
                <a:path w="763" h="774" extrusionOk="0">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6" name="Google Shape;3526;p12"/>
            <p:cNvSpPr/>
            <p:nvPr/>
          </p:nvSpPr>
          <p:spPr>
            <a:xfrm>
              <a:off x="4183320" y="821105"/>
              <a:ext cx="95218" cy="95218"/>
            </a:xfrm>
            <a:custGeom>
              <a:avLst/>
              <a:gdLst/>
              <a:ahLst/>
              <a:cxnLst/>
              <a:rect l="l" t="t" r="r" b="b"/>
              <a:pathLst>
                <a:path w="775" h="775" extrusionOk="0">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7" name="Google Shape;3527;p12"/>
            <p:cNvSpPr/>
            <p:nvPr/>
          </p:nvSpPr>
          <p:spPr>
            <a:xfrm>
              <a:off x="4496373" y="821105"/>
              <a:ext cx="93744" cy="95218"/>
            </a:xfrm>
            <a:custGeom>
              <a:avLst/>
              <a:gdLst/>
              <a:ahLst/>
              <a:cxnLst/>
              <a:rect l="l" t="t" r="r" b="b"/>
              <a:pathLst>
                <a:path w="763" h="775" extrusionOk="0">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8" name="Google Shape;3528;p12"/>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29" name="Google Shape;3529;p12"/>
            <p:cNvSpPr/>
            <p:nvPr/>
          </p:nvSpPr>
          <p:spPr>
            <a:xfrm>
              <a:off x="402544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0" name="Google Shape;3530;p12"/>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1" name="Google Shape;3531;p12"/>
            <p:cNvSpPr/>
            <p:nvPr/>
          </p:nvSpPr>
          <p:spPr>
            <a:xfrm>
              <a:off x="4339846"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2" name="Google Shape;3532;p12"/>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3" name="Google Shape;3533;p12"/>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4" name="Google Shape;3534;p12"/>
            <p:cNvSpPr/>
            <p:nvPr/>
          </p:nvSpPr>
          <p:spPr>
            <a:xfrm>
              <a:off x="4339846"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5" name="Google Shape;3535;p12"/>
            <p:cNvSpPr/>
            <p:nvPr/>
          </p:nvSpPr>
          <p:spPr>
            <a:xfrm>
              <a:off x="4652900"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6" name="Google Shape;3536;p12"/>
            <p:cNvSpPr/>
            <p:nvPr/>
          </p:nvSpPr>
          <p:spPr>
            <a:xfrm>
              <a:off x="4339846"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7" name="Google Shape;3537;p12"/>
            <p:cNvSpPr/>
            <p:nvPr/>
          </p:nvSpPr>
          <p:spPr>
            <a:xfrm>
              <a:off x="4183320" y="1763090"/>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8" name="Google Shape;3538;p12"/>
            <p:cNvSpPr/>
            <p:nvPr/>
          </p:nvSpPr>
          <p:spPr>
            <a:xfrm>
              <a:off x="4496373" y="1763090"/>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39" name="Google Shape;3539;p12"/>
            <p:cNvSpPr/>
            <p:nvPr/>
          </p:nvSpPr>
          <p:spPr>
            <a:xfrm>
              <a:off x="4183320" y="1448685"/>
              <a:ext cx="95218" cy="95096"/>
            </a:xfrm>
            <a:custGeom>
              <a:avLst/>
              <a:gdLst/>
              <a:ahLst/>
              <a:cxnLst/>
              <a:rect l="l" t="t" r="r" b="b"/>
              <a:pathLst>
                <a:path w="775" h="774"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0" name="Google Shape;3540;p12"/>
            <p:cNvSpPr/>
            <p:nvPr/>
          </p:nvSpPr>
          <p:spPr>
            <a:xfrm>
              <a:off x="4496373" y="1448685"/>
              <a:ext cx="93744" cy="95096"/>
            </a:xfrm>
            <a:custGeom>
              <a:avLst/>
              <a:gdLst/>
              <a:ahLst/>
              <a:cxnLst/>
              <a:rect l="l" t="t" r="r" b="b"/>
              <a:pathLst>
                <a:path w="763" h="774"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1" name="Google Shape;3541;p12"/>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2" name="Google Shape;3542;p12"/>
            <p:cNvSpPr/>
            <p:nvPr/>
          </p:nvSpPr>
          <p:spPr>
            <a:xfrm>
              <a:off x="402544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3" name="Google Shape;3543;p12"/>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4" name="Google Shape;3544;p12"/>
            <p:cNvSpPr/>
            <p:nvPr/>
          </p:nvSpPr>
          <p:spPr>
            <a:xfrm>
              <a:off x="4339846"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5" name="Google Shape;3545;p12"/>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6" name="Google Shape;3546;p12"/>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7" name="Google Shape;3547;p12"/>
            <p:cNvSpPr/>
            <p:nvPr/>
          </p:nvSpPr>
          <p:spPr>
            <a:xfrm>
              <a:off x="4339846"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8" name="Google Shape;3548;p12"/>
            <p:cNvSpPr/>
            <p:nvPr/>
          </p:nvSpPr>
          <p:spPr>
            <a:xfrm>
              <a:off x="4652900"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49" name="Google Shape;3549;p12"/>
            <p:cNvSpPr/>
            <p:nvPr/>
          </p:nvSpPr>
          <p:spPr>
            <a:xfrm>
              <a:off x="4339846"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0" name="Google Shape;3550;p12"/>
            <p:cNvSpPr/>
            <p:nvPr/>
          </p:nvSpPr>
          <p:spPr>
            <a:xfrm>
              <a:off x="4183320" y="2389196"/>
              <a:ext cx="95218" cy="95218"/>
            </a:xfrm>
            <a:custGeom>
              <a:avLst/>
              <a:gdLst/>
              <a:ahLst/>
              <a:cxnLst/>
              <a:rect l="l" t="t" r="r" b="b"/>
              <a:pathLst>
                <a:path w="775" h="775" extrusionOk="0">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1" name="Google Shape;3551;p12"/>
            <p:cNvSpPr/>
            <p:nvPr/>
          </p:nvSpPr>
          <p:spPr>
            <a:xfrm>
              <a:off x="4496373" y="2389196"/>
              <a:ext cx="93744" cy="95218"/>
            </a:xfrm>
            <a:custGeom>
              <a:avLst/>
              <a:gdLst/>
              <a:ahLst/>
              <a:cxnLst/>
              <a:rect l="l" t="t" r="r" b="b"/>
              <a:pathLst>
                <a:path w="763" h="775" extrusionOk="0">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2" name="Google Shape;3552;p12"/>
            <p:cNvSpPr/>
            <p:nvPr/>
          </p:nvSpPr>
          <p:spPr>
            <a:xfrm>
              <a:off x="4183320" y="2076143"/>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3" name="Google Shape;3553;p12"/>
            <p:cNvSpPr/>
            <p:nvPr/>
          </p:nvSpPr>
          <p:spPr>
            <a:xfrm>
              <a:off x="4496373" y="2076143"/>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4" name="Google Shape;3554;p12"/>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5" name="Google Shape;3555;p12"/>
            <p:cNvSpPr/>
            <p:nvPr/>
          </p:nvSpPr>
          <p:spPr>
            <a:xfrm>
              <a:off x="402544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6" name="Google Shape;3556;p12"/>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7" name="Google Shape;3557;p12"/>
            <p:cNvSpPr/>
            <p:nvPr/>
          </p:nvSpPr>
          <p:spPr>
            <a:xfrm>
              <a:off x="4339846"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8" name="Google Shape;3558;p12"/>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59" name="Google Shape;3559;p12"/>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0" name="Google Shape;3560;p12"/>
            <p:cNvSpPr/>
            <p:nvPr/>
          </p:nvSpPr>
          <p:spPr>
            <a:xfrm>
              <a:off x="4339846"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1" name="Google Shape;3561;p12"/>
            <p:cNvSpPr/>
            <p:nvPr/>
          </p:nvSpPr>
          <p:spPr>
            <a:xfrm>
              <a:off x="4652900"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2" name="Google Shape;3562;p12"/>
            <p:cNvSpPr/>
            <p:nvPr/>
          </p:nvSpPr>
          <p:spPr>
            <a:xfrm>
              <a:off x="4339846"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3" name="Google Shape;3563;p12"/>
            <p:cNvSpPr/>
            <p:nvPr/>
          </p:nvSpPr>
          <p:spPr>
            <a:xfrm>
              <a:off x="4183320" y="3016777"/>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4" name="Google Shape;3564;p12"/>
            <p:cNvSpPr/>
            <p:nvPr/>
          </p:nvSpPr>
          <p:spPr>
            <a:xfrm>
              <a:off x="4496373" y="3016777"/>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5" name="Google Shape;3565;p12"/>
            <p:cNvSpPr/>
            <p:nvPr/>
          </p:nvSpPr>
          <p:spPr>
            <a:xfrm>
              <a:off x="4183320" y="2705198"/>
              <a:ext cx="95218" cy="93744"/>
            </a:xfrm>
            <a:custGeom>
              <a:avLst/>
              <a:gdLst/>
              <a:ahLst/>
              <a:cxnLst/>
              <a:rect l="l" t="t" r="r" b="b"/>
              <a:pathLst>
                <a:path w="775" h="763" extrusionOk="0">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6" name="Google Shape;3566;p12"/>
            <p:cNvSpPr/>
            <p:nvPr/>
          </p:nvSpPr>
          <p:spPr>
            <a:xfrm>
              <a:off x="4496373" y="2705198"/>
              <a:ext cx="93744" cy="93744"/>
            </a:xfrm>
            <a:custGeom>
              <a:avLst/>
              <a:gdLst/>
              <a:ahLst/>
              <a:cxnLst/>
              <a:rect l="l" t="t" r="r" b="b"/>
              <a:pathLst>
                <a:path w="763" h="763" extrusionOk="0">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7" name="Google Shape;3567;p12"/>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8" name="Google Shape;3568;p12"/>
            <p:cNvSpPr/>
            <p:nvPr/>
          </p:nvSpPr>
          <p:spPr>
            <a:xfrm>
              <a:off x="402544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69" name="Google Shape;3569;p12"/>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0" name="Google Shape;3570;p12"/>
            <p:cNvSpPr/>
            <p:nvPr/>
          </p:nvSpPr>
          <p:spPr>
            <a:xfrm>
              <a:off x="4339846"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1" name="Google Shape;3571;p12"/>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2" name="Google Shape;3572;p12"/>
            <p:cNvSpPr/>
            <p:nvPr/>
          </p:nvSpPr>
          <p:spPr>
            <a:xfrm>
              <a:off x="4652900"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3" name="Google Shape;3573;p12"/>
            <p:cNvSpPr/>
            <p:nvPr/>
          </p:nvSpPr>
          <p:spPr>
            <a:xfrm>
              <a:off x="4339846"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4" name="Google Shape;3574;p12"/>
            <p:cNvSpPr/>
            <p:nvPr/>
          </p:nvSpPr>
          <p:spPr>
            <a:xfrm>
              <a:off x="4183320" y="364435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5" name="Google Shape;3575;p12"/>
            <p:cNvSpPr/>
            <p:nvPr/>
          </p:nvSpPr>
          <p:spPr>
            <a:xfrm>
              <a:off x="4496373" y="364435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6" name="Google Shape;3576;p12"/>
            <p:cNvSpPr/>
            <p:nvPr/>
          </p:nvSpPr>
          <p:spPr>
            <a:xfrm>
              <a:off x="4183320" y="333130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7" name="Google Shape;3577;p12"/>
            <p:cNvSpPr/>
            <p:nvPr/>
          </p:nvSpPr>
          <p:spPr>
            <a:xfrm>
              <a:off x="4496373" y="333130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8" name="Google Shape;3578;p12"/>
            <p:cNvSpPr/>
            <p:nvPr/>
          </p:nvSpPr>
          <p:spPr>
            <a:xfrm>
              <a:off x="402544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79" name="Google Shape;3579;p12"/>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0" name="Google Shape;3580;p12"/>
            <p:cNvSpPr/>
            <p:nvPr/>
          </p:nvSpPr>
          <p:spPr>
            <a:xfrm>
              <a:off x="4339846"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1" name="Google Shape;3581;p12"/>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2" name="Google Shape;3582;p12"/>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3" name="Google Shape;3583;p12"/>
            <p:cNvSpPr/>
            <p:nvPr/>
          </p:nvSpPr>
          <p:spPr>
            <a:xfrm>
              <a:off x="371091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4" name="Google Shape;3584;p12"/>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5" name="Google Shape;3585;p12"/>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6" name="Google Shape;3586;p12"/>
            <p:cNvSpPr/>
            <p:nvPr/>
          </p:nvSpPr>
          <p:spPr>
            <a:xfrm>
              <a:off x="371091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7" name="Google Shape;3587;p12"/>
            <p:cNvSpPr/>
            <p:nvPr/>
          </p:nvSpPr>
          <p:spPr>
            <a:xfrm>
              <a:off x="402544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8" name="Google Shape;3588;p12"/>
            <p:cNvSpPr/>
            <p:nvPr/>
          </p:nvSpPr>
          <p:spPr>
            <a:xfrm>
              <a:off x="371091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89" name="Google Shape;3589;p12"/>
            <p:cNvSpPr/>
            <p:nvPr/>
          </p:nvSpPr>
          <p:spPr>
            <a:xfrm>
              <a:off x="3554388"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0" name="Google Shape;3590;p12"/>
            <p:cNvSpPr/>
            <p:nvPr/>
          </p:nvSpPr>
          <p:spPr>
            <a:xfrm>
              <a:off x="3868915"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1" name="Google Shape;3591;p12"/>
            <p:cNvSpPr/>
            <p:nvPr/>
          </p:nvSpPr>
          <p:spPr>
            <a:xfrm>
              <a:off x="3554388"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2" name="Google Shape;3592;p12"/>
            <p:cNvSpPr/>
            <p:nvPr/>
          </p:nvSpPr>
          <p:spPr>
            <a:xfrm>
              <a:off x="3868915"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3" name="Google Shape;3593;p12"/>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4" name="Google Shape;3594;p12"/>
            <p:cNvSpPr/>
            <p:nvPr/>
          </p:nvSpPr>
          <p:spPr>
            <a:xfrm>
              <a:off x="3399336"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5" name="Google Shape;3595;p12"/>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6" name="Google Shape;3596;p12"/>
            <p:cNvSpPr/>
            <p:nvPr/>
          </p:nvSpPr>
          <p:spPr>
            <a:xfrm>
              <a:off x="371091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7" name="Google Shape;3597;p12"/>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8" name="Google Shape;3598;p12"/>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599" name="Google Shape;3599;p12"/>
            <p:cNvSpPr/>
            <p:nvPr/>
          </p:nvSpPr>
          <p:spPr>
            <a:xfrm>
              <a:off x="371091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0" name="Google Shape;3600;p12"/>
            <p:cNvSpPr/>
            <p:nvPr/>
          </p:nvSpPr>
          <p:spPr>
            <a:xfrm>
              <a:off x="402544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1" name="Google Shape;3601;p12"/>
            <p:cNvSpPr/>
            <p:nvPr/>
          </p:nvSpPr>
          <p:spPr>
            <a:xfrm>
              <a:off x="371091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2" name="Google Shape;3602;p12"/>
            <p:cNvSpPr/>
            <p:nvPr/>
          </p:nvSpPr>
          <p:spPr>
            <a:xfrm>
              <a:off x="3554388"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3" name="Google Shape;3603;p12"/>
            <p:cNvSpPr/>
            <p:nvPr/>
          </p:nvSpPr>
          <p:spPr>
            <a:xfrm>
              <a:off x="3868915"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4" name="Google Shape;3604;p12"/>
            <p:cNvSpPr/>
            <p:nvPr/>
          </p:nvSpPr>
          <p:spPr>
            <a:xfrm>
              <a:off x="3554388"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5" name="Google Shape;3605;p12"/>
            <p:cNvSpPr/>
            <p:nvPr/>
          </p:nvSpPr>
          <p:spPr>
            <a:xfrm>
              <a:off x="3868915"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6" name="Google Shape;3606;p12"/>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7" name="Google Shape;3607;p12"/>
            <p:cNvSpPr/>
            <p:nvPr/>
          </p:nvSpPr>
          <p:spPr>
            <a:xfrm>
              <a:off x="3399336"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8" name="Google Shape;3608;p12"/>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09" name="Google Shape;3609;p12"/>
            <p:cNvSpPr/>
            <p:nvPr/>
          </p:nvSpPr>
          <p:spPr>
            <a:xfrm>
              <a:off x="371091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0" name="Google Shape;3610;p12"/>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1" name="Google Shape;3611;p12"/>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2" name="Google Shape;3612;p12"/>
            <p:cNvSpPr/>
            <p:nvPr/>
          </p:nvSpPr>
          <p:spPr>
            <a:xfrm>
              <a:off x="371091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3" name="Google Shape;3613;p12"/>
            <p:cNvSpPr/>
            <p:nvPr/>
          </p:nvSpPr>
          <p:spPr>
            <a:xfrm>
              <a:off x="402544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4" name="Google Shape;3614;p12"/>
            <p:cNvSpPr/>
            <p:nvPr/>
          </p:nvSpPr>
          <p:spPr>
            <a:xfrm>
              <a:off x="371091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5" name="Google Shape;3615;p12"/>
            <p:cNvSpPr/>
            <p:nvPr/>
          </p:nvSpPr>
          <p:spPr>
            <a:xfrm>
              <a:off x="3554388"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6" name="Google Shape;3616;p12"/>
            <p:cNvSpPr/>
            <p:nvPr/>
          </p:nvSpPr>
          <p:spPr>
            <a:xfrm>
              <a:off x="3868915"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7" name="Google Shape;3617;p12"/>
            <p:cNvSpPr/>
            <p:nvPr/>
          </p:nvSpPr>
          <p:spPr>
            <a:xfrm>
              <a:off x="3554388"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8" name="Google Shape;3618;p12"/>
            <p:cNvSpPr/>
            <p:nvPr/>
          </p:nvSpPr>
          <p:spPr>
            <a:xfrm>
              <a:off x="3868915"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19" name="Google Shape;3619;p12"/>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0" name="Google Shape;3620;p12"/>
            <p:cNvSpPr/>
            <p:nvPr/>
          </p:nvSpPr>
          <p:spPr>
            <a:xfrm>
              <a:off x="3399336"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1" name="Google Shape;3621;p12"/>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2" name="Google Shape;3622;p12"/>
            <p:cNvSpPr/>
            <p:nvPr/>
          </p:nvSpPr>
          <p:spPr>
            <a:xfrm>
              <a:off x="371091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3" name="Google Shape;3623;p12"/>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4" name="Google Shape;3624;p12"/>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5" name="Google Shape;3625;p12"/>
            <p:cNvSpPr/>
            <p:nvPr/>
          </p:nvSpPr>
          <p:spPr>
            <a:xfrm>
              <a:off x="371091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6" name="Google Shape;3626;p12"/>
            <p:cNvSpPr/>
            <p:nvPr/>
          </p:nvSpPr>
          <p:spPr>
            <a:xfrm>
              <a:off x="402544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7" name="Google Shape;3627;p12"/>
            <p:cNvSpPr/>
            <p:nvPr/>
          </p:nvSpPr>
          <p:spPr>
            <a:xfrm>
              <a:off x="371091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8" name="Google Shape;3628;p12"/>
            <p:cNvSpPr/>
            <p:nvPr/>
          </p:nvSpPr>
          <p:spPr>
            <a:xfrm>
              <a:off x="3554388"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29" name="Google Shape;3629;p12"/>
            <p:cNvSpPr/>
            <p:nvPr/>
          </p:nvSpPr>
          <p:spPr>
            <a:xfrm>
              <a:off x="3868915"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0" name="Google Shape;3630;p12"/>
            <p:cNvSpPr/>
            <p:nvPr/>
          </p:nvSpPr>
          <p:spPr>
            <a:xfrm>
              <a:off x="3554388"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1" name="Google Shape;3631;p12"/>
            <p:cNvSpPr/>
            <p:nvPr/>
          </p:nvSpPr>
          <p:spPr>
            <a:xfrm>
              <a:off x="3868915"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2" name="Google Shape;3632;p12"/>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3" name="Google Shape;3633;p12"/>
            <p:cNvSpPr/>
            <p:nvPr/>
          </p:nvSpPr>
          <p:spPr>
            <a:xfrm>
              <a:off x="3399336"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4" name="Google Shape;3634;p12"/>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5" name="Google Shape;3635;p12"/>
            <p:cNvSpPr/>
            <p:nvPr/>
          </p:nvSpPr>
          <p:spPr>
            <a:xfrm>
              <a:off x="371091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6" name="Google Shape;3636;p12"/>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7" name="Google Shape;3637;p12"/>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8" name="Google Shape;3638;p12"/>
            <p:cNvSpPr/>
            <p:nvPr/>
          </p:nvSpPr>
          <p:spPr>
            <a:xfrm>
              <a:off x="371091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39" name="Google Shape;3639;p12"/>
            <p:cNvSpPr/>
            <p:nvPr/>
          </p:nvSpPr>
          <p:spPr>
            <a:xfrm>
              <a:off x="402544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0" name="Google Shape;3640;p12"/>
            <p:cNvSpPr/>
            <p:nvPr/>
          </p:nvSpPr>
          <p:spPr>
            <a:xfrm>
              <a:off x="371091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1" name="Google Shape;3641;p12"/>
            <p:cNvSpPr/>
            <p:nvPr/>
          </p:nvSpPr>
          <p:spPr>
            <a:xfrm>
              <a:off x="3554388"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2" name="Google Shape;3642;p12"/>
            <p:cNvSpPr/>
            <p:nvPr/>
          </p:nvSpPr>
          <p:spPr>
            <a:xfrm>
              <a:off x="3868915"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3" name="Google Shape;3643;p12"/>
            <p:cNvSpPr/>
            <p:nvPr/>
          </p:nvSpPr>
          <p:spPr>
            <a:xfrm>
              <a:off x="3554388"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4" name="Google Shape;3644;p12"/>
            <p:cNvSpPr/>
            <p:nvPr/>
          </p:nvSpPr>
          <p:spPr>
            <a:xfrm>
              <a:off x="3868915"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5" name="Google Shape;3645;p12"/>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6" name="Google Shape;3646;p12"/>
            <p:cNvSpPr/>
            <p:nvPr/>
          </p:nvSpPr>
          <p:spPr>
            <a:xfrm>
              <a:off x="3399336"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7" name="Google Shape;3647;p12"/>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8" name="Google Shape;3648;p12"/>
            <p:cNvSpPr/>
            <p:nvPr/>
          </p:nvSpPr>
          <p:spPr>
            <a:xfrm>
              <a:off x="371091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49" name="Google Shape;3649;p12"/>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0" name="Google Shape;3650;p12"/>
            <p:cNvSpPr/>
            <p:nvPr/>
          </p:nvSpPr>
          <p:spPr>
            <a:xfrm>
              <a:off x="402544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1" name="Google Shape;3651;p12"/>
            <p:cNvSpPr/>
            <p:nvPr/>
          </p:nvSpPr>
          <p:spPr>
            <a:xfrm>
              <a:off x="371091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2" name="Google Shape;3652;p12"/>
            <p:cNvSpPr/>
            <p:nvPr/>
          </p:nvSpPr>
          <p:spPr>
            <a:xfrm>
              <a:off x="3554388"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3" name="Google Shape;3653;p12"/>
            <p:cNvSpPr/>
            <p:nvPr/>
          </p:nvSpPr>
          <p:spPr>
            <a:xfrm>
              <a:off x="3868915"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4" name="Google Shape;3654;p12"/>
            <p:cNvSpPr/>
            <p:nvPr/>
          </p:nvSpPr>
          <p:spPr>
            <a:xfrm>
              <a:off x="3554388"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5" name="Google Shape;3655;p12"/>
            <p:cNvSpPr/>
            <p:nvPr/>
          </p:nvSpPr>
          <p:spPr>
            <a:xfrm>
              <a:off x="3868915"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6" name="Google Shape;3656;p12"/>
            <p:cNvSpPr/>
            <p:nvPr/>
          </p:nvSpPr>
          <p:spPr>
            <a:xfrm>
              <a:off x="3399336"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7" name="Google Shape;3657;p12"/>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8" name="Google Shape;3658;p12"/>
            <p:cNvSpPr/>
            <p:nvPr/>
          </p:nvSpPr>
          <p:spPr>
            <a:xfrm>
              <a:off x="371091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59" name="Google Shape;3659;p12"/>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0" name="Google Shape;3660;p12"/>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1" name="Google Shape;3661;p12"/>
            <p:cNvSpPr/>
            <p:nvPr/>
          </p:nvSpPr>
          <p:spPr>
            <a:xfrm>
              <a:off x="30833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2" name="Google Shape;3662;p12"/>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3" name="Google Shape;3663;p12"/>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4" name="Google Shape;3664;p12"/>
            <p:cNvSpPr/>
            <p:nvPr/>
          </p:nvSpPr>
          <p:spPr>
            <a:xfrm>
              <a:off x="30833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5" name="Google Shape;3665;p12"/>
            <p:cNvSpPr/>
            <p:nvPr/>
          </p:nvSpPr>
          <p:spPr>
            <a:xfrm>
              <a:off x="3399336"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6" name="Google Shape;3666;p12"/>
            <p:cNvSpPr/>
            <p:nvPr/>
          </p:nvSpPr>
          <p:spPr>
            <a:xfrm>
              <a:off x="308333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7" name="Google Shape;3667;p12"/>
            <p:cNvSpPr/>
            <p:nvPr/>
          </p:nvSpPr>
          <p:spPr>
            <a:xfrm>
              <a:off x="2926807"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8" name="Google Shape;3668;p12"/>
            <p:cNvSpPr/>
            <p:nvPr/>
          </p:nvSpPr>
          <p:spPr>
            <a:xfrm>
              <a:off x="3241335"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69" name="Google Shape;3669;p12"/>
            <p:cNvSpPr/>
            <p:nvPr/>
          </p:nvSpPr>
          <p:spPr>
            <a:xfrm>
              <a:off x="2926807"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0" name="Google Shape;3670;p12"/>
            <p:cNvSpPr/>
            <p:nvPr/>
          </p:nvSpPr>
          <p:spPr>
            <a:xfrm>
              <a:off x="3241335"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1" name="Google Shape;3671;p12"/>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2" name="Google Shape;3672;p12"/>
            <p:cNvSpPr/>
            <p:nvPr/>
          </p:nvSpPr>
          <p:spPr>
            <a:xfrm>
              <a:off x="2770281"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3" name="Google Shape;3673;p12"/>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4" name="Google Shape;3674;p12"/>
            <p:cNvSpPr/>
            <p:nvPr/>
          </p:nvSpPr>
          <p:spPr>
            <a:xfrm>
              <a:off x="30833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5" name="Google Shape;3675;p12"/>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6" name="Google Shape;3676;p12"/>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7" name="Google Shape;3677;p12"/>
            <p:cNvSpPr/>
            <p:nvPr/>
          </p:nvSpPr>
          <p:spPr>
            <a:xfrm>
              <a:off x="30833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8" name="Google Shape;3678;p12"/>
            <p:cNvSpPr/>
            <p:nvPr/>
          </p:nvSpPr>
          <p:spPr>
            <a:xfrm>
              <a:off x="3399336"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79" name="Google Shape;3679;p12"/>
            <p:cNvSpPr/>
            <p:nvPr/>
          </p:nvSpPr>
          <p:spPr>
            <a:xfrm>
              <a:off x="308333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0" name="Google Shape;3680;p12"/>
            <p:cNvSpPr/>
            <p:nvPr/>
          </p:nvSpPr>
          <p:spPr>
            <a:xfrm>
              <a:off x="2926807"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1" name="Google Shape;3681;p12"/>
            <p:cNvSpPr/>
            <p:nvPr/>
          </p:nvSpPr>
          <p:spPr>
            <a:xfrm>
              <a:off x="3241335"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2" name="Google Shape;3682;p12"/>
            <p:cNvSpPr/>
            <p:nvPr/>
          </p:nvSpPr>
          <p:spPr>
            <a:xfrm>
              <a:off x="2926807"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3" name="Google Shape;3683;p12"/>
            <p:cNvSpPr/>
            <p:nvPr/>
          </p:nvSpPr>
          <p:spPr>
            <a:xfrm>
              <a:off x="3241335"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4" name="Google Shape;3684;p12"/>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5" name="Google Shape;3685;p12"/>
            <p:cNvSpPr/>
            <p:nvPr/>
          </p:nvSpPr>
          <p:spPr>
            <a:xfrm>
              <a:off x="2770281"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6" name="Google Shape;3686;p12"/>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7" name="Google Shape;3687;p12"/>
            <p:cNvSpPr/>
            <p:nvPr/>
          </p:nvSpPr>
          <p:spPr>
            <a:xfrm>
              <a:off x="30833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8" name="Google Shape;3688;p12"/>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89" name="Google Shape;3689;p12"/>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0" name="Google Shape;3690;p12"/>
            <p:cNvSpPr/>
            <p:nvPr/>
          </p:nvSpPr>
          <p:spPr>
            <a:xfrm>
              <a:off x="30833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1" name="Google Shape;3691;p12"/>
            <p:cNvSpPr/>
            <p:nvPr/>
          </p:nvSpPr>
          <p:spPr>
            <a:xfrm>
              <a:off x="3399336"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2" name="Google Shape;3692;p12"/>
            <p:cNvSpPr/>
            <p:nvPr/>
          </p:nvSpPr>
          <p:spPr>
            <a:xfrm>
              <a:off x="308333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3" name="Google Shape;3693;p12"/>
            <p:cNvSpPr/>
            <p:nvPr/>
          </p:nvSpPr>
          <p:spPr>
            <a:xfrm>
              <a:off x="2926807"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4" name="Google Shape;3694;p12"/>
            <p:cNvSpPr/>
            <p:nvPr/>
          </p:nvSpPr>
          <p:spPr>
            <a:xfrm>
              <a:off x="3241335"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5" name="Google Shape;3695;p12"/>
            <p:cNvSpPr/>
            <p:nvPr/>
          </p:nvSpPr>
          <p:spPr>
            <a:xfrm>
              <a:off x="2926807"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6" name="Google Shape;3696;p12"/>
            <p:cNvSpPr/>
            <p:nvPr/>
          </p:nvSpPr>
          <p:spPr>
            <a:xfrm>
              <a:off x="3241335"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7" name="Google Shape;3697;p12"/>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8" name="Google Shape;3698;p12"/>
            <p:cNvSpPr/>
            <p:nvPr/>
          </p:nvSpPr>
          <p:spPr>
            <a:xfrm>
              <a:off x="2770281"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699" name="Google Shape;3699;p12"/>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0" name="Google Shape;3700;p12"/>
            <p:cNvSpPr/>
            <p:nvPr/>
          </p:nvSpPr>
          <p:spPr>
            <a:xfrm>
              <a:off x="30833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1" name="Google Shape;3701;p12"/>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2" name="Google Shape;3702;p12"/>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3" name="Google Shape;3703;p12"/>
            <p:cNvSpPr/>
            <p:nvPr/>
          </p:nvSpPr>
          <p:spPr>
            <a:xfrm>
              <a:off x="30833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4" name="Google Shape;3704;p12"/>
            <p:cNvSpPr/>
            <p:nvPr/>
          </p:nvSpPr>
          <p:spPr>
            <a:xfrm>
              <a:off x="3399336"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5" name="Google Shape;3705;p12"/>
            <p:cNvSpPr/>
            <p:nvPr/>
          </p:nvSpPr>
          <p:spPr>
            <a:xfrm>
              <a:off x="308333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6" name="Google Shape;3706;p12"/>
            <p:cNvSpPr/>
            <p:nvPr/>
          </p:nvSpPr>
          <p:spPr>
            <a:xfrm>
              <a:off x="2926807"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7" name="Google Shape;3707;p12"/>
            <p:cNvSpPr/>
            <p:nvPr/>
          </p:nvSpPr>
          <p:spPr>
            <a:xfrm>
              <a:off x="3241335"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8" name="Google Shape;3708;p12"/>
            <p:cNvSpPr/>
            <p:nvPr/>
          </p:nvSpPr>
          <p:spPr>
            <a:xfrm>
              <a:off x="2926807"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09" name="Google Shape;3709;p12"/>
            <p:cNvSpPr/>
            <p:nvPr/>
          </p:nvSpPr>
          <p:spPr>
            <a:xfrm>
              <a:off x="3241335"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0" name="Google Shape;3710;p12"/>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1" name="Google Shape;3711;p12"/>
            <p:cNvSpPr/>
            <p:nvPr/>
          </p:nvSpPr>
          <p:spPr>
            <a:xfrm>
              <a:off x="2770281"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2" name="Google Shape;3712;p12"/>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3" name="Google Shape;3713;p12"/>
            <p:cNvSpPr/>
            <p:nvPr/>
          </p:nvSpPr>
          <p:spPr>
            <a:xfrm>
              <a:off x="30833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4" name="Google Shape;3714;p12"/>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5" name="Google Shape;3715;p12"/>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6" name="Google Shape;3716;p12"/>
            <p:cNvSpPr/>
            <p:nvPr/>
          </p:nvSpPr>
          <p:spPr>
            <a:xfrm>
              <a:off x="30833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7" name="Google Shape;3717;p12"/>
            <p:cNvSpPr/>
            <p:nvPr/>
          </p:nvSpPr>
          <p:spPr>
            <a:xfrm>
              <a:off x="3399336"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8" name="Google Shape;3718;p12"/>
            <p:cNvSpPr/>
            <p:nvPr/>
          </p:nvSpPr>
          <p:spPr>
            <a:xfrm>
              <a:off x="308333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19" name="Google Shape;3719;p12"/>
            <p:cNvSpPr/>
            <p:nvPr/>
          </p:nvSpPr>
          <p:spPr>
            <a:xfrm>
              <a:off x="2926807"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0" name="Google Shape;3720;p12"/>
            <p:cNvSpPr/>
            <p:nvPr/>
          </p:nvSpPr>
          <p:spPr>
            <a:xfrm>
              <a:off x="3241335"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1" name="Google Shape;3721;p12"/>
            <p:cNvSpPr/>
            <p:nvPr/>
          </p:nvSpPr>
          <p:spPr>
            <a:xfrm>
              <a:off x="2926807"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2" name="Google Shape;3722;p12"/>
            <p:cNvSpPr/>
            <p:nvPr/>
          </p:nvSpPr>
          <p:spPr>
            <a:xfrm>
              <a:off x="3241335"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3" name="Google Shape;3723;p12"/>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4" name="Google Shape;3724;p12"/>
            <p:cNvSpPr/>
            <p:nvPr/>
          </p:nvSpPr>
          <p:spPr>
            <a:xfrm>
              <a:off x="2770281"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5" name="Google Shape;3725;p12"/>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6" name="Google Shape;3726;p12"/>
            <p:cNvSpPr/>
            <p:nvPr/>
          </p:nvSpPr>
          <p:spPr>
            <a:xfrm>
              <a:off x="30833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7" name="Google Shape;3727;p12"/>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8" name="Google Shape;3728;p12"/>
            <p:cNvSpPr/>
            <p:nvPr/>
          </p:nvSpPr>
          <p:spPr>
            <a:xfrm>
              <a:off x="3399336"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29" name="Google Shape;3729;p12"/>
            <p:cNvSpPr/>
            <p:nvPr/>
          </p:nvSpPr>
          <p:spPr>
            <a:xfrm>
              <a:off x="308333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0" name="Google Shape;3730;p12"/>
            <p:cNvSpPr/>
            <p:nvPr/>
          </p:nvSpPr>
          <p:spPr>
            <a:xfrm>
              <a:off x="2926807"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1" name="Google Shape;3731;p12"/>
            <p:cNvSpPr/>
            <p:nvPr/>
          </p:nvSpPr>
          <p:spPr>
            <a:xfrm>
              <a:off x="3241335"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2" name="Google Shape;3732;p12"/>
            <p:cNvSpPr/>
            <p:nvPr/>
          </p:nvSpPr>
          <p:spPr>
            <a:xfrm>
              <a:off x="2926807"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3" name="Google Shape;3733;p12"/>
            <p:cNvSpPr/>
            <p:nvPr/>
          </p:nvSpPr>
          <p:spPr>
            <a:xfrm>
              <a:off x="3241335"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4" name="Google Shape;3734;p12"/>
            <p:cNvSpPr/>
            <p:nvPr/>
          </p:nvSpPr>
          <p:spPr>
            <a:xfrm>
              <a:off x="2770281"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5" name="Google Shape;3735;p12"/>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6" name="Google Shape;3736;p12"/>
            <p:cNvSpPr/>
            <p:nvPr/>
          </p:nvSpPr>
          <p:spPr>
            <a:xfrm>
              <a:off x="30833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7" name="Google Shape;3737;p12"/>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8" name="Google Shape;3738;p12"/>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39" name="Google Shape;3739;p12"/>
            <p:cNvSpPr/>
            <p:nvPr/>
          </p:nvSpPr>
          <p:spPr>
            <a:xfrm>
              <a:off x="2457228"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0" name="Google Shape;3740;p12"/>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1" name="Google Shape;3741;p12"/>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2" name="Google Shape;3742;p12"/>
            <p:cNvSpPr/>
            <p:nvPr/>
          </p:nvSpPr>
          <p:spPr>
            <a:xfrm>
              <a:off x="2457228"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3" name="Google Shape;3743;p12"/>
            <p:cNvSpPr/>
            <p:nvPr/>
          </p:nvSpPr>
          <p:spPr>
            <a:xfrm>
              <a:off x="2770281"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4" name="Google Shape;3744;p12"/>
            <p:cNvSpPr/>
            <p:nvPr/>
          </p:nvSpPr>
          <p:spPr>
            <a:xfrm>
              <a:off x="2457228"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5" name="Google Shape;3745;p12"/>
            <p:cNvSpPr/>
            <p:nvPr/>
          </p:nvSpPr>
          <p:spPr>
            <a:xfrm>
              <a:off x="2299227"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6" name="Google Shape;3746;p12"/>
            <p:cNvSpPr/>
            <p:nvPr/>
          </p:nvSpPr>
          <p:spPr>
            <a:xfrm>
              <a:off x="2613754"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7" name="Google Shape;3747;p12"/>
            <p:cNvSpPr/>
            <p:nvPr/>
          </p:nvSpPr>
          <p:spPr>
            <a:xfrm>
              <a:off x="2299227"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8" name="Google Shape;3748;p12"/>
            <p:cNvSpPr/>
            <p:nvPr/>
          </p:nvSpPr>
          <p:spPr>
            <a:xfrm>
              <a:off x="2613754"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49" name="Google Shape;3749;p12"/>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0" name="Google Shape;3750;p12"/>
            <p:cNvSpPr/>
            <p:nvPr/>
          </p:nvSpPr>
          <p:spPr>
            <a:xfrm>
              <a:off x="214270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1" name="Google Shape;3751;p12"/>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2" name="Google Shape;3752;p12"/>
            <p:cNvSpPr/>
            <p:nvPr/>
          </p:nvSpPr>
          <p:spPr>
            <a:xfrm>
              <a:off x="2457228"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3" name="Google Shape;3753;p12"/>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4" name="Google Shape;3754;p12"/>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5" name="Google Shape;3755;p12"/>
            <p:cNvSpPr/>
            <p:nvPr/>
          </p:nvSpPr>
          <p:spPr>
            <a:xfrm>
              <a:off x="2457228"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6" name="Google Shape;3756;p12"/>
            <p:cNvSpPr/>
            <p:nvPr/>
          </p:nvSpPr>
          <p:spPr>
            <a:xfrm>
              <a:off x="2770281"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7" name="Google Shape;3757;p12"/>
            <p:cNvSpPr/>
            <p:nvPr/>
          </p:nvSpPr>
          <p:spPr>
            <a:xfrm>
              <a:off x="2457228"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8" name="Google Shape;3758;p12"/>
            <p:cNvSpPr/>
            <p:nvPr/>
          </p:nvSpPr>
          <p:spPr>
            <a:xfrm>
              <a:off x="2299227"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59" name="Google Shape;3759;p12"/>
            <p:cNvSpPr/>
            <p:nvPr/>
          </p:nvSpPr>
          <p:spPr>
            <a:xfrm>
              <a:off x="2613754"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0" name="Google Shape;3760;p12"/>
            <p:cNvSpPr/>
            <p:nvPr/>
          </p:nvSpPr>
          <p:spPr>
            <a:xfrm>
              <a:off x="2299227"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1" name="Google Shape;3761;p12"/>
            <p:cNvSpPr/>
            <p:nvPr/>
          </p:nvSpPr>
          <p:spPr>
            <a:xfrm>
              <a:off x="2613754"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2" name="Google Shape;3762;p12"/>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3" name="Google Shape;3763;p12"/>
            <p:cNvSpPr/>
            <p:nvPr/>
          </p:nvSpPr>
          <p:spPr>
            <a:xfrm>
              <a:off x="214270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4" name="Google Shape;3764;p12"/>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5" name="Google Shape;3765;p12"/>
            <p:cNvSpPr/>
            <p:nvPr/>
          </p:nvSpPr>
          <p:spPr>
            <a:xfrm>
              <a:off x="2457228"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6" name="Google Shape;3766;p12"/>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7" name="Google Shape;3767;p12"/>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8" name="Google Shape;3768;p12"/>
            <p:cNvSpPr/>
            <p:nvPr/>
          </p:nvSpPr>
          <p:spPr>
            <a:xfrm>
              <a:off x="2457228"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69" name="Google Shape;3769;p12"/>
            <p:cNvSpPr/>
            <p:nvPr/>
          </p:nvSpPr>
          <p:spPr>
            <a:xfrm>
              <a:off x="2770281"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0" name="Google Shape;3770;p12"/>
            <p:cNvSpPr/>
            <p:nvPr/>
          </p:nvSpPr>
          <p:spPr>
            <a:xfrm>
              <a:off x="2457228"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1" name="Google Shape;3771;p12"/>
            <p:cNvSpPr/>
            <p:nvPr/>
          </p:nvSpPr>
          <p:spPr>
            <a:xfrm>
              <a:off x="2299227"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2" name="Google Shape;3772;p12"/>
            <p:cNvSpPr/>
            <p:nvPr/>
          </p:nvSpPr>
          <p:spPr>
            <a:xfrm>
              <a:off x="2613754"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3" name="Google Shape;3773;p12"/>
            <p:cNvSpPr/>
            <p:nvPr/>
          </p:nvSpPr>
          <p:spPr>
            <a:xfrm>
              <a:off x="2299227"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4" name="Google Shape;3774;p12"/>
            <p:cNvSpPr/>
            <p:nvPr/>
          </p:nvSpPr>
          <p:spPr>
            <a:xfrm>
              <a:off x="2613754"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5" name="Google Shape;3775;p12"/>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6" name="Google Shape;3776;p12"/>
            <p:cNvSpPr/>
            <p:nvPr/>
          </p:nvSpPr>
          <p:spPr>
            <a:xfrm>
              <a:off x="214270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7" name="Google Shape;3777;p12"/>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8" name="Google Shape;3778;p12"/>
            <p:cNvSpPr/>
            <p:nvPr/>
          </p:nvSpPr>
          <p:spPr>
            <a:xfrm>
              <a:off x="2457228"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79" name="Google Shape;3779;p12"/>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0" name="Google Shape;3780;p12"/>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1" name="Google Shape;3781;p12"/>
            <p:cNvSpPr/>
            <p:nvPr/>
          </p:nvSpPr>
          <p:spPr>
            <a:xfrm>
              <a:off x="2457228"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2" name="Google Shape;3782;p12"/>
            <p:cNvSpPr/>
            <p:nvPr/>
          </p:nvSpPr>
          <p:spPr>
            <a:xfrm>
              <a:off x="2770281"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3" name="Google Shape;3783;p12"/>
            <p:cNvSpPr/>
            <p:nvPr/>
          </p:nvSpPr>
          <p:spPr>
            <a:xfrm>
              <a:off x="2457228"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4" name="Google Shape;3784;p12"/>
            <p:cNvSpPr/>
            <p:nvPr/>
          </p:nvSpPr>
          <p:spPr>
            <a:xfrm>
              <a:off x="2299227"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5" name="Google Shape;3785;p12"/>
            <p:cNvSpPr/>
            <p:nvPr/>
          </p:nvSpPr>
          <p:spPr>
            <a:xfrm>
              <a:off x="2613754"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6" name="Google Shape;3786;p12"/>
            <p:cNvSpPr/>
            <p:nvPr/>
          </p:nvSpPr>
          <p:spPr>
            <a:xfrm>
              <a:off x="2299227"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7" name="Google Shape;3787;p12"/>
            <p:cNvSpPr/>
            <p:nvPr/>
          </p:nvSpPr>
          <p:spPr>
            <a:xfrm>
              <a:off x="2613754"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8" name="Google Shape;3788;p12"/>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89" name="Google Shape;3789;p12"/>
            <p:cNvSpPr/>
            <p:nvPr/>
          </p:nvSpPr>
          <p:spPr>
            <a:xfrm>
              <a:off x="214270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0" name="Google Shape;3790;p12"/>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1" name="Google Shape;3791;p12"/>
            <p:cNvSpPr/>
            <p:nvPr/>
          </p:nvSpPr>
          <p:spPr>
            <a:xfrm>
              <a:off x="2457228"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2" name="Google Shape;3792;p12"/>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3" name="Google Shape;3793;p12"/>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4" name="Google Shape;3794;p12"/>
            <p:cNvSpPr/>
            <p:nvPr/>
          </p:nvSpPr>
          <p:spPr>
            <a:xfrm>
              <a:off x="2457228"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5" name="Google Shape;3795;p12"/>
            <p:cNvSpPr/>
            <p:nvPr/>
          </p:nvSpPr>
          <p:spPr>
            <a:xfrm>
              <a:off x="2770281"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6" name="Google Shape;3796;p12"/>
            <p:cNvSpPr/>
            <p:nvPr/>
          </p:nvSpPr>
          <p:spPr>
            <a:xfrm>
              <a:off x="2457228"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7" name="Google Shape;3797;p12"/>
            <p:cNvSpPr/>
            <p:nvPr/>
          </p:nvSpPr>
          <p:spPr>
            <a:xfrm>
              <a:off x="2299227"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8" name="Google Shape;3798;p12"/>
            <p:cNvSpPr/>
            <p:nvPr/>
          </p:nvSpPr>
          <p:spPr>
            <a:xfrm>
              <a:off x="2613754"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799" name="Google Shape;3799;p12"/>
            <p:cNvSpPr/>
            <p:nvPr/>
          </p:nvSpPr>
          <p:spPr>
            <a:xfrm>
              <a:off x="2299227"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0" name="Google Shape;3800;p12"/>
            <p:cNvSpPr/>
            <p:nvPr/>
          </p:nvSpPr>
          <p:spPr>
            <a:xfrm>
              <a:off x="2613754"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1" name="Google Shape;3801;p12"/>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2" name="Google Shape;3802;p12"/>
            <p:cNvSpPr/>
            <p:nvPr/>
          </p:nvSpPr>
          <p:spPr>
            <a:xfrm>
              <a:off x="214270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3" name="Google Shape;3803;p12"/>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4" name="Google Shape;3804;p12"/>
            <p:cNvSpPr/>
            <p:nvPr/>
          </p:nvSpPr>
          <p:spPr>
            <a:xfrm>
              <a:off x="2457228"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5" name="Google Shape;3805;p12"/>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6" name="Google Shape;3806;p12"/>
            <p:cNvSpPr/>
            <p:nvPr/>
          </p:nvSpPr>
          <p:spPr>
            <a:xfrm>
              <a:off x="2770281"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7" name="Google Shape;3807;p12"/>
            <p:cNvSpPr/>
            <p:nvPr/>
          </p:nvSpPr>
          <p:spPr>
            <a:xfrm>
              <a:off x="2457228"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8" name="Google Shape;3808;p12"/>
            <p:cNvSpPr/>
            <p:nvPr/>
          </p:nvSpPr>
          <p:spPr>
            <a:xfrm>
              <a:off x="2299227"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09" name="Google Shape;3809;p12"/>
            <p:cNvSpPr/>
            <p:nvPr/>
          </p:nvSpPr>
          <p:spPr>
            <a:xfrm>
              <a:off x="2613754"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0" name="Google Shape;3810;p12"/>
            <p:cNvSpPr/>
            <p:nvPr/>
          </p:nvSpPr>
          <p:spPr>
            <a:xfrm>
              <a:off x="2299227"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1" name="Google Shape;3811;p12"/>
            <p:cNvSpPr/>
            <p:nvPr/>
          </p:nvSpPr>
          <p:spPr>
            <a:xfrm>
              <a:off x="2613754"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2" name="Google Shape;3812;p12"/>
            <p:cNvSpPr/>
            <p:nvPr/>
          </p:nvSpPr>
          <p:spPr>
            <a:xfrm>
              <a:off x="214270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3" name="Google Shape;3813;p12"/>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4" name="Google Shape;3814;p12"/>
            <p:cNvSpPr/>
            <p:nvPr/>
          </p:nvSpPr>
          <p:spPr>
            <a:xfrm>
              <a:off x="2457228"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5" name="Google Shape;3815;p12"/>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6" name="Google Shape;3816;p12"/>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7" name="Google Shape;3817;p12"/>
            <p:cNvSpPr/>
            <p:nvPr/>
          </p:nvSpPr>
          <p:spPr>
            <a:xfrm>
              <a:off x="1829647"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8" name="Google Shape;3818;p12"/>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19" name="Google Shape;3819;p12"/>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0" name="Google Shape;3820;p12"/>
            <p:cNvSpPr/>
            <p:nvPr/>
          </p:nvSpPr>
          <p:spPr>
            <a:xfrm>
              <a:off x="1829647"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1" name="Google Shape;3821;p12"/>
            <p:cNvSpPr/>
            <p:nvPr/>
          </p:nvSpPr>
          <p:spPr>
            <a:xfrm>
              <a:off x="214270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2" name="Google Shape;3822;p12"/>
            <p:cNvSpPr/>
            <p:nvPr/>
          </p:nvSpPr>
          <p:spPr>
            <a:xfrm>
              <a:off x="1829647"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3" name="Google Shape;3823;p12"/>
            <p:cNvSpPr/>
            <p:nvPr/>
          </p:nvSpPr>
          <p:spPr>
            <a:xfrm>
              <a:off x="1673120"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4" name="Google Shape;3824;p12"/>
            <p:cNvSpPr/>
            <p:nvPr/>
          </p:nvSpPr>
          <p:spPr>
            <a:xfrm>
              <a:off x="1984699"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5" name="Google Shape;3825;p12"/>
            <p:cNvSpPr/>
            <p:nvPr/>
          </p:nvSpPr>
          <p:spPr>
            <a:xfrm>
              <a:off x="1673120"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6" name="Google Shape;3826;p12"/>
            <p:cNvSpPr/>
            <p:nvPr/>
          </p:nvSpPr>
          <p:spPr>
            <a:xfrm>
              <a:off x="1984699"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7" name="Google Shape;3827;p12"/>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8" name="Google Shape;3828;p12"/>
            <p:cNvSpPr/>
            <p:nvPr/>
          </p:nvSpPr>
          <p:spPr>
            <a:xfrm>
              <a:off x="1515120" y="35152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29" name="Google Shape;3829;p12"/>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0" name="Google Shape;3830;p12"/>
            <p:cNvSpPr/>
            <p:nvPr/>
          </p:nvSpPr>
          <p:spPr>
            <a:xfrm>
              <a:off x="1829647"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1" name="Google Shape;3831;p12"/>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2" name="Google Shape;3832;p12"/>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3" name="Google Shape;3833;p12"/>
            <p:cNvSpPr/>
            <p:nvPr/>
          </p:nvSpPr>
          <p:spPr>
            <a:xfrm>
              <a:off x="1829647"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4" name="Google Shape;3834;p12"/>
            <p:cNvSpPr/>
            <p:nvPr/>
          </p:nvSpPr>
          <p:spPr>
            <a:xfrm>
              <a:off x="214270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5" name="Google Shape;3835;p12"/>
            <p:cNvSpPr/>
            <p:nvPr/>
          </p:nvSpPr>
          <p:spPr>
            <a:xfrm>
              <a:off x="1829647"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6" name="Google Shape;3836;p12"/>
            <p:cNvSpPr/>
            <p:nvPr/>
          </p:nvSpPr>
          <p:spPr>
            <a:xfrm>
              <a:off x="1673120"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7" name="Google Shape;3837;p12"/>
            <p:cNvSpPr/>
            <p:nvPr/>
          </p:nvSpPr>
          <p:spPr>
            <a:xfrm>
              <a:off x="1984699"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8" name="Google Shape;3838;p12"/>
            <p:cNvSpPr/>
            <p:nvPr/>
          </p:nvSpPr>
          <p:spPr>
            <a:xfrm>
              <a:off x="1673120"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39" name="Google Shape;3839;p12"/>
            <p:cNvSpPr/>
            <p:nvPr/>
          </p:nvSpPr>
          <p:spPr>
            <a:xfrm>
              <a:off x="1984699"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0" name="Google Shape;3840;p12"/>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1" name="Google Shape;3841;p12"/>
            <p:cNvSpPr/>
            <p:nvPr/>
          </p:nvSpPr>
          <p:spPr>
            <a:xfrm>
              <a:off x="1515120" y="979106"/>
              <a:ext cx="95218" cy="95218"/>
            </a:xfrm>
            <a:custGeom>
              <a:avLst/>
              <a:gdLst/>
              <a:ahLst/>
              <a:cxnLst/>
              <a:rect l="l" t="t" r="r" b="b"/>
              <a:pathLst>
                <a:path w="775" h="775" extrusionOk="0">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2" name="Google Shape;3842;p12"/>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3" name="Google Shape;3843;p12"/>
            <p:cNvSpPr/>
            <p:nvPr/>
          </p:nvSpPr>
          <p:spPr>
            <a:xfrm>
              <a:off x="1829647"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4" name="Google Shape;3844;p12"/>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5" name="Google Shape;3845;p12"/>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6" name="Google Shape;3846;p12"/>
            <p:cNvSpPr/>
            <p:nvPr/>
          </p:nvSpPr>
          <p:spPr>
            <a:xfrm>
              <a:off x="1829647"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7" name="Google Shape;3847;p12"/>
            <p:cNvSpPr/>
            <p:nvPr/>
          </p:nvSpPr>
          <p:spPr>
            <a:xfrm>
              <a:off x="214270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8" name="Google Shape;3848;p12"/>
            <p:cNvSpPr/>
            <p:nvPr/>
          </p:nvSpPr>
          <p:spPr>
            <a:xfrm>
              <a:off x="1829647"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49" name="Google Shape;3849;p12"/>
            <p:cNvSpPr/>
            <p:nvPr/>
          </p:nvSpPr>
          <p:spPr>
            <a:xfrm>
              <a:off x="1673120"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0" name="Google Shape;3850;p12"/>
            <p:cNvSpPr/>
            <p:nvPr/>
          </p:nvSpPr>
          <p:spPr>
            <a:xfrm>
              <a:off x="1984699"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1" name="Google Shape;3851;p12"/>
            <p:cNvSpPr/>
            <p:nvPr/>
          </p:nvSpPr>
          <p:spPr>
            <a:xfrm>
              <a:off x="1673120"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2" name="Google Shape;3852;p12"/>
            <p:cNvSpPr/>
            <p:nvPr/>
          </p:nvSpPr>
          <p:spPr>
            <a:xfrm>
              <a:off x="1984699"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3" name="Google Shape;3853;p12"/>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4" name="Google Shape;3854;p12"/>
            <p:cNvSpPr/>
            <p:nvPr/>
          </p:nvSpPr>
          <p:spPr>
            <a:xfrm>
              <a:off x="1515120" y="1605089"/>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5" name="Google Shape;3855;p12"/>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6" name="Google Shape;3856;p12"/>
            <p:cNvSpPr/>
            <p:nvPr/>
          </p:nvSpPr>
          <p:spPr>
            <a:xfrm>
              <a:off x="1829647"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7" name="Google Shape;3857;p12"/>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8" name="Google Shape;3858;p12"/>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59" name="Google Shape;3859;p12"/>
            <p:cNvSpPr/>
            <p:nvPr/>
          </p:nvSpPr>
          <p:spPr>
            <a:xfrm>
              <a:off x="1829647"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0" name="Google Shape;3860;p12"/>
            <p:cNvSpPr/>
            <p:nvPr/>
          </p:nvSpPr>
          <p:spPr>
            <a:xfrm>
              <a:off x="214270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1" name="Google Shape;3861;p12"/>
            <p:cNvSpPr/>
            <p:nvPr/>
          </p:nvSpPr>
          <p:spPr>
            <a:xfrm>
              <a:off x="1829647"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2" name="Google Shape;3862;p12"/>
            <p:cNvSpPr/>
            <p:nvPr/>
          </p:nvSpPr>
          <p:spPr>
            <a:xfrm>
              <a:off x="1673120"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3" name="Google Shape;3863;p12"/>
            <p:cNvSpPr/>
            <p:nvPr/>
          </p:nvSpPr>
          <p:spPr>
            <a:xfrm>
              <a:off x="1984699"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4" name="Google Shape;3864;p12"/>
            <p:cNvSpPr/>
            <p:nvPr/>
          </p:nvSpPr>
          <p:spPr>
            <a:xfrm>
              <a:off x="1673120"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5" name="Google Shape;3865;p12"/>
            <p:cNvSpPr/>
            <p:nvPr/>
          </p:nvSpPr>
          <p:spPr>
            <a:xfrm>
              <a:off x="1984699"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6" name="Google Shape;3866;p12"/>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7" name="Google Shape;3867;p12"/>
            <p:cNvSpPr/>
            <p:nvPr/>
          </p:nvSpPr>
          <p:spPr>
            <a:xfrm>
              <a:off x="1515120" y="2232670"/>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8" name="Google Shape;3868;p12"/>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69" name="Google Shape;3869;p12"/>
            <p:cNvSpPr/>
            <p:nvPr/>
          </p:nvSpPr>
          <p:spPr>
            <a:xfrm>
              <a:off x="1829647"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0" name="Google Shape;3870;p12"/>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1" name="Google Shape;3871;p12"/>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2" name="Google Shape;3872;p12"/>
            <p:cNvSpPr/>
            <p:nvPr/>
          </p:nvSpPr>
          <p:spPr>
            <a:xfrm>
              <a:off x="1829647"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3" name="Google Shape;3873;p12"/>
            <p:cNvSpPr/>
            <p:nvPr/>
          </p:nvSpPr>
          <p:spPr>
            <a:xfrm>
              <a:off x="214270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4" name="Google Shape;3874;p12"/>
            <p:cNvSpPr/>
            <p:nvPr/>
          </p:nvSpPr>
          <p:spPr>
            <a:xfrm>
              <a:off x="1829647"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5" name="Google Shape;3875;p12"/>
            <p:cNvSpPr/>
            <p:nvPr/>
          </p:nvSpPr>
          <p:spPr>
            <a:xfrm>
              <a:off x="1673120"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6" name="Google Shape;3876;p12"/>
            <p:cNvSpPr/>
            <p:nvPr/>
          </p:nvSpPr>
          <p:spPr>
            <a:xfrm>
              <a:off x="1984699"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7" name="Google Shape;3877;p12"/>
            <p:cNvSpPr/>
            <p:nvPr/>
          </p:nvSpPr>
          <p:spPr>
            <a:xfrm>
              <a:off x="1673120"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8" name="Google Shape;3878;p12"/>
            <p:cNvSpPr/>
            <p:nvPr/>
          </p:nvSpPr>
          <p:spPr>
            <a:xfrm>
              <a:off x="1984699"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79" name="Google Shape;3879;p12"/>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0" name="Google Shape;3880;p12"/>
            <p:cNvSpPr/>
            <p:nvPr/>
          </p:nvSpPr>
          <p:spPr>
            <a:xfrm>
              <a:off x="1515120" y="2860250"/>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1" name="Google Shape;3881;p12"/>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2" name="Google Shape;3882;p12"/>
            <p:cNvSpPr/>
            <p:nvPr/>
          </p:nvSpPr>
          <p:spPr>
            <a:xfrm>
              <a:off x="1829647"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3" name="Google Shape;3883;p12"/>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4" name="Google Shape;3884;p12"/>
            <p:cNvSpPr/>
            <p:nvPr/>
          </p:nvSpPr>
          <p:spPr>
            <a:xfrm>
              <a:off x="214270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5" name="Google Shape;3885;p12"/>
            <p:cNvSpPr/>
            <p:nvPr/>
          </p:nvSpPr>
          <p:spPr>
            <a:xfrm>
              <a:off x="1829647"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6" name="Google Shape;3886;p12"/>
            <p:cNvSpPr/>
            <p:nvPr/>
          </p:nvSpPr>
          <p:spPr>
            <a:xfrm>
              <a:off x="1673120"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7" name="Google Shape;3887;p12"/>
            <p:cNvSpPr/>
            <p:nvPr/>
          </p:nvSpPr>
          <p:spPr>
            <a:xfrm>
              <a:off x="1984699"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8" name="Google Shape;3888;p12"/>
            <p:cNvSpPr/>
            <p:nvPr/>
          </p:nvSpPr>
          <p:spPr>
            <a:xfrm>
              <a:off x="1673120"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89" name="Google Shape;3889;p12"/>
            <p:cNvSpPr/>
            <p:nvPr/>
          </p:nvSpPr>
          <p:spPr>
            <a:xfrm>
              <a:off x="1984699"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0" name="Google Shape;3890;p12"/>
            <p:cNvSpPr/>
            <p:nvPr/>
          </p:nvSpPr>
          <p:spPr>
            <a:xfrm>
              <a:off x="1515120" y="348930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1" name="Google Shape;3891;p12"/>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2" name="Google Shape;3892;p12"/>
            <p:cNvSpPr/>
            <p:nvPr/>
          </p:nvSpPr>
          <p:spPr>
            <a:xfrm>
              <a:off x="1829647"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3" name="Google Shape;3893;p12"/>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4" name="Google Shape;3894;p12"/>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5" name="Google Shape;3895;p12"/>
            <p:cNvSpPr/>
            <p:nvPr/>
          </p:nvSpPr>
          <p:spPr>
            <a:xfrm>
              <a:off x="1200715" y="36998"/>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6" name="Google Shape;3896;p12"/>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7" name="Google Shape;3897;p12"/>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8" name="Google Shape;3898;p12"/>
            <p:cNvSpPr/>
            <p:nvPr/>
          </p:nvSpPr>
          <p:spPr>
            <a:xfrm>
              <a:off x="1200715" y="663104"/>
              <a:ext cx="95096" cy="95218"/>
            </a:xfrm>
            <a:custGeom>
              <a:avLst/>
              <a:gdLst/>
              <a:ahLst/>
              <a:cxnLst/>
              <a:rect l="l" t="t" r="r" b="b"/>
              <a:pathLst>
                <a:path w="774" h="775" extrusionOk="0">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899" name="Google Shape;3899;p12"/>
            <p:cNvSpPr/>
            <p:nvPr/>
          </p:nvSpPr>
          <p:spPr>
            <a:xfrm>
              <a:off x="1515120" y="35152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0" name="Google Shape;3900;p12"/>
            <p:cNvSpPr/>
            <p:nvPr/>
          </p:nvSpPr>
          <p:spPr>
            <a:xfrm>
              <a:off x="1200715" y="351525"/>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1" name="Google Shape;3901;p12"/>
            <p:cNvSpPr/>
            <p:nvPr/>
          </p:nvSpPr>
          <p:spPr>
            <a:xfrm>
              <a:off x="1045663"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2" name="Google Shape;3902;p12"/>
            <p:cNvSpPr/>
            <p:nvPr/>
          </p:nvSpPr>
          <p:spPr>
            <a:xfrm>
              <a:off x="1357241" y="506577"/>
              <a:ext cx="95096" cy="95218"/>
            </a:xfrm>
            <a:custGeom>
              <a:avLst/>
              <a:gdLst/>
              <a:ahLst/>
              <a:cxnLst/>
              <a:rect l="l" t="t" r="r" b="b"/>
              <a:pathLst>
                <a:path w="774" h="775" extrusionOk="0">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3" name="Google Shape;3903;p12"/>
            <p:cNvSpPr/>
            <p:nvPr/>
          </p:nvSpPr>
          <p:spPr>
            <a:xfrm>
              <a:off x="1045663"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4" name="Google Shape;3904;p12"/>
            <p:cNvSpPr/>
            <p:nvPr/>
          </p:nvSpPr>
          <p:spPr>
            <a:xfrm>
              <a:off x="1357241" y="19352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5" name="Google Shape;3905;p12"/>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6" name="Google Shape;3906;p12"/>
            <p:cNvSpPr/>
            <p:nvPr/>
          </p:nvSpPr>
          <p:spPr>
            <a:xfrm>
              <a:off x="88766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7" name="Google Shape;3907;p12"/>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8" name="Google Shape;3908;p12"/>
            <p:cNvSpPr/>
            <p:nvPr/>
          </p:nvSpPr>
          <p:spPr>
            <a:xfrm>
              <a:off x="1200715" y="36998"/>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09" name="Google Shape;3909;p12"/>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0" name="Google Shape;3910;p12"/>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1" name="Google Shape;3911;p12"/>
            <p:cNvSpPr/>
            <p:nvPr/>
          </p:nvSpPr>
          <p:spPr>
            <a:xfrm>
              <a:off x="1200715" y="1290685"/>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2" name="Google Shape;3912;p12"/>
            <p:cNvSpPr/>
            <p:nvPr/>
          </p:nvSpPr>
          <p:spPr>
            <a:xfrm>
              <a:off x="1515120" y="979106"/>
              <a:ext cx="95218" cy="95218"/>
            </a:xfrm>
            <a:custGeom>
              <a:avLst/>
              <a:gdLst/>
              <a:ahLst/>
              <a:cxnLst/>
              <a:rect l="l" t="t" r="r" b="b"/>
              <a:pathLst>
                <a:path w="775" h="775" extrusionOk="0">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3" name="Google Shape;3913;p12"/>
            <p:cNvSpPr/>
            <p:nvPr/>
          </p:nvSpPr>
          <p:spPr>
            <a:xfrm>
              <a:off x="1200715" y="979106"/>
              <a:ext cx="95096" cy="95218"/>
            </a:xfrm>
            <a:custGeom>
              <a:avLst/>
              <a:gdLst/>
              <a:ahLst/>
              <a:cxnLst/>
              <a:rect l="l" t="t" r="r" b="b"/>
              <a:pathLst>
                <a:path w="774" h="775" extrusionOk="0">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4" name="Google Shape;3914;p12"/>
            <p:cNvSpPr/>
            <p:nvPr/>
          </p:nvSpPr>
          <p:spPr>
            <a:xfrm>
              <a:off x="1045663"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5" name="Google Shape;3915;p12"/>
            <p:cNvSpPr/>
            <p:nvPr/>
          </p:nvSpPr>
          <p:spPr>
            <a:xfrm>
              <a:off x="1357241" y="1135632"/>
              <a:ext cx="95096" cy="95096"/>
            </a:xfrm>
            <a:custGeom>
              <a:avLst/>
              <a:gdLst/>
              <a:ahLst/>
              <a:cxnLst/>
              <a:rect l="l" t="t" r="r" b="b"/>
              <a:pathLst>
                <a:path w="774" h="774" extrusionOk="0">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6" name="Google Shape;3916;p12"/>
            <p:cNvSpPr/>
            <p:nvPr/>
          </p:nvSpPr>
          <p:spPr>
            <a:xfrm>
              <a:off x="1045663"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7" name="Google Shape;3917;p12"/>
            <p:cNvSpPr/>
            <p:nvPr/>
          </p:nvSpPr>
          <p:spPr>
            <a:xfrm>
              <a:off x="1357241" y="821105"/>
              <a:ext cx="95096" cy="95218"/>
            </a:xfrm>
            <a:custGeom>
              <a:avLst/>
              <a:gdLst/>
              <a:ahLst/>
              <a:cxnLst/>
              <a:rect l="l" t="t" r="r" b="b"/>
              <a:pathLst>
                <a:path w="774" h="775" extrusionOk="0">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8" name="Google Shape;3918;p12"/>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19" name="Google Shape;3919;p12"/>
            <p:cNvSpPr/>
            <p:nvPr/>
          </p:nvSpPr>
          <p:spPr>
            <a:xfrm>
              <a:off x="88766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0" name="Google Shape;3920;p12"/>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1" name="Google Shape;3921;p12"/>
            <p:cNvSpPr/>
            <p:nvPr/>
          </p:nvSpPr>
          <p:spPr>
            <a:xfrm>
              <a:off x="1200715" y="663104"/>
              <a:ext cx="95096" cy="95218"/>
            </a:xfrm>
            <a:custGeom>
              <a:avLst/>
              <a:gdLst/>
              <a:ahLst/>
              <a:cxnLst/>
              <a:rect l="l" t="t" r="r" b="b"/>
              <a:pathLst>
                <a:path w="774" h="775" extrusionOk="0">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2" name="Google Shape;3922;p12"/>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3" name="Google Shape;3923;p12"/>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4" name="Google Shape;3924;p12"/>
            <p:cNvSpPr/>
            <p:nvPr/>
          </p:nvSpPr>
          <p:spPr>
            <a:xfrm>
              <a:off x="1200715" y="1919617"/>
              <a:ext cx="95096" cy="95218"/>
            </a:xfrm>
            <a:custGeom>
              <a:avLst/>
              <a:gdLst/>
              <a:ahLst/>
              <a:cxnLst/>
              <a:rect l="l" t="t" r="r" b="b"/>
              <a:pathLst>
                <a:path w="774" h="775" extrusionOk="0">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5" name="Google Shape;3925;p12"/>
            <p:cNvSpPr/>
            <p:nvPr/>
          </p:nvSpPr>
          <p:spPr>
            <a:xfrm>
              <a:off x="1515120" y="1605089"/>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6" name="Google Shape;3926;p12"/>
            <p:cNvSpPr/>
            <p:nvPr/>
          </p:nvSpPr>
          <p:spPr>
            <a:xfrm>
              <a:off x="1200715" y="1605089"/>
              <a:ext cx="95096" cy="95218"/>
            </a:xfrm>
            <a:custGeom>
              <a:avLst/>
              <a:gdLst/>
              <a:ahLst/>
              <a:cxnLst/>
              <a:rect l="l" t="t" r="r" b="b"/>
              <a:pathLst>
                <a:path w="774" h="775" extrusionOk="0">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7" name="Google Shape;3927;p12"/>
            <p:cNvSpPr/>
            <p:nvPr/>
          </p:nvSpPr>
          <p:spPr>
            <a:xfrm>
              <a:off x="1045663"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8" name="Google Shape;3928;p12"/>
            <p:cNvSpPr/>
            <p:nvPr/>
          </p:nvSpPr>
          <p:spPr>
            <a:xfrm>
              <a:off x="1357241" y="1763090"/>
              <a:ext cx="95096" cy="95218"/>
            </a:xfrm>
            <a:custGeom>
              <a:avLst/>
              <a:gdLst/>
              <a:ahLst/>
              <a:cxnLst/>
              <a:rect l="l" t="t" r="r" b="b"/>
              <a:pathLst>
                <a:path w="774" h="775" extrusionOk="0">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29" name="Google Shape;3929;p12"/>
            <p:cNvSpPr/>
            <p:nvPr/>
          </p:nvSpPr>
          <p:spPr>
            <a:xfrm>
              <a:off x="1045663"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0" name="Google Shape;3930;p12"/>
            <p:cNvSpPr/>
            <p:nvPr/>
          </p:nvSpPr>
          <p:spPr>
            <a:xfrm>
              <a:off x="1357241" y="1448685"/>
              <a:ext cx="95096" cy="95096"/>
            </a:xfrm>
            <a:custGeom>
              <a:avLst/>
              <a:gdLst/>
              <a:ahLst/>
              <a:cxnLst/>
              <a:rect l="l" t="t" r="r" b="b"/>
              <a:pathLst>
                <a:path w="774" h="774"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1" name="Google Shape;3931;p12"/>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2" name="Google Shape;3932;p12"/>
            <p:cNvSpPr/>
            <p:nvPr/>
          </p:nvSpPr>
          <p:spPr>
            <a:xfrm>
              <a:off x="88766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3" name="Google Shape;3933;p12"/>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4" name="Google Shape;3934;p12"/>
            <p:cNvSpPr/>
            <p:nvPr/>
          </p:nvSpPr>
          <p:spPr>
            <a:xfrm>
              <a:off x="1200715" y="1290685"/>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5" name="Google Shape;3935;p12"/>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6" name="Google Shape;3936;p12"/>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7" name="Google Shape;3937;p12"/>
            <p:cNvSpPr/>
            <p:nvPr/>
          </p:nvSpPr>
          <p:spPr>
            <a:xfrm>
              <a:off x="1200715" y="2547197"/>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8" name="Google Shape;3938;p12"/>
            <p:cNvSpPr/>
            <p:nvPr/>
          </p:nvSpPr>
          <p:spPr>
            <a:xfrm>
              <a:off x="1515120" y="2232670"/>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39" name="Google Shape;3939;p12"/>
            <p:cNvSpPr/>
            <p:nvPr/>
          </p:nvSpPr>
          <p:spPr>
            <a:xfrm>
              <a:off x="1200715" y="2232670"/>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0" name="Google Shape;3940;p12"/>
            <p:cNvSpPr/>
            <p:nvPr/>
          </p:nvSpPr>
          <p:spPr>
            <a:xfrm>
              <a:off x="1045663"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1" name="Google Shape;3941;p12"/>
            <p:cNvSpPr/>
            <p:nvPr/>
          </p:nvSpPr>
          <p:spPr>
            <a:xfrm>
              <a:off x="1357241" y="2389196"/>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2" name="Google Shape;3942;p12"/>
            <p:cNvSpPr/>
            <p:nvPr/>
          </p:nvSpPr>
          <p:spPr>
            <a:xfrm>
              <a:off x="1045663"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3" name="Google Shape;3943;p12"/>
            <p:cNvSpPr/>
            <p:nvPr/>
          </p:nvSpPr>
          <p:spPr>
            <a:xfrm>
              <a:off x="1357241" y="2076143"/>
              <a:ext cx="95096" cy="95218"/>
            </a:xfrm>
            <a:custGeom>
              <a:avLst/>
              <a:gdLst/>
              <a:ahLst/>
              <a:cxnLst/>
              <a:rect l="l" t="t" r="r" b="b"/>
              <a:pathLst>
                <a:path w="774" h="775" extrusionOk="0">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4" name="Google Shape;3944;p12"/>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5" name="Google Shape;3945;p12"/>
            <p:cNvSpPr/>
            <p:nvPr/>
          </p:nvSpPr>
          <p:spPr>
            <a:xfrm>
              <a:off x="88766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6" name="Google Shape;3946;p12"/>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7" name="Google Shape;3947;p12"/>
            <p:cNvSpPr/>
            <p:nvPr/>
          </p:nvSpPr>
          <p:spPr>
            <a:xfrm>
              <a:off x="1200715" y="1919617"/>
              <a:ext cx="95096" cy="95218"/>
            </a:xfrm>
            <a:custGeom>
              <a:avLst/>
              <a:gdLst/>
              <a:ahLst/>
              <a:cxnLst/>
              <a:rect l="l" t="t" r="r" b="b"/>
              <a:pathLst>
                <a:path w="774" h="775" extrusionOk="0">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8" name="Google Shape;3948;p12"/>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49" name="Google Shape;3949;p12"/>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0" name="Google Shape;3950;p12"/>
            <p:cNvSpPr/>
            <p:nvPr/>
          </p:nvSpPr>
          <p:spPr>
            <a:xfrm>
              <a:off x="1200715" y="3174778"/>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1" name="Google Shape;3951;p12"/>
            <p:cNvSpPr/>
            <p:nvPr/>
          </p:nvSpPr>
          <p:spPr>
            <a:xfrm>
              <a:off x="1515120" y="2860250"/>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2" name="Google Shape;3952;p12"/>
            <p:cNvSpPr/>
            <p:nvPr/>
          </p:nvSpPr>
          <p:spPr>
            <a:xfrm>
              <a:off x="1200715" y="2860250"/>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3" name="Google Shape;3953;p12"/>
            <p:cNvSpPr/>
            <p:nvPr/>
          </p:nvSpPr>
          <p:spPr>
            <a:xfrm>
              <a:off x="1045663"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4" name="Google Shape;3954;p12"/>
            <p:cNvSpPr/>
            <p:nvPr/>
          </p:nvSpPr>
          <p:spPr>
            <a:xfrm>
              <a:off x="1357241" y="3016777"/>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5" name="Google Shape;3955;p12"/>
            <p:cNvSpPr/>
            <p:nvPr/>
          </p:nvSpPr>
          <p:spPr>
            <a:xfrm>
              <a:off x="1045663"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6" name="Google Shape;3956;p12"/>
            <p:cNvSpPr/>
            <p:nvPr/>
          </p:nvSpPr>
          <p:spPr>
            <a:xfrm>
              <a:off x="1357241" y="2705198"/>
              <a:ext cx="95096" cy="93744"/>
            </a:xfrm>
            <a:custGeom>
              <a:avLst/>
              <a:gdLst/>
              <a:ahLst/>
              <a:cxnLst/>
              <a:rect l="l" t="t" r="r" b="b"/>
              <a:pathLst>
                <a:path w="774" h="763" extrusionOk="0">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7" name="Google Shape;3957;p12"/>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8" name="Google Shape;3958;p12"/>
            <p:cNvSpPr/>
            <p:nvPr/>
          </p:nvSpPr>
          <p:spPr>
            <a:xfrm>
              <a:off x="88766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59" name="Google Shape;3959;p12"/>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0" name="Google Shape;3960;p12"/>
            <p:cNvSpPr/>
            <p:nvPr/>
          </p:nvSpPr>
          <p:spPr>
            <a:xfrm>
              <a:off x="1200715" y="2547197"/>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1" name="Google Shape;3961;p12"/>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2" name="Google Shape;3962;p12"/>
            <p:cNvSpPr/>
            <p:nvPr/>
          </p:nvSpPr>
          <p:spPr>
            <a:xfrm>
              <a:off x="1515120" y="348930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3" name="Google Shape;3963;p12"/>
            <p:cNvSpPr/>
            <p:nvPr/>
          </p:nvSpPr>
          <p:spPr>
            <a:xfrm>
              <a:off x="1200715" y="3489305"/>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4" name="Google Shape;3964;p12"/>
            <p:cNvSpPr/>
            <p:nvPr/>
          </p:nvSpPr>
          <p:spPr>
            <a:xfrm>
              <a:off x="1045663"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5" name="Google Shape;3965;p12"/>
            <p:cNvSpPr/>
            <p:nvPr/>
          </p:nvSpPr>
          <p:spPr>
            <a:xfrm>
              <a:off x="1357241" y="3644357"/>
              <a:ext cx="95096" cy="95218"/>
            </a:xfrm>
            <a:custGeom>
              <a:avLst/>
              <a:gdLst/>
              <a:ahLst/>
              <a:cxnLst/>
              <a:rect l="l" t="t" r="r" b="b"/>
              <a:pathLst>
                <a:path w="774" h="775" extrusionOk="0">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6" name="Google Shape;3966;p12"/>
            <p:cNvSpPr/>
            <p:nvPr/>
          </p:nvSpPr>
          <p:spPr>
            <a:xfrm>
              <a:off x="1045663"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7" name="Google Shape;3967;p12"/>
            <p:cNvSpPr/>
            <p:nvPr/>
          </p:nvSpPr>
          <p:spPr>
            <a:xfrm>
              <a:off x="1357241" y="33313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8" name="Google Shape;3968;p12"/>
            <p:cNvSpPr/>
            <p:nvPr/>
          </p:nvSpPr>
          <p:spPr>
            <a:xfrm>
              <a:off x="88766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69" name="Google Shape;3969;p12"/>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0" name="Google Shape;3970;p12"/>
            <p:cNvSpPr/>
            <p:nvPr/>
          </p:nvSpPr>
          <p:spPr>
            <a:xfrm>
              <a:off x="1200715" y="3174778"/>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1" name="Google Shape;3971;p12"/>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2" name="Google Shape;3972;p12"/>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3" name="Google Shape;3973;p12"/>
            <p:cNvSpPr/>
            <p:nvPr/>
          </p:nvSpPr>
          <p:spPr>
            <a:xfrm>
              <a:off x="5731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4" name="Google Shape;3974;p12"/>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5" name="Google Shape;3975;p12"/>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6" name="Google Shape;3976;p12"/>
            <p:cNvSpPr/>
            <p:nvPr/>
          </p:nvSpPr>
          <p:spPr>
            <a:xfrm>
              <a:off x="5731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7" name="Google Shape;3977;p12"/>
            <p:cNvSpPr/>
            <p:nvPr/>
          </p:nvSpPr>
          <p:spPr>
            <a:xfrm>
              <a:off x="88766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8" name="Google Shape;3978;p12"/>
            <p:cNvSpPr/>
            <p:nvPr/>
          </p:nvSpPr>
          <p:spPr>
            <a:xfrm>
              <a:off x="57313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79" name="Google Shape;3979;p12"/>
            <p:cNvSpPr/>
            <p:nvPr/>
          </p:nvSpPr>
          <p:spPr>
            <a:xfrm>
              <a:off x="416608"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0" name="Google Shape;3980;p12"/>
            <p:cNvSpPr/>
            <p:nvPr/>
          </p:nvSpPr>
          <p:spPr>
            <a:xfrm>
              <a:off x="731135"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1" name="Google Shape;3981;p12"/>
            <p:cNvSpPr/>
            <p:nvPr/>
          </p:nvSpPr>
          <p:spPr>
            <a:xfrm>
              <a:off x="416608"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2" name="Google Shape;3982;p12"/>
            <p:cNvSpPr/>
            <p:nvPr/>
          </p:nvSpPr>
          <p:spPr>
            <a:xfrm>
              <a:off x="731135"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3" name="Google Shape;3983;p12"/>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4" name="Google Shape;3984;p12"/>
            <p:cNvSpPr/>
            <p:nvPr/>
          </p:nvSpPr>
          <p:spPr>
            <a:xfrm>
              <a:off x="260081"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5" name="Google Shape;3985;p12"/>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6" name="Google Shape;3986;p12"/>
            <p:cNvSpPr/>
            <p:nvPr/>
          </p:nvSpPr>
          <p:spPr>
            <a:xfrm>
              <a:off x="5731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7" name="Google Shape;3987;p12"/>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8" name="Google Shape;3988;p12"/>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89" name="Google Shape;3989;p12"/>
            <p:cNvSpPr/>
            <p:nvPr/>
          </p:nvSpPr>
          <p:spPr>
            <a:xfrm>
              <a:off x="5731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0" name="Google Shape;3990;p12"/>
            <p:cNvSpPr/>
            <p:nvPr/>
          </p:nvSpPr>
          <p:spPr>
            <a:xfrm>
              <a:off x="88766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1" name="Google Shape;3991;p12"/>
            <p:cNvSpPr/>
            <p:nvPr/>
          </p:nvSpPr>
          <p:spPr>
            <a:xfrm>
              <a:off x="57313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2" name="Google Shape;3992;p12"/>
            <p:cNvSpPr/>
            <p:nvPr/>
          </p:nvSpPr>
          <p:spPr>
            <a:xfrm>
              <a:off x="416608"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3" name="Google Shape;3993;p12"/>
            <p:cNvSpPr/>
            <p:nvPr/>
          </p:nvSpPr>
          <p:spPr>
            <a:xfrm>
              <a:off x="731135"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4" name="Google Shape;3994;p12"/>
            <p:cNvSpPr/>
            <p:nvPr/>
          </p:nvSpPr>
          <p:spPr>
            <a:xfrm>
              <a:off x="416608"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5" name="Google Shape;3995;p12"/>
            <p:cNvSpPr/>
            <p:nvPr/>
          </p:nvSpPr>
          <p:spPr>
            <a:xfrm>
              <a:off x="731135"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6" name="Google Shape;3996;p12"/>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7" name="Google Shape;3997;p12"/>
            <p:cNvSpPr/>
            <p:nvPr/>
          </p:nvSpPr>
          <p:spPr>
            <a:xfrm>
              <a:off x="260081"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8" name="Google Shape;3998;p12"/>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3999" name="Google Shape;3999;p12"/>
            <p:cNvSpPr/>
            <p:nvPr/>
          </p:nvSpPr>
          <p:spPr>
            <a:xfrm>
              <a:off x="5731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0" name="Google Shape;4000;p12"/>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1" name="Google Shape;4001;p12"/>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2" name="Google Shape;4002;p12"/>
            <p:cNvSpPr/>
            <p:nvPr/>
          </p:nvSpPr>
          <p:spPr>
            <a:xfrm>
              <a:off x="5731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3" name="Google Shape;4003;p12"/>
            <p:cNvSpPr/>
            <p:nvPr/>
          </p:nvSpPr>
          <p:spPr>
            <a:xfrm>
              <a:off x="88766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4" name="Google Shape;4004;p12"/>
            <p:cNvSpPr/>
            <p:nvPr/>
          </p:nvSpPr>
          <p:spPr>
            <a:xfrm>
              <a:off x="57313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5" name="Google Shape;4005;p12"/>
            <p:cNvSpPr/>
            <p:nvPr/>
          </p:nvSpPr>
          <p:spPr>
            <a:xfrm>
              <a:off x="416608"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6" name="Google Shape;4006;p12"/>
            <p:cNvSpPr/>
            <p:nvPr/>
          </p:nvSpPr>
          <p:spPr>
            <a:xfrm>
              <a:off x="731135"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7" name="Google Shape;4007;p12"/>
            <p:cNvSpPr/>
            <p:nvPr/>
          </p:nvSpPr>
          <p:spPr>
            <a:xfrm>
              <a:off x="416608"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8" name="Google Shape;4008;p12"/>
            <p:cNvSpPr/>
            <p:nvPr/>
          </p:nvSpPr>
          <p:spPr>
            <a:xfrm>
              <a:off x="731135"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09" name="Google Shape;4009;p12"/>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0" name="Google Shape;4010;p12"/>
            <p:cNvSpPr/>
            <p:nvPr/>
          </p:nvSpPr>
          <p:spPr>
            <a:xfrm>
              <a:off x="260081"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1" name="Google Shape;4011;p12"/>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2" name="Google Shape;4012;p12"/>
            <p:cNvSpPr/>
            <p:nvPr/>
          </p:nvSpPr>
          <p:spPr>
            <a:xfrm>
              <a:off x="5731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3" name="Google Shape;4013;p12"/>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4" name="Google Shape;4014;p12"/>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5" name="Google Shape;4015;p12"/>
            <p:cNvSpPr/>
            <p:nvPr/>
          </p:nvSpPr>
          <p:spPr>
            <a:xfrm>
              <a:off x="5731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6" name="Google Shape;4016;p12"/>
            <p:cNvSpPr/>
            <p:nvPr/>
          </p:nvSpPr>
          <p:spPr>
            <a:xfrm>
              <a:off x="88766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7" name="Google Shape;4017;p12"/>
            <p:cNvSpPr/>
            <p:nvPr/>
          </p:nvSpPr>
          <p:spPr>
            <a:xfrm>
              <a:off x="57313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8" name="Google Shape;4018;p12"/>
            <p:cNvSpPr/>
            <p:nvPr/>
          </p:nvSpPr>
          <p:spPr>
            <a:xfrm>
              <a:off x="416608"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19" name="Google Shape;4019;p12"/>
            <p:cNvSpPr/>
            <p:nvPr/>
          </p:nvSpPr>
          <p:spPr>
            <a:xfrm>
              <a:off x="731135"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0" name="Google Shape;4020;p12"/>
            <p:cNvSpPr/>
            <p:nvPr/>
          </p:nvSpPr>
          <p:spPr>
            <a:xfrm>
              <a:off x="416608"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1" name="Google Shape;4021;p12"/>
            <p:cNvSpPr/>
            <p:nvPr/>
          </p:nvSpPr>
          <p:spPr>
            <a:xfrm>
              <a:off x="731135"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2" name="Google Shape;4022;p12"/>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3" name="Google Shape;4023;p12"/>
            <p:cNvSpPr/>
            <p:nvPr/>
          </p:nvSpPr>
          <p:spPr>
            <a:xfrm>
              <a:off x="260081"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4" name="Google Shape;4024;p12"/>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5" name="Google Shape;4025;p12"/>
            <p:cNvSpPr/>
            <p:nvPr/>
          </p:nvSpPr>
          <p:spPr>
            <a:xfrm>
              <a:off x="5731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6" name="Google Shape;4026;p12"/>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7" name="Google Shape;4027;p12"/>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8" name="Google Shape;4028;p12"/>
            <p:cNvSpPr/>
            <p:nvPr/>
          </p:nvSpPr>
          <p:spPr>
            <a:xfrm>
              <a:off x="5731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29" name="Google Shape;4029;p12"/>
            <p:cNvSpPr/>
            <p:nvPr/>
          </p:nvSpPr>
          <p:spPr>
            <a:xfrm>
              <a:off x="88766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0" name="Google Shape;4030;p12"/>
            <p:cNvSpPr/>
            <p:nvPr/>
          </p:nvSpPr>
          <p:spPr>
            <a:xfrm>
              <a:off x="57313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1" name="Google Shape;4031;p12"/>
            <p:cNvSpPr/>
            <p:nvPr/>
          </p:nvSpPr>
          <p:spPr>
            <a:xfrm>
              <a:off x="416608"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2" name="Google Shape;4032;p12"/>
            <p:cNvSpPr/>
            <p:nvPr/>
          </p:nvSpPr>
          <p:spPr>
            <a:xfrm>
              <a:off x="731135"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3" name="Google Shape;4033;p12"/>
            <p:cNvSpPr/>
            <p:nvPr/>
          </p:nvSpPr>
          <p:spPr>
            <a:xfrm>
              <a:off x="416608"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4" name="Google Shape;4034;p12"/>
            <p:cNvSpPr/>
            <p:nvPr/>
          </p:nvSpPr>
          <p:spPr>
            <a:xfrm>
              <a:off x="731135"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5" name="Google Shape;4035;p12"/>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6" name="Google Shape;4036;p12"/>
            <p:cNvSpPr/>
            <p:nvPr/>
          </p:nvSpPr>
          <p:spPr>
            <a:xfrm>
              <a:off x="260081"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7" name="Google Shape;4037;p12"/>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8" name="Google Shape;4038;p12"/>
            <p:cNvSpPr/>
            <p:nvPr/>
          </p:nvSpPr>
          <p:spPr>
            <a:xfrm>
              <a:off x="5731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39" name="Google Shape;4039;p12"/>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0" name="Google Shape;4040;p12"/>
            <p:cNvSpPr/>
            <p:nvPr/>
          </p:nvSpPr>
          <p:spPr>
            <a:xfrm>
              <a:off x="88766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1" name="Google Shape;4041;p12"/>
            <p:cNvSpPr/>
            <p:nvPr/>
          </p:nvSpPr>
          <p:spPr>
            <a:xfrm>
              <a:off x="57313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2" name="Google Shape;4042;p12"/>
            <p:cNvSpPr/>
            <p:nvPr/>
          </p:nvSpPr>
          <p:spPr>
            <a:xfrm>
              <a:off x="416608"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3" name="Google Shape;4043;p12"/>
            <p:cNvSpPr/>
            <p:nvPr/>
          </p:nvSpPr>
          <p:spPr>
            <a:xfrm>
              <a:off x="731135"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4" name="Google Shape;4044;p12"/>
            <p:cNvSpPr/>
            <p:nvPr/>
          </p:nvSpPr>
          <p:spPr>
            <a:xfrm>
              <a:off x="416608"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5" name="Google Shape;4045;p12"/>
            <p:cNvSpPr/>
            <p:nvPr/>
          </p:nvSpPr>
          <p:spPr>
            <a:xfrm>
              <a:off x="731135"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6" name="Google Shape;4046;p12"/>
            <p:cNvSpPr/>
            <p:nvPr/>
          </p:nvSpPr>
          <p:spPr>
            <a:xfrm>
              <a:off x="260081"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7" name="Google Shape;4047;p12"/>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8" name="Google Shape;4048;p12"/>
            <p:cNvSpPr/>
            <p:nvPr/>
          </p:nvSpPr>
          <p:spPr>
            <a:xfrm>
              <a:off x="5731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49" name="Google Shape;4049;p12"/>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0" name="Google Shape;4050;p12"/>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1" name="Google Shape;4051;p12"/>
            <p:cNvSpPr/>
            <p:nvPr/>
          </p:nvSpPr>
          <p:spPr>
            <a:xfrm>
              <a:off x="-52972"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2" name="Google Shape;4052;p12"/>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3" name="Google Shape;4053;p12"/>
            <p:cNvSpPr/>
            <p:nvPr/>
          </p:nvSpPr>
          <p:spPr>
            <a:xfrm>
              <a:off x="-52972"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4" name="Google Shape;4054;p12"/>
            <p:cNvSpPr/>
            <p:nvPr/>
          </p:nvSpPr>
          <p:spPr>
            <a:xfrm>
              <a:off x="260081"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5" name="Google Shape;4055;p12"/>
            <p:cNvSpPr/>
            <p:nvPr/>
          </p:nvSpPr>
          <p:spPr>
            <a:xfrm>
              <a:off x="-52972"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6" name="Google Shape;4056;p12"/>
            <p:cNvSpPr/>
            <p:nvPr/>
          </p:nvSpPr>
          <p:spPr>
            <a:xfrm>
              <a:off x="103555"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7" name="Google Shape;4057;p12"/>
            <p:cNvSpPr/>
            <p:nvPr/>
          </p:nvSpPr>
          <p:spPr>
            <a:xfrm>
              <a:off x="103555"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8" name="Google Shape;4058;p12"/>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59" name="Google Shape;4059;p12"/>
            <p:cNvSpPr/>
            <p:nvPr/>
          </p:nvSpPr>
          <p:spPr>
            <a:xfrm>
              <a:off x="-52972"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0" name="Google Shape;4060;p12"/>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1" name="Google Shape;4061;p12"/>
            <p:cNvSpPr/>
            <p:nvPr/>
          </p:nvSpPr>
          <p:spPr>
            <a:xfrm>
              <a:off x="-52972"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2" name="Google Shape;4062;p12"/>
            <p:cNvSpPr/>
            <p:nvPr/>
          </p:nvSpPr>
          <p:spPr>
            <a:xfrm>
              <a:off x="260081"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3" name="Google Shape;4063;p12"/>
            <p:cNvSpPr/>
            <p:nvPr/>
          </p:nvSpPr>
          <p:spPr>
            <a:xfrm>
              <a:off x="-52972"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4" name="Google Shape;4064;p12"/>
            <p:cNvSpPr/>
            <p:nvPr/>
          </p:nvSpPr>
          <p:spPr>
            <a:xfrm>
              <a:off x="103555"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5" name="Google Shape;4065;p12"/>
            <p:cNvSpPr/>
            <p:nvPr/>
          </p:nvSpPr>
          <p:spPr>
            <a:xfrm>
              <a:off x="103555"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6" name="Google Shape;4066;p12"/>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7" name="Google Shape;4067;p12"/>
            <p:cNvSpPr/>
            <p:nvPr/>
          </p:nvSpPr>
          <p:spPr>
            <a:xfrm>
              <a:off x="-52972"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8" name="Google Shape;4068;p12"/>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69" name="Google Shape;4069;p12"/>
            <p:cNvSpPr/>
            <p:nvPr/>
          </p:nvSpPr>
          <p:spPr>
            <a:xfrm>
              <a:off x="-52972"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0" name="Google Shape;4070;p12"/>
            <p:cNvSpPr/>
            <p:nvPr/>
          </p:nvSpPr>
          <p:spPr>
            <a:xfrm>
              <a:off x="260081"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1" name="Google Shape;4071;p12"/>
            <p:cNvSpPr/>
            <p:nvPr/>
          </p:nvSpPr>
          <p:spPr>
            <a:xfrm>
              <a:off x="-52972"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2" name="Google Shape;4072;p12"/>
            <p:cNvSpPr/>
            <p:nvPr/>
          </p:nvSpPr>
          <p:spPr>
            <a:xfrm>
              <a:off x="103555"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3" name="Google Shape;4073;p12"/>
            <p:cNvSpPr/>
            <p:nvPr/>
          </p:nvSpPr>
          <p:spPr>
            <a:xfrm>
              <a:off x="103555"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4" name="Google Shape;4074;p12"/>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5" name="Google Shape;4075;p12"/>
            <p:cNvSpPr/>
            <p:nvPr/>
          </p:nvSpPr>
          <p:spPr>
            <a:xfrm>
              <a:off x="-52972"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6" name="Google Shape;4076;p12"/>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7" name="Google Shape;4077;p12"/>
            <p:cNvSpPr/>
            <p:nvPr/>
          </p:nvSpPr>
          <p:spPr>
            <a:xfrm>
              <a:off x="-52972"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8" name="Google Shape;4078;p12"/>
            <p:cNvSpPr/>
            <p:nvPr/>
          </p:nvSpPr>
          <p:spPr>
            <a:xfrm>
              <a:off x="260081"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79" name="Google Shape;4079;p12"/>
            <p:cNvSpPr/>
            <p:nvPr/>
          </p:nvSpPr>
          <p:spPr>
            <a:xfrm>
              <a:off x="-52972"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0" name="Google Shape;4080;p12"/>
            <p:cNvSpPr/>
            <p:nvPr/>
          </p:nvSpPr>
          <p:spPr>
            <a:xfrm>
              <a:off x="103555"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1" name="Google Shape;4081;p12"/>
            <p:cNvSpPr/>
            <p:nvPr/>
          </p:nvSpPr>
          <p:spPr>
            <a:xfrm>
              <a:off x="103555"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2" name="Google Shape;4082;p12"/>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3" name="Google Shape;4083;p12"/>
            <p:cNvSpPr/>
            <p:nvPr/>
          </p:nvSpPr>
          <p:spPr>
            <a:xfrm>
              <a:off x="-52972"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4" name="Google Shape;4084;p12"/>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5" name="Google Shape;4085;p12"/>
            <p:cNvSpPr/>
            <p:nvPr/>
          </p:nvSpPr>
          <p:spPr>
            <a:xfrm>
              <a:off x="-52972"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6" name="Google Shape;4086;p12"/>
            <p:cNvSpPr/>
            <p:nvPr/>
          </p:nvSpPr>
          <p:spPr>
            <a:xfrm>
              <a:off x="260081"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7" name="Google Shape;4087;p12"/>
            <p:cNvSpPr/>
            <p:nvPr/>
          </p:nvSpPr>
          <p:spPr>
            <a:xfrm>
              <a:off x="-52972"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8" name="Google Shape;4088;p12"/>
            <p:cNvSpPr/>
            <p:nvPr/>
          </p:nvSpPr>
          <p:spPr>
            <a:xfrm>
              <a:off x="103555"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89" name="Google Shape;4089;p12"/>
            <p:cNvSpPr/>
            <p:nvPr/>
          </p:nvSpPr>
          <p:spPr>
            <a:xfrm>
              <a:off x="103555"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0" name="Google Shape;4090;p12"/>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1" name="Google Shape;4091;p12"/>
            <p:cNvSpPr/>
            <p:nvPr/>
          </p:nvSpPr>
          <p:spPr>
            <a:xfrm>
              <a:off x="-52972"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2" name="Google Shape;4092;p12"/>
            <p:cNvSpPr/>
            <p:nvPr/>
          </p:nvSpPr>
          <p:spPr>
            <a:xfrm>
              <a:off x="260081"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3" name="Google Shape;4093;p12"/>
            <p:cNvSpPr/>
            <p:nvPr/>
          </p:nvSpPr>
          <p:spPr>
            <a:xfrm>
              <a:off x="-52972"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4" name="Google Shape;4094;p12"/>
            <p:cNvSpPr/>
            <p:nvPr/>
          </p:nvSpPr>
          <p:spPr>
            <a:xfrm>
              <a:off x="103555"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5" name="Google Shape;4095;p12"/>
            <p:cNvSpPr/>
            <p:nvPr/>
          </p:nvSpPr>
          <p:spPr>
            <a:xfrm>
              <a:off x="103555"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6" name="Google Shape;4096;p12"/>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7" name="Google Shape;4097;p12"/>
            <p:cNvSpPr/>
            <p:nvPr/>
          </p:nvSpPr>
          <p:spPr>
            <a:xfrm>
              <a:off x="-52972"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8" name="Google Shape;4098;p12"/>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099" name="Google Shape;4099;p12"/>
            <p:cNvSpPr/>
            <p:nvPr/>
          </p:nvSpPr>
          <p:spPr>
            <a:xfrm>
              <a:off x="5909535"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0" name="Google Shape;4100;p12"/>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1" name="Google Shape;4101;p12"/>
            <p:cNvSpPr/>
            <p:nvPr/>
          </p:nvSpPr>
          <p:spPr>
            <a:xfrm>
              <a:off x="5909535"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2" name="Google Shape;4102;p12"/>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3" name="Google Shape;4103;p12"/>
            <p:cNvSpPr/>
            <p:nvPr/>
          </p:nvSpPr>
          <p:spPr>
            <a:xfrm>
              <a:off x="5909535"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4" name="Google Shape;4104;p12"/>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5" name="Google Shape;4105;p12"/>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6" name="Google Shape;4106;p12"/>
            <p:cNvSpPr/>
            <p:nvPr/>
          </p:nvSpPr>
          <p:spPr>
            <a:xfrm>
              <a:off x="5595008"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7" name="Google Shape;4107;p12"/>
            <p:cNvSpPr/>
            <p:nvPr/>
          </p:nvSpPr>
          <p:spPr>
            <a:xfrm>
              <a:off x="5909535"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8" name="Google Shape;4108;p12"/>
            <p:cNvSpPr/>
            <p:nvPr/>
          </p:nvSpPr>
          <p:spPr>
            <a:xfrm>
              <a:off x="5595008"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09" name="Google Shape;4109;p12"/>
            <p:cNvSpPr/>
            <p:nvPr/>
          </p:nvSpPr>
          <p:spPr>
            <a:xfrm>
              <a:off x="5437007"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0" name="Google Shape;4110;p12"/>
            <p:cNvSpPr/>
            <p:nvPr/>
          </p:nvSpPr>
          <p:spPr>
            <a:xfrm>
              <a:off x="5751534"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1" name="Google Shape;4111;p12"/>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2" name="Google Shape;4112;p12"/>
            <p:cNvSpPr/>
            <p:nvPr/>
          </p:nvSpPr>
          <p:spPr>
            <a:xfrm>
              <a:off x="528048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3" name="Google Shape;4113;p12"/>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4" name="Google Shape;4114;p12"/>
            <p:cNvSpPr/>
            <p:nvPr/>
          </p:nvSpPr>
          <p:spPr>
            <a:xfrm>
              <a:off x="5595008"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5" name="Google Shape;4115;p12"/>
            <p:cNvSpPr/>
            <p:nvPr/>
          </p:nvSpPr>
          <p:spPr>
            <a:xfrm>
              <a:off x="5909535"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6" name="Google Shape;4116;p12"/>
            <p:cNvSpPr/>
            <p:nvPr/>
          </p:nvSpPr>
          <p:spPr>
            <a:xfrm>
              <a:off x="5595008"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7" name="Google Shape;4117;p12"/>
            <p:cNvSpPr/>
            <p:nvPr/>
          </p:nvSpPr>
          <p:spPr>
            <a:xfrm>
              <a:off x="5437007"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8" name="Google Shape;4118;p12"/>
            <p:cNvSpPr/>
            <p:nvPr/>
          </p:nvSpPr>
          <p:spPr>
            <a:xfrm>
              <a:off x="5751534"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19" name="Google Shape;4119;p12"/>
            <p:cNvSpPr/>
            <p:nvPr/>
          </p:nvSpPr>
          <p:spPr>
            <a:xfrm>
              <a:off x="5437007"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0" name="Google Shape;4120;p12"/>
            <p:cNvSpPr/>
            <p:nvPr/>
          </p:nvSpPr>
          <p:spPr>
            <a:xfrm>
              <a:off x="5751534"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1" name="Google Shape;4121;p12"/>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2" name="Google Shape;4122;p12"/>
            <p:cNvSpPr/>
            <p:nvPr/>
          </p:nvSpPr>
          <p:spPr>
            <a:xfrm>
              <a:off x="528048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3" name="Google Shape;4123;p12"/>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4" name="Google Shape;4124;p12"/>
            <p:cNvSpPr/>
            <p:nvPr/>
          </p:nvSpPr>
          <p:spPr>
            <a:xfrm>
              <a:off x="5595008"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5" name="Google Shape;4125;p12"/>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6" name="Google Shape;4126;p12"/>
            <p:cNvSpPr/>
            <p:nvPr/>
          </p:nvSpPr>
          <p:spPr>
            <a:xfrm>
              <a:off x="5909535"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7" name="Google Shape;4127;p12"/>
            <p:cNvSpPr/>
            <p:nvPr/>
          </p:nvSpPr>
          <p:spPr>
            <a:xfrm>
              <a:off x="5595008"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8" name="Google Shape;4128;p12"/>
            <p:cNvSpPr/>
            <p:nvPr/>
          </p:nvSpPr>
          <p:spPr>
            <a:xfrm>
              <a:off x="5437007"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29" name="Google Shape;4129;p12"/>
            <p:cNvSpPr/>
            <p:nvPr/>
          </p:nvSpPr>
          <p:spPr>
            <a:xfrm>
              <a:off x="5751534"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0" name="Google Shape;4130;p12"/>
            <p:cNvSpPr/>
            <p:nvPr/>
          </p:nvSpPr>
          <p:spPr>
            <a:xfrm>
              <a:off x="528048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1" name="Google Shape;4131;p12"/>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2" name="Google Shape;4132;p12"/>
            <p:cNvSpPr/>
            <p:nvPr/>
          </p:nvSpPr>
          <p:spPr>
            <a:xfrm>
              <a:off x="5595008"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3" name="Google Shape;4133;p12"/>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4" name="Google Shape;4134;p12"/>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5" name="Google Shape;4135;p12"/>
            <p:cNvSpPr/>
            <p:nvPr/>
          </p:nvSpPr>
          <p:spPr>
            <a:xfrm>
              <a:off x="4967427"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6" name="Google Shape;4136;p12"/>
            <p:cNvSpPr/>
            <p:nvPr/>
          </p:nvSpPr>
          <p:spPr>
            <a:xfrm>
              <a:off x="528048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7" name="Google Shape;4137;p12"/>
            <p:cNvSpPr/>
            <p:nvPr/>
          </p:nvSpPr>
          <p:spPr>
            <a:xfrm>
              <a:off x="4967427" y="3784789"/>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8" name="Google Shape;4138;p12"/>
            <p:cNvSpPr/>
            <p:nvPr/>
          </p:nvSpPr>
          <p:spPr>
            <a:xfrm>
              <a:off x="4810900"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39" name="Google Shape;4139;p12"/>
            <p:cNvSpPr/>
            <p:nvPr/>
          </p:nvSpPr>
          <p:spPr>
            <a:xfrm>
              <a:off x="5123954"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0" name="Google Shape;4140;p12"/>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1" name="Google Shape;4141;p12"/>
            <p:cNvSpPr/>
            <p:nvPr/>
          </p:nvSpPr>
          <p:spPr>
            <a:xfrm>
              <a:off x="4652900"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2" name="Google Shape;4142;p12"/>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3" name="Google Shape;4143;p12"/>
            <p:cNvSpPr/>
            <p:nvPr/>
          </p:nvSpPr>
          <p:spPr>
            <a:xfrm>
              <a:off x="4967427"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4" name="Google Shape;4144;p12"/>
            <p:cNvSpPr/>
            <p:nvPr/>
          </p:nvSpPr>
          <p:spPr>
            <a:xfrm>
              <a:off x="528048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5" name="Google Shape;4145;p12"/>
            <p:cNvSpPr/>
            <p:nvPr/>
          </p:nvSpPr>
          <p:spPr>
            <a:xfrm>
              <a:off x="4967427" y="4413721"/>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6" name="Google Shape;4146;p12"/>
            <p:cNvSpPr/>
            <p:nvPr/>
          </p:nvSpPr>
          <p:spPr>
            <a:xfrm>
              <a:off x="4810900"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7" name="Google Shape;4147;p12"/>
            <p:cNvSpPr/>
            <p:nvPr/>
          </p:nvSpPr>
          <p:spPr>
            <a:xfrm>
              <a:off x="5123954"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8" name="Google Shape;4148;p12"/>
            <p:cNvSpPr/>
            <p:nvPr/>
          </p:nvSpPr>
          <p:spPr>
            <a:xfrm>
              <a:off x="4810900"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49" name="Google Shape;4149;p12"/>
            <p:cNvSpPr/>
            <p:nvPr/>
          </p:nvSpPr>
          <p:spPr>
            <a:xfrm>
              <a:off x="5123954"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0" name="Google Shape;4150;p12"/>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1" name="Google Shape;4151;p12"/>
            <p:cNvSpPr/>
            <p:nvPr/>
          </p:nvSpPr>
          <p:spPr>
            <a:xfrm>
              <a:off x="4652900"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2" name="Google Shape;4152;p12"/>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3" name="Google Shape;4153;p12"/>
            <p:cNvSpPr/>
            <p:nvPr/>
          </p:nvSpPr>
          <p:spPr>
            <a:xfrm>
              <a:off x="4967427"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4" name="Google Shape;4154;p12"/>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5" name="Google Shape;4155;p12"/>
            <p:cNvSpPr/>
            <p:nvPr/>
          </p:nvSpPr>
          <p:spPr>
            <a:xfrm>
              <a:off x="528048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6" name="Google Shape;4156;p12"/>
            <p:cNvSpPr/>
            <p:nvPr/>
          </p:nvSpPr>
          <p:spPr>
            <a:xfrm>
              <a:off x="4967427" y="5041302"/>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7" name="Google Shape;4157;p12"/>
            <p:cNvSpPr/>
            <p:nvPr/>
          </p:nvSpPr>
          <p:spPr>
            <a:xfrm>
              <a:off x="4810900"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8" name="Google Shape;4158;p12"/>
            <p:cNvSpPr/>
            <p:nvPr/>
          </p:nvSpPr>
          <p:spPr>
            <a:xfrm>
              <a:off x="5123954"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59" name="Google Shape;4159;p12"/>
            <p:cNvSpPr/>
            <p:nvPr/>
          </p:nvSpPr>
          <p:spPr>
            <a:xfrm>
              <a:off x="4652900"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0" name="Google Shape;4160;p12"/>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1" name="Google Shape;4161;p12"/>
            <p:cNvSpPr/>
            <p:nvPr/>
          </p:nvSpPr>
          <p:spPr>
            <a:xfrm>
              <a:off x="4967427"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2" name="Google Shape;4162;p12"/>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3" name="Google Shape;4163;p12"/>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4" name="Google Shape;4164;p12"/>
            <p:cNvSpPr/>
            <p:nvPr/>
          </p:nvSpPr>
          <p:spPr>
            <a:xfrm>
              <a:off x="4339846"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5" name="Google Shape;4165;p12"/>
            <p:cNvSpPr/>
            <p:nvPr/>
          </p:nvSpPr>
          <p:spPr>
            <a:xfrm>
              <a:off x="4652900"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6" name="Google Shape;4166;p12"/>
            <p:cNvSpPr/>
            <p:nvPr/>
          </p:nvSpPr>
          <p:spPr>
            <a:xfrm>
              <a:off x="4339846"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7" name="Google Shape;4167;p12"/>
            <p:cNvSpPr/>
            <p:nvPr/>
          </p:nvSpPr>
          <p:spPr>
            <a:xfrm>
              <a:off x="4183320" y="3942790"/>
              <a:ext cx="95218" cy="95218"/>
            </a:xfrm>
            <a:custGeom>
              <a:avLst/>
              <a:gdLst/>
              <a:ahLst/>
              <a:cxnLst/>
              <a:rect l="l" t="t" r="r" b="b"/>
              <a:pathLst>
                <a:path w="775" h="775"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8" name="Google Shape;4168;p12"/>
            <p:cNvSpPr/>
            <p:nvPr/>
          </p:nvSpPr>
          <p:spPr>
            <a:xfrm>
              <a:off x="4496373" y="3942790"/>
              <a:ext cx="93744" cy="95218"/>
            </a:xfrm>
            <a:custGeom>
              <a:avLst/>
              <a:gdLst/>
              <a:ahLst/>
              <a:cxnLst/>
              <a:rect l="l" t="t" r="r" b="b"/>
              <a:pathLst>
                <a:path w="763" h="775"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69" name="Google Shape;4169;p12"/>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0" name="Google Shape;4170;p12"/>
            <p:cNvSpPr/>
            <p:nvPr/>
          </p:nvSpPr>
          <p:spPr>
            <a:xfrm>
              <a:off x="402544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1" name="Google Shape;4171;p12"/>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2" name="Google Shape;4172;p12"/>
            <p:cNvSpPr/>
            <p:nvPr/>
          </p:nvSpPr>
          <p:spPr>
            <a:xfrm>
              <a:off x="4339846"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3" name="Google Shape;4173;p12"/>
            <p:cNvSpPr/>
            <p:nvPr/>
          </p:nvSpPr>
          <p:spPr>
            <a:xfrm>
              <a:off x="4652900"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4" name="Google Shape;4174;p12"/>
            <p:cNvSpPr/>
            <p:nvPr/>
          </p:nvSpPr>
          <p:spPr>
            <a:xfrm>
              <a:off x="4339846"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5" name="Google Shape;4175;p12"/>
            <p:cNvSpPr/>
            <p:nvPr/>
          </p:nvSpPr>
          <p:spPr>
            <a:xfrm>
              <a:off x="4183320" y="4570248"/>
              <a:ext cx="95218" cy="93744"/>
            </a:xfrm>
            <a:custGeom>
              <a:avLst/>
              <a:gdLst/>
              <a:ahLst/>
              <a:cxnLst/>
              <a:rect l="l" t="t" r="r" b="b"/>
              <a:pathLst>
                <a:path w="775" h="763" extrusionOk="0">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6" name="Google Shape;4176;p12"/>
            <p:cNvSpPr/>
            <p:nvPr/>
          </p:nvSpPr>
          <p:spPr>
            <a:xfrm>
              <a:off x="4496373" y="4570248"/>
              <a:ext cx="93744" cy="93744"/>
            </a:xfrm>
            <a:custGeom>
              <a:avLst/>
              <a:gdLst/>
              <a:ahLst/>
              <a:cxnLst/>
              <a:rect l="l" t="t" r="r" b="b"/>
              <a:pathLst>
                <a:path w="763" h="763" extrusionOk="0">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7" name="Google Shape;4177;p12"/>
            <p:cNvSpPr/>
            <p:nvPr/>
          </p:nvSpPr>
          <p:spPr>
            <a:xfrm>
              <a:off x="4183320" y="4257195"/>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8" name="Google Shape;4178;p12"/>
            <p:cNvSpPr/>
            <p:nvPr/>
          </p:nvSpPr>
          <p:spPr>
            <a:xfrm>
              <a:off x="4496373" y="4257195"/>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79" name="Google Shape;4179;p12"/>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0" name="Google Shape;4180;p12"/>
            <p:cNvSpPr/>
            <p:nvPr/>
          </p:nvSpPr>
          <p:spPr>
            <a:xfrm>
              <a:off x="402544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1" name="Google Shape;4181;p12"/>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2" name="Google Shape;4182;p12"/>
            <p:cNvSpPr/>
            <p:nvPr/>
          </p:nvSpPr>
          <p:spPr>
            <a:xfrm>
              <a:off x="4339846"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3" name="Google Shape;4183;p12"/>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4" name="Google Shape;4184;p12"/>
            <p:cNvSpPr/>
            <p:nvPr/>
          </p:nvSpPr>
          <p:spPr>
            <a:xfrm>
              <a:off x="4652900"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5" name="Google Shape;4185;p12"/>
            <p:cNvSpPr/>
            <p:nvPr/>
          </p:nvSpPr>
          <p:spPr>
            <a:xfrm>
              <a:off x="4339846"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6" name="Google Shape;4186;p12"/>
            <p:cNvSpPr/>
            <p:nvPr/>
          </p:nvSpPr>
          <p:spPr>
            <a:xfrm>
              <a:off x="4183320" y="4884775"/>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7" name="Google Shape;4187;p12"/>
            <p:cNvSpPr/>
            <p:nvPr/>
          </p:nvSpPr>
          <p:spPr>
            <a:xfrm>
              <a:off x="4496373" y="4884775"/>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8" name="Google Shape;4188;p12"/>
            <p:cNvSpPr/>
            <p:nvPr/>
          </p:nvSpPr>
          <p:spPr>
            <a:xfrm>
              <a:off x="402544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89" name="Google Shape;4189;p12"/>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0" name="Google Shape;4190;p12"/>
            <p:cNvSpPr/>
            <p:nvPr/>
          </p:nvSpPr>
          <p:spPr>
            <a:xfrm>
              <a:off x="4339846"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1" name="Google Shape;4191;p12"/>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2" name="Google Shape;4192;p12"/>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3" name="Google Shape;4193;p12"/>
            <p:cNvSpPr/>
            <p:nvPr/>
          </p:nvSpPr>
          <p:spPr>
            <a:xfrm>
              <a:off x="371091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4" name="Google Shape;4194;p12"/>
            <p:cNvSpPr/>
            <p:nvPr/>
          </p:nvSpPr>
          <p:spPr>
            <a:xfrm>
              <a:off x="402544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5" name="Google Shape;4195;p12"/>
            <p:cNvSpPr/>
            <p:nvPr/>
          </p:nvSpPr>
          <p:spPr>
            <a:xfrm>
              <a:off x="371091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6" name="Google Shape;4196;p12"/>
            <p:cNvSpPr/>
            <p:nvPr/>
          </p:nvSpPr>
          <p:spPr>
            <a:xfrm>
              <a:off x="3554388"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7" name="Google Shape;4197;p12"/>
            <p:cNvSpPr/>
            <p:nvPr/>
          </p:nvSpPr>
          <p:spPr>
            <a:xfrm>
              <a:off x="3868915"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8" name="Google Shape;4198;p12"/>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199" name="Google Shape;4199;p12"/>
            <p:cNvSpPr/>
            <p:nvPr/>
          </p:nvSpPr>
          <p:spPr>
            <a:xfrm>
              <a:off x="3399336"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0" name="Google Shape;4200;p12"/>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1" name="Google Shape;4201;p12"/>
            <p:cNvSpPr/>
            <p:nvPr/>
          </p:nvSpPr>
          <p:spPr>
            <a:xfrm>
              <a:off x="371091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2" name="Google Shape;4202;p12"/>
            <p:cNvSpPr/>
            <p:nvPr/>
          </p:nvSpPr>
          <p:spPr>
            <a:xfrm>
              <a:off x="402544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3" name="Google Shape;4203;p12"/>
            <p:cNvSpPr/>
            <p:nvPr/>
          </p:nvSpPr>
          <p:spPr>
            <a:xfrm>
              <a:off x="371091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4" name="Google Shape;4204;p12"/>
            <p:cNvSpPr/>
            <p:nvPr/>
          </p:nvSpPr>
          <p:spPr>
            <a:xfrm>
              <a:off x="3554388"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5" name="Google Shape;4205;p12"/>
            <p:cNvSpPr/>
            <p:nvPr/>
          </p:nvSpPr>
          <p:spPr>
            <a:xfrm>
              <a:off x="3868915"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6" name="Google Shape;4206;p12"/>
            <p:cNvSpPr/>
            <p:nvPr/>
          </p:nvSpPr>
          <p:spPr>
            <a:xfrm>
              <a:off x="3554388"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7" name="Google Shape;4207;p12"/>
            <p:cNvSpPr/>
            <p:nvPr/>
          </p:nvSpPr>
          <p:spPr>
            <a:xfrm>
              <a:off x="3868915"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8" name="Google Shape;4208;p12"/>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09" name="Google Shape;4209;p12"/>
            <p:cNvSpPr/>
            <p:nvPr/>
          </p:nvSpPr>
          <p:spPr>
            <a:xfrm>
              <a:off x="3399336"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0" name="Google Shape;4210;p12"/>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1" name="Google Shape;4211;p12"/>
            <p:cNvSpPr/>
            <p:nvPr/>
          </p:nvSpPr>
          <p:spPr>
            <a:xfrm>
              <a:off x="371091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2" name="Google Shape;4212;p12"/>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3" name="Google Shape;4213;p12"/>
            <p:cNvSpPr/>
            <p:nvPr/>
          </p:nvSpPr>
          <p:spPr>
            <a:xfrm>
              <a:off x="402544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4" name="Google Shape;4214;p12"/>
            <p:cNvSpPr/>
            <p:nvPr/>
          </p:nvSpPr>
          <p:spPr>
            <a:xfrm>
              <a:off x="371091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5" name="Google Shape;4215;p12"/>
            <p:cNvSpPr/>
            <p:nvPr/>
          </p:nvSpPr>
          <p:spPr>
            <a:xfrm>
              <a:off x="3554388"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6" name="Google Shape;4216;p12"/>
            <p:cNvSpPr/>
            <p:nvPr/>
          </p:nvSpPr>
          <p:spPr>
            <a:xfrm>
              <a:off x="3868915"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7" name="Google Shape;4217;p12"/>
            <p:cNvSpPr/>
            <p:nvPr/>
          </p:nvSpPr>
          <p:spPr>
            <a:xfrm>
              <a:off x="3399336"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8" name="Google Shape;4218;p12"/>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19" name="Google Shape;4219;p12"/>
            <p:cNvSpPr/>
            <p:nvPr/>
          </p:nvSpPr>
          <p:spPr>
            <a:xfrm>
              <a:off x="371091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0" name="Google Shape;4220;p12"/>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1" name="Google Shape;4221;p12"/>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2" name="Google Shape;4222;p12"/>
            <p:cNvSpPr/>
            <p:nvPr/>
          </p:nvSpPr>
          <p:spPr>
            <a:xfrm>
              <a:off x="30833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3" name="Google Shape;4223;p12"/>
            <p:cNvSpPr/>
            <p:nvPr/>
          </p:nvSpPr>
          <p:spPr>
            <a:xfrm>
              <a:off x="3399336"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4" name="Google Shape;4224;p12"/>
            <p:cNvSpPr/>
            <p:nvPr/>
          </p:nvSpPr>
          <p:spPr>
            <a:xfrm>
              <a:off x="308333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5" name="Google Shape;4225;p12"/>
            <p:cNvSpPr/>
            <p:nvPr/>
          </p:nvSpPr>
          <p:spPr>
            <a:xfrm>
              <a:off x="2926807"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6" name="Google Shape;4226;p12"/>
            <p:cNvSpPr/>
            <p:nvPr/>
          </p:nvSpPr>
          <p:spPr>
            <a:xfrm>
              <a:off x="3241335"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7" name="Google Shape;4227;p12"/>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8" name="Google Shape;4228;p12"/>
            <p:cNvSpPr/>
            <p:nvPr/>
          </p:nvSpPr>
          <p:spPr>
            <a:xfrm>
              <a:off x="2770281"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29" name="Google Shape;4229;p12"/>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0" name="Google Shape;4230;p12"/>
            <p:cNvSpPr/>
            <p:nvPr/>
          </p:nvSpPr>
          <p:spPr>
            <a:xfrm>
              <a:off x="30833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1" name="Google Shape;4231;p12"/>
            <p:cNvSpPr/>
            <p:nvPr/>
          </p:nvSpPr>
          <p:spPr>
            <a:xfrm>
              <a:off x="3399336"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2" name="Google Shape;4232;p12"/>
            <p:cNvSpPr/>
            <p:nvPr/>
          </p:nvSpPr>
          <p:spPr>
            <a:xfrm>
              <a:off x="308333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3" name="Google Shape;4233;p12"/>
            <p:cNvSpPr/>
            <p:nvPr/>
          </p:nvSpPr>
          <p:spPr>
            <a:xfrm>
              <a:off x="2926807"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4" name="Google Shape;4234;p12"/>
            <p:cNvSpPr/>
            <p:nvPr/>
          </p:nvSpPr>
          <p:spPr>
            <a:xfrm>
              <a:off x="3241335"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5" name="Google Shape;4235;p12"/>
            <p:cNvSpPr/>
            <p:nvPr/>
          </p:nvSpPr>
          <p:spPr>
            <a:xfrm>
              <a:off x="2926807"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6" name="Google Shape;4236;p12"/>
            <p:cNvSpPr/>
            <p:nvPr/>
          </p:nvSpPr>
          <p:spPr>
            <a:xfrm>
              <a:off x="3241335"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7" name="Google Shape;4237;p12"/>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8" name="Google Shape;4238;p12"/>
            <p:cNvSpPr/>
            <p:nvPr/>
          </p:nvSpPr>
          <p:spPr>
            <a:xfrm>
              <a:off x="2770281"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39" name="Google Shape;4239;p12"/>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0" name="Google Shape;4240;p12"/>
            <p:cNvSpPr/>
            <p:nvPr/>
          </p:nvSpPr>
          <p:spPr>
            <a:xfrm>
              <a:off x="30833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1" name="Google Shape;4241;p12"/>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2" name="Google Shape;4242;p12"/>
            <p:cNvSpPr/>
            <p:nvPr/>
          </p:nvSpPr>
          <p:spPr>
            <a:xfrm>
              <a:off x="3399336"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3" name="Google Shape;4243;p12"/>
            <p:cNvSpPr/>
            <p:nvPr/>
          </p:nvSpPr>
          <p:spPr>
            <a:xfrm>
              <a:off x="308333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4" name="Google Shape;4244;p12"/>
            <p:cNvSpPr/>
            <p:nvPr/>
          </p:nvSpPr>
          <p:spPr>
            <a:xfrm>
              <a:off x="2926807"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5" name="Google Shape;4245;p12"/>
            <p:cNvSpPr/>
            <p:nvPr/>
          </p:nvSpPr>
          <p:spPr>
            <a:xfrm>
              <a:off x="3241335"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6" name="Google Shape;4246;p12"/>
            <p:cNvSpPr/>
            <p:nvPr/>
          </p:nvSpPr>
          <p:spPr>
            <a:xfrm>
              <a:off x="2770281"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7" name="Google Shape;4247;p12"/>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8" name="Google Shape;4248;p12"/>
            <p:cNvSpPr/>
            <p:nvPr/>
          </p:nvSpPr>
          <p:spPr>
            <a:xfrm>
              <a:off x="30833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49" name="Google Shape;4249;p12"/>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0" name="Google Shape;4250;p12"/>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1" name="Google Shape;4251;p12"/>
            <p:cNvSpPr/>
            <p:nvPr/>
          </p:nvSpPr>
          <p:spPr>
            <a:xfrm>
              <a:off x="2457228"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2" name="Google Shape;4252;p12"/>
            <p:cNvSpPr/>
            <p:nvPr/>
          </p:nvSpPr>
          <p:spPr>
            <a:xfrm>
              <a:off x="2770281"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3" name="Google Shape;4253;p12"/>
            <p:cNvSpPr/>
            <p:nvPr/>
          </p:nvSpPr>
          <p:spPr>
            <a:xfrm>
              <a:off x="2457228"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4" name="Google Shape;4254;p12"/>
            <p:cNvSpPr/>
            <p:nvPr/>
          </p:nvSpPr>
          <p:spPr>
            <a:xfrm>
              <a:off x="2299227"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5" name="Google Shape;4255;p12"/>
            <p:cNvSpPr/>
            <p:nvPr/>
          </p:nvSpPr>
          <p:spPr>
            <a:xfrm>
              <a:off x="2613754"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6" name="Google Shape;4256;p12"/>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7" name="Google Shape;4257;p12"/>
            <p:cNvSpPr/>
            <p:nvPr/>
          </p:nvSpPr>
          <p:spPr>
            <a:xfrm>
              <a:off x="214270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8" name="Google Shape;4258;p12"/>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59" name="Google Shape;4259;p12"/>
            <p:cNvSpPr/>
            <p:nvPr/>
          </p:nvSpPr>
          <p:spPr>
            <a:xfrm>
              <a:off x="2457228"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0" name="Google Shape;4260;p12"/>
            <p:cNvSpPr/>
            <p:nvPr/>
          </p:nvSpPr>
          <p:spPr>
            <a:xfrm>
              <a:off x="2770281"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1" name="Google Shape;4261;p12"/>
            <p:cNvSpPr/>
            <p:nvPr/>
          </p:nvSpPr>
          <p:spPr>
            <a:xfrm>
              <a:off x="2457228"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2" name="Google Shape;4262;p12"/>
            <p:cNvSpPr/>
            <p:nvPr/>
          </p:nvSpPr>
          <p:spPr>
            <a:xfrm>
              <a:off x="2299227"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3" name="Google Shape;4263;p12"/>
            <p:cNvSpPr/>
            <p:nvPr/>
          </p:nvSpPr>
          <p:spPr>
            <a:xfrm>
              <a:off x="2613754"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4" name="Google Shape;4264;p12"/>
            <p:cNvSpPr/>
            <p:nvPr/>
          </p:nvSpPr>
          <p:spPr>
            <a:xfrm>
              <a:off x="2299227"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5" name="Google Shape;4265;p12"/>
            <p:cNvSpPr/>
            <p:nvPr/>
          </p:nvSpPr>
          <p:spPr>
            <a:xfrm>
              <a:off x="2613754"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6" name="Google Shape;4266;p12"/>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7" name="Google Shape;4267;p12"/>
            <p:cNvSpPr/>
            <p:nvPr/>
          </p:nvSpPr>
          <p:spPr>
            <a:xfrm>
              <a:off x="214270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8" name="Google Shape;4268;p12"/>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69" name="Google Shape;4269;p12"/>
            <p:cNvSpPr/>
            <p:nvPr/>
          </p:nvSpPr>
          <p:spPr>
            <a:xfrm>
              <a:off x="2457228"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0" name="Google Shape;4270;p12"/>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1" name="Google Shape;4271;p12"/>
            <p:cNvSpPr/>
            <p:nvPr/>
          </p:nvSpPr>
          <p:spPr>
            <a:xfrm>
              <a:off x="2770281"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2" name="Google Shape;4272;p12"/>
            <p:cNvSpPr/>
            <p:nvPr/>
          </p:nvSpPr>
          <p:spPr>
            <a:xfrm>
              <a:off x="2457228"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3" name="Google Shape;4273;p12"/>
            <p:cNvSpPr/>
            <p:nvPr/>
          </p:nvSpPr>
          <p:spPr>
            <a:xfrm>
              <a:off x="2299227"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4" name="Google Shape;4274;p12"/>
            <p:cNvSpPr/>
            <p:nvPr/>
          </p:nvSpPr>
          <p:spPr>
            <a:xfrm>
              <a:off x="2613754"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5" name="Google Shape;4275;p12"/>
            <p:cNvSpPr/>
            <p:nvPr/>
          </p:nvSpPr>
          <p:spPr>
            <a:xfrm>
              <a:off x="214270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6" name="Google Shape;4276;p12"/>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7" name="Google Shape;4277;p12"/>
            <p:cNvSpPr/>
            <p:nvPr/>
          </p:nvSpPr>
          <p:spPr>
            <a:xfrm>
              <a:off x="2457228"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8" name="Google Shape;4278;p12"/>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79" name="Google Shape;4279;p12"/>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0" name="Google Shape;4280;p12"/>
            <p:cNvSpPr/>
            <p:nvPr/>
          </p:nvSpPr>
          <p:spPr>
            <a:xfrm>
              <a:off x="1829647"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1" name="Google Shape;4281;p12"/>
            <p:cNvSpPr/>
            <p:nvPr/>
          </p:nvSpPr>
          <p:spPr>
            <a:xfrm>
              <a:off x="214270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2" name="Google Shape;4282;p12"/>
            <p:cNvSpPr/>
            <p:nvPr/>
          </p:nvSpPr>
          <p:spPr>
            <a:xfrm>
              <a:off x="1829647"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3" name="Google Shape;4283;p12"/>
            <p:cNvSpPr/>
            <p:nvPr/>
          </p:nvSpPr>
          <p:spPr>
            <a:xfrm>
              <a:off x="1673120"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4" name="Google Shape;4284;p12"/>
            <p:cNvSpPr/>
            <p:nvPr/>
          </p:nvSpPr>
          <p:spPr>
            <a:xfrm>
              <a:off x="1984699"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5" name="Google Shape;4285;p12"/>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6" name="Google Shape;4286;p12"/>
            <p:cNvSpPr/>
            <p:nvPr/>
          </p:nvSpPr>
          <p:spPr>
            <a:xfrm>
              <a:off x="1515120" y="3784789"/>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7" name="Google Shape;4287;p12"/>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8" name="Google Shape;4288;p12"/>
            <p:cNvSpPr/>
            <p:nvPr/>
          </p:nvSpPr>
          <p:spPr>
            <a:xfrm>
              <a:off x="1829647"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89" name="Google Shape;4289;p12"/>
            <p:cNvSpPr/>
            <p:nvPr/>
          </p:nvSpPr>
          <p:spPr>
            <a:xfrm>
              <a:off x="214270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0" name="Google Shape;4290;p12"/>
            <p:cNvSpPr/>
            <p:nvPr/>
          </p:nvSpPr>
          <p:spPr>
            <a:xfrm>
              <a:off x="1829647"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1" name="Google Shape;4291;p12"/>
            <p:cNvSpPr/>
            <p:nvPr/>
          </p:nvSpPr>
          <p:spPr>
            <a:xfrm>
              <a:off x="1673120"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2" name="Google Shape;4292;p12"/>
            <p:cNvSpPr/>
            <p:nvPr/>
          </p:nvSpPr>
          <p:spPr>
            <a:xfrm>
              <a:off x="1984699"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3" name="Google Shape;4293;p12"/>
            <p:cNvSpPr/>
            <p:nvPr/>
          </p:nvSpPr>
          <p:spPr>
            <a:xfrm>
              <a:off x="1673120"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4" name="Google Shape;4294;p12"/>
            <p:cNvSpPr/>
            <p:nvPr/>
          </p:nvSpPr>
          <p:spPr>
            <a:xfrm>
              <a:off x="1984699"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5" name="Google Shape;4295;p12"/>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6" name="Google Shape;4296;p12"/>
            <p:cNvSpPr/>
            <p:nvPr/>
          </p:nvSpPr>
          <p:spPr>
            <a:xfrm>
              <a:off x="1515120" y="4413721"/>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7" name="Google Shape;4297;p12"/>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8" name="Google Shape;4298;p12"/>
            <p:cNvSpPr/>
            <p:nvPr/>
          </p:nvSpPr>
          <p:spPr>
            <a:xfrm>
              <a:off x="1829647"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299" name="Google Shape;4299;p12"/>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0" name="Google Shape;4300;p12"/>
            <p:cNvSpPr/>
            <p:nvPr/>
          </p:nvSpPr>
          <p:spPr>
            <a:xfrm>
              <a:off x="214270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1" name="Google Shape;4301;p12"/>
            <p:cNvSpPr/>
            <p:nvPr/>
          </p:nvSpPr>
          <p:spPr>
            <a:xfrm>
              <a:off x="1829647"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2" name="Google Shape;4302;p12"/>
            <p:cNvSpPr/>
            <p:nvPr/>
          </p:nvSpPr>
          <p:spPr>
            <a:xfrm>
              <a:off x="1673120"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3" name="Google Shape;4303;p12"/>
            <p:cNvSpPr/>
            <p:nvPr/>
          </p:nvSpPr>
          <p:spPr>
            <a:xfrm>
              <a:off x="1984699"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4" name="Google Shape;4304;p12"/>
            <p:cNvSpPr/>
            <p:nvPr/>
          </p:nvSpPr>
          <p:spPr>
            <a:xfrm>
              <a:off x="1515120" y="5041302"/>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5" name="Google Shape;4305;p12"/>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6" name="Google Shape;4306;p12"/>
            <p:cNvSpPr/>
            <p:nvPr/>
          </p:nvSpPr>
          <p:spPr>
            <a:xfrm>
              <a:off x="1829647"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7" name="Google Shape;4307;p12"/>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8" name="Google Shape;4308;p12"/>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09" name="Google Shape;4309;p12"/>
            <p:cNvSpPr/>
            <p:nvPr/>
          </p:nvSpPr>
          <p:spPr>
            <a:xfrm>
              <a:off x="1200715" y="4099316"/>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0" name="Google Shape;4310;p12"/>
            <p:cNvSpPr/>
            <p:nvPr/>
          </p:nvSpPr>
          <p:spPr>
            <a:xfrm>
              <a:off x="1515120" y="3784789"/>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1" name="Google Shape;4311;p12"/>
            <p:cNvSpPr/>
            <p:nvPr/>
          </p:nvSpPr>
          <p:spPr>
            <a:xfrm>
              <a:off x="1200715" y="3784789"/>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2" name="Google Shape;4312;p12"/>
            <p:cNvSpPr/>
            <p:nvPr/>
          </p:nvSpPr>
          <p:spPr>
            <a:xfrm>
              <a:off x="1045663"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3" name="Google Shape;4313;p12"/>
            <p:cNvSpPr/>
            <p:nvPr/>
          </p:nvSpPr>
          <p:spPr>
            <a:xfrm>
              <a:off x="1357241" y="3942790"/>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4" name="Google Shape;4314;p12"/>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5" name="Google Shape;4315;p12"/>
            <p:cNvSpPr/>
            <p:nvPr/>
          </p:nvSpPr>
          <p:spPr>
            <a:xfrm>
              <a:off x="88766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6" name="Google Shape;4316;p12"/>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7" name="Google Shape;4317;p12"/>
            <p:cNvSpPr/>
            <p:nvPr/>
          </p:nvSpPr>
          <p:spPr>
            <a:xfrm>
              <a:off x="1200715" y="4726774"/>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8" name="Google Shape;4318;p12"/>
            <p:cNvSpPr/>
            <p:nvPr/>
          </p:nvSpPr>
          <p:spPr>
            <a:xfrm>
              <a:off x="1515120" y="4413721"/>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19" name="Google Shape;4319;p12"/>
            <p:cNvSpPr/>
            <p:nvPr/>
          </p:nvSpPr>
          <p:spPr>
            <a:xfrm>
              <a:off x="1200715" y="4413721"/>
              <a:ext cx="95096" cy="95218"/>
            </a:xfrm>
            <a:custGeom>
              <a:avLst/>
              <a:gdLst/>
              <a:ahLst/>
              <a:cxnLst/>
              <a:rect l="l" t="t" r="r" b="b"/>
              <a:pathLst>
                <a:path w="774" h="775" extrusionOk="0">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0" name="Google Shape;4320;p12"/>
            <p:cNvSpPr/>
            <p:nvPr/>
          </p:nvSpPr>
          <p:spPr>
            <a:xfrm>
              <a:off x="1045663"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1" name="Google Shape;4321;p12"/>
            <p:cNvSpPr/>
            <p:nvPr/>
          </p:nvSpPr>
          <p:spPr>
            <a:xfrm>
              <a:off x="1357241" y="4570248"/>
              <a:ext cx="95096" cy="93744"/>
            </a:xfrm>
            <a:custGeom>
              <a:avLst/>
              <a:gdLst/>
              <a:ahLst/>
              <a:cxnLst/>
              <a:rect l="l" t="t" r="r" b="b"/>
              <a:pathLst>
                <a:path w="774" h="763" extrusionOk="0">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2" name="Google Shape;4322;p12"/>
            <p:cNvSpPr/>
            <p:nvPr/>
          </p:nvSpPr>
          <p:spPr>
            <a:xfrm>
              <a:off x="1045663"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3" name="Google Shape;4323;p12"/>
            <p:cNvSpPr/>
            <p:nvPr/>
          </p:nvSpPr>
          <p:spPr>
            <a:xfrm>
              <a:off x="1357241" y="4257195"/>
              <a:ext cx="95096" cy="95218"/>
            </a:xfrm>
            <a:custGeom>
              <a:avLst/>
              <a:gdLst/>
              <a:ahLst/>
              <a:cxnLst/>
              <a:rect l="l" t="t" r="r" b="b"/>
              <a:pathLst>
                <a:path w="774" h="775" extrusionOk="0">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4" name="Google Shape;4324;p12"/>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5" name="Google Shape;4325;p12"/>
            <p:cNvSpPr/>
            <p:nvPr/>
          </p:nvSpPr>
          <p:spPr>
            <a:xfrm>
              <a:off x="88766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6" name="Google Shape;4326;p12"/>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7" name="Google Shape;4327;p12"/>
            <p:cNvSpPr/>
            <p:nvPr/>
          </p:nvSpPr>
          <p:spPr>
            <a:xfrm>
              <a:off x="1200715" y="4099316"/>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8" name="Google Shape;4328;p12"/>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29" name="Google Shape;4329;p12"/>
            <p:cNvSpPr/>
            <p:nvPr/>
          </p:nvSpPr>
          <p:spPr>
            <a:xfrm>
              <a:off x="1515120" y="5041302"/>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0" name="Google Shape;4330;p12"/>
            <p:cNvSpPr/>
            <p:nvPr/>
          </p:nvSpPr>
          <p:spPr>
            <a:xfrm>
              <a:off x="1200715" y="5041302"/>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1" name="Google Shape;4331;p12"/>
            <p:cNvSpPr/>
            <p:nvPr/>
          </p:nvSpPr>
          <p:spPr>
            <a:xfrm>
              <a:off x="1045663"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2" name="Google Shape;4332;p12"/>
            <p:cNvSpPr/>
            <p:nvPr/>
          </p:nvSpPr>
          <p:spPr>
            <a:xfrm>
              <a:off x="1357241" y="4884775"/>
              <a:ext cx="95096" cy="95218"/>
            </a:xfrm>
            <a:custGeom>
              <a:avLst/>
              <a:gdLst/>
              <a:ahLst/>
              <a:cxnLst/>
              <a:rect l="l" t="t" r="r" b="b"/>
              <a:pathLst>
                <a:path w="774" h="775" extrusionOk="0">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3" name="Google Shape;4333;p12"/>
            <p:cNvSpPr/>
            <p:nvPr/>
          </p:nvSpPr>
          <p:spPr>
            <a:xfrm>
              <a:off x="88766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4" name="Google Shape;4334;p12"/>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5" name="Google Shape;4335;p12"/>
            <p:cNvSpPr/>
            <p:nvPr/>
          </p:nvSpPr>
          <p:spPr>
            <a:xfrm>
              <a:off x="1200715" y="4726774"/>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6" name="Google Shape;4336;p12"/>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7" name="Google Shape;4337;p12"/>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8" name="Google Shape;4338;p12"/>
            <p:cNvSpPr/>
            <p:nvPr/>
          </p:nvSpPr>
          <p:spPr>
            <a:xfrm>
              <a:off x="5731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39" name="Google Shape;4339;p12"/>
            <p:cNvSpPr/>
            <p:nvPr/>
          </p:nvSpPr>
          <p:spPr>
            <a:xfrm>
              <a:off x="88766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0" name="Google Shape;4340;p12"/>
            <p:cNvSpPr/>
            <p:nvPr/>
          </p:nvSpPr>
          <p:spPr>
            <a:xfrm>
              <a:off x="57313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1" name="Google Shape;4341;p12"/>
            <p:cNvSpPr/>
            <p:nvPr/>
          </p:nvSpPr>
          <p:spPr>
            <a:xfrm>
              <a:off x="416608"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2" name="Google Shape;4342;p12"/>
            <p:cNvSpPr/>
            <p:nvPr/>
          </p:nvSpPr>
          <p:spPr>
            <a:xfrm>
              <a:off x="731135"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3" name="Google Shape;4343;p12"/>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4" name="Google Shape;4344;p12"/>
            <p:cNvSpPr/>
            <p:nvPr/>
          </p:nvSpPr>
          <p:spPr>
            <a:xfrm>
              <a:off x="260081"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5" name="Google Shape;4345;p12"/>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6" name="Google Shape;4346;p12"/>
            <p:cNvSpPr/>
            <p:nvPr/>
          </p:nvSpPr>
          <p:spPr>
            <a:xfrm>
              <a:off x="5731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7" name="Google Shape;4347;p12"/>
            <p:cNvSpPr/>
            <p:nvPr/>
          </p:nvSpPr>
          <p:spPr>
            <a:xfrm>
              <a:off x="88766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8" name="Google Shape;4348;p12"/>
            <p:cNvSpPr/>
            <p:nvPr/>
          </p:nvSpPr>
          <p:spPr>
            <a:xfrm>
              <a:off x="57313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49" name="Google Shape;4349;p12"/>
            <p:cNvSpPr/>
            <p:nvPr/>
          </p:nvSpPr>
          <p:spPr>
            <a:xfrm>
              <a:off x="416608"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0" name="Google Shape;4350;p12"/>
            <p:cNvSpPr/>
            <p:nvPr/>
          </p:nvSpPr>
          <p:spPr>
            <a:xfrm>
              <a:off x="731135"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1" name="Google Shape;4351;p12"/>
            <p:cNvSpPr/>
            <p:nvPr/>
          </p:nvSpPr>
          <p:spPr>
            <a:xfrm>
              <a:off x="416608"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2" name="Google Shape;4352;p12"/>
            <p:cNvSpPr/>
            <p:nvPr/>
          </p:nvSpPr>
          <p:spPr>
            <a:xfrm>
              <a:off x="731135"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3" name="Google Shape;4353;p12"/>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4" name="Google Shape;4354;p12"/>
            <p:cNvSpPr/>
            <p:nvPr/>
          </p:nvSpPr>
          <p:spPr>
            <a:xfrm>
              <a:off x="260081"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5" name="Google Shape;4355;p12"/>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6" name="Google Shape;4356;p12"/>
            <p:cNvSpPr/>
            <p:nvPr/>
          </p:nvSpPr>
          <p:spPr>
            <a:xfrm>
              <a:off x="5731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7" name="Google Shape;4357;p12"/>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8" name="Google Shape;4358;p12"/>
            <p:cNvSpPr/>
            <p:nvPr/>
          </p:nvSpPr>
          <p:spPr>
            <a:xfrm>
              <a:off x="88766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59" name="Google Shape;4359;p12"/>
            <p:cNvSpPr/>
            <p:nvPr/>
          </p:nvSpPr>
          <p:spPr>
            <a:xfrm>
              <a:off x="57313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0" name="Google Shape;4360;p12"/>
            <p:cNvSpPr/>
            <p:nvPr/>
          </p:nvSpPr>
          <p:spPr>
            <a:xfrm>
              <a:off x="416608"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1" name="Google Shape;4361;p12"/>
            <p:cNvSpPr/>
            <p:nvPr/>
          </p:nvSpPr>
          <p:spPr>
            <a:xfrm>
              <a:off x="731135"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2" name="Google Shape;4362;p12"/>
            <p:cNvSpPr/>
            <p:nvPr/>
          </p:nvSpPr>
          <p:spPr>
            <a:xfrm>
              <a:off x="260081"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3" name="Google Shape;4363;p12"/>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4" name="Google Shape;4364;p12"/>
            <p:cNvSpPr/>
            <p:nvPr/>
          </p:nvSpPr>
          <p:spPr>
            <a:xfrm>
              <a:off x="5731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5" name="Google Shape;4365;p12"/>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6" name="Google Shape;4366;p12"/>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7" name="Google Shape;4367;p12"/>
            <p:cNvSpPr/>
            <p:nvPr/>
          </p:nvSpPr>
          <p:spPr>
            <a:xfrm>
              <a:off x="-52972"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8" name="Google Shape;4368;p12"/>
            <p:cNvSpPr/>
            <p:nvPr/>
          </p:nvSpPr>
          <p:spPr>
            <a:xfrm>
              <a:off x="260081"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69" name="Google Shape;4369;p12"/>
            <p:cNvSpPr/>
            <p:nvPr/>
          </p:nvSpPr>
          <p:spPr>
            <a:xfrm>
              <a:off x="-52972"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0" name="Google Shape;4370;p12"/>
            <p:cNvSpPr/>
            <p:nvPr/>
          </p:nvSpPr>
          <p:spPr>
            <a:xfrm>
              <a:off x="103555"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1" name="Google Shape;4371;p12"/>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2" name="Google Shape;4372;p12"/>
            <p:cNvSpPr/>
            <p:nvPr/>
          </p:nvSpPr>
          <p:spPr>
            <a:xfrm>
              <a:off x="-52972"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3" name="Google Shape;4373;p12"/>
            <p:cNvSpPr/>
            <p:nvPr/>
          </p:nvSpPr>
          <p:spPr>
            <a:xfrm>
              <a:off x="260081"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4" name="Google Shape;4374;p12"/>
            <p:cNvSpPr/>
            <p:nvPr/>
          </p:nvSpPr>
          <p:spPr>
            <a:xfrm>
              <a:off x="-52972"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5" name="Google Shape;4375;p12"/>
            <p:cNvSpPr/>
            <p:nvPr/>
          </p:nvSpPr>
          <p:spPr>
            <a:xfrm>
              <a:off x="103555"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6" name="Google Shape;4376;p12"/>
            <p:cNvSpPr/>
            <p:nvPr/>
          </p:nvSpPr>
          <p:spPr>
            <a:xfrm>
              <a:off x="103555"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7" name="Google Shape;4377;p12"/>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8" name="Google Shape;4378;p12"/>
            <p:cNvSpPr/>
            <p:nvPr/>
          </p:nvSpPr>
          <p:spPr>
            <a:xfrm>
              <a:off x="-52972"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79" name="Google Shape;4379;p12"/>
            <p:cNvSpPr/>
            <p:nvPr/>
          </p:nvSpPr>
          <p:spPr>
            <a:xfrm>
              <a:off x="260081"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0" name="Google Shape;4380;p12"/>
            <p:cNvSpPr/>
            <p:nvPr/>
          </p:nvSpPr>
          <p:spPr>
            <a:xfrm>
              <a:off x="-52972"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1" name="Google Shape;4381;p12"/>
            <p:cNvSpPr/>
            <p:nvPr/>
          </p:nvSpPr>
          <p:spPr>
            <a:xfrm>
              <a:off x="103555"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2" name="Google Shape;4382;p12"/>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3" name="Google Shape;4383;p12"/>
            <p:cNvSpPr/>
            <p:nvPr/>
          </p:nvSpPr>
          <p:spPr>
            <a:xfrm>
              <a:off x="-52972"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4" name="Google Shape;4384;p12"/>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5" name="Google Shape;4385;p12"/>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6" name="Google Shape;4386;p12"/>
            <p:cNvSpPr/>
            <p:nvPr/>
          </p:nvSpPr>
          <p:spPr>
            <a:xfrm>
              <a:off x="9048777"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7" name="Google Shape;4387;p12"/>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8" name="Google Shape;4388;p12"/>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89" name="Google Shape;4389;p12"/>
            <p:cNvSpPr/>
            <p:nvPr/>
          </p:nvSpPr>
          <p:spPr>
            <a:xfrm>
              <a:off x="9048777"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0" name="Google Shape;4390;p12"/>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1" name="Google Shape;4391;p12"/>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2" name="Google Shape;4392;p12"/>
            <p:cNvSpPr/>
            <p:nvPr/>
          </p:nvSpPr>
          <p:spPr>
            <a:xfrm>
              <a:off x="9048777"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3" name="Google Shape;4393;p12"/>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4" name="Google Shape;4394;p12"/>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5" name="Google Shape;4395;p12"/>
            <p:cNvSpPr/>
            <p:nvPr/>
          </p:nvSpPr>
          <p:spPr>
            <a:xfrm>
              <a:off x="9048777"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6" name="Google Shape;4396;p12"/>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7" name="Google Shape;4397;p12"/>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8" name="Google Shape;4398;p12"/>
            <p:cNvSpPr/>
            <p:nvPr/>
          </p:nvSpPr>
          <p:spPr>
            <a:xfrm>
              <a:off x="9048777"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399" name="Google Shape;4399;p12"/>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0" name="Google Shape;4400;p12"/>
            <p:cNvSpPr/>
            <p:nvPr/>
          </p:nvSpPr>
          <p:spPr>
            <a:xfrm>
              <a:off x="9048777"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1" name="Google Shape;4401;p12"/>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2" name="Google Shape;4402;p12"/>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3" name="Google Shape;4403;p12"/>
            <p:cNvSpPr/>
            <p:nvPr/>
          </p:nvSpPr>
          <p:spPr>
            <a:xfrm>
              <a:off x="8734250"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4" name="Google Shape;4404;p12"/>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5" name="Google Shape;4405;p12"/>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6" name="Google Shape;4406;p12"/>
            <p:cNvSpPr/>
            <p:nvPr/>
          </p:nvSpPr>
          <p:spPr>
            <a:xfrm>
              <a:off x="8734250"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7" name="Google Shape;4407;p12"/>
            <p:cNvSpPr/>
            <p:nvPr/>
          </p:nvSpPr>
          <p:spPr>
            <a:xfrm>
              <a:off x="9048777"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8" name="Google Shape;4408;p12"/>
            <p:cNvSpPr/>
            <p:nvPr/>
          </p:nvSpPr>
          <p:spPr>
            <a:xfrm>
              <a:off x="8734250"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09" name="Google Shape;4409;p12"/>
            <p:cNvSpPr/>
            <p:nvPr/>
          </p:nvSpPr>
          <p:spPr>
            <a:xfrm>
              <a:off x="8576249"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0" name="Google Shape;4410;p12"/>
            <p:cNvSpPr/>
            <p:nvPr/>
          </p:nvSpPr>
          <p:spPr>
            <a:xfrm>
              <a:off x="8890776"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1" name="Google Shape;4411;p12"/>
            <p:cNvSpPr/>
            <p:nvPr/>
          </p:nvSpPr>
          <p:spPr>
            <a:xfrm>
              <a:off x="8576249"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2" name="Google Shape;4412;p12"/>
            <p:cNvSpPr/>
            <p:nvPr/>
          </p:nvSpPr>
          <p:spPr>
            <a:xfrm>
              <a:off x="8890776"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3" name="Google Shape;4413;p12"/>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4" name="Google Shape;4414;p12"/>
            <p:cNvSpPr/>
            <p:nvPr/>
          </p:nvSpPr>
          <p:spPr>
            <a:xfrm>
              <a:off x="8419722"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5" name="Google Shape;4415;p12"/>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6" name="Google Shape;4416;p12"/>
            <p:cNvSpPr/>
            <p:nvPr/>
          </p:nvSpPr>
          <p:spPr>
            <a:xfrm>
              <a:off x="8734250"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7" name="Google Shape;4417;p12"/>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8" name="Google Shape;4418;p12"/>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19" name="Google Shape;4419;p12"/>
            <p:cNvSpPr/>
            <p:nvPr/>
          </p:nvSpPr>
          <p:spPr>
            <a:xfrm>
              <a:off x="8734250"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0" name="Google Shape;4420;p12"/>
            <p:cNvSpPr/>
            <p:nvPr/>
          </p:nvSpPr>
          <p:spPr>
            <a:xfrm>
              <a:off x="9048777"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1" name="Google Shape;4421;p12"/>
            <p:cNvSpPr/>
            <p:nvPr/>
          </p:nvSpPr>
          <p:spPr>
            <a:xfrm>
              <a:off x="8734250"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2" name="Google Shape;4422;p12"/>
            <p:cNvSpPr/>
            <p:nvPr/>
          </p:nvSpPr>
          <p:spPr>
            <a:xfrm>
              <a:off x="8576249"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3" name="Google Shape;4423;p12"/>
            <p:cNvSpPr/>
            <p:nvPr/>
          </p:nvSpPr>
          <p:spPr>
            <a:xfrm>
              <a:off x="8890776"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4" name="Google Shape;4424;p12"/>
            <p:cNvSpPr/>
            <p:nvPr/>
          </p:nvSpPr>
          <p:spPr>
            <a:xfrm>
              <a:off x="8576249"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5" name="Google Shape;4425;p12"/>
            <p:cNvSpPr/>
            <p:nvPr/>
          </p:nvSpPr>
          <p:spPr>
            <a:xfrm>
              <a:off x="8890776"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6" name="Google Shape;4426;p12"/>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7" name="Google Shape;4427;p12"/>
            <p:cNvSpPr/>
            <p:nvPr/>
          </p:nvSpPr>
          <p:spPr>
            <a:xfrm>
              <a:off x="8419722"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8" name="Google Shape;4428;p12"/>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29" name="Google Shape;4429;p12"/>
            <p:cNvSpPr/>
            <p:nvPr/>
          </p:nvSpPr>
          <p:spPr>
            <a:xfrm>
              <a:off x="8734250"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0" name="Google Shape;4430;p12"/>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1" name="Google Shape;4431;p12"/>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2" name="Google Shape;4432;p12"/>
            <p:cNvSpPr/>
            <p:nvPr/>
          </p:nvSpPr>
          <p:spPr>
            <a:xfrm>
              <a:off x="8734250"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3" name="Google Shape;4433;p12"/>
            <p:cNvSpPr/>
            <p:nvPr/>
          </p:nvSpPr>
          <p:spPr>
            <a:xfrm>
              <a:off x="9048777"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4" name="Google Shape;4434;p12"/>
            <p:cNvSpPr/>
            <p:nvPr/>
          </p:nvSpPr>
          <p:spPr>
            <a:xfrm>
              <a:off x="8734250"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5" name="Google Shape;4435;p12"/>
            <p:cNvSpPr/>
            <p:nvPr/>
          </p:nvSpPr>
          <p:spPr>
            <a:xfrm>
              <a:off x="8576249"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6" name="Google Shape;4436;p12"/>
            <p:cNvSpPr/>
            <p:nvPr/>
          </p:nvSpPr>
          <p:spPr>
            <a:xfrm>
              <a:off x="8890776"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7" name="Google Shape;4437;p12"/>
            <p:cNvSpPr/>
            <p:nvPr/>
          </p:nvSpPr>
          <p:spPr>
            <a:xfrm>
              <a:off x="8576249"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8" name="Google Shape;4438;p12"/>
            <p:cNvSpPr/>
            <p:nvPr/>
          </p:nvSpPr>
          <p:spPr>
            <a:xfrm>
              <a:off x="8890776"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39" name="Google Shape;4439;p12"/>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0" name="Google Shape;4440;p12"/>
            <p:cNvSpPr/>
            <p:nvPr/>
          </p:nvSpPr>
          <p:spPr>
            <a:xfrm>
              <a:off x="8419722"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1" name="Google Shape;4441;p12"/>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2" name="Google Shape;4442;p12"/>
            <p:cNvSpPr/>
            <p:nvPr/>
          </p:nvSpPr>
          <p:spPr>
            <a:xfrm>
              <a:off x="8734250"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3" name="Google Shape;4443;p12"/>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4" name="Google Shape;4444;p12"/>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5" name="Google Shape;4445;p12"/>
            <p:cNvSpPr/>
            <p:nvPr/>
          </p:nvSpPr>
          <p:spPr>
            <a:xfrm>
              <a:off x="8734250"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6" name="Google Shape;4446;p12"/>
            <p:cNvSpPr/>
            <p:nvPr/>
          </p:nvSpPr>
          <p:spPr>
            <a:xfrm>
              <a:off x="9048777"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7" name="Google Shape;4447;p12"/>
            <p:cNvSpPr/>
            <p:nvPr/>
          </p:nvSpPr>
          <p:spPr>
            <a:xfrm>
              <a:off x="8734250"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8" name="Google Shape;4448;p12"/>
            <p:cNvSpPr/>
            <p:nvPr/>
          </p:nvSpPr>
          <p:spPr>
            <a:xfrm>
              <a:off x="8576249"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49" name="Google Shape;4449;p12"/>
            <p:cNvSpPr/>
            <p:nvPr/>
          </p:nvSpPr>
          <p:spPr>
            <a:xfrm>
              <a:off x="8890776"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0" name="Google Shape;4450;p12"/>
            <p:cNvSpPr/>
            <p:nvPr/>
          </p:nvSpPr>
          <p:spPr>
            <a:xfrm>
              <a:off x="8576249"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1" name="Google Shape;4451;p12"/>
            <p:cNvSpPr/>
            <p:nvPr/>
          </p:nvSpPr>
          <p:spPr>
            <a:xfrm>
              <a:off x="8890776"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2" name="Google Shape;4452;p12"/>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3" name="Google Shape;4453;p12"/>
            <p:cNvSpPr/>
            <p:nvPr/>
          </p:nvSpPr>
          <p:spPr>
            <a:xfrm>
              <a:off x="8419722"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4" name="Google Shape;4454;p12"/>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5" name="Google Shape;4455;p12"/>
            <p:cNvSpPr/>
            <p:nvPr/>
          </p:nvSpPr>
          <p:spPr>
            <a:xfrm>
              <a:off x="8734250"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6" name="Google Shape;4456;p12"/>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7" name="Google Shape;4457;p12"/>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8" name="Google Shape;4458;p12"/>
            <p:cNvSpPr/>
            <p:nvPr/>
          </p:nvSpPr>
          <p:spPr>
            <a:xfrm>
              <a:off x="8734250"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59" name="Google Shape;4459;p12"/>
            <p:cNvSpPr/>
            <p:nvPr/>
          </p:nvSpPr>
          <p:spPr>
            <a:xfrm>
              <a:off x="9048777"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0" name="Google Shape;4460;p12"/>
            <p:cNvSpPr/>
            <p:nvPr/>
          </p:nvSpPr>
          <p:spPr>
            <a:xfrm>
              <a:off x="8734250"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1" name="Google Shape;4461;p12"/>
            <p:cNvSpPr/>
            <p:nvPr/>
          </p:nvSpPr>
          <p:spPr>
            <a:xfrm>
              <a:off x="8576249"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2" name="Google Shape;4462;p12"/>
            <p:cNvSpPr/>
            <p:nvPr/>
          </p:nvSpPr>
          <p:spPr>
            <a:xfrm>
              <a:off x="8890776"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3" name="Google Shape;4463;p12"/>
            <p:cNvSpPr/>
            <p:nvPr/>
          </p:nvSpPr>
          <p:spPr>
            <a:xfrm>
              <a:off x="8576249"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4" name="Google Shape;4464;p12"/>
            <p:cNvSpPr/>
            <p:nvPr/>
          </p:nvSpPr>
          <p:spPr>
            <a:xfrm>
              <a:off x="8890776"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5" name="Google Shape;4465;p12"/>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6" name="Google Shape;4466;p12"/>
            <p:cNvSpPr/>
            <p:nvPr/>
          </p:nvSpPr>
          <p:spPr>
            <a:xfrm>
              <a:off x="8419722"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7" name="Google Shape;4467;p12"/>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8" name="Google Shape;4468;p12"/>
            <p:cNvSpPr/>
            <p:nvPr/>
          </p:nvSpPr>
          <p:spPr>
            <a:xfrm>
              <a:off x="8734250"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69" name="Google Shape;4469;p12"/>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0" name="Google Shape;4470;p12"/>
            <p:cNvSpPr/>
            <p:nvPr/>
          </p:nvSpPr>
          <p:spPr>
            <a:xfrm>
              <a:off x="9048777"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1" name="Google Shape;4471;p12"/>
            <p:cNvSpPr/>
            <p:nvPr/>
          </p:nvSpPr>
          <p:spPr>
            <a:xfrm>
              <a:off x="8734250"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2" name="Google Shape;4472;p12"/>
            <p:cNvSpPr/>
            <p:nvPr/>
          </p:nvSpPr>
          <p:spPr>
            <a:xfrm>
              <a:off x="8576249"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3" name="Google Shape;4473;p12"/>
            <p:cNvSpPr/>
            <p:nvPr/>
          </p:nvSpPr>
          <p:spPr>
            <a:xfrm>
              <a:off x="8890776"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4" name="Google Shape;4474;p12"/>
            <p:cNvSpPr/>
            <p:nvPr/>
          </p:nvSpPr>
          <p:spPr>
            <a:xfrm>
              <a:off x="8576249"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5" name="Google Shape;4475;p12"/>
            <p:cNvSpPr/>
            <p:nvPr/>
          </p:nvSpPr>
          <p:spPr>
            <a:xfrm>
              <a:off x="8890776"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6" name="Google Shape;4476;p12"/>
            <p:cNvSpPr/>
            <p:nvPr/>
          </p:nvSpPr>
          <p:spPr>
            <a:xfrm>
              <a:off x="8419722"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7" name="Google Shape;4477;p12"/>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8" name="Google Shape;4478;p12"/>
            <p:cNvSpPr/>
            <p:nvPr/>
          </p:nvSpPr>
          <p:spPr>
            <a:xfrm>
              <a:off x="8734250"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79" name="Google Shape;4479;p12"/>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0" name="Google Shape;4480;p12"/>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1" name="Google Shape;4481;p12"/>
            <p:cNvSpPr/>
            <p:nvPr/>
          </p:nvSpPr>
          <p:spPr>
            <a:xfrm>
              <a:off x="8106669"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2" name="Google Shape;4482;p12"/>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3" name="Google Shape;4483;p12"/>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4" name="Google Shape;4484;p12"/>
            <p:cNvSpPr/>
            <p:nvPr/>
          </p:nvSpPr>
          <p:spPr>
            <a:xfrm>
              <a:off x="8106669"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5" name="Google Shape;4485;p12"/>
            <p:cNvSpPr/>
            <p:nvPr/>
          </p:nvSpPr>
          <p:spPr>
            <a:xfrm>
              <a:off x="8419722"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6" name="Google Shape;4486;p12"/>
            <p:cNvSpPr/>
            <p:nvPr/>
          </p:nvSpPr>
          <p:spPr>
            <a:xfrm>
              <a:off x="8106669" y="35152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7" name="Google Shape;4487;p12"/>
            <p:cNvSpPr/>
            <p:nvPr/>
          </p:nvSpPr>
          <p:spPr>
            <a:xfrm>
              <a:off x="7950142"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8" name="Google Shape;4488;p12"/>
            <p:cNvSpPr/>
            <p:nvPr/>
          </p:nvSpPr>
          <p:spPr>
            <a:xfrm>
              <a:off x="8263196"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89" name="Google Shape;4489;p12"/>
            <p:cNvSpPr/>
            <p:nvPr/>
          </p:nvSpPr>
          <p:spPr>
            <a:xfrm>
              <a:off x="7950142"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0" name="Google Shape;4490;p12"/>
            <p:cNvSpPr/>
            <p:nvPr/>
          </p:nvSpPr>
          <p:spPr>
            <a:xfrm>
              <a:off x="8263196"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1" name="Google Shape;4491;p12"/>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2" name="Google Shape;4492;p12"/>
            <p:cNvSpPr/>
            <p:nvPr/>
          </p:nvSpPr>
          <p:spPr>
            <a:xfrm>
              <a:off x="7792142"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3" name="Google Shape;4493;p12"/>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4" name="Google Shape;4494;p12"/>
            <p:cNvSpPr/>
            <p:nvPr/>
          </p:nvSpPr>
          <p:spPr>
            <a:xfrm>
              <a:off x="8106669"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5" name="Google Shape;4495;p12"/>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6" name="Google Shape;4496;p12"/>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7" name="Google Shape;4497;p12"/>
            <p:cNvSpPr/>
            <p:nvPr/>
          </p:nvSpPr>
          <p:spPr>
            <a:xfrm>
              <a:off x="8106669"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8" name="Google Shape;4498;p12"/>
            <p:cNvSpPr/>
            <p:nvPr/>
          </p:nvSpPr>
          <p:spPr>
            <a:xfrm>
              <a:off x="8419722"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499" name="Google Shape;4499;p12"/>
            <p:cNvSpPr/>
            <p:nvPr/>
          </p:nvSpPr>
          <p:spPr>
            <a:xfrm>
              <a:off x="8106669" y="979106"/>
              <a:ext cx="95218" cy="95218"/>
            </a:xfrm>
            <a:custGeom>
              <a:avLst/>
              <a:gdLst/>
              <a:ahLst/>
              <a:cxnLst/>
              <a:rect l="l" t="t" r="r" b="b"/>
              <a:pathLst>
                <a:path w="775" h="775" extrusionOk="0">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0" name="Google Shape;4500;p12"/>
            <p:cNvSpPr/>
            <p:nvPr/>
          </p:nvSpPr>
          <p:spPr>
            <a:xfrm>
              <a:off x="7950142"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1" name="Google Shape;4501;p12"/>
            <p:cNvSpPr/>
            <p:nvPr/>
          </p:nvSpPr>
          <p:spPr>
            <a:xfrm>
              <a:off x="8263196"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2" name="Google Shape;4502;p12"/>
            <p:cNvSpPr/>
            <p:nvPr/>
          </p:nvSpPr>
          <p:spPr>
            <a:xfrm>
              <a:off x="7950142"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3" name="Google Shape;4503;p12"/>
            <p:cNvSpPr/>
            <p:nvPr/>
          </p:nvSpPr>
          <p:spPr>
            <a:xfrm>
              <a:off x="8263196"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4" name="Google Shape;4504;p12"/>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5" name="Google Shape;4505;p12"/>
            <p:cNvSpPr/>
            <p:nvPr/>
          </p:nvSpPr>
          <p:spPr>
            <a:xfrm>
              <a:off x="7792142"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6" name="Google Shape;4506;p12"/>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7" name="Google Shape;4507;p12"/>
            <p:cNvSpPr/>
            <p:nvPr/>
          </p:nvSpPr>
          <p:spPr>
            <a:xfrm>
              <a:off x="8106669"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8" name="Google Shape;4508;p12"/>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09" name="Google Shape;4509;p12"/>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0" name="Google Shape;4510;p12"/>
            <p:cNvSpPr/>
            <p:nvPr/>
          </p:nvSpPr>
          <p:spPr>
            <a:xfrm>
              <a:off x="8106669"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1" name="Google Shape;4511;p12"/>
            <p:cNvSpPr/>
            <p:nvPr/>
          </p:nvSpPr>
          <p:spPr>
            <a:xfrm>
              <a:off x="8419722"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2" name="Google Shape;4512;p12"/>
            <p:cNvSpPr/>
            <p:nvPr/>
          </p:nvSpPr>
          <p:spPr>
            <a:xfrm>
              <a:off x="8106669" y="1605089"/>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3" name="Google Shape;4513;p12"/>
            <p:cNvSpPr/>
            <p:nvPr/>
          </p:nvSpPr>
          <p:spPr>
            <a:xfrm>
              <a:off x="7950142"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4" name="Google Shape;4514;p12"/>
            <p:cNvSpPr/>
            <p:nvPr/>
          </p:nvSpPr>
          <p:spPr>
            <a:xfrm>
              <a:off x="8263196"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5" name="Google Shape;4515;p12"/>
            <p:cNvSpPr/>
            <p:nvPr/>
          </p:nvSpPr>
          <p:spPr>
            <a:xfrm>
              <a:off x="7950142"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6" name="Google Shape;4516;p12"/>
            <p:cNvSpPr/>
            <p:nvPr/>
          </p:nvSpPr>
          <p:spPr>
            <a:xfrm>
              <a:off x="8263196"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7" name="Google Shape;4517;p12"/>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8" name="Google Shape;4518;p12"/>
            <p:cNvSpPr/>
            <p:nvPr/>
          </p:nvSpPr>
          <p:spPr>
            <a:xfrm>
              <a:off x="7792142"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19" name="Google Shape;4519;p12"/>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0" name="Google Shape;4520;p12"/>
            <p:cNvSpPr/>
            <p:nvPr/>
          </p:nvSpPr>
          <p:spPr>
            <a:xfrm>
              <a:off x="8106669"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1" name="Google Shape;4521;p12"/>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2" name="Google Shape;4522;p12"/>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3" name="Google Shape;4523;p12"/>
            <p:cNvSpPr/>
            <p:nvPr/>
          </p:nvSpPr>
          <p:spPr>
            <a:xfrm>
              <a:off x="8106669"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4" name="Google Shape;4524;p12"/>
            <p:cNvSpPr/>
            <p:nvPr/>
          </p:nvSpPr>
          <p:spPr>
            <a:xfrm>
              <a:off x="8419722"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5" name="Google Shape;4525;p12"/>
            <p:cNvSpPr/>
            <p:nvPr/>
          </p:nvSpPr>
          <p:spPr>
            <a:xfrm>
              <a:off x="8106669" y="2232670"/>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6" name="Google Shape;4526;p12"/>
            <p:cNvSpPr/>
            <p:nvPr/>
          </p:nvSpPr>
          <p:spPr>
            <a:xfrm>
              <a:off x="7950142"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7" name="Google Shape;4527;p12"/>
            <p:cNvSpPr/>
            <p:nvPr/>
          </p:nvSpPr>
          <p:spPr>
            <a:xfrm>
              <a:off x="8263196"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8" name="Google Shape;4528;p12"/>
            <p:cNvSpPr/>
            <p:nvPr/>
          </p:nvSpPr>
          <p:spPr>
            <a:xfrm>
              <a:off x="7950142"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29" name="Google Shape;4529;p12"/>
            <p:cNvSpPr/>
            <p:nvPr/>
          </p:nvSpPr>
          <p:spPr>
            <a:xfrm>
              <a:off x="8263196"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0" name="Google Shape;4530;p12"/>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1" name="Google Shape;4531;p12"/>
            <p:cNvSpPr/>
            <p:nvPr/>
          </p:nvSpPr>
          <p:spPr>
            <a:xfrm>
              <a:off x="7792142"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2" name="Google Shape;4532;p12"/>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3" name="Google Shape;4533;p12"/>
            <p:cNvSpPr/>
            <p:nvPr/>
          </p:nvSpPr>
          <p:spPr>
            <a:xfrm>
              <a:off x="8106669"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4" name="Google Shape;4534;p12"/>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5" name="Google Shape;4535;p12"/>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6" name="Google Shape;4536;p12"/>
            <p:cNvSpPr/>
            <p:nvPr/>
          </p:nvSpPr>
          <p:spPr>
            <a:xfrm>
              <a:off x="8106669"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7" name="Google Shape;4537;p12"/>
            <p:cNvSpPr/>
            <p:nvPr/>
          </p:nvSpPr>
          <p:spPr>
            <a:xfrm>
              <a:off x="8419722"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8" name="Google Shape;4538;p12"/>
            <p:cNvSpPr/>
            <p:nvPr/>
          </p:nvSpPr>
          <p:spPr>
            <a:xfrm>
              <a:off x="8106669" y="2860250"/>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39" name="Google Shape;4539;p12"/>
            <p:cNvSpPr/>
            <p:nvPr/>
          </p:nvSpPr>
          <p:spPr>
            <a:xfrm>
              <a:off x="7950142"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0" name="Google Shape;4540;p12"/>
            <p:cNvSpPr/>
            <p:nvPr/>
          </p:nvSpPr>
          <p:spPr>
            <a:xfrm>
              <a:off x="8263196"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1" name="Google Shape;4541;p12"/>
            <p:cNvSpPr/>
            <p:nvPr/>
          </p:nvSpPr>
          <p:spPr>
            <a:xfrm>
              <a:off x="7950142"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2" name="Google Shape;4542;p12"/>
            <p:cNvSpPr/>
            <p:nvPr/>
          </p:nvSpPr>
          <p:spPr>
            <a:xfrm>
              <a:off x="8263196"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3" name="Google Shape;4543;p12"/>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4" name="Google Shape;4544;p12"/>
            <p:cNvSpPr/>
            <p:nvPr/>
          </p:nvSpPr>
          <p:spPr>
            <a:xfrm>
              <a:off x="7792142"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5" name="Google Shape;4545;p12"/>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6" name="Google Shape;4546;p12"/>
            <p:cNvSpPr/>
            <p:nvPr/>
          </p:nvSpPr>
          <p:spPr>
            <a:xfrm>
              <a:off x="8106669"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7" name="Google Shape;4547;p12"/>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8" name="Google Shape;4548;p12"/>
            <p:cNvSpPr/>
            <p:nvPr/>
          </p:nvSpPr>
          <p:spPr>
            <a:xfrm>
              <a:off x="8419722"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49" name="Google Shape;4549;p12"/>
            <p:cNvSpPr/>
            <p:nvPr/>
          </p:nvSpPr>
          <p:spPr>
            <a:xfrm>
              <a:off x="8106669" y="348930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0" name="Google Shape;4550;p12"/>
            <p:cNvSpPr/>
            <p:nvPr/>
          </p:nvSpPr>
          <p:spPr>
            <a:xfrm>
              <a:off x="7950142"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1" name="Google Shape;4551;p12"/>
            <p:cNvSpPr/>
            <p:nvPr/>
          </p:nvSpPr>
          <p:spPr>
            <a:xfrm>
              <a:off x="8263196"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2" name="Google Shape;4552;p12"/>
            <p:cNvSpPr/>
            <p:nvPr/>
          </p:nvSpPr>
          <p:spPr>
            <a:xfrm>
              <a:off x="7950142"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3" name="Google Shape;4553;p12"/>
            <p:cNvSpPr/>
            <p:nvPr/>
          </p:nvSpPr>
          <p:spPr>
            <a:xfrm>
              <a:off x="8263196"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4" name="Google Shape;4554;p12"/>
            <p:cNvSpPr/>
            <p:nvPr/>
          </p:nvSpPr>
          <p:spPr>
            <a:xfrm>
              <a:off x="7792142"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5" name="Google Shape;4555;p12"/>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6" name="Google Shape;4556;p12"/>
            <p:cNvSpPr/>
            <p:nvPr/>
          </p:nvSpPr>
          <p:spPr>
            <a:xfrm>
              <a:off x="8106669"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7" name="Google Shape;4557;p12"/>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8" name="Google Shape;4558;p12"/>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59" name="Google Shape;4559;p12"/>
            <p:cNvSpPr/>
            <p:nvPr/>
          </p:nvSpPr>
          <p:spPr>
            <a:xfrm>
              <a:off x="7479088"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0" name="Google Shape;4560;p12"/>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1" name="Google Shape;4561;p12"/>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2" name="Google Shape;4562;p12"/>
            <p:cNvSpPr/>
            <p:nvPr/>
          </p:nvSpPr>
          <p:spPr>
            <a:xfrm>
              <a:off x="7479088"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3" name="Google Shape;4563;p12"/>
            <p:cNvSpPr/>
            <p:nvPr/>
          </p:nvSpPr>
          <p:spPr>
            <a:xfrm>
              <a:off x="7792142"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4" name="Google Shape;4564;p12"/>
            <p:cNvSpPr/>
            <p:nvPr/>
          </p:nvSpPr>
          <p:spPr>
            <a:xfrm>
              <a:off x="7479088"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5" name="Google Shape;4565;p12"/>
            <p:cNvSpPr/>
            <p:nvPr/>
          </p:nvSpPr>
          <p:spPr>
            <a:xfrm>
              <a:off x="7322562" y="50657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6" name="Google Shape;4566;p12"/>
            <p:cNvSpPr/>
            <p:nvPr/>
          </p:nvSpPr>
          <p:spPr>
            <a:xfrm>
              <a:off x="7635615" y="50657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7" name="Google Shape;4567;p12"/>
            <p:cNvSpPr/>
            <p:nvPr/>
          </p:nvSpPr>
          <p:spPr>
            <a:xfrm>
              <a:off x="7322562" y="19352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8" name="Google Shape;4568;p12"/>
            <p:cNvSpPr/>
            <p:nvPr/>
          </p:nvSpPr>
          <p:spPr>
            <a:xfrm>
              <a:off x="7635615" y="19352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69" name="Google Shape;4569;p12"/>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0" name="Google Shape;4570;p12"/>
            <p:cNvSpPr/>
            <p:nvPr/>
          </p:nvSpPr>
          <p:spPr>
            <a:xfrm>
              <a:off x="7164684"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1" name="Google Shape;4571;p12"/>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2" name="Google Shape;4572;p12"/>
            <p:cNvSpPr/>
            <p:nvPr/>
          </p:nvSpPr>
          <p:spPr>
            <a:xfrm>
              <a:off x="7479088"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3" name="Google Shape;4573;p12"/>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4" name="Google Shape;4574;p12"/>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5" name="Google Shape;4575;p12"/>
            <p:cNvSpPr/>
            <p:nvPr/>
          </p:nvSpPr>
          <p:spPr>
            <a:xfrm>
              <a:off x="7479088"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6" name="Google Shape;4576;p12"/>
            <p:cNvSpPr/>
            <p:nvPr/>
          </p:nvSpPr>
          <p:spPr>
            <a:xfrm>
              <a:off x="7792142"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7" name="Google Shape;4577;p12"/>
            <p:cNvSpPr/>
            <p:nvPr/>
          </p:nvSpPr>
          <p:spPr>
            <a:xfrm>
              <a:off x="7479088"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8" name="Google Shape;4578;p12"/>
            <p:cNvSpPr/>
            <p:nvPr/>
          </p:nvSpPr>
          <p:spPr>
            <a:xfrm>
              <a:off x="7322562" y="1135632"/>
              <a:ext cx="95218" cy="95096"/>
            </a:xfrm>
            <a:custGeom>
              <a:avLst/>
              <a:gdLst/>
              <a:ahLst/>
              <a:cxnLst/>
              <a:rect l="l" t="t" r="r" b="b"/>
              <a:pathLst>
                <a:path w="775" h="774" extrusionOk="0">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79" name="Google Shape;4579;p12"/>
            <p:cNvSpPr/>
            <p:nvPr/>
          </p:nvSpPr>
          <p:spPr>
            <a:xfrm>
              <a:off x="7635615" y="1135632"/>
              <a:ext cx="93744" cy="95096"/>
            </a:xfrm>
            <a:custGeom>
              <a:avLst/>
              <a:gdLst/>
              <a:ahLst/>
              <a:cxnLst/>
              <a:rect l="l" t="t" r="r" b="b"/>
              <a:pathLst>
                <a:path w="763" h="774" extrusionOk="0">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0" name="Google Shape;4580;p12"/>
            <p:cNvSpPr/>
            <p:nvPr/>
          </p:nvSpPr>
          <p:spPr>
            <a:xfrm>
              <a:off x="7322562" y="821105"/>
              <a:ext cx="95218" cy="95218"/>
            </a:xfrm>
            <a:custGeom>
              <a:avLst/>
              <a:gdLst/>
              <a:ahLst/>
              <a:cxnLst/>
              <a:rect l="l" t="t" r="r" b="b"/>
              <a:pathLst>
                <a:path w="775" h="775" extrusionOk="0">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1" name="Google Shape;4581;p12"/>
            <p:cNvSpPr/>
            <p:nvPr/>
          </p:nvSpPr>
          <p:spPr>
            <a:xfrm>
              <a:off x="7635615" y="821105"/>
              <a:ext cx="93744" cy="95218"/>
            </a:xfrm>
            <a:custGeom>
              <a:avLst/>
              <a:gdLst/>
              <a:ahLst/>
              <a:cxnLst/>
              <a:rect l="l" t="t" r="r" b="b"/>
              <a:pathLst>
                <a:path w="763" h="775" extrusionOk="0">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2" name="Google Shape;4582;p12"/>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3" name="Google Shape;4583;p12"/>
            <p:cNvSpPr/>
            <p:nvPr/>
          </p:nvSpPr>
          <p:spPr>
            <a:xfrm>
              <a:off x="7164684"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4" name="Google Shape;4584;p12"/>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5" name="Google Shape;4585;p12"/>
            <p:cNvSpPr/>
            <p:nvPr/>
          </p:nvSpPr>
          <p:spPr>
            <a:xfrm>
              <a:off x="7479088"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6" name="Google Shape;4586;p12"/>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7" name="Google Shape;4587;p12"/>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8" name="Google Shape;4588;p12"/>
            <p:cNvSpPr/>
            <p:nvPr/>
          </p:nvSpPr>
          <p:spPr>
            <a:xfrm>
              <a:off x="7479088"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89" name="Google Shape;4589;p12"/>
            <p:cNvSpPr/>
            <p:nvPr/>
          </p:nvSpPr>
          <p:spPr>
            <a:xfrm>
              <a:off x="7792142"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0" name="Google Shape;4590;p12"/>
            <p:cNvSpPr/>
            <p:nvPr/>
          </p:nvSpPr>
          <p:spPr>
            <a:xfrm>
              <a:off x="7479088"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1" name="Google Shape;4591;p12"/>
            <p:cNvSpPr/>
            <p:nvPr/>
          </p:nvSpPr>
          <p:spPr>
            <a:xfrm>
              <a:off x="7322562" y="1763090"/>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2" name="Google Shape;4592;p12"/>
            <p:cNvSpPr/>
            <p:nvPr/>
          </p:nvSpPr>
          <p:spPr>
            <a:xfrm>
              <a:off x="7635615" y="1763090"/>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3" name="Google Shape;4593;p12"/>
            <p:cNvSpPr/>
            <p:nvPr/>
          </p:nvSpPr>
          <p:spPr>
            <a:xfrm>
              <a:off x="7322562" y="1448685"/>
              <a:ext cx="95218" cy="95096"/>
            </a:xfrm>
            <a:custGeom>
              <a:avLst/>
              <a:gdLst/>
              <a:ahLst/>
              <a:cxnLst/>
              <a:rect l="l" t="t" r="r" b="b"/>
              <a:pathLst>
                <a:path w="775" h="774"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4" name="Google Shape;4594;p12"/>
            <p:cNvSpPr/>
            <p:nvPr/>
          </p:nvSpPr>
          <p:spPr>
            <a:xfrm>
              <a:off x="7635615" y="1448685"/>
              <a:ext cx="93744" cy="95096"/>
            </a:xfrm>
            <a:custGeom>
              <a:avLst/>
              <a:gdLst/>
              <a:ahLst/>
              <a:cxnLst/>
              <a:rect l="l" t="t" r="r" b="b"/>
              <a:pathLst>
                <a:path w="763" h="774"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5" name="Google Shape;4595;p12"/>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6" name="Google Shape;4596;p12"/>
            <p:cNvSpPr/>
            <p:nvPr/>
          </p:nvSpPr>
          <p:spPr>
            <a:xfrm>
              <a:off x="7164684"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7" name="Google Shape;4597;p12"/>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8" name="Google Shape;4598;p12"/>
            <p:cNvSpPr/>
            <p:nvPr/>
          </p:nvSpPr>
          <p:spPr>
            <a:xfrm>
              <a:off x="7479088"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599" name="Google Shape;4599;p12"/>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0" name="Google Shape;4600;p12"/>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1" name="Google Shape;4601;p12"/>
            <p:cNvSpPr/>
            <p:nvPr/>
          </p:nvSpPr>
          <p:spPr>
            <a:xfrm>
              <a:off x="7479088"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2" name="Google Shape;4602;p12"/>
            <p:cNvSpPr/>
            <p:nvPr/>
          </p:nvSpPr>
          <p:spPr>
            <a:xfrm>
              <a:off x="7792142"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3" name="Google Shape;4603;p12"/>
            <p:cNvSpPr/>
            <p:nvPr/>
          </p:nvSpPr>
          <p:spPr>
            <a:xfrm>
              <a:off x="7479088"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4" name="Google Shape;4604;p12"/>
            <p:cNvSpPr/>
            <p:nvPr/>
          </p:nvSpPr>
          <p:spPr>
            <a:xfrm>
              <a:off x="7322562" y="2389196"/>
              <a:ext cx="95218" cy="95218"/>
            </a:xfrm>
            <a:custGeom>
              <a:avLst/>
              <a:gdLst/>
              <a:ahLst/>
              <a:cxnLst/>
              <a:rect l="l" t="t" r="r" b="b"/>
              <a:pathLst>
                <a:path w="775" h="775" extrusionOk="0">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5" name="Google Shape;4605;p12"/>
            <p:cNvSpPr/>
            <p:nvPr/>
          </p:nvSpPr>
          <p:spPr>
            <a:xfrm>
              <a:off x="7635615" y="2389196"/>
              <a:ext cx="93744" cy="95218"/>
            </a:xfrm>
            <a:custGeom>
              <a:avLst/>
              <a:gdLst/>
              <a:ahLst/>
              <a:cxnLst/>
              <a:rect l="l" t="t" r="r" b="b"/>
              <a:pathLst>
                <a:path w="763" h="775" extrusionOk="0">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6" name="Google Shape;4606;p12"/>
            <p:cNvSpPr/>
            <p:nvPr/>
          </p:nvSpPr>
          <p:spPr>
            <a:xfrm>
              <a:off x="7322562" y="2076143"/>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7" name="Google Shape;4607;p12"/>
            <p:cNvSpPr/>
            <p:nvPr/>
          </p:nvSpPr>
          <p:spPr>
            <a:xfrm>
              <a:off x="7635615" y="2076143"/>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8" name="Google Shape;4608;p12"/>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09" name="Google Shape;4609;p12"/>
            <p:cNvSpPr/>
            <p:nvPr/>
          </p:nvSpPr>
          <p:spPr>
            <a:xfrm>
              <a:off x="7164684"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0" name="Google Shape;4610;p12"/>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1" name="Google Shape;4611;p12"/>
            <p:cNvSpPr/>
            <p:nvPr/>
          </p:nvSpPr>
          <p:spPr>
            <a:xfrm>
              <a:off x="7479088"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2" name="Google Shape;4612;p12"/>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3" name="Google Shape;4613;p12"/>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4" name="Google Shape;4614;p12"/>
            <p:cNvSpPr/>
            <p:nvPr/>
          </p:nvSpPr>
          <p:spPr>
            <a:xfrm>
              <a:off x="7479088"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5" name="Google Shape;4615;p12"/>
            <p:cNvSpPr/>
            <p:nvPr/>
          </p:nvSpPr>
          <p:spPr>
            <a:xfrm>
              <a:off x="7792142"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6" name="Google Shape;4616;p12"/>
            <p:cNvSpPr/>
            <p:nvPr/>
          </p:nvSpPr>
          <p:spPr>
            <a:xfrm>
              <a:off x="7479088"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7" name="Google Shape;4617;p12"/>
            <p:cNvSpPr/>
            <p:nvPr/>
          </p:nvSpPr>
          <p:spPr>
            <a:xfrm>
              <a:off x="7322562" y="3016777"/>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8" name="Google Shape;4618;p12"/>
            <p:cNvSpPr/>
            <p:nvPr/>
          </p:nvSpPr>
          <p:spPr>
            <a:xfrm>
              <a:off x="7635615" y="3016777"/>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19" name="Google Shape;4619;p12"/>
            <p:cNvSpPr/>
            <p:nvPr/>
          </p:nvSpPr>
          <p:spPr>
            <a:xfrm>
              <a:off x="7322562" y="2705198"/>
              <a:ext cx="95218" cy="93744"/>
            </a:xfrm>
            <a:custGeom>
              <a:avLst/>
              <a:gdLst/>
              <a:ahLst/>
              <a:cxnLst/>
              <a:rect l="l" t="t" r="r" b="b"/>
              <a:pathLst>
                <a:path w="775" h="763" extrusionOk="0">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0" name="Google Shape;4620;p12"/>
            <p:cNvSpPr/>
            <p:nvPr/>
          </p:nvSpPr>
          <p:spPr>
            <a:xfrm>
              <a:off x="7635615" y="2705198"/>
              <a:ext cx="93744" cy="93744"/>
            </a:xfrm>
            <a:custGeom>
              <a:avLst/>
              <a:gdLst/>
              <a:ahLst/>
              <a:cxnLst/>
              <a:rect l="l" t="t" r="r" b="b"/>
              <a:pathLst>
                <a:path w="763" h="763" extrusionOk="0">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1" name="Google Shape;4621;p12"/>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2" name="Google Shape;4622;p12"/>
            <p:cNvSpPr/>
            <p:nvPr/>
          </p:nvSpPr>
          <p:spPr>
            <a:xfrm>
              <a:off x="7164684"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3" name="Google Shape;4623;p12"/>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4" name="Google Shape;4624;p12"/>
            <p:cNvSpPr/>
            <p:nvPr/>
          </p:nvSpPr>
          <p:spPr>
            <a:xfrm>
              <a:off x="7479088"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5" name="Google Shape;4625;p12"/>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6" name="Google Shape;4626;p12"/>
            <p:cNvSpPr/>
            <p:nvPr/>
          </p:nvSpPr>
          <p:spPr>
            <a:xfrm>
              <a:off x="7792142"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7" name="Google Shape;4627;p12"/>
            <p:cNvSpPr/>
            <p:nvPr/>
          </p:nvSpPr>
          <p:spPr>
            <a:xfrm>
              <a:off x="7479088"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8" name="Google Shape;4628;p12"/>
            <p:cNvSpPr/>
            <p:nvPr/>
          </p:nvSpPr>
          <p:spPr>
            <a:xfrm>
              <a:off x="7322562" y="364435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29" name="Google Shape;4629;p12"/>
            <p:cNvSpPr/>
            <p:nvPr/>
          </p:nvSpPr>
          <p:spPr>
            <a:xfrm>
              <a:off x="7635615" y="364435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0" name="Google Shape;4630;p12"/>
            <p:cNvSpPr/>
            <p:nvPr/>
          </p:nvSpPr>
          <p:spPr>
            <a:xfrm>
              <a:off x="7322562" y="333130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1" name="Google Shape;4631;p12"/>
            <p:cNvSpPr/>
            <p:nvPr/>
          </p:nvSpPr>
          <p:spPr>
            <a:xfrm>
              <a:off x="7635615" y="333130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2" name="Google Shape;4632;p12"/>
            <p:cNvSpPr/>
            <p:nvPr/>
          </p:nvSpPr>
          <p:spPr>
            <a:xfrm>
              <a:off x="7164684"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3" name="Google Shape;4633;p12"/>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4" name="Google Shape;4634;p12"/>
            <p:cNvSpPr/>
            <p:nvPr/>
          </p:nvSpPr>
          <p:spPr>
            <a:xfrm>
              <a:off x="7479088"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5" name="Google Shape;4635;p12"/>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6" name="Google Shape;4636;p12"/>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7" name="Google Shape;4637;p12"/>
            <p:cNvSpPr/>
            <p:nvPr/>
          </p:nvSpPr>
          <p:spPr>
            <a:xfrm>
              <a:off x="685015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8" name="Google Shape;4638;p12"/>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39" name="Google Shape;4639;p12"/>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0" name="Google Shape;4640;p12"/>
            <p:cNvSpPr/>
            <p:nvPr/>
          </p:nvSpPr>
          <p:spPr>
            <a:xfrm>
              <a:off x="685015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1" name="Google Shape;4641;p12"/>
            <p:cNvSpPr/>
            <p:nvPr/>
          </p:nvSpPr>
          <p:spPr>
            <a:xfrm>
              <a:off x="7164684"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2" name="Google Shape;4642;p12"/>
            <p:cNvSpPr/>
            <p:nvPr/>
          </p:nvSpPr>
          <p:spPr>
            <a:xfrm>
              <a:off x="6850156"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3" name="Google Shape;4643;p12"/>
            <p:cNvSpPr/>
            <p:nvPr/>
          </p:nvSpPr>
          <p:spPr>
            <a:xfrm>
              <a:off x="6693630"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4" name="Google Shape;4644;p12"/>
            <p:cNvSpPr/>
            <p:nvPr/>
          </p:nvSpPr>
          <p:spPr>
            <a:xfrm>
              <a:off x="7008157"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5" name="Google Shape;4645;p12"/>
            <p:cNvSpPr/>
            <p:nvPr/>
          </p:nvSpPr>
          <p:spPr>
            <a:xfrm>
              <a:off x="6693630"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6" name="Google Shape;4646;p12"/>
            <p:cNvSpPr/>
            <p:nvPr/>
          </p:nvSpPr>
          <p:spPr>
            <a:xfrm>
              <a:off x="7008157"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7" name="Google Shape;4647;p12"/>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8" name="Google Shape;4648;p12"/>
            <p:cNvSpPr/>
            <p:nvPr/>
          </p:nvSpPr>
          <p:spPr>
            <a:xfrm>
              <a:off x="6538578"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49" name="Google Shape;4649;p12"/>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0" name="Google Shape;4650;p12"/>
            <p:cNvSpPr/>
            <p:nvPr/>
          </p:nvSpPr>
          <p:spPr>
            <a:xfrm>
              <a:off x="685015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1" name="Google Shape;4651;p12"/>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2" name="Google Shape;4652;p12"/>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3" name="Google Shape;4653;p12"/>
            <p:cNvSpPr/>
            <p:nvPr/>
          </p:nvSpPr>
          <p:spPr>
            <a:xfrm>
              <a:off x="685015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4" name="Google Shape;4654;p12"/>
            <p:cNvSpPr/>
            <p:nvPr/>
          </p:nvSpPr>
          <p:spPr>
            <a:xfrm>
              <a:off x="7164684"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5" name="Google Shape;4655;p12"/>
            <p:cNvSpPr/>
            <p:nvPr/>
          </p:nvSpPr>
          <p:spPr>
            <a:xfrm>
              <a:off x="6850156"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6" name="Google Shape;4656;p12"/>
            <p:cNvSpPr/>
            <p:nvPr/>
          </p:nvSpPr>
          <p:spPr>
            <a:xfrm>
              <a:off x="6693630"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7" name="Google Shape;4657;p12"/>
            <p:cNvSpPr/>
            <p:nvPr/>
          </p:nvSpPr>
          <p:spPr>
            <a:xfrm>
              <a:off x="7008157"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8" name="Google Shape;4658;p12"/>
            <p:cNvSpPr/>
            <p:nvPr/>
          </p:nvSpPr>
          <p:spPr>
            <a:xfrm>
              <a:off x="6693630"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59" name="Google Shape;4659;p12"/>
            <p:cNvSpPr/>
            <p:nvPr/>
          </p:nvSpPr>
          <p:spPr>
            <a:xfrm>
              <a:off x="7008157"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0" name="Google Shape;4660;p12"/>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1" name="Google Shape;4661;p12"/>
            <p:cNvSpPr/>
            <p:nvPr/>
          </p:nvSpPr>
          <p:spPr>
            <a:xfrm>
              <a:off x="6538578"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2" name="Google Shape;4662;p12"/>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3" name="Google Shape;4663;p12"/>
            <p:cNvSpPr/>
            <p:nvPr/>
          </p:nvSpPr>
          <p:spPr>
            <a:xfrm>
              <a:off x="685015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4" name="Google Shape;4664;p12"/>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5" name="Google Shape;4665;p12"/>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6" name="Google Shape;4666;p12"/>
            <p:cNvSpPr/>
            <p:nvPr/>
          </p:nvSpPr>
          <p:spPr>
            <a:xfrm>
              <a:off x="685015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7" name="Google Shape;4667;p12"/>
            <p:cNvSpPr/>
            <p:nvPr/>
          </p:nvSpPr>
          <p:spPr>
            <a:xfrm>
              <a:off x="7164684"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8" name="Google Shape;4668;p12"/>
            <p:cNvSpPr/>
            <p:nvPr/>
          </p:nvSpPr>
          <p:spPr>
            <a:xfrm>
              <a:off x="6850156"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69" name="Google Shape;4669;p12"/>
            <p:cNvSpPr/>
            <p:nvPr/>
          </p:nvSpPr>
          <p:spPr>
            <a:xfrm>
              <a:off x="6693630"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0" name="Google Shape;4670;p12"/>
            <p:cNvSpPr/>
            <p:nvPr/>
          </p:nvSpPr>
          <p:spPr>
            <a:xfrm>
              <a:off x="7008157"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1" name="Google Shape;4671;p12"/>
            <p:cNvSpPr/>
            <p:nvPr/>
          </p:nvSpPr>
          <p:spPr>
            <a:xfrm>
              <a:off x="6693630"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2" name="Google Shape;4672;p12"/>
            <p:cNvSpPr/>
            <p:nvPr/>
          </p:nvSpPr>
          <p:spPr>
            <a:xfrm>
              <a:off x="7008157"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3" name="Google Shape;4673;p12"/>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4" name="Google Shape;4674;p12"/>
            <p:cNvSpPr/>
            <p:nvPr/>
          </p:nvSpPr>
          <p:spPr>
            <a:xfrm>
              <a:off x="6538578"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5" name="Google Shape;4675;p12"/>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6" name="Google Shape;4676;p12"/>
            <p:cNvSpPr/>
            <p:nvPr/>
          </p:nvSpPr>
          <p:spPr>
            <a:xfrm>
              <a:off x="685015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7" name="Google Shape;4677;p12"/>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8" name="Google Shape;4678;p12"/>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79" name="Google Shape;4679;p12"/>
            <p:cNvSpPr/>
            <p:nvPr/>
          </p:nvSpPr>
          <p:spPr>
            <a:xfrm>
              <a:off x="685015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0" name="Google Shape;4680;p12"/>
            <p:cNvSpPr/>
            <p:nvPr/>
          </p:nvSpPr>
          <p:spPr>
            <a:xfrm>
              <a:off x="7164684"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1" name="Google Shape;4681;p12"/>
            <p:cNvSpPr/>
            <p:nvPr/>
          </p:nvSpPr>
          <p:spPr>
            <a:xfrm>
              <a:off x="6850156"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2" name="Google Shape;4682;p12"/>
            <p:cNvSpPr/>
            <p:nvPr/>
          </p:nvSpPr>
          <p:spPr>
            <a:xfrm>
              <a:off x="6693630"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3" name="Google Shape;4683;p12"/>
            <p:cNvSpPr/>
            <p:nvPr/>
          </p:nvSpPr>
          <p:spPr>
            <a:xfrm>
              <a:off x="7008157"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4" name="Google Shape;4684;p12"/>
            <p:cNvSpPr/>
            <p:nvPr/>
          </p:nvSpPr>
          <p:spPr>
            <a:xfrm>
              <a:off x="6693630"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5" name="Google Shape;4685;p12"/>
            <p:cNvSpPr/>
            <p:nvPr/>
          </p:nvSpPr>
          <p:spPr>
            <a:xfrm>
              <a:off x="7008157"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6" name="Google Shape;4686;p12"/>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7" name="Google Shape;4687;p12"/>
            <p:cNvSpPr/>
            <p:nvPr/>
          </p:nvSpPr>
          <p:spPr>
            <a:xfrm>
              <a:off x="6538578"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8" name="Google Shape;4688;p12"/>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89" name="Google Shape;4689;p12"/>
            <p:cNvSpPr/>
            <p:nvPr/>
          </p:nvSpPr>
          <p:spPr>
            <a:xfrm>
              <a:off x="685015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0" name="Google Shape;4690;p12"/>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1" name="Google Shape;4691;p12"/>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2" name="Google Shape;4692;p12"/>
            <p:cNvSpPr/>
            <p:nvPr/>
          </p:nvSpPr>
          <p:spPr>
            <a:xfrm>
              <a:off x="685015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3" name="Google Shape;4693;p12"/>
            <p:cNvSpPr/>
            <p:nvPr/>
          </p:nvSpPr>
          <p:spPr>
            <a:xfrm>
              <a:off x="7164684"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4" name="Google Shape;4694;p12"/>
            <p:cNvSpPr/>
            <p:nvPr/>
          </p:nvSpPr>
          <p:spPr>
            <a:xfrm>
              <a:off x="6850156"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5" name="Google Shape;4695;p12"/>
            <p:cNvSpPr/>
            <p:nvPr/>
          </p:nvSpPr>
          <p:spPr>
            <a:xfrm>
              <a:off x="6693630"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6" name="Google Shape;4696;p12"/>
            <p:cNvSpPr/>
            <p:nvPr/>
          </p:nvSpPr>
          <p:spPr>
            <a:xfrm>
              <a:off x="7008157"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7" name="Google Shape;4697;p12"/>
            <p:cNvSpPr/>
            <p:nvPr/>
          </p:nvSpPr>
          <p:spPr>
            <a:xfrm>
              <a:off x="6693630"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8" name="Google Shape;4698;p12"/>
            <p:cNvSpPr/>
            <p:nvPr/>
          </p:nvSpPr>
          <p:spPr>
            <a:xfrm>
              <a:off x="7008157"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699" name="Google Shape;4699;p12"/>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0" name="Google Shape;4700;p12"/>
            <p:cNvSpPr/>
            <p:nvPr/>
          </p:nvSpPr>
          <p:spPr>
            <a:xfrm>
              <a:off x="6538578"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1" name="Google Shape;4701;p12"/>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2" name="Google Shape;4702;p12"/>
            <p:cNvSpPr/>
            <p:nvPr/>
          </p:nvSpPr>
          <p:spPr>
            <a:xfrm>
              <a:off x="685015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3" name="Google Shape;4703;p12"/>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4" name="Google Shape;4704;p12"/>
            <p:cNvSpPr/>
            <p:nvPr/>
          </p:nvSpPr>
          <p:spPr>
            <a:xfrm>
              <a:off x="7164684"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5" name="Google Shape;4705;p12"/>
            <p:cNvSpPr/>
            <p:nvPr/>
          </p:nvSpPr>
          <p:spPr>
            <a:xfrm>
              <a:off x="6850156"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6" name="Google Shape;4706;p12"/>
            <p:cNvSpPr/>
            <p:nvPr/>
          </p:nvSpPr>
          <p:spPr>
            <a:xfrm>
              <a:off x="6693630"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7" name="Google Shape;4707;p12"/>
            <p:cNvSpPr/>
            <p:nvPr/>
          </p:nvSpPr>
          <p:spPr>
            <a:xfrm>
              <a:off x="7008157"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8" name="Google Shape;4708;p12"/>
            <p:cNvSpPr/>
            <p:nvPr/>
          </p:nvSpPr>
          <p:spPr>
            <a:xfrm>
              <a:off x="6693630"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09" name="Google Shape;4709;p12"/>
            <p:cNvSpPr/>
            <p:nvPr/>
          </p:nvSpPr>
          <p:spPr>
            <a:xfrm>
              <a:off x="7008157"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0" name="Google Shape;4710;p12"/>
            <p:cNvSpPr/>
            <p:nvPr/>
          </p:nvSpPr>
          <p:spPr>
            <a:xfrm>
              <a:off x="6538578"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1" name="Google Shape;4711;p12"/>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2" name="Google Shape;4712;p12"/>
            <p:cNvSpPr/>
            <p:nvPr/>
          </p:nvSpPr>
          <p:spPr>
            <a:xfrm>
              <a:off x="685015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3" name="Google Shape;4713;p12"/>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4" name="Google Shape;4714;p12"/>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5" name="Google Shape;4715;p12"/>
            <p:cNvSpPr/>
            <p:nvPr/>
          </p:nvSpPr>
          <p:spPr>
            <a:xfrm>
              <a:off x="622257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6" name="Google Shape;4716;p12"/>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7" name="Google Shape;4717;p12"/>
            <p:cNvSpPr/>
            <p:nvPr/>
          </p:nvSpPr>
          <p:spPr>
            <a:xfrm>
              <a:off x="622257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8" name="Google Shape;4718;p12"/>
            <p:cNvSpPr/>
            <p:nvPr/>
          </p:nvSpPr>
          <p:spPr>
            <a:xfrm>
              <a:off x="6538578"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19" name="Google Shape;4719;p12"/>
            <p:cNvSpPr/>
            <p:nvPr/>
          </p:nvSpPr>
          <p:spPr>
            <a:xfrm>
              <a:off x="6222576"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0" name="Google Shape;4720;p12"/>
            <p:cNvSpPr/>
            <p:nvPr/>
          </p:nvSpPr>
          <p:spPr>
            <a:xfrm>
              <a:off x="6066049"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1" name="Google Shape;4721;p12"/>
            <p:cNvSpPr/>
            <p:nvPr/>
          </p:nvSpPr>
          <p:spPr>
            <a:xfrm>
              <a:off x="6380577"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2" name="Google Shape;4722;p12"/>
            <p:cNvSpPr/>
            <p:nvPr/>
          </p:nvSpPr>
          <p:spPr>
            <a:xfrm>
              <a:off x="6066049"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3" name="Google Shape;4723;p12"/>
            <p:cNvSpPr/>
            <p:nvPr/>
          </p:nvSpPr>
          <p:spPr>
            <a:xfrm>
              <a:off x="6380577"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4" name="Google Shape;4724;p12"/>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5" name="Google Shape;4725;p12"/>
            <p:cNvSpPr/>
            <p:nvPr/>
          </p:nvSpPr>
          <p:spPr>
            <a:xfrm>
              <a:off x="622257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6" name="Google Shape;4726;p12"/>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7" name="Google Shape;4727;p12"/>
            <p:cNvSpPr/>
            <p:nvPr/>
          </p:nvSpPr>
          <p:spPr>
            <a:xfrm>
              <a:off x="622257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8" name="Google Shape;4728;p12"/>
            <p:cNvSpPr/>
            <p:nvPr/>
          </p:nvSpPr>
          <p:spPr>
            <a:xfrm>
              <a:off x="6538578"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29" name="Google Shape;4729;p12"/>
            <p:cNvSpPr/>
            <p:nvPr/>
          </p:nvSpPr>
          <p:spPr>
            <a:xfrm>
              <a:off x="6222576"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0" name="Google Shape;4730;p12"/>
            <p:cNvSpPr/>
            <p:nvPr/>
          </p:nvSpPr>
          <p:spPr>
            <a:xfrm>
              <a:off x="6066049"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1" name="Google Shape;4731;p12"/>
            <p:cNvSpPr/>
            <p:nvPr/>
          </p:nvSpPr>
          <p:spPr>
            <a:xfrm>
              <a:off x="6380577"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2" name="Google Shape;4732;p12"/>
            <p:cNvSpPr/>
            <p:nvPr/>
          </p:nvSpPr>
          <p:spPr>
            <a:xfrm>
              <a:off x="6066049"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3" name="Google Shape;4733;p12"/>
            <p:cNvSpPr/>
            <p:nvPr/>
          </p:nvSpPr>
          <p:spPr>
            <a:xfrm>
              <a:off x="6380577"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4" name="Google Shape;4734;p12"/>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5" name="Google Shape;4735;p12"/>
            <p:cNvSpPr/>
            <p:nvPr/>
          </p:nvSpPr>
          <p:spPr>
            <a:xfrm>
              <a:off x="622257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6" name="Google Shape;4736;p12"/>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7" name="Google Shape;4737;p12"/>
            <p:cNvSpPr/>
            <p:nvPr/>
          </p:nvSpPr>
          <p:spPr>
            <a:xfrm>
              <a:off x="622257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8" name="Google Shape;4738;p12"/>
            <p:cNvSpPr/>
            <p:nvPr/>
          </p:nvSpPr>
          <p:spPr>
            <a:xfrm>
              <a:off x="6538578"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39" name="Google Shape;4739;p12"/>
            <p:cNvSpPr/>
            <p:nvPr/>
          </p:nvSpPr>
          <p:spPr>
            <a:xfrm>
              <a:off x="6222576"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0" name="Google Shape;4740;p12"/>
            <p:cNvSpPr/>
            <p:nvPr/>
          </p:nvSpPr>
          <p:spPr>
            <a:xfrm>
              <a:off x="6066049"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1" name="Google Shape;4741;p12"/>
            <p:cNvSpPr/>
            <p:nvPr/>
          </p:nvSpPr>
          <p:spPr>
            <a:xfrm>
              <a:off x="6380577"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2" name="Google Shape;4742;p12"/>
            <p:cNvSpPr/>
            <p:nvPr/>
          </p:nvSpPr>
          <p:spPr>
            <a:xfrm>
              <a:off x="6066049"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3" name="Google Shape;4743;p12"/>
            <p:cNvSpPr/>
            <p:nvPr/>
          </p:nvSpPr>
          <p:spPr>
            <a:xfrm>
              <a:off x="6380577"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4" name="Google Shape;4744;p12"/>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5" name="Google Shape;4745;p12"/>
            <p:cNvSpPr/>
            <p:nvPr/>
          </p:nvSpPr>
          <p:spPr>
            <a:xfrm>
              <a:off x="622257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6" name="Google Shape;4746;p12"/>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7" name="Google Shape;4747;p12"/>
            <p:cNvSpPr/>
            <p:nvPr/>
          </p:nvSpPr>
          <p:spPr>
            <a:xfrm>
              <a:off x="622257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8" name="Google Shape;4748;p12"/>
            <p:cNvSpPr/>
            <p:nvPr/>
          </p:nvSpPr>
          <p:spPr>
            <a:xfrm>
              <a:off x="6538578"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49" name="Google Shape;4749;p12"/>
            <p:cNvSpPr/>
            <p:nvPr/>
          </p:nvSpPr>
          <p:spPr>
            <a:xfrm>
              <a:off x="6222576"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0" name="Google Shape;4750;p12"/>
            <p:cNvSpPr/>
            <p:nvPr/>
          </p:nvSpPr>
          <p:spPr>
            <a:xfrm>
              <a:off x="6066049"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1" name="Google Shape;4751;p12"/>
            <p:cNvSpPr/>
            <p:nvPr/>
          </p:nvSpPr>
          <p:spPr>
            <a:xfrm>
              <a:off x="6380577"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2" name="Google Shape;4752;p12"/>
            <p:cNvSpPr/>
            <p:nvPr/>
          </p:nvSpPr>
          <p:spPr>
            <a:xfrm>
              <a:off x="6066049"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3" name="Google Shape;4753;p12"/>
            <p:cNvSpPr/>
            <p:nvPr/>
          </p:nvSpPr>
          <p:spPr>
            <a:xfrm>
              <a:off x="6380577"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4" name="Google Shape;4754;p12"/>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5" name="Google Shape;4755;p12"/>
            <p:cNvSpPr/>
            <p:nvPr/>
          </p:nvSpPr>
          <p:spPr>
            <a:xfrm>
              <a:off x="622257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6" name="Google Shape;4756;p12"/>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7" name="Google Shape;4757;p12"/>
            <p:cNvSpPr/>
            <p:nvPr/>
          </p:nvSpPr>
          <p:spPr>
            <a:xfrm>
              <a:off x="622257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8" name="Google Shape;4758;p12"/>
            <p:cNvSpPr/>
            <p:nvPr/>
          </p:nvSpPr>
          <p:spPr>
            <a:xfrm>
              <a:off x="6538578"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59" name="Google Shape;4759;p12"/>
            <p:cNvSpPr/>
            <p:nvPr/>
          </p:nvSpPr>
          <p:spPr>
            <a:xfrm>
              <a:off x="6222576"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0" name="Google Shape;4760;p12"/>
            <p:cNvSpPr/>
            <p:nvPr/>
          </p:nvSpPr>
          <p:spPr>
            <a:xfrm>
              <a:off x="6066049"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1" name="Google Shape;4761;p12"/>
            <p:cNvSpPr/>
            <p:nvPr/>
          </p:nvSpPr>
          <p:spPr>
            <a:xfrm>
              <a:off x="6380577"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2" name="Google Shape;4762;p12"/>
            <p:cNvSpPr/>
            <p:nvPr/>
          </p:nvSpPr>
          <p:spPr>
            <a:xfrm>
              <a:off x="6066049"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3" name="Google Shape;4763;p12"/>
            <p:cNvSpPr/>
            <p:nvPr/>
          </p:nvSpPr>
          <p:spPr>
            <a:xfrm>
              <a:off x="6380577"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4" name="Google Shape;4764;p12"/>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5" name="Google Shape;4765;p12"/>
            <p:cNvSpPr/>
            <p:nvPr/>
          </p:nvSpPr>
          <p:spPr>
            <a:xfrm>
              <a:off x="622257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6" name="Google Shape;4766;p12"/>
            <p:cNvSpPr/>
            <p:nvPr/>
          </p:nvSpPr>
          <p:spPr>
            <a:xfrm>
              <a:off x="6538578"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7" name="Google Shape;4767;p12"/>
            <p:cNvSpPr/>
            <p:nvPr/>
          </p:nvSpPr>
          <p:spPr>
            <a:xfrm>
              <a:off x="6222576"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8" name="Google Shape;4768;p12"/>
            <p:cNvSpPr/>
            <p:nvPr/>
          </p:nvSpPr>
          <p:spPr>
            <a:xfrm>
              <a:off x="6066049"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69" name="Google Shape;4769;p12"/>
            <p:cNvSpPr/>
            <p:nvPr/>
          </p:nvSpPr>
          <p:spPr>
            <a:xfrm>
              <a:off x="6380577"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0" name="Google Shape;4770;p12"/>
            <p:cNvSpPr/>
            <p:nvPr/>
          </p:nvSpPr>
          <p:spPr>
            <a:xfrm>
              <a:off x="6066049"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1" name="Google Shape;4771;p12"/>
            <p:cNvSpPr/>
            <p:nvPr/>
          </p:nvSpPr>
          <p:spPr>
            <a:xfrm>
              <a:off x="6380577"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2" name="Google Shape;4772;p12"/>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3" name="Google Shape;4773;p12"/>
            <p:cNvSpPr/>
            <p:nvPr/>
          </p:nvSpPr>
          <p:spPr>
            <a:xfrm>
              <a:off x="622257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4" name="Google Shape;4774;p12"/>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5" name="Google Shape;4775;p12"/>
            <p:cNvSpPr/>
            <p:nvPr/>
          </p:nvSpPr>
          <p:spPr>
            <a:xfrm>
              <a:off x="9048777"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6" name="Google Shape;4776;p12"/>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7" name="Google Shape;4777;p12"/>
            <p:cNvSpPr/>
            <p:nvPr/>
          </p:nvSpPr>
          <p:spPr>
            <a:xfrm>
              <a:off x="9048777"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8" name="Google Shape;4778;p12"/>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79" name="Google Shape;4779;p12"/>
            <p:cNvSpPr/>
            <p:nvPr/>
          </p:nvSpPr>
          <p:spPr>
            <a:xfrm>
              <a:off x="9048777"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0" name="Google Shape;4780;p12"/>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1" name="Google Shape;4781;p12"/>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2" name="Google Shape;4782;p12"/>
            <p:cNvSpPr/>
            <p:nvPr/>
          </p:nvSpPr>
          <p:spPr>
            <a:xfrm>
              <a:off x="8734250"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3" name="Google Shape;4783;p12"/>
            <p:cNvSpPr/>
            <p:nvPr/>
          </p:nvSpPr>
          <p:spPr>
            <a:xfrm>
              <a:off x="9048777"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4" name="Google Shape;4784;p12"/>
            <p:cNvSpPr/>
            <p:nvPr/>
          </p:nvSpPr>
          <p:spPr>
            <a:xfrm>
              <a:off x="8734250"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5" name="Google Shape;4785;p12"/>
            <p:cNvSpPr/>
            <p:nvPr/>
          </p:nvSpPr>
          <p:spPr>
            <a:xfrm>
              <a:off x="8576249"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6" name="Google Shape;4786;p12"/>
            <p:cNvSpPr/>
            <p:nvPr/>
          </p:nvSpPr>
          <p:spPr>
            <a:xfrm>
              <a:off x="8890776"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7" name="Google Shape;4787;p12"/>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8" name="Google Shape;4788;p12"/>
            <p:cNvSpPr/>
            <p:nvPr/>
          </p:nvSpPr>
          <p:spPr>
            <a:xfrm>
              <a:off x="8419722"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89" name="Google Shape;4789;p12"/>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0" name="Google Shape;4790;p12"/>
            <p:cNvSpPr/>
            <p:nvPr/>
          </p:nvSpPr>
          <p:spPr>
            <a:xfrm>
              <a:off x="8734250"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1" name="Google Shape;4791;p12"/>
            <p:cNvSpPr/>
            <p:nvPr/>
          </p:nvSpPr>
          <p:spPr>
            <a:xfrm>
              <a:off x="9048777"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2" name="Google Shape;4792;p12"/>
            <p:cNvSpPr/>
            <p:nvPr/>
          </p:nvSpPr>
          <p:spPr>
            <a:xfrm>
              <a:off x="8734250"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3" name="Google Shape;4793;p12"/>
            <p:cNvSpPr/>
            <p:nvPr/>
          </p:nvSpPr>
          <p:spPr>
            <a:xfrm>
              <a:off x="8576249"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4" name="Google Shape;4794;p12"/>
            <p:cNvSpPr/>
            <p:nvPr/>
          </p:nvSpPr>
          <p:spPr>
            <a:xfrm>
              <a:off x="8890776"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5" name="Google Shape;4795;p12"/>
            <p:cNvSpPr/>
            <p:nvPr/>
          </p:nvSpPr>
          <p:spPr>
            <a:xfrm>
              <a:off x="8576249"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6" name="Google Shape;4796;p12"/>
            <p:cNvSpPr/>
            <p:nvPr/>
          </p:nvSpPr>
          <p:spPr>
            <a:xfrm>
              <a:off x="8890776"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7" name="Google Shape;4797;p12"/>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8" name="Google Shape;4798;p12"/>
            <p:cNvSpPr/>
            <p:nvPr/>
          </p:nvSpPr>
          <p:spPr>
            <a:xfrm>
              <a:off x="8419722"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799" name="Google Shape;4799;p12"/>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0" name="Google Shape;4800;p12"/>
            <p:cNvSpPr/>
            <p:nvPr/>
          </p:nvSpPr>
          <p:spPr>
            <a:xfrm>
              <a:off x="8734250"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1" name="Google Shape;4801;p12"/>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2" name="Google Shape;4802;p12"/>
            <p:cNvSpPr/>
            <p:nvPr/>
          </p:nvSpPr>
          <p:spPr>
            <a:xfrm>
              <a:off x="9048777"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3" name="Google Shape;4803;p12"/>
            <p:cNvSpPr/>
            <p:nvPr/>
          </p:nvSpPr>
          <p:spPr>
            <a:xfrm>
              <a:off x="8734250"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4" name="Google Shape;4804;p12"/>
            <p:cNvSpPr/>
            <p:nvPr/>
          </p:nvSpPr>
          <p:spPr>
            <a:xfrm>
              <a:off x="8576249"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5" name="Google Shape;4805;p12"/>
            <p:cNvSpPr/>
            <p:nvPr/>
          </p:nvSpPr>
          <p:spPr>
            <a:xfrm>
              <a:off x="8890776"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6" name="Google Shape;4806;p12"/>
            <p:cNvSpPr/>
            <p:nvPr/>
          </p:nvSpPr>
          <p:spPr>
            <a:xfrm>
              <a:off x="8419722"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7" name="Google Shape;4807;p12"/>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8" name="Google Shape;4808;p12"/>
            <p:cNvSpPr/>
            <p:nvPr/>
          </p:nvSpPr>
          <p:spPr>
            <a:xfrm>
              <a:off x="8734250"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09" name="Google Shape;4809;p12"/>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0" name="Google Shape;4810;p12"/>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1" name="Google Shape;4811;p12"/>
            <p:cNvSpPr/>
            <p:nvPr/>
          </p:nvSpPr>
          <p:spPr>
            <a:xfrm>
              <a:off x="8106669"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2" name="Google Shape;4812;p12"/>
            <p:cNvSpPr/>
            <p:nvPr/>
          </p:nvSpPr>
          <p:spPr>
            <a:xfrm>
              <a:off x="8419722"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3" name="Google Shape;4813;p12"/>
            <p:cNvSpPr/>
            <p:nvPr/>
          </p:nvSpPr>
          <p:spPr>
            <a:xfrm>
              <a:off x="8106669" y="3784789"/>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4" name="Google Shape;4814;p12"/>
            <p:cNvSpPr/>
            <p:nvPr/>
          </p:nvSpPr>
          <p:spPr>
            <a:xfrm>
              <a:off x="7950142"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5" name="Google Shape;4815;p12"/>
            <p:cNvSpPr/>
            <p:nvPr/>
          </p:nvSpPr>
          <p:spPr>
            <a:xfrm>
              <a:off x="8263196"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6" name="Google Shape;4816;p12"/>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7" name="Google Shape;4817;p12"/>
            <p:cNvSpPr/>
            <p:nvPr/>
          </p:nvSpPr>
          <p:spPr>
            <a:xfrm>
              <a:off x="7792142"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8" name="Google Shape;4818;p12"/>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19" name="Google Shape;4819;p12"/>
            <p:cNvSpPr/>
            <p:nvPr/>
          </p:nvSpPr>
          <p:spPr>
            <a:xfrm>
              <a:off x="8106669"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0" name="Google Shape;4820;p12"/>
            <p:cNvSpPr/>
            <p:nvPr/>
          </p:nvSpPr>
          <p:spPr>
            <a:xfrm>
              <a:off x="8419722"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1" name="Google Shape;4821;p12"/>
            <p:cNvSpPr/>
            <p:nvPr/>
          </p:nvSpPr>
          <p:spPr>
            <a:xfrm>
              <a:off x="8106669" y="4413721"/>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2" name="Google Shape;4822;p12"/>
            <p:cNvSpPr/>
            <p:nvPr/>
          </p:nvSpPr>
          <p:spPr>
            <a:xfrm>
              <a:off x="7950142"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3" name="Google Shape;4823;p12"/>
            <p:cNvSpPr/>
            <p:nvPr/>
          </p:nvSpPr>
          <p:spPr>
            <a:xfrm>
              <a:off x="8263196"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4" name="Google Shape;4824;p12"/>
            <p:cNvSpPr/>
            <p:nvPr/>
          </p:nvSpPr>
          <p:spPr>
            <a:xfrm>
              <a:off x="7950142"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5" name="Google Shape;4825;p12"/>
            <p:cNvSpPr/>
            <p:nvPr/>
          </p:nvSpPr>
          <p:spPr>
            <a:xfrm>
              <a:off x="8263196"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6" name="Google Shape;4826;p12"/>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7" name="Google Shape;4827;p12"/>
            <p:cNvSpPr/>
            <p:nvPr/>
          </p:nvSpPr>
          <p:spPr>
            <a:xfrm>
              <a:off x="7792142"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8" name="Google Shape;4828;p12"/>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29" name="Google Shape;4829;p12"/>
            <p:cNvSpPr/>
            <p:nvPr/>
          </p:nvSpPr>
          <p:spPr>
            <a:xfrm>
              <a:off x="8106669"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0" name="Google Shape;4830;p12"/>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1" name="Google Shape;4831;p12"/>
            <p:cNvSpPr/>
            <p:nvPr/>
          </p:nvSpPr>
          <p:spPr>
            <a:xfrm>
              <a:off x="8419722"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2" name="Google Shape;4832;p12"/>
            <p:cNvSpPr/>
            <p:nvPr/>
          </p:nvSpPr>
          <p:spPr>
            <a:xfrm>
              <a:off x="8106669" y="5041302"/>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3" name="Google Shape;4833;p12"/>
            <p:cNvSpPr/>
            <p:nvPr/>
          </p:nvSpPr>
          <p:spPr>
            <a:xfrm>
              <a:off x="7950142"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4" name="Google Shape;4834;p12"/>
            <p:cNvSpPr/>
            <p:nvPr/>
          </p:nvSpPr>
          <p:spPr>
            <a:xfrm>
              <a:off x="8263196"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5" name="Google Shape;4835;p12"/>
            <p:cNvSpPr/>
            <p:nvPr/>
          </p:nvSpPr>
          <p:spPr>
            <a:xfrm>
              <a:off x="7792142"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6" name="Google Shape;4836;p12"/>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7" name="Google Shape;4837;p12"/>
            <p:cNvSpPr/>
            <p:nvPr/>
          </p:nvSpPr>
          <p:spPr>
            <a:xfrm>
              <a:off x="8106669"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8" name="Google Shape;4838;p12"/>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39" name="Google Shape;4839;p12"/>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0" name="Google Shape;4840;p12"/>
            <p:cNvSpPr/>
            <p:nvPr/>
          </p:nvSpPr>
          <p:spPr>
            <a:xfrm>
              <a:off x="7479088"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1" name="Google Shape;4841;p12"/>
            <p:cNvSpPr/>
            <p:nvPr/>
          </p:nvSpPr>
          <p:spPr>
            <a:xfrm>
              <a:off x="7792142"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2" name="Google Shape;4842;p12"/>
            <p:cNvSpPr/>
            <p:nvPr/>
          </p:nvSpPr>
          <p:spPr>
            <a:xfrm>
              <a:off x="7479088"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3" name="Google Shape;4843;p12"/>
            <p:cNvSpPr/>
            <p:nvPr/>
          </p:nvSpPr>
          <p:spPr>
            <a:xfrm>
              <a:off x="7322562" y="3942790"/>
              <a:ext cx="95218" cy="95218"/>
            </a:xfrm>
            <a:custGeom>
              <a:avLst/>
              <a:gdLst/>
              <a:ahLst/>
              <a:cxnLst/>
              <a:rect l="l" t="t" r="r" b="b"/>
              <a:pathLst>
                <a:path w="775" h="775"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4" name="Google Shape;4844;p12"/>
            <p:cNvSpPr/>
            <p:nvPr/>
          </p:nvSpPr>
          <p:spPr>
            <a:xfrm>
              <a:off x="7635615" y="3942790"/>
              <a:ext cx="93744" cy="95218"/>
            </a:xfrm>
            <a:custGeom>
              <a:avLst/>
              <a:gdLst/>
              <a:ahLst/>
              <a:cxnLst/>
              <a:rect l="l" t="t" r="r" b="b"/>
              <a:pathLst>
                <a:path w="763" h="775"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5" name="Google Shape;4845;p12"/>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6" name="Google Shape;4846;p12"/>
            <p:cNvSpPr/>
            <p:nvPr/>
          </p:nvSpPr>
          <p:spPr>
            <a:xfrm>
              <a:off x="7164684"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7" name="Google Shape;4847;p12"/>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8" name="Google Shape;4848;p12"/>
            <p:cNvSpPr/>
            <p:nvPr/>
          </p:nvSpPr>
          <p:spPr>
            <a:xfrm>
              <a:off x="7479088"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49" name="Google Shape;4849;p12"/>
            <p:cNvSpPr/>
            <p:nvPr/>
          </p:nvSpPr>
          <p:spPr>
            <a:xfrm>
              <a:off x="7792142"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0" name="Google Shape;4850;p12"/>
            <p:cNvSpPr/>
            <p:nvPr/>
          </p:nvSpPr>
          <p:spPr>
            <a:xfrm>
              <a:off x="7479088"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1" name="Google Shape;4851;p12"/>
            <p:cNvSpPr/>
            <p:nvPr/>
          </p:nvSpPr>
          <p:spPr>
            <a:xfrm>
              <a:off x="7322562" y="4570248"/>
              <a:ext cx="95218" cy="93744"/>
            </a:xfrm>
            <a:custGeom>
              <a:avLst/>
              <a:gdLst/>
              <a:ahLst/>
              <a:cxnLst/>
              <a:rect l="l" t="t" r="r" b="b"/>
              <a:pathLst>
                <a:path w="775" h="763" extrusionOk="0">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2" name="Google Shape;4852;p12"/>
            <p:cNvSpPr/>
            <p:nvPr/>
          </p:nvSpPr>
          <p:spPr>
            <a:xfrm>
              <a:off x="7635615" y="4570248"/>
              <a:ext cx="93744" cy="93744"/>
            </a:xfrm>
            <a:custGeom>
              <a:avLst/>
              <a:gdLst/>
              <a:ahLst/>
              <a:cxnLst/>
              <a:rect l="l" t="t" r="r" b="b"/>
              <a:pathLst>
                <a:path w="763" h="763" extrusionOk="0">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3" name="Google Shape;4853;p12"/>
            <p:cNvSpPr/>
            <p:nvPr/>
          </p:nvSpPr>
          <p:spPr>
            <a:xfrm>
              <a:off x="7322562" y="4257195"/>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4" name="Google Shape;4854;p12"/>
            <p:cNvSpPr/>
            <p:nvPr/>
          </p:nvSpPr>
          <p:spPr>
            <a:xfrm>
              <a:off x="7635615" y="4257195"/>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5" name="Google Shape;4855;p12"/>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6" name="Google Shape;4856;p12"/>
            <p:cNvSpPr/>
            <p:nvPr/>
          </p:nvSpPr>
          <p:spPr>
            <a:xfrm>
              <a:off x="7164684"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7" name="Google Shape;4857;p12"/>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8" name="Google Shape;4858;p12"/>
            <p:cNvSpPr/>
            <p:nvPr/>
          </p:nvSpPr>
          <p:spPr>
            <a:xfrm>
              <a:off x="7479088"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59" name="Google Shape;4859;p12"/>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0" name="Google Shape;4860;p12"/>
            <p:cNvSpPr/>
            <p:nvPr/>
          </p:nvSpPr>
          <p:spPr>
            <a:xfrm>
              <a:off x="7792142"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1" name="Google Shape;4861;p12"/>
            <p:cNvSpPr/>
            <p:nvPr/>
          </p:nvSpPr>
          <p:spPr>
            <a:xfrm>
              <a:off x="7479088"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2" name="Google Shape;4862;p12"/>
            <p:cNvSpPr/>
            <p:nvPr/>
          </p:nvSpPr>
          <p:spPr>
            <a:xfrm>
              <a:off x="7322562" y="4884775"/>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3" name="Google Shape;4863;p12"/>
            <p:cNvSpPr/>
            <p:nvPr/>
          </p:nvSpPr>
          <p:spPr>
            <a:xfrm>
              <a:off x="7635615" y="4884775"/>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4" name="Google Shape;4864;p12"/>
            <p:cNvSpPr/>
            <p:nvPr/>
          </p:nvSpPr>
          <p:spPr>
            <a:xfrm>
              <a:off x="7164684"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5" name="Google Shape;4865;p12"/>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6" name="Google Shape;4866;p12"/>
            <p:cNvSpPr/>
            <p:nvPr/>
          </p:nvSpPr>
          <p:spPr>
            <a:xfrm>
              <a:off x="7479088"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7" name="Google Shape;4867;p12"/>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8" name="Google Shape;4868;p12"/>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69" name="Google Shape;4869;p12"/>
            <p:cNvSpPr/>
            <p:nvPr/>
          </p:nvSpPr>
          <p:spPr>
            <a:xfrm>
              <a:off x="685015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0" name="Google Shape;4870;p12"/>
            <p:cNvSpPr/>
            <p:nvPr/>
          </p:nvSpPr>
          <p:spPr>
            <a:xfrm>
              <a:off x="7164684"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1" name="Google Shape;4871;p12"/>
            <p:cNvSpPr/>
            <p:nvPr/>
          </p:nvSpPr>
          <p:spPr>
            <a:xfrm>
              <a:off x="6850156"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2" name="Google Shape;4872;p12"/>
            <p:cNvSpPr/>
            <p:nvPr/>
          </p:nvSpPr>
          <p:spPr>
            <a:xfrm>
              <a:off x="6693630"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3" name="Google Shape;4873;p12"/>
            <p:cNvSpPr/>
            <p:nvPr/>
          </p:nvSpPr>
          <p:spPr>
            <a:xfrm>
              <a:off x="7008157"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4" name="Google Shape;4874;p12"/>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5" name="Google Shape;4875;p12"/>
            <p:cNvSpPr/>
            <p:nvPr/>
          </p:nvSpPr>
          <p:spPr>
            <a:xfrm>
              <a:off x="6538578"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6" name="Google Shape;4876;p12"/>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7" name="Google Shape;4877;p12"/>
            <p:cNvSpPr/>
            <p:nvPr/>
          </p:nvSpPr>
          <p:spPr>
            <a:xfrm>
              <a:off x="685015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8" name="Google Shape;4878;p12"/>
            <p:cNvSpPr/>
            <p:nvPr/>
          </p:nvSpPr>
          <p:spPr>
            <a:xfrm>
              <a:off x="7164684"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79" name="Google Shape;4879;p12"/>
            <p:cNvSpPr/>
            <p:nvPr/>
          </p:nvSpPr>
          <p:spPr>
            <a:xfrm>
              <a:off x="6850156"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0" name="Google Shape;4880;p12"/>
            <p:cNvSpPr/>
            <p:nvPr/>
          </p:nvSpPr>
          <p:spPr>
            <a:xfrm>
              <a:off x="6693630"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1" name="Google Shape;4881;p12"/>
            <p:cNvSpPr/>
            <p:nvPr/>
          </p:nvSpPr>
          <p:spPr>
            <a:xfrm>
              <a:off x="7008157"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2" name="Google Shape;4882;p12"/>
            <p:cNvSpPr/>
            <p:nvPr/>
          </p:nvSpPr>
          <p:spPr>
            <a:xfrm>
              <a:off x="6693630"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3" name="Google Shape;4883;p12"/>
            <p:cNvSpPr/>
            <p:nvPr/>
          </p:nvSpPr>
          <p:spPr>
            <a:xfrm>
              <a:off x="7008157"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4" name="Google Shape;4884;p12"/>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5" name="Google Shape;4885;p12"/>
            <p:cNvSpPr/>
            <p:nvPr/>
          </p:nvSpPr>
          <p:spPr>
            <a:xfrm>
              <a:off x="6538578"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6" name="Google Shape;4886;p12"/>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7" name="Google Shape;4887;p12"/>
            <p:cNvSpPr/>
            <p:nvPr/>
          </p:nvSpPr>
          <p:spPr>
            <a:xfrm>
              <a:off x="685015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8" name="Google Shape;4888;p12"/>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89" name="Google Shape;4889;p12"/>
            <p:cNvSpPr/>
            <p:nvPr/>
          </p:nvSpPr>
          <p:spPr>
            <a:xfrm>
              <a:off x="7164684"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0" name="Google Shape;4890;p12"/>
            <p:cNvSpPr/>
            <p:nvPr/>
          </p:nvSpPr>
          <p:spPr>
            <a:xfrm>
              <a:off x="6850156"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1" name="Google Shape;4891;p12"/>
            <p:cNvSpPr/>
            <p:nvPr/>
          </p:nvSpPr>
          <p:spPr>
            <a:xfrm>
              <a:off x="6693630"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2" name="Google Shape;4892;p12"/>
            <p:cNvSpPr/>
            <p:nvPr/>
          </p:nvSpPr>
          <p:spPr>
            <a:xfrm>
              <a:off x="7008157"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3" name="Google Shape;4893;p12"/>
            <p:cNvSpPr/>
            <p:nvPr/>
          </p:nvSpPr>
          <p:spPr>
            <a:xfrm>
              <a:off x="6538578"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4" name="Google Shape;4894;p12"/>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5" name="Google Shape;4895;p12"/>
            <p:cNvSpPr/>
            <p:nvPr/>
          </p:nvSpPr>
          <p:spPr>
            <a:xfrm>
              <a:off x="685015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6" name="Google Shape;4896;p12"/>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7" name="Google Shape;4897;p12"/>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8" name="Google Shape;4898;p12"/>
            <p:cNvSpPr/>
            <p:nvPr/>
          </p:nvSpPr>
          <p:spPr>
            <a:xfrm>
              <a:off x="622257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899" name="Google Shape;4899;p12"/>
            <p:cNvSpPr/>
            <p:nvPr/>
          </p:nvSpPr>
          <p:spPr>
            <a:xfrm>
              <a:off x="6538578"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0" name="Google Shape;4900;p12"/>
            <p:cNvSpPr/>
            <p:nvPr/>
          </p:nvSpPr>
          <p:spPr>
            <a:xfrm>
              <a:off x="6222576"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1" name="Google Shape;4901;p12"/>
            <p:cNvSpPr/>
            <p:nvPr/>
          </p:nvSpPr>
          <p:spPr>
            <a:xfrm>
              <a:off x="6066049"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2" name="Google Shape;4902;p12"/>
            <p:cNvSpPr/>
            <p:nvPr/>
          </p:nvSpPr>
          <p:spPr>
            <a:xfrm>
              <a:off x="6380577"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3" name="Google Shape;4903;p12"/>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4" name="Google Shape;4904;p12"/>
            <p:cNvSpPr/>
            <p:nvPr/>
          </p:nvSpPr>
          <p:spPr>
            <a:xfrm>
              <a:off x="622257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5" name="Google Shape;4905;p12"/>
            <p:cNvSpPr/>
            <p:nvPr/>
          </p:nvSpPr>
          <p:spPr>
            <a:xfrm>
              <a:off x="6538578"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6" name="Google Shape;4906;p12"/>
            <p:cNvSpPr/>
            <p:nvPr/>
          </p:nvSpPr>
          <p:spPr>
            <a:xfrm>
              <a:off x="6222576"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7" name="Google Shape;4907;p12"/>
            <p:cNvSpPr/>
            <p:nvPr/>
          </p:nvSpPr>
          <p:spPr>
            <a:xfrm>
              <a:off x="6066049"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8" name="Google Shape;4908;p12"/>
            <p:cNvSpPr/>
            <p:nvPr/>
          </p:nvSpPr>
          <p:spPr>
            <a:xfrm>
              <a:off x="6380577"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09" name="Google Shape;4909;p12"/>
            <p:cNvSpPr/>
            <p:nvPr/>
          </p:nvSpPr>
          <p:spPr>
            <a:xfrm>
              <a:off x="6066049"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0" name="Google Shape;4910;p12"/>
            <p:cNvSpPr/>
            <p:nvPr/>
          </p:nvSpPr>
          <p:spPr>
            <a:xfrm>
              <a:off x="6380577"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1" name="Google Shape;4911;p12"/>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2" name="Google Shape;4912;p12"/>
            <p:cNvSpPr/>
            <p:nvPr/>
          </p:nvSpPr>
          <p:spPr>
            <a:xfrm>
              <a:off x="622257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3" name="Google Shape;4913;p12"/>
            <p:cNvSpPr/>
            <p:nvPr/>
          </p:nvSpPr>
          <p:spPr>
            <a:xfrm>
              <a:off x="6538578"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4" name="Google Shape;4914;p12"/>
            <p:cNvSpPr/>
            <p:nvPr/>
          </p:nvSpPr>
          <p:spPr>
            <a:xfrm>
              <a:off x="6222576"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5" name="Google Shape;4915;p12"/>
            <p:cNvSpPr/>
            <p:nvPr/>
          </p:nvSpPr>
          <p:spPr>
            <a:xfrm>
              <a:off x="6066049"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6" name="Google Shape;4916;p12"/>
            <p:cNvSpPr/>
            <p:nvPr/>
          </p:nvSpPr>
          <p:spPr>
            <a:xfrm>
              <a:off x="6380577"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7" name="Google Shape;4917;p12"/>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18" name="Google Shape;4918;p12"/>
            <p:cNvSpPr/>
            <p:nvPr/>
          </p:nvSpPr>
          <p:spPr>
            <a:xfrm>
              <a:off x="622257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sp>
        <p:nvSpPr>
          <p:cNvPr id="4919" name="Google Shape;4919;p12"/>
          <p:cNvSpPr txBox="1">
            <a:spLocks noGrp="1"/>
          </p:cNvSpPr>
          <p:nvPr>
            <p:ph type="title" hasCustomPrompt="1"/>
          </p:nvPr>
        </p:nvSpPr>
        <p:spPr>
          <a:xfrm>
            <a:off x="771525" y="3265311"/>
            <a:ext cx="5329125" cy="2646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7200"/>
              <a:buNone/>
              <a:defRPr sz="13866">
                <a:solidFill>
                  <a:schemeClr val="accent1"/>
                </a:solidFill>
              </a:defRPr>
            </a:lvl1pPr>
            <a:lvl2pPr lvl="1" algn="ctr">
              <a:lnSpc>
                <a:spcPct val="100000"/>
              </a:lnSpc>
              <a:spcBef>
                <a:spcPts val="0"/>
              </a:spcBef>
              <a:spcAft>
                <a:spcPts val="0"/>
              </a:spcAft>
              <a:buSzPts val="12000"/>
              <a:buNone/>
              <a:defRPr sz="23111"/>
            </a:lvl2pPr>
            <a:lvl3pPr lvl="2" algn="ctr">
              <a:lnSpc>
                <a:spcPct val="100000"/>
              </a:lnSpc>
              <a:spcBef>
                <a:spcPts val="0"/>
              </a:spcBef>
              <a:spcAft>
                <a:spcPts val="0"/>
              </a:spcAft>
              <a:buSzPts val="12000"/>
              <a:buNone/>
              <a:defRPr sz="23111"/>
            </a:lvl3pPr>
            <a:lvl4pPr lvl="3" algn="ctr">
              <a:lnSpc>
                <a:spcPct val="100000"/>
              </a:lnSpc>
              <a:spcBef>
                <a:spcPts val="0"/>
              </a:spcBef>
              <a:spcAft>
                <a:spcPts val="0"/>
              </a:spcAft>
              <a:buSzPts val="12000"/>
              <a:buNone/>
              <a:defRPr sz="23111"/>
            </a:lvl4pPr>
            <a:lvl5pPr lvl="4" algn="ctr">
              <a:lnSpc>
                <a:spcPct val="100000"/>
              </a:lnSpc>
              <a:spcBef>
                <a:spcPts val="0"/>
              </a:spcBef>
              <a:spcAft>
                <a:spcPts val="0"/>
              </a:spcAft>
              <a:buSzPts val="12000"/>
              <a:buNone/>
              <a:defRPr sz="23111"/>
            </a:lvl5pPr>
            <a:lvl6pPr lvl="5" algn="ctr">
              <a:lnSpc>
                <a:spcPct val="100000"/>
              </a:lnSpc>
              <a:spcBef>
                <a:spcPts val="0"/>
              </a:spcBef>
              <a:spcAft>
                <a:spcPts val="0"/>
              </a:spcAft>
              <a:buSzPts val="12000"/>
              <a:buNone/>
              <a:defRPr sz="23111"/>
            </a:lvl6pPr>
            <a:lvl7pPr lvl="6" algn="ctr">
              <a:lnSpc>
                <a:spcPct val="100000"/>
              </a:lnSpc>
              <a:spcBef>
                <a:spcPts val="0"/>
              </a:spcBef>
              <a:spcAft>
                <a:spcPts val="0"/>
              </a:spcAft>
              <a:buSzPts val="12000"/>
              <a:buNone/>
              <a:defRPr sz="23111"/>
            </a:lvl7pPr>
            <a:lvl8pPr lvl="7" algn="ctr">
              <a:lnSpc>
                <a:spcPct val="100000"/>
              </a:lnSpc>
              <a:spcBef>
                <a:spcPts val="0"/>
              </a:spcBef>
              <a:spcAft>
                <a:spcPts val="0"/>
              </a:spcAft>
              <a:buSzPts val="12000"/>
              <a:buNone/>
              <a:defRPr sz="23111"/>
            </a:lvl8pPr>
            <a:lvl9pPr lvl="8" algn="ctr">
              <a:lnSpc>
                <a:spcPct val="100000"/>
              </a:lnSpc>
              <a:spcBef>
                <a:spcPts val="0"/>
              </a:spcBef>
              <a:spcAft>
                <a:spcPts val="0"/>
              </a:spcAft>
              <a:buSzPts val="12000"/>
              <a:buNone/>
              <a:defRPr sz="23111"/>
            </a:lvl9pPr>
          </a:lstStyle>
          <a:p>
            <a:r>
              <a:t>xx%</a:t>
            </a:r>
          </a:p>
        </p:txBody>
      </p:sp>
      <p:sp>
        <p:nvSpPr>
          <p:cNvPr id="4920" name="Google Shape;4920;p12"/>
          <p:cNvSpPr txBox="1">
            <a:spLocks noGrp="1"/>
          </p:cNvSpPr>
          <p:nvPr>
            <p:ph type="subTitle" idx="1"/>
          </p:nvPr>
        </p:nvSpPr>
        <p:spPr>
          <a:xfrm>
            <a:off x="1414463" y="5595055"/>
            <a:ext cx="4029075" cy="733778"/>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nSpc>
                <a:spcPct val="100000"/>
              </a:lnSpc>
              <a:spcBef>
                <a:spcPts val="3081"/>
              </a:spcBef>
              <a:spcAft>
                <a:spcPts val="0"/>
              </a:spcAft>
              <a:buNone/>
              <a:defRPr/>
            </a:lvl2pPr>
            <a:lvl3pPr lvl="2">
              <a:lnSpc>
                <a:spcPct val="100000"/>
              </a:lnSpc>
              <a:spcBef>
                <a:spcPts val="3081"/>
              </a:spcBef>
              <a:spcAft>
                <a:spcPts val="0"/>
              </a:spcAft>
              <a:buNone/>
              <a:defRPr/>
            </a:lvl3pPr>
            <a:lvl4pPr lvl="3">
              <a:lnSpc>
                <a:spcPct val="100000"/>
              </a:lnSpc>
              <a:spcBef>
                <a:spcPts val="3081"/>
              </a:spcBef>
              <a:spcAft>
                <a:spcPts val="0"/>
              </a:spcAft>
              <a:buNone/>
              <a:defRPr/>
            </a:lvl4pPr>
            <a:lvl5pPr lvl="4">
              <a:lnSpc>
                <a:spcPct val="100000"/>
              </a:lnSpc>
              <a:spcBef>
                <a:spcPts val="3081"/>
              </a:spcBef>
              <a:spcAft>
                <a:spcPts val="0"/>
              </a:spcAft>
              <a:buNone/>
              <a:defRPr/>
            </a:lvl5pPr>
            <a:lvl6pPr lvl="5">
              <a:lnSpc>
                <a:spcPct val="100000"/>
              </a:lnSpc>
              <a:spcBef>
                <a:spcPts val="3081"/>
              </a:spcBef>
              <a:spcAft>
                <a:spcPts val="0"/>
              </a:spcAft>
              <a:buNone/>
              <a:defRPr/>
            </a:lvl6pPr>
            <a:lvl7pPr lvl="6">
              <a:lnSpc>
                <a:spcPct val="100000"/>
              </a:lnSpc>
              <a:spcBef>
                <a:spcPts val="3081"/>
              </a:spcBef>
              <a:spcAft>
                <a:spcPts val="0"/>
              </a:spcAft>
              <a:buNone/>
              <a:defRPr/>
            </a:lvl7pPr>
            <a:lvl8pPr lvl="7">
              <a:lnSpc>
                <a:spcPct val="100000"/>
              </a:lnSpc>
              <a:spcBef>
                <a:spcPts val="3081"/>
              </a:spcBef>
              <a:spcAft>
                <a:spcPts val="0"/>
              </a:spcAft>
              <a:buNone/>
              <a:defRPr/>
            </a:lvl8pPr>
            <a:lvl9pPr lvl="8">
              <a:lnSpc>
                <a:spcPct val="100000"/>
              </a:lnSpc>
              <a:spcBef>
                <a:spcPts val="3081"/>
              </a:spcBef>
              <a:spcAft>
                <a:spcPts val="3081"/>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9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
    <p:bg>
      <p:bgPr>
        <a:solidFill>
          <a:schemeClr val="accent2"/>
        </a:solidFill>
        <a:effectLst/>
      </p:bgPr>
    </p:bg>
    <p:spTree>
      <p:nvGrpSpPr>
        <p:cNvPr id="1" name="Shape 4922"/>
        <p:cNvGrpSpPr/>
        <p:nvPr/>
      </p:nvGrpSpPr>
      <p:grpSpPr>
        <a:xfrm>
          <a:off x="0" y="0"/>
          <a:ext cx="0" cy="0"/>
          <a:chOff x="0" y="0"/>
          <a:chExt cx="0" cy="0"/>
        </a:xfrm>
      </p:grpSpPr>
      <p:grpSp>
        <p:nvGrpSpPr>
          <p:cNvPr id="4923" name="Google Shape;4923;p14"/>
          <p:cNvGrpSpPr/>
          <p:nvPr/>
        </p:nvGrpSpPr>
        <p:grpSpPr>
          <a:xfrm>
            <a:off x="-50105" y="-167173"/>
            <a:ext cx="6958216" cy="12016901"/>
            <a:chOff x="14670875" y="846675"/>
            <a:chExt cx="7166400" cy="8013800"/>
          </a:xfrm>
        </p:grpSpPr>
        <p:sp>
          <p:nvSpPr>
            <p:cNvPr id="4924" name="Google Shape;4924;p14"/>
            <p:cNvSpPr/>
            <p:nvPr/>
          </p:nvSpPr>
          <p:spPr>
            <a:xfrm>
              <a:off x="17877225" y="846675"/>
              <a:ext cx="376550" cy="3385250"/>
            </a:xfrm>
            <a:custGeom>
              <a:avLst/>
              <a:gdLst/>
              <a:ahLst/>
              <a:cxnLst/>
              <a:rect l="l" t="t" r="r" b="b"/>
              <a:pathLst>
                <a:path w="15062" h="135410" extrusionOk="0">
                  <a:moveTo>
                    <a:pt x="0" y="0"/>
                  </a:moveTo>
                  <a:lnTo>
                    <a:pt x="15062" y="135409"/>
                  </a:lnTo>
                  <a:lnTo>
                    <a:pt x="150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25" name="Google Shape;4925;p14"/>
            <p:cNvSpPr/>
            <p:nvPr/>
          </p:nvSpPr>
          <p:spPr>
            <a:xfrm>
              <a:off x="17089625" y="846675"/>
              <a:ext cx="1164150" cy="3385250"/>
            </a:xfrm>
            <a:custGeom>
              <a:avLst/>
              <a:gdLst/>
              <a:ahLst/>
              <a:cxnLst/>
              <a:rect l="l" t="t" r="r" b="b"/>
              <a:pathLst>
                <a:path w="46566" h="135410" extrusionOk="0">
                  <a:moveTo>
                    <a:pt x="0" y="0"/>
                  </a:moveTo>
                  <a:lnTo>
                    <a:pt x="46566" y="135409"/>
                  </a:lnTo>
                  <a:lnTo>
                    <a:pt x="16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26" name="Google Shape;4926;p14"/>
            <p:cNvSpPr/>
            <p:nvPr/>
          </p:nvSpPr>
          <p:spPr>
            <a:xfrm>
              <a:off x="16185050" y="846675"/>
              <a:ext cx="2068725" cy="3385250"/>
            </a:xfrm>
            <a:custGeom>
              <a:avLst/>
              <a:gdLst/>
              <a:ahLst/>
              <a:cxnLst/>
              <a:rect l="l" t="t" r="r" b="b"/>
              <a:pathLst>
                <a:path w="82749" h="135410" extrusionOk="0">
                  <a:moveTo>
                    <a:pt x="0" y="0"/>
                  </a:moveTo>
                  <a:lnTo>
                    <a:pt x="82749" y="135409"/>
                  </a:lnTo>
                  <a:lnTo>
                    <a:pt x="18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27" name="Google Shape;4927;p14"/>
            <p:cNvSpPr/>
            <p:nvPr/>
          </p:nvSpPr>
          <p:spPr>
            <a:xfrm>
              <a:off x="15027450" y="846675"/>
              <a:ext cx="3226325" cy="3385250"/>
            </a:xfrm>
            <a:custGeom>
              <a:avLst/>
              <a:gdLst/>
              <a:ahLst/>
              <a:cxnLst/>
              <a:rect l="l" t="t" r="r" b="b"/>
              <a:pathLst>
                <a:path w="129053" h="135410" extrusionOk="0">
                  <a:moveTo>
                    <a:pt x="1" y="0"/>
                  </a:moveTo>
                  <a:lnTo>
                    <a:pt x="129053" y="135409"/>
                  </a:lnTo>
                  <a:lnTo>
                    <a:pt x="129053" y="135409"/>
                  </a:lnTo>
                  <a:lnTo>
                    <a:pt x="2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28" name="Google Shape;4928;p14"/>
            <p:cNvSpPr/>
            <p:nvPr/>
          </p:nvSpPr>
          <p:spPr>
            <a:xfrm>
              <a:off x="14670875" y="1183900"/>
              <a:ext cx="3582900" cy="3048025"/>
            </a:xfrm>
            <a:custGeom>
              <a:avLst/>
              <a:gdLst/>
              <a:ahLst/>
              <a:cxnLst/>
              <a:rect l="l" t="t" r="r" b="b"/>
              <a:pathLst>
                <a:path w="143316" h="121921" extrusionOk="0">
                  <a:moveTo>
                    <a:pt x="0" y="1"/>
                  </a:moveTo>
                  <a:lnTo>
                    <a:pt x="0" y="23539"/>
                  </a:lnTo>
                  <a:lnTo>
                    <a:pt x="143316" y="12192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29" name="Google Shape;4929;p14"/>
            <p:cNvSpPr/>
            <p:nvPr/>
          </p:nvSpPr>
          <p:spPr>
            <a:xfrm>
              <a:off x="14670875" y="2277200"/>
              <a:ext cx="3582900" cy="1954725"/>
            </a:xfrm>
            <a:custGeom>
              <a:avLst/>
              <a:gdLst/>
              <a:ahLst/>
              <a:cxnLst/>
              <a:rect l="l" t="t" r="r" b="b"/>
              <a:pathLst>
                <a:path w="143316" h="78189" extrusionOk="0">
                  <a:moveTo>
                    <a:pt x="0" y="0"/>
                  </a:moveTo>
                  <a:lnTo>
                    <a:pt x="0" y="17895"/>
                  </a:lnTo>
                  <a:lnTo>
                    <a:pt x="143316" y="781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0" name="Google Shape;4930;p14"/>
            <p:cNvSpPr/>
            <p:nvPr/>
          </p:nvSpPr>
          <p:spPr>
            <a:xfrm>
              <a:off x="14670875" y="3132050"/>
              <a:ext cx="3582900" cy="1099875"/>
            </a:xfrm>
            <a:custGeom>
              <a:avLst/>
              <a:gdLst/>
              <a:ahLst/>
              <a:cxnLst/>
              <a:rect l="l" t="t" r="r" b="b"/>
              <a:pathLst>
                <a:path w="143316" h="43995" extrusionOk="0">
                  <a:moveTo>
                    <a:pt x="0" y="1"/>
                  </a:moveTo>
                  <a:lnTo>
                    <a:pt x="0" y="15205"/>
                  </a:lnTo>
                  <a:lnTo>
                    <a:pt x="143316" y="4399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1" name="Google Shape;4931;p14"/>
            <p:cNvSpPr/>
            <p:nvPr/>
          </p:nvSpPr>
          <p:spPr>
            <a:xfrm>
              <a:off x="14670875" y="3876200"/>
              <a:ext cx="3582900" cy="355725"/>
            </a:xfrm>
            <a:custGeom>
              <a:avLst/>
              <a:gdLst/>
              <a:ahLst/>
              <a:cxnLst/>
              <a:rect l="l" t="t" r="r" b="b"/>
              <a:pathLst>
                <a:path w="143316" h="14229" extrusionOk="0">
                  <a:moveTo>
                    <a:pt x="0" y="1"/>
                  </a:moveTo>
                  <a:lnTo>
                    <a:pt x="0" y="14228"/>
                  </a:lnTo>
                  <a:lnTo>
                    <a:pt x="143316" y="1422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2" name="Google Shape;4932;p14"/>
            <p:cNvSpPr/>
            <p:nvPr/>
          </p:nvSpPr>
          <p:spPr>
            <a:xfrm>
              <a:off x="14670875" y="4231900"/>
              <a:ext cx="3582900" cy="719450"/>
            </a:xfrm>
            <a:custGeom>
              <a:avLst/>
              <a:gdLst/>
              <a:ahLst/>
              <a:cxnLst/>
              <a:rect l="l" t="t" r="r" b="b"/>
              <a:pathLst>
                <a:path w="143316" h="28778" extrusionOk="0">
                  <a:moveTo>
                    <a:pt x="143316" y="0"/>
                  </a:moveTo>
                  <a:lnTo>
                    <a:pt x="0" y="14228"/>
                  </a:lnTo>
                  <a:lnTo>
                    <a:pt x="0" y="28778"/>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3" name="Google Shape;4933;p14"/>
            <p:cNvSpPr/>
            <p:nvPr/>
          </p:nvSpPr>
          <p:spPr>
            <a:xfrm>
              <a:off x="14670875" y="4231900"/>
              <a:ext cx="3582900" cy="1506750"/>
            </a:xfrm>
            <a:custGeom>
              <a:avLst/>
              <a:gdLst/>
              <a:ahLst/>
              <a:cxnLst/>
              <a:rect l="l" t="t" r="r" b="b"/>
              <a:pathLst>
                <a:path w="143316" h="60270" extrusionOk="0">
                  <a:moveTo>
                    <a:pt x="143316" y="0"/>
                  </a:moveTo>
                  <a:lnTo>
                    <a:pt x="0" y="43994"/>
                  </a:lnTo>
                  <a:lnTo>
                    <a:pt x="0" y="60270"/>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4" name="Google Shape;4934;p14"/>
            <p:cNvSpPr/>
            <p:nvPr/>
          </p:nvSpPr>
          <p:spPr>
            <a:xfrm>
              <a:off x="14670875" y="4231900"/>
              <a:ext cx="3582900" cy="2459250"/>
            </a:xfrm>
            <a:custGeom>
              <a:avLst/>
              <a:gdLst/>
              <a:ahLst/>
              <a:cxnLst/>
              <a:rect l="l" t="t" r="r" b="b"/>
              <a:pathLst>
                <a:path w="143316" h="98370" extrusionOk="0">
                  <a:moveTo>
                    <a:pt x="143316" y="0"/>
                  </a:moveTo>
                  <a:lnTo>
                    <a:pt x="0" y="78165"/>
                  </a:lnTo>
                  <a:lnTo>
                    <a:pt x="0" y="98370"/>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5" name="Google Shape;4935;p14"/>
            <p:cNvSpPr/>
            <p:nvPr/>
          </p:nvSpPr>
          <p:spPr>
            <a:xfrm>
              <a:off x="14670875" y="4231900"/>
              <a:ext cx="3582900" cy="3384975"/>
            </a:xfrm>
            <a:custGeom>
              <a:avLst/>
              <a:gdLst/>
              <a:ahLst/>
              <a:cxnLst/>
              <a:rect l="l" t="t" r="r" b="b"/>
              <a:pathLst>
                <a:path w="143316" h="135399" extrusionOk="0">
                  <a:moveTo>
                    <a:pt x="143316" y="0"/>
                  </a:moveTo>
                  <a:lnTo>
                    <a:pt x="0" y="121896"/>
                  </a:lnTo>
                  <a:lnTo>
                    <a:pt x="0" y="135398"/>
                  </a:lnTo>
                  <a:lnTo>
                    <a:pt x="14264" y="135398"/>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6" name="Google Shape;4936;p14"/>
            <p:cNvSpPr/>
            <p:nvPr/>
          </p:nvSpPr>
          <p:spPr>
            <a:xfrm>
              <a:off x="15650450" y="4231900"/>
              <a:ext cx="2603325" cy="3384975"/>
            </a:xfrm>
            <a:custGeom>
              <a:avLst/>
              <a:gdLst/>
              <a:ahLst/>
              <a:cxnLst/>
              <a:rect l="l" t="t" r="r" b="b"/>
              <a:pathLst>
                <a:path w="104133" h="135399" extrusionOk="0">
                  <a:moveTo>
                    <a:pt x="104133" y="0"/>
                  </a:moveTo>
                  <a:lnTo>
                    <a:pt x="1" y="135398"/>
                  </a:lnTo>
                  <a:lnTo>
                    <a:pt x="21384" y="135398"/>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7" name="Google Shape;4937;p14"/>
            <p:cNvSpPr/>
            <p:nvPr/>
          </p:nvSpPr>
          <p:spPr>
            <a:xfrm>
              <a:off x="16658625" y="4231900"/>
              <a:ext cx="1595150" cy="3384975"/>
            </a:xfrm>
            <a:custGeom>
              <a:avLst/>
              <a:gdLst/>
              <a:ahLst/>
              <a:cxnLst/>
              <a:rect l="l" t="t" r="r" b="b"/>
              <a:pathLst>
                <a:path w="63806" h="135399" extrusionOk="0">
                  <a:moveTo>
                    <a:pt x="63806" y="0"/>
                  </a:moveTo>
                  <a:lnTo>
                    <a:pt x="0" y="135398"/>
                  </a:lnTo>
                  <a:lnTo>
                    <a:pt x="17240" y="135398"/>
                  </a:lnTo>
                  <a:lnTo>
                    <a:pt x="638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8" name="Google Shape;4938;p14"/>
            <p:cNvSpPr/>
            <p:nvPr/>
          </p:nvSpPr>
          <p:spPr>
            <a:xfrm>
              <a:off x="17217625" y="4231900"/>
              <a:ext cx="1036150" cy="4610700"/>
            </a:xfrm>
            <a:custGeom>
              <a:avLst/>
              <a:gdLst/>
              <a:ahLst/>
              <a:cxnLst/>
              <a:rect l="l" t="t" r="r" b="b"/>
              <a:pathLst>
                <a:path w="41446" h="184428" extrusionOk="0">
                  <a:moveTo>
                    <a:pt x="41446" y="0"/>
                  </a:moveTo>
                  <a:lnTo>
                    <a:pt x="0" y="184428"/>
                  </a:lnTo>
                  <a:lnTo>
                    <a:pt x="21324" y="180213"/>
                  </a:lnTo>
                  <a:lnTo>
                    <a:pt x="414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39" name="Google Shape;4939;p14"/>
            <p:cNvSpPr/>
            <p:nvPr/>
          </p:nvSpPr>
          <p:spPr>
            <a:xfrm>
              <a:off x="18249000" y="4231900"/>
              <a:ext cx="519125" cy="4487775"/>
            </a:xfrm>
            <a:custGeom>
              <a:avLst/>
              <a:gdLst/>
              <a:ahLst/>
              <a:cxnLst/>
              <a:rect l="l" t="t" r="r" b="b"/>
              <a:pathLst>
                <a:path w="20765" h="179511" extrusionOk="0">
                  <a:moveTo>
                    <a:pt x="191" y="0"/>
                  </a:moveTo>
                  <a:lnTo>
                    <a:pt x="0" y="179034"/>
                  </a:lnTo>
                  <a:lnTo>
                    <a:pt x="20765" y="179511"/>
                  </a:lnTo>
                  <a:lnTo>
                    <a:pt x="1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0" name="Google Shape;4940;p14"/>
            <p:cNvSpPr/>
            <p:nvPr/>
          </p:nvSpPr>
          <p:spPr>
            <a:xfrm>
              <a:off x="18253750" y="4231900"/>
              <a:ext cx="1419850" cy="4628575"/>
            </a:xfrm>
            <a:custGeom>
              <a:avLst/>
              <a:gdLst/>
              <a:ahLst/>
              <a:cxnLst/>
              <a:rect l="l" t="t" r="r" b="b"/>
              <a:pathLst>
                <a:path w="56794" h="185143" extrusionOk="0">
                  <a:moveTo>
                    <a:pt x="1" y="0"/>
                  </a:moveTo>
                  <a:lnTo>
                    <a:pt x="41768" y="185142"/>
                  </a:lnTo>
                  <a:lnTo>
                    <a:pt x="56794" y="165211"/>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1" name="Google Shape;4941;p14"/>
            <p:cNvSpPr/>
            <p:nvPr/>
          </p:nvSpPr>
          <p:spPr>
            <a:xfrm>
              <a:off x="18253750" y="4231900"/>
              <a:ext cx="2068750" cy="3384975"/>
            </a:xfrm>
            <a:custGeom>
              <a:avLst/>
              <a:gdLst/>
              <a:ahLst/>
              <a:cxnLst/>
              <a:rect l="l" t="t" r="r" b="b"/>
              <a:pathLst>
                <a:path w="82750" h="135399" extrusionOk="0">
                  <a:moveTo>
                    <a:pt x="1" y="0"/>
                  </a:moveTo>
                  <a:lnTo>
                    <a:pt x="63818" y="135398"/>
                  </a:lnTo>
                  <a:lnTo>
                    <a:pt x="82749" y="13539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2" name="Google Shape;4942;p14"/>
            <p:cNvSpPr/>
            <p:nvPr/>
          </p:nvSpPr>
          <p:spPr>
            <a:xfrm>
              <a:off x="18253750" y="4231900"/>
              <a:ext cx="3226325" cy="3384975"/>
            </a:xfrm>
            <a:custGeom>
              <a:avLst/>
              <a:gdLst/>
              <a:ahLst/>
              <a:cxnLst/>
              <a:rect l="l" t="t" r="r" b="b"/>
              <a:pathLst>
                <a:path w="129053" h="135399" extrusionOk="0">
                  <a:moveTo>
                    <a:pt x="1" y="0"/>
                  </a:moveTo>
                  <a:lnTo>
                    <a:pt x="104133" y="135398"/>
                  </a:lnTo>
                  <a:lnTo>
                    <a:pt x="129053" y="13539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3" name="Google Shape;4943;p14"/>
            <p:cNvSpPr/>
            <p:nvPr/>
          </p:nvSpPr>
          <p:spPr>
            <a:xfrm>
              <a:off x="18253750" y="4231900"/>
              <a:ext cx="3583525" cy="3048025"/>
            </a:xfrm>
            <a:custGeom>
              <a:avLst/>
              <a:gdLst/>
              <a:ahLst/>
              <a:cxnLst/>
              <a:rect l="l" t="t" r="r" b="b"/>
              <a:pathLst>
                <a:path w="143341" h="121921" extrusionOk="0">
                  <a:moveTo>
                    <a:pt x="1" y="0"/>
                  </a:moveTo>
                  <a:lnTo>
                    <a:pt x="143340" y="121920"/>
                  </a:lnTo>
                  <a:lnTo>
                    <a:pt x="143340" y="9837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4" name="Google Shape;4944;p14"/>
            <p:cNvSpPr/>
            <p:nvPr/>
          </p:nvSpPr>
          <p:spPr>
            <a:xfrm>
              <a:off x="18253750" y="4231900"/>
              <a:ext cx="3583525" cy="1954125"/>
            </a:xfrm>
            <a:custGeom>
              <a:avLst/>
              <a:gdLst/>
              <a:ahLst/>
              <a:cxnLst/>
              <a:rect l="l" t="t" r="r" b="b"/>
              <a:pathLst>
                <a:path w="143341" h="78165" extrusionOk="0">
                  <a:moveTo>
                    <a:pt x="1" y="0"/>
                  </a:moveTo>
                  <a:lnTo>
                    <a:pt x="143340" y="78165"/>
                  </a:lnTo>
                  <a:lnTo>
                    <a:pt x="143340" y="6027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5" name="Google Shape;4945;p14"/>
            <p:cNvSpPr/>
            <p:nvPr/>
          </p:nvSpPr>
          <p:spPr>
            <a:xfrm>
              <a:off x="18253750" y="4231900"/>
              <a:ext cx="3583525" cy="1099850"/>
            </a:xfrm>
            <a:custGeom>
              <a:avLst/>
              <a:gdLst/>
              <a:ahLst/>
              <a:cxnLst/>
              <a:rect l="l" t="t" r="r" b="b"/>
              <a:pathLst>
                <a:path w="143341" h="43994" extrusionOk="0">
                  <a:moveTo>
                    <a:pt x="1" y="0"/>
                  </a:moveTo>
                  <a:lnTo>
                    <a:pt x="143340" y="43994"/>
                  </a:lnTo>
                  <a:lnTo>
                    <a:pt x="143340" y="2877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6" name="Google Shape;4946;p14"/>
            <p:cNvSpPr/>
            <p:nvPr/>
          </p:nvSpPr>
          <p:spPr>
            <a:xfrm>
              <a:off x="18253750" y="4231900"/>
              <a:ext cx="3583525" cy="355725"/>
            </a:xfrm>
            <a:custGeom>
              <a:avLst/>
              <a:gdLst/>
              <a:ahLst/>
              <a:cxnLst/>
              <a:rect l="l" t="t" r="r" b="b"/>
              <a:pathLst>
                <a:path w="143341" h="14229" extrusionOk="0">
                  <a:moveTo>
                    <a:pt x="1" y="0"/>
                  </a:moveTo>
                  <a:lnTo>
                    <a:pt x="143340" y="14228"/>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7" name="Google Shape;4947;p14"/>
            <p:cNvSpPr/>
            <p:nvPr/>
          </p:nvSpPr>
          <p:spPr>
            <a:xfrm>
              <a:off x="18253750" y="3512175"/>
              <a:ext cx="3583525" cy="719750"/>
            </a:xfrm>
            <a:custGeom>
              <a:avLst/>
              <a:gdLst/>
              <a:ahLst/>
              <a:cxnLst/>
              <a:rect l="l" t="t" r="r" b="b"/>
              <a:pathLst>
                <a:path w="143341" h="28790" extrusionOk="0">
                  <a:moveTo>
                    <a:pt x="143340" y="0"/>
                  </a:moveTo>
                  <a:lnTo>
                    <a:pt x="1" y="28789"/>
                  </a:lnTo>
                  <a:lnTo>
                    <a:pt x="143340" y="14562"/>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8" name="Google Shape;4948;p14"/>
            <p:cNvSpPr/>
            <p:nvPr/>
          </p:nvSpPr>
          <p:spPr>
            <a:xfrm>
              <a:off x="18253750" y="2724575"/>
              <a:ext cx="3583525" cy="1507350"/>
            </a:xfrm>
            <a:custGeom>
              <a:avLst/>
              <a:gdLst/>
              <a:ahLst/>
              <a:cxnLst/>
              <a:rect l="l" t="t" r="r" b="b"/>
              <a:pathLst>
                <a:path w="143341" h="60294" extrusionOk="0">
                  <a:moveTo>
                    <a:pt x="143340" y="0"/>
                  </a:moveTo>
                  <a:lnTo>
                    <a:pt x="1" y="60293"/>
                  </a:lnTo>
                  <a:lnTo>
                    <a:pt x="143340" y="1630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49" name="Google Shape;4949;p14"/>
            <p:cNvSpPr/>
            <p:nvPr/>
          </p:nvSpPr>
          <p:spPr>
            <a:xfrm>
              <a:off x="18253750" y="1772375"/>
              <a:ext cx="3583525" cy="2459550"/>
            </a:xfrm>
            <a:custGeom>
              <a:avLst/>
              <a:gdLst/>
              <a:ahLst/>
              <a:cxnLst/>
              <a:rect l="l" t="t" r="r" b="b"/>
              <a:pathLst>
                <a:path w="143341" h="98382" extrusionOk="0">
                  <a:moveTo>
                    <a:pt x="143340" y="0"/>
                  </a:moveTo>
                  <a:lnTo>
                    <a:pt x="1" y="98381"/>
                  </a:lnTo>
                  <a:lnTo>
                    <a:pt x="143340" y="20193"/>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0" name="Google Shape;4950;p14"/>
            <p:cNvSpPr/>
            <p:nvPr/>
          </p:nvSpPr>
          <p:spPr>
            <a:xfrm>
              <a:off x="18253750" y="846675"/>
              <a:ext cx="3583525" cy="3385250"/>
            </a:xfrm>
            <a:custGeom>
              <a:avLst/>
              <a:gdLst/>
              <a:ahLst/>
              <a:cxnLst/>
              <a:rect l="l" t="t" r="r" b="b"/>
              <a:pathLst>
                <a:path w="143341" h="135410" extrusionOk="0">
                  <a:moveTo>
                    <a:pt x="129053" y="0"/>
                  </a:moveTo>
                  <a:lnTo>
                    <a:pt x="1" y="135409"/>
                  </a:lnTo>
                  <a:lnTo>
                    <a:pt x="143340" y="1349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1" name="Google Shape;4951;p14"/>
            <p:cNvSpPr/>
            <p:nvPr/>
          </p:nvSpPr>
          <p:spPr>
            <a:xfrm>
              <a:off x="18253750" y="846675"/>
              <a:ext cx="2603325" cy="3385250"/>
            </a:xfrm>
            <a:custGeom>
              <a:avLst/>
              <a:gdLst/>
              <a:ahLst/>
              <a:cxnLst/>
              <a:rect l="l" t="t" r="r" b="b"/>
              <a:pathLst>
                <a:path w="104133" h="135410" extrusionOk="0">
                  <a:moveTo>
                    <a:pt x="82749" y="0"/>
                  </a:moveTo>
                  <a:lnTo>
                    <a:pt x="1" y="135409"/>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2" name="Google Shape;4952;p14"/>
            <p:cNvSpPr/>
            <p:nvPr/>
          </p:nvSpPr>
          <p:spPr>
            <a:xfrm>
              <a:off x="18253750" y="846675"/>
              <a:ext cx="1595475" cy="3385250"/>
            </a:xfrm>
            <a:custGeom>
              <a:avLst/>
              <a:gdLst/>
              <a:ahLst/>
              <a:cxnLst/>
              <a:rect l="l" t="t" r="r" b="b"/>
              <a:pathLst>
                <a:path w="63819" h="135410" extrusionOk="0">
                  <a:moveTo>
                    <a:pt x="46566" y="0"/>
                  </a:moveTo>
                  <a:lnTo>
                    <a:pt x="1" y="135409"/>
                  </a:lnTo>
                  <a:lnTo>
                    <a:pt x="63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3" name="Google Shape;4953;p14"/>
            <p:cNvSpPr/>
            <p:nvPr/>
          </p:nvSpPr>
          <p:spPr>
            <a:xfrm>
              <a:off x="18253750" y="846675"/>
              <a:ext cx="761725" cy="3385250"/>
            </a:xfrm>
            <a:custGeom>
              <a:avLst/>
              <a:gdLst/>
              <a:ahLst/>
              <a:cxnLst/>
              <a:rect l="l" t="t" r="r" b="b"/>
              <a:pathLst>
                <a:path w="30469" h="135410" extrusionOk="0">
                  <a:moveTo>
                    <a:pt x="15062" y="0"/>
                  </a:moveTo>
                  <a:lnTo>
                    <a:pt x="1" y="135409"/>
                  </a:lnTo>
                  <a:lnTo>
                    <a:pt x="304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LANK_1_1">
    <p:bg>
      <p:bgPr>
        <a:solidFill>
          <a:schemeClr val="accent1"/>
        </a:solidFill>
        <a:effectLst/>
      </p:bgPr>
    </p:bg>
    <p:spTree>
      <p:nvGrpSpPr>
        <p:cNvPr id="1" name="Shape 4954"/>
        <p:cNvGrpSpPr/>
        <p:nvPr/>
      </p:nvGrpSpPr>
      <p:grpSpPr>
        <a:xfrm>
          <a:off x="0" y="0"/>
          <a:ext cx="0" cy="0"/>
          <a:chOff x="0" y="0"/>
          <a:chExt cx="0" cy="0"/>
        </a:xfrm>
      </p:grpSpPr>
      <p:grpSp>
        <p:nvGrpSpPr>
          <p:cNvPr id="4955" name="Google Shape;4955;p15"/>
          <p:cNvGrpSpPr/>
          <p:nvPr/>
        </p:nvGrpSpPr>
        <p:grpSpPr>
          <a:xfrm>
            <a:off x="0" y="-96"/>
            <a:ext cx="6861197" cy="9906189"/>
            <a:chOff x="0" y="-50"/>
            <a:chExt cx="9148262" cy="5143598"/>
          </a:xfrm>
        </p:grpSpPr>
        <p:sp>
          <p:nvSpPr>
            <p:cNvPr id="4956" name="Google Shape;4956;p15"/>
            <p:cNvSpPr/>
            <p:nvPr/>
          </p:nvSpPr>
          <p:spPr>
            <a:xfrm>
              <a:off x="4325059" y="0"/>
              <a:ext cx="493862" cy="2571817"/>
            </a:xfrm>
            <a:custGeom>
              <a:avLst/>
              <a:gdLst/>
              <a:ahLst/>
              <a:cxnLst/>
              <a:rect l="l" t="t" r="r" b="b"/>
              <a:pathLst>
                <a:path w="7145" h="37208" extrusionOk="0">
                  <a:moveTo>
                    <a:pt x="1" y="1"/>
                  </a:moveTo>
                  <a:lnTo>
                    <a:pt x="3572" y="37208"/>
                  </a:lnTo>
                  <a:lnTo>
                    <a:pt x="71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7" name="Google Shape;4957;p15"/>
            <p:cNvSpPr/>
            <p:nvPr/>
          </p:nvSpPr>
          <p:spPr>
            <a:xfrm>
              <a:off x="2276476" y="0"/>
              <a:ext cx="2295578" cy="2571817"/>
            </a:xfrm>
            <a:custGeom>
              <a:avLst/>
              <a:gdLst/>
              <a:ahLst/>
              <a:cxnLst/>
              <a:rect l="l" t="t" r="r" b="b"/>
              <a:pathLst>
                <a:path w="26504" h="37208" extrusionOk="0">
                  <a:moveTo>
                    <a:pt x="0" y="1"/>
                  </a:moveTo>
                  <a:lnTo>
                    <a:pt x="26503" y="37208"/>
                  </a:lnTo>
                  <a:lnTo>
                    <a:pt x="95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8" name="Google Shape;4958;p15"/>
            <p:cNvSpPr/>
            <p:nvPr/>
          </p:nvSpPr>
          <p:spPr>
            <a:xfrm>
              <a:off x="0" y="0"/>
              <a:ext cx="4576212" cy="2571219"/>
            </a:xfrm>
            <a:custGeom>
              <a:avLst/>
              <a:gdLst/>
              <a:ahLst/>
              <a:cxnLst/>
              <a:rect l="l" t="t" r="r" b="b"/>
              <a:pathLst>
                <a:path w="37208" h="26504" extrusionOk="0">
                  <a:moveTo>
                    <a:pt x="0" y="0"/>
                  </a:moveTo>
                  <a:lnTo>
                    <a:pt x="0" y="9525"/>
                  </a:lnTo>
                  <a:lnTo>
                    <a:pt x="37207" y="2650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59" name="Google Shape;4959;p15"/>
            <p:cNvSpPr/>
            <p:nvPr/>
          </p:nvSpPr>
          <p:spPr>
            <a:xfrm>
              <a:off x="0" y="2224569"/>
              <a:ext cx="4576212" cy="693154"/>
            </a:xfrm>
            <a:custGeom>
              <a:avLst/>
              <a:gdLst/>
              <a:ahLst/>
              <a:cxnLst/>
              <a:rect l="l" t="t" r="r" b="b"/>
              <a:pathLst>
                <a:path w="37208" h="7145" extrusionOk="0">
                  <a:moveTo>
                    <a:pt x="0" y="1"/>
                  </a:moveTo>
                  <a:lnTo>
                    <a:pt x="0" y="7145"/>
                  </a:lnTo>
                  <a:lnTo>
                    <a:pt x="37207" y="3573"/>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0" name="Google Shape;4960;p15"/>
            <p:cNvSpPr/>
            <p:nvPr/>
          </p:nvSpPr>
          <p:spPr>
            <a:xfrm>
              <a:off x="0" y="2571094"/>
              <a:ext cx="4576212" cy="2572383"/>
            </a:xfrm>
            <a:custGeom>
              <a:avLst/>
              <a:gdLst/>
              <a:ahLst/>
              <a:cxnLst/>
              <a:rect l="l" t="t" r="r" b="b"/>
              <a:pathLst>
                <a:path w="37208" h="26516" extrusionOk="0">
                  <a:moveTo>
                    <a:pt x="37207" y="1"/>
                  </a:moveTo>
                  <a:lnTo>
                    <a:pt x="0" y="16991"/>
                  </a:lnTo>
                  <a:lnTo>
                    <a:pt x="0" y="26516"/>
                  </a:lnTo>
                  <a:lnTo>
                    <a:pt x="37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1" name="Google Shape;4961;p15"/>
            <p:cNvSpPr/>
            <p:nvPr/>
          </p:nvSpPr>
          <p:spPr>
            <a:xfrm>
              <a:off x="2276476" y="2571725"/>
              <a:ext cx="2295578" cy="2571817"/>
            </a:xfrm>
            <a:custGeom>
              <a:avLst/>
              <a:gdLst/>
              <a:ahLst/>
              <a:cxnLst/>
              <a:rect l="l" t="t" r="r" b="b"/>
              <a:pathLst>
                <a:path w="26504" h="37208" extrusionOk="0">
                  <a:moveTo>
                    <a:pt x="26503" y="1"/>
                  </a:moveTo>
                  <a:lnTo>
                    <a:pt x="0" y="37208"/>
                  </a:lnTo>
                  <a:lnTo>
                    <a:pt x="9525" y="37208"/>
                  </a:lnTo>
                  <a:lnTo>
                    <a:pt x="265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2" name="Google Shape;4962;p15"/>
            <p:cNvSpPr/>
            <p:nvPr/>
          </p:nvSpPr>
          <p:spPr>
            <a:xfrm>
              <a:off x="4325059" y="2571715"/>
              <a:ext cx="493862" cy="2571817"/>
            </a:xfrm>
            <a:custGeom>
              <a:avLst/>
              <a:gdLst/>
              <a:ahLst/>
              <a:cxnLst/>
              <a:rect l="l" t="t" r="r" b="b"/>
              <a:pathLst>
                <a:path w="7145" h="37208" extrusionOk="0">
                  <a:moveTo>
                    <a:pt x="3572" y="1"/>
                  </a:moveTo>
                  <a:lnTo>
                    <a:pt x="1" y="37208"/>
                  </a:lnTo>
                  <a:lnTo>
                    <a:pt x="7144" y="37208"/>
                  </a:lnTo>
                  <a:lnTo>
                    <a:pt x="3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3" name="Google Shape;4963;p15"/>
            <p:cNvSpPr/>
            <p:nvPr/>
          </p:nvSpPr>
          <p:spPr>
            <a:xfrm>
              <a:off x="4571949" y="2571725"/>
              <a:ext cx="2295578" cy="2571817"/>
            </a:xfrm>
            <a:custGeom>
              <a:avLst/>
              <a:gdLst/>
              <a:ahLst/>
              <a:cxnLst/>
              <a:rect l="l" t="t" r="r" b="b"/>
              <a:pathLst>
                <a:path w="26504" h="37208" extrusionOk="0">
                  <a:moveTo>
                    <a:pt x="0" y="1"/>
                  </a:moveTo>
                  <a:lnTo>
                    <a:pt x="16979" y="37208"/>
                  </a:lnTo>
                  <a:lnTo>
                    <a:pt x="26504" y="3720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4" name="Google Shape;4964;p15"/>
            <p:cNvSpPr/>
            <p:nvPr/>
          </p:nvSpPr>
          <p:spPr>
            <a:xfrm>
              <a:off x="4572050" y="2571098"/>
              <a:ext cx="4576212" cy="2572450"/>
            </a:xfrm>
            <a:custGeom>
              <a:avLst/>
              <a:gdLst/>
              <a:ahLst/>
              <a:cxnLst/>
              <a:rect l="l" t="t" r="r" b="b"/>
              <a:pathLst>
                <a:path w="37208" h="26516" extrusionOk="0">
                  <a:moveTo>
                    <a:pt x="0" y="1"/>
                  </a:moveTo>
                  <a:lnTo>
                    <a:pt x="37207" y="26516"/>
                  </a:lnTo>
                  <a:lnTo>
                    <a:pt x="37207" y="1699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5" name="Google Shape;4965;p15"/>
            <p:cNvSpPr/>
            <p:nvPr/>
          </p:nvSpPr>
          <p:spPr>
            <a:xfrm>
              <a:off x="4572050" y="2224566"/>
              <a:ext cx="4576212" cy="693172"/>
            </a:xfrm>
            <a:custGeom>
              <a:avLst/>
              <a:gdLst/>
              <a:ahLst/>
              <a:cxnLst/>
              <a:rect l="l" t="t" r="r" b="b"/>
              <a:pathLst>
                <a:path w="37208" h="7145" extrusionOk="0">
                  <a:moveTo>
                    <a:pt x="37207" y="1"/>
                  </a:moveTo>
                  <a:lnTo>
                    <a:pt x="0" y="3573"/>
                  </a:lnTo>
                  <a:lnTo>
                    <a:pt x="37207" y="7145"/>
                  </a:lnTo>
                  <a:lnTo>
                    <a:pt x="37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6" name="Google Shape;4966;p15"/>
            <p:cNvSpPr/>
            <p:nvPr/>
          </p:nvSpPr>
          <p:spPr>
            <a:xfrm>
              <a:off x="4572050" y="-50"/>
              <a:ext cx="4576212" cy="2571286"/>
            </a:xfrm>
            <a:custGeom>
              <a:avLst/>
              <a:gdLst/>
              <a:ahLst/>
              <a:cxnLst/>
              <a:rect l="l" t="t" r="r" b="b"/>
              <a:pathLst>
                <a:path w="37208" h="26504" extrusionOk="0">
                  <a:moveTo>
                    <a:pt x="37207" y="0"/>
                  </a:moveTo>
                  <a:lnTo>
                    <a:pt x="0" y="26504"/>
                  </a:lnTo>
                  <a:lnTo>
                    <a:pt x="37207" y="9525"/>
                  </a:lnTo>
                  <a:lnTo>
                    <a:pt x="37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67" name="Google Shape;4967;p15"/>
            <p:cNvSpPr/>
            <p:nvPr/>
          </p:nvSpPr>
          <p:spPr>
            <a:xfrm>
              <a:off x="4571949" y="0"/>
              <a:ext cx="2295578" cy="2571817"/>
            </a:xfrm>
            <a:custGeom>
              <a:avLst/>
              <a:gdLst/>
              <a:ahLst/>
              <a:cxnLst/>
              <a:rect l="l" t="t" r="r" b="b"/>
              <a:pathLst>
                <a:path w="26504" h="37208" extrusionOk="0">
                  <a:moveTo>
                    <a:pt x="16979" y="1"/>
                  </a:moveTo>
                  <a:lnTo>
                    <a:pt x="0" y="37208"/>
                  </a:lnTo>
                  <a:lnTo>
                    <a:pt x="265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LANK_1_1_1">
    <p:bg>
      <p:bgPr>
        <a:solidFill>
          <a:schemeClr val="accent3"/>
        </a:solidFill>
        <a:effectLst/>
      </p:bgPr>
    </p:bg>
    <p:spTree>
      <p:nvGrpSpPr>
        <p:cNvPr id="1" name="Shape 4968"/>
        <p:cNvGrpSpPr/>
        <p:nvPr/>
      </p:nvGrpSpPr>
      <p:grpSpPr>
        <a:xfrm>
          <a:off x="0" y="0"/>
          <a:ext cx="0" cy="0"/>
          <a:chOff x="0" y="0"/>
          <a:chExt cx="0" cy="0"/>
        </a:xfrm>
      </p:grpSpPr>
      <p:grpSp>
        <p:nvGrpSpPr>
          <p:cNvPr id="4969" name="Google Shape;4969;p16"/>
          <p:cNvGrpSpPr/>
          <p:nvPr/>
        </p:nvGrpSpPr>
        <p:grpSpPr>
          <a:xfrm>
            <a:off x="-39729" y="71255"/>
            <a:ext cx="6897725" cy="9821302"/>
            <a:chOff x="-52972" y="36998"/>
            <a:chExt cx="9196967" cy="5099522"/>
          </a:xfrm>
        </p:grpSpPr>
        <p:sp>
          <p:nvSpPr>
            <p:cNvPr id="4970" name="Google Shape;4970;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1" name="Google Shape;4971;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2" name="Google Shape;4972;p16"/>
            <p:cNvSpPr/>
            <p:nvPr/>
          </p:nvSpPr>
          <p:spPr>
            <a:xfrm>
              <a:off x="5909535"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3" name="Google Shape;4973;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4" name="Google Shape;4974;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5" name="Google Shape;4975;p16"/>
            <p:cNvSpPr/>
            <p:nvPr/>
          </p:nvSpPr>
          <p:spPr>
            <a:xfrm>
              <a:off x="5909535"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6" name="Google Shape;4976;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7" name="Google Shape;4977;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8" name="Google Shape;4978;p16"/>
            <p:cNvSpPr/>
            <p:nvPr/>
          </p:nvSpPr>
          <p:spPr>
            <a:xfrm>
              <a:off x="5909535"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79" name="Google Shape;4979;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0" name="Google Shape;4980;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1" name="Google Shape;4981;p16"/>
            <p:cNvSpPr/>
            <p:nvPr/>
          </p:nvSpPr>
          <p:spPr>
            <a:xfrm>
              <a:off x="5909535"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2" name="Google Shape;4982;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3" name="Google Shape;4983;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4" name="Google Shape;4984;p16"/>
            <p:cNvSpPr/>
            <p:nvPr/>
          </p:nvSpPr>
          <p:spPr>
            <a:xfrm>
              <a:off x="5909535"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5" name="Google Shape;4985;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6" name="Google Shape;4986;p16"/>
            <p:cNvSpPr/>
            <p:nvPr/>
          </p:nvSpPr>
          <p:spPr>
            <a:xfrm>
              <a:off x="5909535"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7" name="Google Shape;4987;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8" name="Google Shape;4988;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89" name="Google Shape;4989;p16"/>
            <p:cNvSpPr/>
            <p:nvPr/>
          </p:nvSpPr>
          <p:spPr>
            <a:xfrm>
              <a:off x="5595008"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0" name="Google Shape;4990;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1" name="Google Shape;4991;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2" name="Google Shape;4992;p16"/>
            <p:cNvSpPr/>
            <p:nvPr/>
          </p:nvSpPr>
          <p:spPr>
            <a:xfrm>
              <a:off x="5595008"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3" name="Google Shape;4993;p16"/>
            <p:cNvSpPr/>
            <p:nvPr/>
          </p:nvSpPr>
          <p:spPr>
            <a:xfrm>
              <a:off x="5909535"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4" name="Google Shape;4994;p16"/>
            <p:cNvSpPr/>
            <p:nvPr/>
          </p:nvSpPr>
          <p:spPr>
            <a:xfrm>
              <a:off x="5595008"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5" name="Google Shape;4995;p16"/>
            <p:cNvSpPr/>
            <p:nvPr/>
          </p:nvSpPr>
          <p:spPr>
            <a:xfrm>
              <a:off x="5437007"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6" name="Google Shape;4996;p16"/>
            <p:cNvSpPr/>
            <p:nvPr/>
          </p:nvSpPr>
          <p:spPr>
            <a:xfrm>
              <a:off x="5751534"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7" name="Google Shape;4997;p16"/>
            <p:cNvSpPr/>
            <p:nvPr/>
          </p:nvSpPr>
          <p:spPr>
            <a:xfrm>
              <a:off x="5437007"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8" name="Google Shape;4998;p16"/>
            <p:cNvSpPr/>
            <p:nvPr/>
          </p:nvSpPr>
          <p:spPr>
            <a:xfrm>
              <a:off x="5751534"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4999" name="Google Shape;4999;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0" name="Google Shape;5000;p16"/>
            <p:cNvSpPr/>
            <p:nvPr/>
          </p:nvSpPr>
          <p:spPr>
            <a:xfrm>
              <a:off x="528048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1" name="Google Shape;5001;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2" name="Google Shape;5002;p16"/>
            <p:cNvSpPr/>
            <p:nvPr/>
          </p:nvSpPr>
          <p:spPr>
            <a:xfrm>
              <a:off x="5595008"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3" name="Google Shape;5003;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4" name="Google Shape;5004;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5" name="Google Shape;5005;p16"/>
            <p:cNvSpPr/>
            <p:nvPr/>
          </p:nvSpPr>
          <p:spPr>
            <a:xfrm>
              <a:off x="5595008"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6" name="Google Shape;5006;p16"/>
            <p:cNvSpPr/>
            <p:nvPr/>
          </p:nvSpPr>
          <p:spPr>
            <a:xfrm>
              <a:off x="5909535"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7" name="Google Shape;5007;p16"/>
            <p:cNvSpPr/>
            <p:nvPr/>
          </p:nvSpPr>
          <p:spPr>
            <a:xfrm>
              <a:off x="5595008"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8" name="Google Shape;5008;p16"/>
            <p:cNvSpPr/>
            <p:nvPr/>
          </p:nvSpPr>
          <p:spPr>
            <a:xfrm>
              <a:off x="5437007"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09" name="Google Shape;5009;p16"/>
            <p:cNvSpPr/>
            <p:nvPr/>
          </p:nvSpPr>
          <p:spPr>
            <a:xfrm>
              <a:off x="5751534"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0" name="Google Shape;5010;p16"/>
            <p:cNvSpPr/>
            <p:nvPr/>
          </p:nvSpPr>
          <p:spPr>
            <a:xfrm>
              <a:off x="5437007"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1" name="Google Shape;5011;p16"/>
            <p:cNvSpPr/>
            <p:nvPr/>
          </p:nvSpPr>
          <p:spPr>
            <a:xfrm>
              <a:off x="5751534"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2" name="Google Shape;5012;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3" name="Google Shape;5013;p16"/>
            <p:cNvSpPr/>
            <p:nvPr/>
          </p:nvSpPr>
          <p:spPr>
            <a:xfrm>
              <a:off x="528048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4" name="Google Shape;5014;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5" name="Google Shape;5015;p16"/>
            <p:cNvSpPr/>
            <p:nvPr/>
          </p:nvSpPr>
          <p:spPr>
            <a:xfrm>
              <a:off x="5595008"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6" name="Google Shape;5016;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7" name="Google Shape;5017;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8" name="Google Shape;5018;p16"/>
            <p:cNvSpPr/>
            <p:nvPr/>
          </p:nvSpPr>
          <p:spPr>
            <a:xfrm>
              <a:off x="5595008"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19" name="Google Shape;5019;p16"/>
            <p:cNvSpPr/>
            <p:nvPr/>
          </p:nvSpPr>
          <p:spPr>
            <a:xfrm>
              <a:off x="5909535"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0" name="Google Shape;5020;p16"/>
            <p:cNvSpPr/>
            <p:nvPr/>
          </p:nvSpPr>
          <p:spPr>
            <a:xfrm>
              <a:off x="5595008"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1" name="Google Shape;5021;p16"/>
            <p:cNvSpPr/>
            <p:nvPr/>
          </p:nvSpPr>
          <p:spPr>
            <a:xfrm>
              <a:off x="5437007"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2" name="Google Shape;5022;p16"/>
            <p:cNvSpPr/>
            <p:nvPr/>
          </p:nvSpPr>
          <p:spPr>
            <a:xfrm>
              <a:off x="5751534"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3" name="Google Shape;5023;p16"/>
            <p:cNvSpPr/>
            <p:nvPr/>
          </p:nvSpPr>
          <p:spPr>
            <a:xfrm>
              <a:off x="5437007"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4" name="Google Shape;5024;p16"/>
            <p:cNvSpPr/>
            <p:nvPr/>
          </p:nvSpPr>
          <p:spPr>
            <a:xfrm>
              <a:off x="5751534"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5" name="Google Shape;5025;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6" name="Google Shape;5026;p16"/>
            <p:cNvSpPr/>
            <p:nvPr/>
          </p:nvSpPr>
          <p:spPr>
            <a:xfrm>
              <a:off x="528048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7" name="Google Shape;5027;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8" name="Google Shape;5028;p16"/>
            <p:cNvSpPr/>
            <p:nvPr/>
          </p:nvSpPr>
          <p:spPr>
            <a:xfrm>
              <a:off x="5595008"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29" name="Google Shape;5029;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0" name="Google Shape;5030;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1" name="Google Shape;5031;p16"/>
            <p:cNvSpPr/>
            <p:nvPr/>
          </p:nvSpPr>
          <p:spPr>
            <a:xfrm>
              <a:off x="5595008"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2" name="Google Shape;5032;p16"/>
            <p:cNvSpPr/>
            <p:nvPr/>
          </p:nvSpPr>
          <p:spPr>
            <a:xfrm>
              <a:off x="5909535"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3" name="Google Shape;5033;p16"/>
            <p:cNvSpPr/>
            <p:nvPr/>
          </p:nvSpPr>
          <p:spPr>
            <a:xfrm>
              <a:off x="5595008"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4" name="Google Shape;5034;p16"/>
            <p:cNvSpPr/>
            <p:nvPr/>
          </p:nvSpPr>
          <p:spPr>
            <a:xfrm>
              <a:off x="5437007"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5" name="Google Shape;5035;p16"/>
            <p:cNvSpPr/>
            <p:nvPr/>
          </p:nvSpPr>
          <p:spPr>
            <a:xfrm>
              <a:off x="5751534"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6" name="Google Shape;5036;p16"/>
            <p:cNvSpPr/>
            <p:nvPr/>
          </p:nvSpPr>
          <p:spPr>
            <a:xfrm>
              <a:off x="5437007"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7" name="Google Shape;5037;p16"/>
            <p:cNvSpPr/>
            <p:nvPr/>
          </p:nvSpPr>
          <p:spPr>
            <a:xfrm>
              <a:off x="5751534"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8" name="Google Shape;5038;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39" name="Google Shape;5039;p16"/>
            <p:cNvSpPr/>
            <p:nvPr/>
          </p:nvSpPr>
          <p:spPr>
            <a:xfrm>
              <a:off x="528048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0" name="Google Shape;5040;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1" name="Google Shape;5041;p16"/>
            <p:cNvSpPr/>
            <p:nvPr/>
          </p:nvSpPr>
          <p:spPr>
            <a:xfrm>
              <a:off x="5595008"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2" name="Google Shape;5042;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3" name="Google Shape;5043;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4" name="Google Shape;5044;p16"/>
            <p:cNvSpPr/>
            <p:nvPr/>
          </p:nvSpPr>
          <p:spPr>
            <a:xfrm>
              <a:off x="5595008"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5" name="Google Shape;5045;p16"/>
            <p:cNvSpPr/>
            <p:nvPr/>
          </p:nvSpPr>
          <p:spPr>
            <a:xfrm>
              <a:off x="5909535"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6" name="Google Shape;5046;p16"/>
            <p:cNvSpPr/>
            <p:nvPr/>
          </p:nvSpPr>
          <p:spPr>
            <a:xfrm>
              <a:off x="5595008"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7" name="Google Shape;5047;p16"/>
            <p:cNvSpPr/>
            <p:nvPr/>
          </p:nvSpPr>
          <p:spPr>
            <a:xfrm>
              <a:off x="5437007"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8" name="Google Shape;5048;p16"/>
            <p:cNvSpPr/>
            <p:nvPr/>
          </p:nvSpPr>
          <p:spPr>
            <a:xfrm>
              <a:off x="5751534"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49" name="Google Shape;5049;p16"/>
            <p:cNvSpPr/>
            <p:nvPr/>
          </p:nvSpPr>
          <p:spPr>
            <a:xfrm>
              <a:off x="5437007"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0" name="Google Shape;5050;p16"/>
            <p:cNvSpPr/>
            <p:nvPr/>
          </p:nvSpPr>
          <p:spPr>
            <a:xfrm>
              <a:off x="5751534"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1" name="Google Shape;5051;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2" name="Google Shape;5052;p16"/>
            <p:cNvSpPr/>
            <p:nvPr/>
          </p:nvSpPr>
          <p:spPr>
            <a:xfrm>
              <a:off x="528048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3" name="Google Shape;5053;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4" name="Google Shape;5054;p16"/>
            <p:cNvSpPr/>
            <p:nvPr/>
          </p:nvSpPr>
          <p:spPr>
            <a:xfrm>
              <a:off x="5595008"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5" name="Google Shape;5055;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6" name="Google Shape;5056;p16"/>
            <p:cNvSpPr/>
            <p:nvPr/>
          </p:nvSpPr>
          <p:spPr>
            <a:xfrm>
              <a:off x="5909535"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7" name="Google Shape;5057;p16"/>
            <p:cNvSpPr/>
            <p:nvPr/>
          </p:nvSpPr>
          <p:spPr>
            <a:xfrm>
              <a:off x="5595008"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8" name="Google Shape;5058;p16"/>
            <p:cNvSpPr/>
            <p:nvPr/>
          </p:nvSpPr>
          <p:spPr>
            <a:xfrm>
              <a:off x="5437007"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59" name="Google Shape;5059;p16"/>
            <p:cNvSpPr/>
            <p:nvPr/>
          </p:nvSpPr>
          <p:spPr>
            <a:xfrm>
              <a:off x="5751534"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0" name="Google Shape;5060;p16"/>
            <p:cNvSpPr/>
            <p:nvPr/>
          </p:nvSpPr>
          <p:spPr>
            <a:xfrm>
              <a:off x="5437007"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1" name="Google Shape;5061;p16"/>
            <p:cNvSpPr/>
            <p:nvPr/>
          </p:nvSpPr>
          <p:spPr>
            <a:xfrm>
              <a:off x="5751534"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2" name="Google Shape;5062;p16"/>
            <p:cNvSpPr/>
            <p:nvPr/>
          </p:nvSpPr>
          <p:spPr>
            <a:xfrm>
              <a:off x="528048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3" name="Google Shape;5063;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4" name="Google Shape;5064;p16"/>
            <p:cNvSpPr/>
            <p:nvPr/>
          </p:nvSpPr>
          <p:spPr>
            <a:xfrm>
              <a:off x="5595008"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5" name="Google Shape;5065;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6" name="Google Shape;5066;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7" name="Google Shape;5067;p16"/>
            <p:cNvSpPr/>
            <p:nvPr/>
          </p:nvSpPr>
          <p:spPr>
            <a:xfrm>
              <a:off x="4967427"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8" name="Google Shape;5068;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69" name="Google Shape;5069;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0" name="Google Shape;5070;p16"/>
            <p:cNvSpPr/>
            <p:nvPr/>
          </p:nvSpPr>
          <p:spPr>
            <a:xfrm>
              <a:off x="4967427"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1" name="Google Shape;5071;p16"/>
            <p:cNvSpPr/>
            <p:nvPr/>
          </p:nvSpPr>
          <p:spPr>
            <a:xfrm>
              <a:off x="528048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2" name="Google Shape;5072;p16"/>
            <p:cNvSpPr/>
            <p:nvPr/>
          </p:nvSpPr>
          <p:spPr>
            <a:xfrm>
              <a:off x="4967427" y="35152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3" name="Google Shape;5073;p16"/>
            <p:cNvSpPr/>
            <p:nvPr/>
          </p:nvSpPr>
          <p:spPr>
            <a:xfrm>
              <a:off x="4810900"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4" name="Google Shape;5074;p16"/>
            <p:cNvSpPr/>
            <p:nvPr/>
          </p:nvSpPr>
          <p:spPr>
            <a:xfrm>
              <a:off x="5123954"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5" name="Google Shape;5075;p16"/>
            <p:cNvSpPr/>
            <p:nvPr/>
          </p:nvSpPr>
          <p:spPr>
            <a:xfrm>
              <a:off x="4810900"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6" name="Google Shape;5076;p16"/>
            <p:cNvSpPr/>
            <p:nvPr/>
          </p:nvSpPr>
          <p:spPr>
            <a:xfrm>
              <a:off x="5123954"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7" name="Google Shape;5077;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8" name="Google Shape;5078;p16"/>
            <p:cNvSpPr/>
            <p:nvPr/>
          </p:nvSpPr>
          <p:spPr>
            <a:xfrm>
              <a:off x="4652900"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79" name="Google Shape;5079;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0" name="Google Shape;5080;p16"/>
            <p:cNvSpPr/>
            <p:nvPr/>
          </p:nvSpPr>
          <p:spPr>
            <a:xfrm>
              <a:off x="4967427"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1" name="Google Shape;5081;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2" name="Google Shape;5082;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3" name="Google Shape;5083;p16"/>
            <p:cNvSpPr/>
            <p:nvPr/>
          </p:nvSpPr>
          <p:spPr>
            <a:xfrm>
              <a:off x="4967427"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4" name="Google Shape;5084;p16"/>
            <p:cNvSpPr/>
            <p:nvPr/>
          </p:nvSpPr>
          <p:spPr>
            <a:xfrm>
              <a:off x="528048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5" name="Google Shape;5085;p16"/>
            <p:cNvSpPr/>
            <p:nvPr/>
          </p:nvSpPr>
          <p:spPr>
            <a:xfrm>
              <a:off x="4967427" y="979106"/>
              <a:ext cx="95218" cy="95218"/>
            </a:xfrm>
            <a:custGeom>
              <a:avLst/>
              <a:gdLst/>
              <a:ahLst/>
              <a:cxnLst/>
              <a:rect l="l" t="t" r="r" b="b"/>
              <a:pathLst>
                <a:path w="775" h="775" extrusionOk="0">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6" name="Google Shape;5086;p16"/>
            <p:cNvSpPr/>
            <p:nvPr/>
          </p:nvSpPr>
          <p:spPr>
            <a:xfrm>
              <a:off x="4810900"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7" name="Google Shape;5087;p16"/>
            <p:cNvSpPr/>
            <p:nvPr/>
          </p:nvSpPr>
          <p:spPr>
            <a:xfrm>
              <a:off x="5123954"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8" name="Google Shape;5088;p16"/>
            <p:cNvSpPr/>
            <p:nvPr/>
          </p:nvSpPr>
          <p:spPr>
            <a:xfrm>
              <a:off x="4810900"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89" name="Google Shape;5089;p16"/>
            <p:cNvSpPr/>
            <p:nvPr/>
          </p:nvSpPr>
          <p:spPr>
            <a:xfrm>
              <a:off x="5123954"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0" name="Google Shape;5090;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1" name="Google Shape;5091;p16"/>
            <p:cNvSpPr/>
            <p:nvPr/>
          </p:nvSpPr>
          <p:spPr>
            <a:xfrm>
              <a:off x="4652900"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2" name="Google Shape;5092;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3" name="Google Shape;5093;p16"/>
            <p:cNvSpPr/>
            <p:nvPr/>
          </p:nvSpPr>
          <p:spPr>
            <a:xfrm>
              <a:off x="4967427"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4" name="Google Shape;5094;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5" name="Google Shape;5095;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6" name="Google Shape;5096;p16"/>
            <p:cNvSpPr/>
            <p:nvPr/>
          </p:nvSpPr>
          <p:spPr>
            <a:xfrm>
              <a:off x="4967427"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7" name="Google Shape;5097;p16"/>
            <p:cNvSpPr/>
            <p:nvPr/>
          </p:nvSpPr>
          <p:spPr>
            <a:xfrm>
              <a:off x="528048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8" name="Google Shape;5098;p16"/>
            <p:cNvSpPr/>
            <p:nvPr/>
          </p:nvSpPr>
          <p:spPr>
            <a:xfrm>
              <a:off x="4967427" y="1605089"/>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099" name="Google Shape;5099;p16"/>
            <p:cNvSpPr/>
            <p:nvPr/>
          </p:nvSpPr>
          <p:spPr>
            <a:xfrm>
              <a:off x="4810900"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0" name="Google Shape;5100;p16"/>
            <p:cNvSpPr/>
            <p:nvPr/>
          </p:nvSpPr>
          <p:spPr>
            <a:xfrm>
              <a:off x="5123954"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1" name="Google Shape;5101;p16"/>
            <p:cNvSpPr/>
            <p:nvPr/>
          </p:nvSpPr>
          <p:spPr>
            <a:xfrm>
              <a:off x="4810900"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2" name="Google Shape;5102;p16"/>
            <p:cNvSpPr/>
            <p:nvPr/>
          </p:nvSpPr>
          <p:spPr>
            <a:xfrm>
              <a:off x="5123954"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3" name="Google Shape;5103;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4" name="Google Shape;5104;p16"/>
            <p:cNvSpPr/>
            <p:nvPr/>
          </p:nvSpPr>
          <p:spPr>
            <a:xfrm>
              <a:off x="4652900"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5" name="Google Shape;5105;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6" name="Google Shape;5106;p16"/>
            <p:cNvSpPr/>
            <p:nvPr/>
          </p:nvSpPr>
          <p:spPr>
            <a:xfrm>
              <a:off x="4967427"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7" name="Google Shape;5107;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8" name="Google Shape;5108;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09" name="Google Shape;5109;p16"/>
            <p:cNvSpPr/>
            <p:nvPr/>
          </p:nvSpPr>
          <p:spPr>
            <a:xfrm>
              <a:off x="4967427"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0" name="Google Shape;5110;p16"/>
            <p:cNvSpPr/>
            <p:nvPr/>
          </p:nvSpPr>
          <p:spPr>
            <a:xfrm>
              <a:off x="528048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1" name="Google Shape;5111;p16"/>
            <p:cNvSpPr/>
            <p:nvPr/>
          </p:nvSpPr>
          <p:spPr>
            <a:xfrm>
              <a:off x="4967427" y="2232670"/>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2" name="Google Shape;5112;p16"/>
            <p:cNvSpPr/>
            <p:nvPr/>
          </p:nvSpPr>
          <p:spPr>
            <a:xfrm>
              <a:off x="4810900"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3" name="Google Shape;5113;p16"/>
            <p:cNvSpPr/>
            <p:nvPr/>
          </p:nvSpPr>
          <p:spPr>
            <a:xfrm>
              <a:off x="5123954"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4" name="Google Shape;5114;p16"/>
            <p:cNvSpPr/>
            <p:nvPr/>
          </p:nvSpPr>
          <p:spPr>
            <a:xfrm>
              <a:off x="4810900"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5" name="Google Shape;5115;p16"/>
            <p:cNvSpPr/>
            <p:nvPr/>
          </p:nvSpPr>
          <p:spPr>
            <a:xfrm>
              <a:off x="5123954"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6" name="Google Shape;5116;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7" name="Google Shape;5117;p16"/>
            <p:cNvSpPr/>
            <p:nvPr/>
          </p:nvSpPr>
          <p:spPr>
            <a:xfrm>
              <a:off x="4652900"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8" name="Google Shape;5118;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19" name="Google Shape;5119;p16"/>
            <p:cNvSpPr/>
            <p:nvPr/>
          </p:nvSpPr>
          <p:spPr>
            <a:xfrm>
              <a:off x="4967427"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0" name="Google Shape;5120;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1" name="Google Shape;5121;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2" name="Google Shape;5122;p16"/>
            <p:cNvSpPr/>
            <p:nvPr/>
          </p:nvSpPr>
          <p:spPr>
            <a:xfrm>
              <a:off x="4967427"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3" name="Google Shape;5123;p16"/>
            <p:cNvSpPr/>
            <p:nvPr/>
          </p:nvSpPr>
          <p:spPr>
            <a:xfrm>
              <a:off x="528048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4" name="Google Shape;5124;p16"/>
            <p:cNvSpPr/>
            <p:nvPr/>
          </p:nvSpPr>
          <p:spPr>
            <a:xfrm>
              <a:off x="4967427" y="2860250"/>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5" name="Google Shape;5125;p16"/>
            <p:cNvSpPr/>
            <p:nvPr/>
          </p:nvSpPr>
          <p:spPr>
            <a:xfrm>
              <a:off x="4810900"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6" name="Google Shape;5126;p16"/>
            <p:cNvSpPr/>
            <p:nvPr/>
          </p:nvSpPr>
          <p:spPr>
            <a:xfrm>
              <a:off x="5123954"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7" name="Google Shape;5127;p16"/>
            <p:cNvSpPr/>
            <p:nvPr/>
          </p:nvSpPr>
          <p:spPr>
            <a:xfrm>
              <a:off x="4810900"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8" name="Google Shape;5128;p16"/>
            <p:cNvSpPr/>
            <p:nvPr/>
          </p:nvSpPr>
          <p:spPr>
            <a:xfrm>
              <a:off x="5123954"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29" name="Google Shape;5129;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0" name="Google Shape;5130;p16"/>
            <p:cNvSpPr/>
            <p:nvPr/>
          </p:nvSpPr>
          <p:spPr>
            <a:xfrm>
              <a:off x="4652900"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1" name="Google Shape;5131;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2" name="Google Shape;5132;p16"/>
            <p:cNvSpPr/>
            <p:nvPr/>
          </p:nvSpPr>
          <p:spPr>
            <a:xfrm>
              <a:off x="4967427"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3" name="Google Shape;5133;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4" name="Google Shape;5134;p16"/>
            <p:cNvSpPr/>
            <p:nvPr/>
          </p:nvSpPr>
          <p:spPr>
            <a:xfrm>
              <a:off x="528048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5" name="Google Shape;5135;p16"/>
            <p:cNvSpPr/>
            <p:nvPr/>
          </p:nvSpPr>
          <p:spPr>
            <a:xfrm>
              <a:off x="4967427" y="348930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6" name="Google Shape;5136;p16"/>
            <p:cNvSpPr/>
            <p:nvPr/>
          </p:nvSpPr>
          <p:spPr>
            <a:xfrm>
              <a:off x="4810900"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7" name="Google Shape;5137;p16"/>
            <p:cNvSpPr/>
            <p:nvPr/>
          </p:nvSpPr>
          <p:spPr>
            <a:xfrm>
              <a:off x="5123954"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8" name="Google Shape;5138;p16"/>
            <p:cNvSpPr/>
            <p:nvPr/>
          </p:nvSpPr>
          <p:spPr>
            <a:xfrm>
              <a:off x="4810900"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39" name="Google Shape;5139;p16"/>
            <p:cNvSpPr/>
            <p:nvPr/>
          </p:nvSpPr>
          <p:spPr>
            <a:xfrm>
              <a:off x="5123954"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0" name="Google Shape;5140;p16"/>
            <p:cNvSpPr/>
            <p:nvPr/>
          </p:nvSpPr>
          <p:spPr>
            <a:xfrm>
              <a:off x="4652900"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1" name="Google Shape;5141;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2" name="Google Shape;5142;p16"/>
            <p:cNvSpPr/>
            <p:nvPr/>
          </p:nvSpPr>
          <p:spPr>
            <a:xfrm>
              <a:off x="4967427"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3" name="Google Shape;5143;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4" name="Google Shape;5144;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5" name="Google Shape;5145;p16"/>
            <p:cNvSpPr/>
            <p:nvPr/>
          </p:nvSpPr>
          <p:spPr>
            <a:xfrm>
              <a:off x="4339846"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6" name="Google Shape;5146;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7" name="Google Shape;5147;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8" name="Google Shape;5148;p16"/>
            <p:cNvSpPr/>
            <p:nvPr/>
          </p:nvSpPr>
          <p:spPr>
            <a:xfrm>
              <a:off x="4339846"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49" name="Google Shape;5149;p16"/>
            <p:cNvSpPr/>
            <p:nvPr/>
          </p:nvSpPr>
          <p:spPr>
            <a:xfrm>
              <a:off x="4652900"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0" name="Google Shape;5150;p16"/>
            <p:cNvSpPr/>
            <p:nvPr/>
          </p:nvSpPr>
          <p:spPr>
            <a:xfrm>
              <a:off x="4339846"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1" name="Google Shape;5151;p16"/>
            <p:cNvSpPr/>
            <p:nvPr/>
          </p:nvSpPr>
          <p:spPr>
            <a:xfrm>
              <a:off x="4183320" y="50657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2" name="Google Shape;5152;p16"/>
            <p:cNvSpPr/>
            <p:nvPr/>
          </p:nvSpPr>
          <p:spPr>
            <a:xfrm>
              <a:off x="4496373" y="50657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3" name="Google Shape;5153;p16"/>
            <p:cNvSpPr/>
            <p:nvPr/>
          </p:nvSpPr>
          <p:spPr>
            <a:xfrm>
              <a:off x="4183320" y="19352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4" name="Google Shape;5154;p16"/>
            <p:cNvSpPr/>
            <p:nvPr/>
          </p:nvSpPr>
          <p:spPr>
            <a:xfrm>
              <a:off x="4496373" y="19352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5" name="Google Shape;5155;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6" name="Google Shape;5156;p16"/>
            <p:cNvSpPr/>
            <p:nvPr/>
          </p:nvSpPr>
          <p:spPr>
            <a:xfrm>
              <a:off x="402544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7" name="Google Shape;5157;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8" name="Google Shape;5158;p16"/>
            <p:cNvSpPr/>
            <p:nvPr/>
          </p:nvSpPr>
          <p:spPr>
            <a:xfrm>
              <a:off x="4339846"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59" name="Google Shape;5159;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0" name="Google Shape;5160;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1" name="Google Shape;5161;p16"/>
            <p:cNvSpPr/>
            <p:nvPr/>
          </p:nvSpPr>
          <p:spPr>
            <a:xfrm>
              <a:off x="4339846"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2" name="Google Shape;5162;p16"/>
            <p:cNvSpPr/>
            <p:nvPr/>
          </p:nvSpPr>
          <p:spPr>
            <a:xfrm>
              <a:off x="4652900"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3" name="Google Shape;5163;p16"/>
            <p:cNvSpPr/>
            <p:nvPr/>
          </p:nvSpPr>
          <p:spPr>
            <a:xfrm>
              <a:off x="4339846"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4" name="Google Shape;5164;p16"/>
            <p:cNvSpPr/>
            <p:nvPr/>
          </p:nvSpPr>
          <p:spPr>
            <a:xfrm>
              <a:off x="4183320" y="1135632"/>
              <a:ext cx="95218" cy="95096"/>
            </a:xfrm>
            <a:custGeom>
              <a:avLst/>
              <a:gdLst/>
              <a:ahLst/>
              <a:cxnLst/>
              <a:rect l="l" t="t" r="r" b="b"/>
              <a:pathLst>
                <a:path w="775" h="774" extrusionOk="0">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5" name="Google Shape;5165;p16"/>
            <p:cNvSpPr/>
            <p:nvPr/>
          </p:nvSpPr>
          <p:spPr>
            <a:xfrm>
              <a:off x="4496373" y="1135632"/>
              <a:ext cx="93744" cy="95096"/>
            </a:xfrm>
            <a:custGeom>
              <a:avLst/>
              <a:gdLst/>
              <a:ahLst/>
              <a:cxnLst/>
              <a:rect l="l" t="t" r="r" b="b"/>
              <a:pathLst>
                <a:path w="763" h="774" extrusionOk="0">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6" name="Google Shape;5166;p16"/>
            <p:cNvSpPr/>
            <p:nvPr/>
          </p:nvSpPr>
          <p:spPr>
            <a:xfrm>
              <a:off x="4183320" y="821105"/>
              <a:ext cx="95218" cy="95218"/>
            </a:xfrm>
            <a:custGeom>
              <a:avLst/>
              <a:gdLst/>
              <a:ahLst/>
              <a:cxnLst/>
              <a:rect l="l" t="t" r="r" b="b"/>
              <a:pathLst>
                <a:path w="775" h="775" extrusionOk="0">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7" name="Google Shape;5167;p16"/>
            <p:cNvSpPr/>
            <p:nvPr/>
          </p:nvSpPr>
          <p:spPr>
            <a:xfrm>
              <a:off x="4496373" y="821105"/>
              <a:ext cx="93744" cy="95218"/>
            </a:xfrm>
            <a:custGeom>
              <a:avLst/>
              <a:gdLst/>
              <a:ahLst/>
              <a:cxnLst/>
              <a:rect l="l" t="t" r="r" b="b"/>
              <a:pathLst>
                <a:path w="763" h="775" extrusionOk="0">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8" name="Google Shape;5168;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69" name="Google Shape;5169;p16"/>
            <p:cNvSpPr/>
            <p:nvPr/>
          </p:nvSpPr>
          <p:spPr>
            <a:xfrm>
              <a:off x="402544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0" name="Google Shape;5170;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1" name="Google Shape;5171;p16"/>
            <p:cNvSpPr/>
            <p:nvPr/>
          </p:nvSpPr>
          <p:spPr>
            <a:xfrm>
              <a:off x="4339846"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2" name="Google Shape;5172;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3" name="Google Shape;5173;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4" name="Google Shape;5174;p16"/>
            <p:cNvSpPr/>
            <p:nvPr/>
          </p:nvSpPr>
          <p:spPr>
            <a:xfrm>
              <a:off x="4339846"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5" name="Google Shape;5175;p16"/>
            <p:cNvSpPr/>
            <p:nvPr/>
          </p:nvSpPr>
          <p:spPr>
            <a:xfrm>
              <a:off x="4652900"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6" name="Google Shape;5176;p16"/>
            <p:cNvSpPr/>
            <p:nvPr/>
          </p:nvSpPr>
          <p:spPr>
            <a:xfrm>
              <a:off x="4339846"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7" name="Google Shape;5177;p16"/>
            <p:cNvSpPr/>
            <p:nvPr/>
          </p:nvSpPr>
          <p:spPr>
            <a:xfrm>
              <a:off x="4183320" y="1763090"/>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8" name="Google Shape;5178;p16"/>
            <p:cNvSpPr/>
            <p:nvPr/>
          </p:nvSpPr>
          <p:spPr>
            <a:xfrm>
              <a:off x="4496373" y="1763090"/>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79" name="Google Shape;5179;p16"/>
            <p:cNvSpPr/>
            <p:nvPr/>
          </p:nvSpPr>
          <p:spPr>
            <a:xfrm>
              <a:off x="4183320" y="1448685"/>
              <a:ext cx="95218" cy="95096"/>
            </a:xfrm>
            <a:custGeom>
              <a:avLst/>
              <a:gdLst/>
              <a:ahLst/>
              <a:cxnLst/>
              <a:rect l="l" t="t" r="r" b="b"/>
              <a:pathLst>
                <a:path w="775" h="774"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0" name="Google Shape;5180;p16"/>
            <p:cNvSpPr/>
            <p:nvPr/>
          </p:nvSpPr>
          <p:spPr>
            <a:xfrm>
              <a:off x="4496373" y="1448685"/>
              <a:ext cx="93744" cy="95096"/>
            </a:xfrm>
            <a:custGeom>
              <a:avLst/>
              <a:gdLst/>
              <a:ahLst/>
              <a:cxnLst/>
              <a:rect l="l" t="t" r="r" b="b"/>
              <a:pathLst>
                <a:path w="763" h="774"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1" name="Google Shape;5181;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2" name="Google Shape;5182;p16"/>
            <p:cNvSpPr/>
            <p:nvPr/>
          </p:nvSpPr>
          <p:spPr>
            <a:xfrm>
              <a:off x="402544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3" name="Google Shape;5183;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4" name="Google Shape;5184;p16"/>
            <p:cNvSpPr/>
            <p:nvPr/>
          </p:nvSpPr>
          <p:spPr>
            <a:xfrm>
              <a:off x="4339846"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5" name="Google Shape;5185;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6" name="Google Shape;5186;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7" name="Google Shape;5187;p16"/>
            <p:cNvSpPr/>
            <p:nvPr/>
          </p:nvSpPr>
          <p:spPr>
            <a:xfrm>
              <a:off x="4339846"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8" name="Google Shape;5188;p16"/>
            <p:cNvSpPr/>
            <p:nvPr/>
          </p:nvSpPr>
          <p:spPr>
            <a:xfrm>
              <a:off x="4652900"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89" name="Google Shape;5189;p16"/>
            <p:cNvSpPr/>
            <p:nvPr/>
          </p:nvSpPr>
          <p:spPr>
            <a:xfrm>
              <a:off x="4339846"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0" name="Google Shape;5190;p16"/>
            <p:cNvSpPr/>
            <p:nvPr/>
          </p:nvSpPr>
          <p:spPr>
            <a:xfrm>
              <a:off x="4183320" y="2389196"/>
              <a:ext cx="95218" cy="95218"/>
            </a:xfrm>
            <a:custGeom>
              <a:avLst/>
              <a:gdLst/>
              <a:ahLst/>
              <a:cxnLst/>
              <a:rect l="l" t="t" r="r" b="b"/>
              <a:pathLst>
                <a:path w="775" h="775" extrusionOk="0">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1" name="Google Shape;5191;p16"/>
            <p:cNvSpPr/>
            <p:nvPr/>
          </p:nvSpPr>
          <p:spPr>
            <a:xfrm>
              <a:off x="4496373" y="2389196"/>
              <a:ext cx="93744" cy="95218"/>
            </a:xfrm>
            <a:custGeom>
              <a:avLst/>
              <a:gdLst/>
              <a:ahLst/>
              <a:cxnLst/>
              <a:rect l="l" t="t" r="r" b="b"/>
              <a:pathLst>
                <a:path w="763" h="775" extrusionOk="0">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2" name="Google Shape;5192;p16"/>
            <p:cNvSpPr/>
            <p:nvPr/>
          </p:nvSpPr>
          <p:spPr>
            <a:xfrm>
              <a:off x="4183320" y="2076143"/>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3" name="Google Shape;5193;p16"/>
            <p:cNvSpPr/>
            <p:nvPr/>
          </p:nvSpPr>
          <p:spPr>
            <a:xfrm>
              <a:off x="4496373" y="2076143"/>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4" name="Google Shape;5194;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5" name="Google Shape;5195;p16"/>
            <p:cNvSpPr/>
            <p:nvPr/>
          </p:nvSpPr>
          <p:spPr>
            <a:xfrm>
              <a:off x="402544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6" name="Google Shape;5196;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7" name="Google Shape;5197;p16"/>
            <p:cNvSpPr/>
            <p:nvPr/>
          </p:nvSpPr>
          <p:spPr>
            <a:xfrm>
              <a:off x="4339846"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8" name="Google Shape;5198;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199" name="Google Shape;5199;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0" name="Google Shape;5200;p16"/>
            <p:cNvSpPr/>
            <p:nvPr/>
          </p:nvSpPr>
          <p:spPr>
            <a:xfrm>
              <a:off x="4339846"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1" name="Google Shape;5201;p16"/>
            <p:cNvSpPr/>
            <p:nvPr/>
          </p:nvSpPr>
          <p:spPr>
            <a:xfrm>
              <a:off x="4652900"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2" name="Google Shape;5202;p16"/>
            <p:cNvSpPr/>
            <p:nvPr/>
          </p:nvSpPr>
          <p:spPr>
            <a:xfrm>
              <a:off x="4339846"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3" name="Google Shape;5203;p16"/>
            <p:cNvSpPr/>
            <p:nvPr/>
          </p:nvSpPr>
          <p:spPr>
            <a:xfrm>
              <a:off x="4183320" y="3016777"/>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4" name="Google Shape;5204;p16"/>
            <p:cNvSpPr/>
            <p:nvPr/>
          </p:nvSpPr>
          <p:spPr>
            <a:xfrm>
              <a:off x="4496373" y="3016777"/>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5" name="Google Shape;5205;p16"/>
            <p:cNvSpPr/>
            <p:nvPr/>
          </p:nvSpPr>
          <p:spPr>
            <a:xfrm>
              <a:off x="4183320" y="2705198"/>
              <a:ext cx="95218" cy="93744"/>
            </a:xfrm>
            <a:custGeom>
              <a:avLst/>
              <a:gdLst/>
              <a:ahLst/>
              <a:cxnLst/>
              <a:rect l="l" t="t" r="r" b="b"/>
              <a:pathLst>
                <a:path w="775" h="763" extrusionOk="0">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6" name="Google Shape;5206;p16"/>
            <p:cNvSpPr/>
            <p:nvPr/>
          </p:nvSpPr>
          <p:spPr>
            <a:xfrm>
              <a:off x="4496373" y="2705198"/>
              <a:ext cx="93744" cy="93744"/>
            </a:xfrm>
            <a:custGeom>
              <a:avLst/>
              <a:gdLst/>
              <a:ahLst/>
              <a:cxnLst/>
              <a:rect l="l" t="t" r="r" b="b"/>
              <a:pathLst>
                <a:path w="763" h="763" extrusionOk="0">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7" name="Google Shape;5207;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8" name="Google Shape;5208;p16"/>
            <p:cNvSpPr/>
            <p:nvPr/>
          </p:nvSpPr>
          <p:spPr>
            <a:xfrm>
              <a:off x="402544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09" name="Google Shape;5209;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0" name="Google Shape;5210;p16"/>
            <p:cNvSpPr/>
            <p:nvPr/>
          </p:nvSpPr>
          <p:spPr>
            <a:xfrm>
              <a:off x="4339846"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1" name="Google Shape;5211;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2" name="Google Shape;5212;p16"/>
            <p:cNvSpPr/>
            <p:nvPr/>
          </p:nvSpPr>
          <p:spPr>
            <a:xfrm>
              <a:off x="4652900"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3" name="Google Shape;5213;p16"/>
            <p:cNvSpPr/>
            <p:nvPr/>
          </p:nvSpPr>
          <p:spPr>
            <a:xfrm>
              <a:off x="4339846"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4" name="Google Shape;5214;p16"/>
            <p:cNvSpPr/>
            <p:nvPr/>
          </p:nvSpPr>
          <p:spPr>
            <a:xfrm>
              <a:off x="4183320" y="364435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5" name="Google Shape;5215;p16"/>
            <p:cNvSpPr/>
            <p:nvPr/>
          </p:nvSpPr>
          <p:spPr>
            <a:xfrm>
              <a:off x="4496373" y="364435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6" name="Google Shape;5216;p16"/>
            <p:cNvSpPr/>
            <p:nvPr/>
          </p:nvSpPr>
          <p:spPr>
            <a:xfrm>
              <a:off x="4183320" y="333130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7" name="Google Shape;5217;p16"/>
            <p:cNvSpPr/>
            <p:nvPr/>
          </p:nvSpPr>
          <p:spPr>
            <a:xfrm>
              <a:off x="4496373" y="333130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8" name="Google Shape;5218;p16"/>
            <p:cNvSpPr/>
            <p:nvPr/>
          </p:nvSpPr>
          <p:spPr>
            <a:xfrm>
              <a:off x="402544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19" name="Google Shape;5219;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0" name="Google Shape;5220;p16"/>
            <p:cNvSpPr/>
            <p:nvPr/>
          </p:nvSpPr>
          <p:spPr>
            <a:xfrm>
              <a:off x="4339846"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1" name="Google Shape;5221;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2" name="Google Shape;5222;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3" name="Google Shape;5223;p16"/>
            <p:cNvSpPr/>
            <p:nvPr/>
          </p:nvSpPr>
          <p:spPr>
            <a:xfrm>
              <a:off x="371091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4" name="Google Shape;5224;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5" name="Google Shape;5225;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6" name="Google Shape;5226;p16"/>
            <p:cNvSpPr/>
            <p:nvPr/>
          </p:nvSpPr>
          <p:spPr>
            <a:xfrm>
              <a:off x="371091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7" name="Google Shape;5227;p16"/>
            <p:cNvSpPr/>
            <p:nvPr/>
          </p:nvSpPr>
          <p:spPr>
            <a:xfrm>
              <a:off x="402544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8" name="Google Shape;5228;p16"/>
            <p:cNvSpPr/>
            <p:nvPr/>
          </p:nvSpPr>
          <p:spPr>
            <a:xfrm>
              <a:off x="371091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29" name="Google Shape;5229;p16"/>
            <p:cNvSpPr/>
            <p:nvPr/>
          </p:nvSpPr>
          <p:spPr>
            <a:xfrm>
              <a:off x="3554388"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0" name="Google Shape;5230;p16"/>
            <p:cNvSpPr/>
            <p:nvPr/>
          </p:nvSpPr>
          <p:spPr>
            <a:xfrm>
              <a:off x="3868915"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1" name="Google Shape;5231;p16"/>
            <p:cNvSpPr/>
            <p:nvPr/>
          </p:nvSpPr>
          <p:spPr>
            <a:xfrm>
              <a:off x="3554388"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2" name="Google Shape;5232;p16"/>
            <p:cNvSpPr/>
            <p:nvPr/>
          </p:nvSpPr>
          <p:spPr>
            <a:xfrm>
              <a:off x="3868915"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3" name="Google Shape;5233;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4" name="Google Shape;5234;p16"/>
            <p:cNvSpPr/>
            <p:nvPr/>
          </p:nvSpPr>
          <p:spPr>
            <a:xfrm>
              <a:off x="3399336"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5" name="Google Shape;5235;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6" name="Google Shape;5236;p16"/>
            <p:cNvSpPr/>
            <p:nvPr/>
          </p:nvSpPr>
          <p:spPr>
            <a:xfrm>
              <a:off x="371091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7" name="Google Shape;5237;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8" name="Google Shape;5238;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39" name="Google Shape;5239;p16"/>
            <p:cNvSpPr/>
            <p:nvPr/>
          </p:nvSpPr>
          <p:spPr>
            <a:xfrm>
              <a:off x="371091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0" name="Google Shape;5240;p16"/>
            <p:cNvSpPr/>
            <p:nvPr/>
          </p:nvSpPr>
          <p:spPr>
            <a:xfrm>
              <a:off x="402544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1" name="Google Shape;5241;p16"/>
            <p:cNvSpPr/>
            <p:nvPr/>
          </p:nvSpPr>
          <p:spPr>
            <a:xfrm>
              <a:off x="371091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2" name="Google Shape;5242;p16"/>
            <p:cNvSpPr/>
            <p:nvPr/>
          </p:nvSpPr>
          <p:spPr>
            <a:xfrm>
              <a:off x="3554388"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3" name="Google Shape;5243;p16"/>
            <p:cNvSpPr/>
            <p:nvPr/>
          </p:nvSpPr>
          <p:spPr>
            <a:xfrm>
              <a:off x="3868915"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4" name="Google Shape;5244;p16"/>
            <p:cNvSpPr/>
            <p:nvPr/>
          </p:nvSpPr>
          <p:spPr>
            <a:xfrm>
              <a:off x="3554388"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5" name="Google Shape;5245;p16"/>
            <p:cNvSpPr/>
            <p:nvPr/>
          </p:nvSpPr>
          <p:spPr>
            <a:xfrm>
              <a:off x="3868915"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6" name="Google Shape;5246;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7" name="Google Shape;5247;p16"/>
            <p:cNvSpPr/>
            <p:nvPr/>
          </p:nvSpPr>
          <p:spPr>
            <a:xfrm>
              <a:off x="3399336"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8" name="Google Shape;5248;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49" name="Google Shape;5249;p16"/>
            <p:cNvSpPr/>
            <p:nvPr/>
          </p:nvSpPr>
          <p:spPr>
            <a:xfrm>
              <a:off x="371091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0" name="Google Shape;5250;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1" name="Google Shape;5251;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2" name="Google Shape;5252;p16"/>
            <p:cNvSpPr/>
            <p:nvPr/>
          </p:nvSpPr>
          <p:spPr>
            <a:xfrm>
              <a:off x="371091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3" name="Google Shape;5253;p16"/>
            <p:cNvSpPr/>
            <p:nvPr/>
          </p:nvSpPr>
          <p:spPr>
            <a:xfrm>
              <a:off x="402544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4" name="Google Shape;5254;p16"/>
            <p:cNvSpPr/>
            <p:nvPr/>
          </p:nvSpPr>
          <p:spPr>
            <a:xfrm>
              <a:off x="371091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5" name="Google Shape;5255;p16"/>
            <p:cNvSpPr/>
            <p:nvPr/>
          </p:nvSpPr>
          <p:spPr>
            <a:xfrm>
              <a:off x="3554388"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6" name="Google Shape;5256;p16"/>
            <p:cNvSpPr/>
            <p:nvPr/>
          </p:nvSpPr>
          <p:spPr>
            <a:xfrm>
              <a:off x="3868915"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7" name="Google Shape;5257;p16"/>
            <p:cNvSpPr/>
            <p:nvPr/>
          </p:nvSpPr>
          <p:spPr>
            <a:xfrm>
              <a:off x="3554388"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8" name="Google Shape;5258;p16"/>
            <p:cNvSpPr/>
            <p:nvPr/>
          </p:nvSpPr>
          <p:spPr>
            <a:xfrm>
              <a:off x="3868915"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59" name="Google Shape;5259;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0" name="Google Shape;5260;p16"/>
            <p:cNvSpPr/>
            <p:nvPr/>
          </p:nvSpPr>
          <p:spPr>
            <a:xfrm>
              <a:off x="3399336"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1" name="Google Shape;5261;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2" name="Google Shape;5262;p16"/>
            <p:cNvSpPr/>
            <p:nvPr/>
          </p:nvSpPr>
          <p:spPr>
            <a:xfrm>
              <a:off x="371091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3" name="Google Shape;5263;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4" name="Google Shape;5264;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5" name="Google Shape;5265;p16"/>
            <p:cNvSpPr/>
            <p:nvPr/>
          </p:nvSpPr>
          <p:spPr>
            <a:xfrm>
              <a:off x="371091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6" name="Google Shape;5266;p16"/>
            <p:cNvSpPr/>
            <p:nvPr/>
          </p:nvSpPr>
          <p:spPr>
            <a:xfrm>
              <a:off x="402544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7" name="Google Shape;5267;p16"/>
            <p:cNvSpPr/>
            <p:nvPr/>
          </p:nvSpPr>
          <p:spPr>
            <a:xfrm>
              <a:off x="371091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8" name="Google Shape;5268;p16"/>
            <p:cNvSpPr/>
            <p:nvPr/>
          </p:nvSpPr>
          <p:spPr>
            <a:xfrm>
              <a:off x="3554388"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69" name="Google Shape;5269;p16"/>
            <p:cNvSpPr/>
            <p:nvPr/>
          </p:nvSpPr>
          <p:spPr>
            <a:xfrm>
              <a:off x="3868915"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0" name="Google Shape;5270;p16"/>
            <p:cNvSpPr/>
            <p:nvPr/>
          </p:nvSpPr>
          <p:spPr>
            <a:xfrm>
              <a:off x="3554388"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1" name="Google Shape;5271;p16"/>
            <p:cNvSpPr/>
            <p:nvPr/>
          </p:nvSpPr>
          <p:spPr>
            <a:xfrm>
              <a:off x="3868915"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2" name="Google Shape;5272;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3" name="Google Shape;5273;p16"/>
            <p:cNvSpPr/>
            <p:nvPr/>
          </p:nvSpPr>
          <p:spPr>
            <a:xfrm>
              <a:off x="3399336"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4" name="Google Shape;5274;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5" name="Google Shape;5275;p16"/>
            <p:cNvSpPr/>
            <p:nvPr/>
          </p:nvSpPr>
          <p:spPr>
            <a:xfrm>
              <a:off x="371091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6" name="Google Shape;5276;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7" name="Google Shape;5277;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8" name="Google Shape;5278;p16"/>
            <p:cNvSpPr/>
            <p:nvPr/>
          </p:nvSpPr>
          <p:spPr>
            <a:xfrm>
              <a:off x="371091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79" name="Google Shape;5279;p16"/>
            <p:cNvSpPr/>
            <p:nvPr/>
          </p:nvSpPr>
          <p:spPr>
            <a:xfrm>
              <a:off x="402544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0" name="Google Shape;5280;p16"/>
            <p:cNvSpPr/>
            <p:nvPr/>
          </p:nvSpPr>
          <p:spPr>
            <a:xfrm>
              <a:off x="371091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1" name="Google Shape;5281;p16"/>
            <p:cNvSpPr/>
            <p:nvPr/>
          </p:nvSpPr>
          <p:spPr>
            <a:xfrm>
              <a:off x="3554388"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2" name="Google Shape;5282;p16"/>
            <p:cNvSpPr/>
            <p:nvPr/>
          </p:nvSpPr>
          <p:spPr>
            <a:xfrm>
              <a:off x="3868915"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3" name="Google Shape;5283;p16"/>
            <p:cNvSpPr/>
            <p:nvPr/>
          </p:nvSpPr>
          <p:spPr>
            <a:xfrm>
              <a:off x="3554388"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4" name="Google Shape;5284;p16"/>
            <p:cNvSpPr/>
            <p:nvPr/>
          </p:nvSpPr>
          <p:spPr>
            <a:xfrm>
              <a:off x="3868915"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5" name="Google Shape;5285;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6" name="Google Shape;5286;p16"/>
            <p:cNvSpPr/>
            <p:nvPr/>
          </p:nvSpPr>
          <p:spPr>
            <a:xfrm>
              <a:off x="3399336"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7" name="Google Shape;5287;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8" name="Google Shape;5288;p16"/>
            <p:cNvSpPr/>
            <p:nvPr/>
          </p:nvSpPr>
          <p:spPr>
            <a:xfrm>
              <a:off x="371091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89" name="Google Shape;5289;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0" name="Google Shape;5290;p16"/>
            <p:cNvSpPr/>
            <p:nvPr/>
          </p:nvSpPr>
          <p:spPr>
            <a:xfrm>
              <a:off x="402544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1" name="Google Shape;5291;p16"/>
            <p:cNvSpPr/>
            <p:nvPr/>
          </p:nvSpPr>
          <p:spPr>
            <a:xfrm>
              <a:off x="371091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2" name="Google Shape;5292;p16"/>
            <p:cNvSpPr/>
            <p:nvPr/>
          </p:nvSpPr>
          <p:spPr>
            <a:xfrm>
              <a:off x="3554388"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3" name="Google Shape;5293;p16"/>
            <p:cNvSpPr/>
            <p:nvPr/>
          </p:nvSpPr>
          <p:spPr>
            <a:xfrm>
              <a:off x="3868915"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4" name="Google Shape;5294;p16"/>
            <p:cNvSpPr/>
            <p:nvPr/>
          </p:nvSpPr>
          <p:spPr>
            <a:xfrm>
              <a:off x="3554388"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5" name="Google Shape;5295;p16"/>
            <p:cNvSpPr/>
            <p:nvPr/>
          </p:nvSpPr>
          <p:spPr>
            <a:xfrm>
              <a:off x="3868915"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6" name="Google Shape;5296;p16"/>
            <p:cNvSpPr/>
            <p:nvPr/>
          </p:nvSpPr>
          <p:spPr>
            <a:xfrm>
              <a:off x="3399336"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7" name="Google Shape;5297;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8" name="Google Shape;5298;p16"/>
            <p:cNvSpPr/>
            <p:nvPr/>
          </p:nvSpPr>
          <p:spPr>
            <a:xfrm>
              <a:off x="371091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299" name="Google Shape;5299;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0" name="Google Shape;5300;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1" name="Google Shape;5301;p16"/>
            <p:cNvSpPr/>
            <p:nvPr/>
          </p:nvSpPr>
          <p:spPr>
            <a:xfrm>
              <a:off x="30833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2" name="Google Shape;5302;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3" name="Google Shape;5303;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4" name="Google Shape;5304;p16"/>
            <p:cNvSpPr/>
            <p:nvPr/>
          </p:nvSpPr>
          <p:spPr>
            <a:xfrm>
              <a:off x="30833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5" name="Google Shape;5305;p16"/>
            <p:cNvSpPr/>
            <p:nvPr/>
          </p:nvSpPr>
          <p:spPr>
            <a:xfrm>
              <a:off x="3399336"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6" name="Google Shape;5306;p16"/>
            <p:cNvSpPr/>
            <p:nvPr/>
          </p:nvSpPr>
          <p:spPr>
            <a:xfrm>
              <a:off x="308333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7" name="Google Shape;5307;p16"/>
            <p:cNvSpPr/>
            <p:nvPr/>
          </p:nvSpPr>
          <p:spPr>
            <a:xfrm>
              <a:off x="2926807"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8" name="Google Shape;5308;p16"/>
            <p:cNvSpPr/>
            <p:nvPr/>
          </p:nvSpPr>
          <p:spPr>
            <a:xfrm>
              <a:off x="3241335"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09" name="Google Shape;5309;p16"/>
            <p:cNvSpPr/>
            <p:nvPr/>
          </p:nvSpPr>
          <p:spPr>
            <a:xfrm>
              <a:off x="2926807"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0" name="Google Shape;5310;p16"/>
            <p:cNvSpPr/>
            <p:nvPr/>
          </p:nvSpPr>
          <p:spPr>
            <a:xfrm>
              <a:off x="3241335"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1" name="Google Shape;5311;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2" name="Google Shape;5312;p16"/>
            <p:cNvSpPr/>
            <p:nvPr/>
          </p:nvSpPr>
          <p:spPr>
            <a:xfrm>
              <a:off x="2770281"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3" name="Google Shape;5313;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4" name="Google Shape;5314;p16"/>
            <p:cNvSpPr/>
            <p:nvPr/>
          </p:nvSpPr>
          <p:spPr>
            <a:xfrm>
              <a:off x="30833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5" name="Google Shape;5315;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6" name="Google Shape;5316;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7" name="Google Shape;5317;p16"/>
            <p:cNvSpPr/>
            <p:nvPr/>
          </p:nvSpPr>
          <p:spPr>
            <a:xfrm>
              <a:off x="30833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8" name="Google Shape;5318;p16"/>
            <p:cNvSpPr/>
            <p:nvPr/>
          </p:nvSpPr>
          <p:spPr>
            <a:xfrm>
              <a:off x="3399336"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19" name="Google Shape;5319;p16"/>
            <p:cNvSpPr/>
            <p:nvPr/>
          </p:nvSpPr>
          <p:spPr>
            <a:xfrm>
              <a:off x="308333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0" name="Google Shape;5320;p16"/>
            <p:cNvSpPr/>
            <p:nvPr/>
          </p:nvSpPr>
          <p:spPr>
            <a:xfrm>
              <a:off x="2926807"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1" name="Google Shape;5321;p16"/>
            <p:cNvSpPr/>
            <p:nvPr/>
          </p:nvSpPr>
          <p:spPr>
            <a:xfrm>
              <a:off x="3241335"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2" name="Google Shape;5322;p16"/>
            <p:cNvSpPr/>
            <p:nvPr/>
          </p:nvSpPr>
          <p:spPr>
            <a:xfrm>
              <a:off x="2926807"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3" name="Google Shape;5323;p16"/>
            <p:cNvSpPr/>
            <p:nvPr/>
          </p:nvSpPr>
          <p:spPr>
            <a:xfrm>
              <a:off x="3241335"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4" name="Google Shape;5324;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5" name="Google Shape;5325;p16"/>
            <p:cNvSpPr/>
            <p:nvPr/>
          </p:nvSpPr>
          <p:spPr>
            <a:xfrm>
              <a:off x="2770281"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6" name="Google Shape;5326;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7" name="Google Shape;5327;p16"/>
            <p:cNvSpPr/>
            <p:nvPr/>
          </p:nvSpPr>
          <p:spPr>
            <a:xfrm>
              <a:off x="30833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8" name="Google Shape;5328;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29" name="Google Shape;5329;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0" name="Google Shape;5330;p16"/>
            <p:cNvSpPr/>
            <p:nvPr/>
          </p:nvSpPr>
          <p:spPr>
            <a:xfrm>
              <a:off x="30833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1" name="Google Shape;5331;p16"/>
            <p:cNvSpPr/>
            <p:nvPr/>
          </p:nvSpPr>
          <p:spPr>
            <a:xfrm>
              <a:off x="3399336"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2" name="Google Shape;5332;p16"/>
            <p:cNvSpPr/>
            <p:nvPr/>
          </p:nvSpPr>
          <p:spPr>
            <a:xfrm>
              <a:off x="308333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3" name="Google Shape;5333;p16"/>
            <p:cNvSpPr/>
            <p:nvPr/>
          </p:nvSpPr>
          <p:spPr>
            <a:xfrm>
              <a:off x="2926807"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4" name="Google Shape;5334;p16"/>
            <p:cNvSpPr/>
            <p:nvPr/>
          </p:nvSpPr>
          <p:spPr>
            <a:xfrm>
              <a:off x="3241335"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5" name="Google Shape;5335;p16"/>
            <p:cNvSpPr/>
            <p:nvPr/>
          </p:nvSpPr>
          <p:spPr>
            <a:xfrm>
              <a:off x="2926807"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6" name="Google Shape;5336;p16"/>
            <p:cNvSpPr/>
            <p:nvPr/>
          </p:nvSpPr>
          <p:spPr>
            <a:xfrm>
              <a:off x="3241335"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7" name="Google Shape;5337;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8" name="Google Shape;5338;p16"/>
            <p:cNvSpPr/>
            <p:nvPr/>
          </p:nvSpPr>
          <p:spPr>
            <a:xfrm>
              <a:off x="2770281"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39" name="Google Shape;5339;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0" name="Google Shape;5340;p16"/>
            <p:cNvSpPr/>
            <p:nvPr/>
          </p:nvSpPr>
          <p:spPr>
            <a:xfrm>
              <a:off x="30833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1" name="Google Shape;5341;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2" name="Google Shape;5342;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3" name="Google Shape;5343;p16"/>
            <p:cNvSpPr/>
            <p:nvPr/>
          </p:nvSpPr>
          <p:spPr>
            <a:xfrm>
              <a:off x="30833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4" name="Google Shape;5344;p16"/>
            <p:cNvSpPr/>
            <p:nvPr/>
          </p:nvSpPr>
          <p:spPr>
            <a:xfrm>
              <a:off x="3399336"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5" name="Google Shape;5345;p16"/>
            <p:cNvSpPr/>
            <p:nvPr/>
          </p:nvSpPr>
          <p:spPr>
            <a:xfrm>
              <a:off x="308333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6" name="Google Shape;5346;p16"/>
            <p:cNvSpPr/>
            <p:nvPr/>
          </p:nvSpPr>
          <p:spPr>
            <a:xfrm>
              <a:off x="2926807"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7" name="Google Shape;5347;p16"/>
            <p:cNvSpPr/>
            <p:nvPr/>
          </p:nvSpPr>
          <p:spPr>
            <a:xfrm>
              <a:off x="3241335"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8" name="Google Shape;5348;p16"/>
            <p:cNvSpPr/>
            <p:nvPr/>
          </p:nvSpPr>
          <p:spPr>
            <a:xfrm>
              <a:off x="2926807"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49" name="Google Shape;5349;p16"/>
            <p:cNvSpPr/>
            <p:nvPr/>
          </p:nvSpPr>
          <p:spPr>
            <a:xfrm>
              <a:off x="3241335"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0" name="Google Shape;5350;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1" name="Google Shape;5351;p16"/>
            <p:cNvSpPr/>
            <p:nvPr/>
          </p:nvSpPr>
          <p:spPr>
            <a:xfrm>
              <a:off x="2770281"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2" name="Google Shape;5352;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3" name="Google Shape;5353;p16"/>
            <p:cNvSpPr/>
            <p:nvPr/>
          </p:nvSpPr>
          <p:spPr>
            <a:xfrm>
              <a:off x="30833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4" name="Google Shape;5354;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5" name="Google Shape;5355;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6" name="Google Shape;5356;p16"/>
            <p:cNvSpPr/>
            <p:nvPr/>
          </p:nvSpPr>
          <p:spPr>
            <a:xfrm>
              <a:off x="30833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7" name="Google Shape;5357;p16"/>
            <p:cNvSpPr/>
            <p:nvPr/>
          </p:nvSpPr>
          <p:spPr>
            <a:xfrm>
              <a:off x="3399336"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8" name="Google Shape;5358;p16"/>
            <p:cNvSpPr/>
            <p:nvPr/>
          </p:nvSpPr>
          <p:spPr>
            <a:xfrm>
              <a:off x="308333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59" name="Google Shape;5359;p16"/>
            <p:cNvSpPr/>
            <p:nvPr/>
          </p:nvSpPr>
          <p:spPr>
            <a:xfrm>
              <a:off x="2926807"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0" name="Google Shape;5360;p16"/>
            <p:cNvSpPr/>
            <p:nvPr/>
          </p:nvSpPr>
          <p:spPr>
            <a:xfrm>
              <a:off x="3241335"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1" name="Google Shape;5361;p16"/>
            <p:cNvSpPr/>
            <p:nvPr/>
          </p:nvSpPr>
          <p:spPr>
            <a:xfrm>
              <a:off x="2926807"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2" name="Google Shape;5362;p16"/>
            <p:cNvSpPr/>
            <p:nvPr/>
          </p:nvSpPr>
          <p:spPr>
            <a:xfrm>
              <a:off x="3241335"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3" name="Google Shape;5363;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4" name="Google Shape;5364;p16"/>
            <p:cNvSpPr/>
            <p:nvPr/>
          </p:nvSpPr>
          <p:spPr>
            <a:xfrm>
              <a:off x="2770281"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5" name="Google Shape;5365;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6" name="Google Shape;5366;p16"/>
            <p:cNvSpPr/>
            <p:nvPr/>
          </p:nvSpPr>
          <p:spPr>
            <a:xfrm>
              <a:off x="30833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7" name="Google Shape;5367;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8" name="Google Shape;5368;p16"/>
            <p:cNvSpPr/>
            <p:nvPr/>
          </p:nvSpPr>
          <p:spPr>
            <a:xfrm>
              <a:off x="3399336"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69" name="Google Shape;5369;p16"/>
            <p:cNvSpPr/>
            <p:nvPr/>
          </p:nvSpPr>
          <p:spPr>
            <a:xfrm>
              <a:off x="308333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0" name="Google Shape;5370;p16"/>
            <p:cNvSpPr/>
            <p:nvPr/>
          </p:nvSpPr>
          <p:spPr>
            <a:xfrm>
              <a:off x="2926807"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1" name="Google Shape;5371;p16"/>
            <p:cNvSpPr/>
            <p:nvPr/>
          </p:nvSpPr>
          <p:spPr>
            <a:xfrm>
              <a:off x="3241335"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2" name="Google Shape;5372;p16"/>
            <p:cNvSpPr/>
            <p:nvPr/>
          </p:nvSpPr>
          <p:spPr>
            <a:xfrm>
              <a:off x="2926807"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3" name="Google Shape;5373;p16"/>
            <p:cNvSpPr/>
            <p:nvPr/>
          </p:nvSpPr>
          <p:spPr>
            <a:xfrm>
              <a:off x="3241335"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4" name="Google Shape;5374;p16"/>
            <p:cNvSpPr/>
            <p:nvPr/>
          </p:nvSpPr>
          <p:spPr>
            <a:xfrm>
              <a:off x="2770281"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5" name="Google Shape;5375;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6" name="Google Shape;5376;p16"/>
            <p:cNvSpPr/>
            <p:nvPr/>
          </p:nvSpPr>
          <p:spPr>
            <a:xfrm>
              <a:off x="30833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7" name="Google Shape;5377;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8" name="Google Shape;5378;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79" name="Google Shape;5379;p16"/>
            <p:cNvSpPr/>
            <p:nvPr/>
          </p:nvSpPr>
          <p:spPr>
            <a:xfrm>
              <a:off x="2457228"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0" name="Google Shape;5380;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1" name="Google Shape;5381;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2" name="Google Shape;5382;p16"/>
            <p:cNvSpPr/>
            <p:nvPr/>
          </p:nvSpPr>
          <p:spPr>
            <a:xfrm>
              <a:off x="2457228"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3" name="Google Shape;5383;p16"/>
            <p:cNvSpPr/>
            <p:nvPr/>
          </p:nvSpPr>
          <p:spPr>
            <a:xfrm>
              <a:off x="2770281"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4" name="Google Shape;5384;p16"/>
            <p:cNvSpPr/>
            <p:nvPr/>
          </p:nvSpPr>
          <p:spPr>
            <a:xfrm>
              <a:off x="2457228"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5" name="Google Shape;5385;p16"/>
            <p:cNvSpPr/>
            <p:nvPr/>
          </p:nvSpPr>
          <p:spPr>
            <a:xfrm>
              <a:off x="2299227"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6" name="Google Shape;5386;p16"/>
            <p:cNvSpPr/>
            <p:nvPr/>
          </p:nvSpPr>
          <p:spPr>
            <a:xfrm>
              <a:off x="2613754"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7" name="Google Shape;5387;p16"/>
            <p:cNvSpPr/>
            <p:nvPr/>
          </p:nvSpPr>
          <p:spPr>
            <a:xfrm>
              <a:off x="2299227"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8" name="Google Shape;5388;p16"/>
            <p:cNvSpPr/>
            <p:nvPr/>
          </p:nvSpPr>
          <p:spPr>
            <a:xfrm>
              <a:off x="2613754"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89" name="Google Shape;5389;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0" name="Google Shape;5390;p16"/>
            <p:cNvSpPr/>
            <p:nvPr/>
          </p:nvSpPr>
          <p:spPr>
            <a:xfrm>
              <a:off x="214270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1" name="Google Shape;5391;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2" name="Google Shape;5392;p16"/>
            <p:cNvSpPr/>
            <p:nvPr/>
          </p:nvSpPr>
          <p:spPr>
            <a:xfrm>
              <a:off x="2457228"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3" name="Google Shape;5393;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4" name="Google Shape;5394;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5" name="Google Shape;5395;p16"/>
            <p:cNvSpPr/>
            <p:nvPr/>
          </p:nvSpPr>
          <p:spPr>
            <a:xfrm>
              <a:off x="2457228"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6" name="Google Shape;5396;p16"/>
            <p:cNvSpPr/>
            <p:nvPr/>
          </p:nvSpPr>
          <p:spPr>
            <a:xfrm>
              <a:off x="2770281"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7" name="Google Shape;5397;p16"/>
            <p:cNvSpPr/>
            <p:nvPr/>
          </p:nvSpPr>
          <p:spPr>
            <a:xfrm>
              <a:off x="2457228"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8" name="Google Shape;5398;p16"/>
            <p:cNvSpPr/>
            <p:nvPr/>
          </p:nvSpPr>
          <p:spPr>
            <a:xfrm>
              <a:off x="2299227"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399" name="Google Shape;5399;p16"/>
            <p:cNvSpPr/>
            <p:nvPr/>
          </p:nvSpPr>
          <p:spPr>
            <a:xfrm>
              <a:off x="2613754"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0" name="Google Shape;5400;p16"/>
            <p:cNvSpPr/>
            <p:nvPr/>
          </p:nvSpPr>
          <p:spPr>
            <a:xfrm>
              <a:off x="2299227"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1" name="Google Shape;5401;p16"/>
            <p:cNvSpPr/>
            <p:nvPr/>
          </p:nvSpPr>
          <p:spPr>
            <a:xfrm>
              <a:off x="2613754"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2" name="Google Shape;5402;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3" name="Google Shape;5403;p16"/>
            <p:cNvSpPr/>
            <p:nvPr/>
          </p:nvSpPr>
          <p:spPr>
            <a:xfrm>
              <a:off x="214270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4" name="Google Shape;5404;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5" name="Google Shape;5405;p16"/>
            <p:cNvSpPr/>
            <p:nvPr/>
          </p:nvSpPr>
          <p:spPr>
            <a:xfrm>
              <a:off x="2457228"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6" name="Google Shape;5406;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7" name="Google Shape;5407;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8" name="Google Shape;5408;p16"/>
            <p:cNvSpPr/>
            <p:nvPr/>
          </p:nvSpPr>
          <p:spPr>
            <a:xfrm>
              <a:off x="2457228"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09" name="Google Shape;5409;p16"/>
            <p:cNvSpPr/>
            <p:nvPr/>
          </p:nvSpPr>
          <p:spPr>
            <a:xfrm>
              <a:off x="2770281"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0" name="Google Shape;5410;p16"/>
            <p:cNvSpPr/>
            <p:nvPr/>
          </p:nvSpPr>
          <p:spPr>
            <a:xfrm>
              <a:off x="2457228"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1" name="Google Shape;5411;p16"/>
            <p:cNvSpPr/>
            <p:nvPr/>
          </p:nvSpPr>
          <p:spPr>
            <a:xfrm>
              <a:off x="2299227"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2" name="Google Shape;5412;p16"/>
            <p:cNvSpPr/>
            <p:nvPr/>
          </p:nvSpPr>
          <p:spPr>
            <a:xfrm>
              <a:off x="2613754"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3" name="Google Shape;5413;p16"/>
            <p:cNvSpPr/>
            <p:nvPr/>
          </p:nvSpPr>
          <p:spPr>
            <a:xfrm>
              <a:off x="2299227"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4" name="Google Shape;5414;p16"/>
            <p:cNvSpPr/>
            <p:nvPr/>
          </p:nvSpPr>
          <p:spPr>
            <a:xfrm>
              <a:off x="2613754"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5" name="Google Shape;5415;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6" name="Google Shape;5416;p16"/>
            <p:cNvSpPr/>
            <p:nvPr/>
          </p:nvSpPr>
          <p:spPr>
            <a:xfrm>
              <a:off x="214270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7" name="Google Shape;5417;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8" name="Google Shape;5418;p16"/>
            <p:cNvSpPr/>
            <p:nvPr/>
          </p:nvSpPr>
          <p:spPr>
            <a:xfrm>
              <a:off x="2457228"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19" name="Google Shape;5419;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0" name="Google Shape;5420;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1" name="Google Shape;5421;p16"/>
            <p:cNvSpPr/>
            <p:nvPr/>
          </p:nvSpPr>
          <p:spPr>
            <a:xfrm>
              <a:off x="2457228"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2" name="Google Shape;5422;p16"/>
            <p:cNvSpPr/>
            <p:nvPr/>
          </p:nvSpPr>
          <p:spPr>
            <a:xfrm>
              <a:off x="2770281"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3" name="Google Shape;5423;p16"/>
            <p:cNvSpPr/>
            <p:nvPr/>
          </p:nvSpPr>
          <p:spPr>
            <a:xfrm>
              <a:off x="2457228"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4" name="Google Shape;5424;p16"/>
            <p:cNvSpPr/>
            <p:nvPr/>
          </p:nvSpPr>
          <p:spPr>
            <a:xfrm>
              <a:off x="2299227"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5" name="Google Shape;5425;p16"/>
            <p:cNvSpPr/>
            <p:nvPr/>
          </p:nvSpPr>
          <p:spPr>
            <a:xfrm>
              <a:off x="2613754"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6" name="Google Shape;5426;p16"/>
            <p:cNvSpPr/>
            <p:nvPr/>
          </p:nvSpPr>
          <p:spPr>
            <a:xfrm>
              <a:off x="2299227"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7" name="Google Shape;5427;p16"/>
            <p:cNvSpPr/>
            <p:nvPr/>
          </p:nvSpPr>
          <p:spPr>
            <a:xfrm>
              <a:off x="2613754"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8" name="Google Shape;5428;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29" name="Google Shape;5429;p16"/>
            <p:cNvSpPr/>
            <p:nvPr/>
          </p:nvSpPr>
          <p:spPr>
            <a:xfrm>
              <a:off x="214270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0" name="Google Shape;5430;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1" name="Google Shape;5431;p16"/>
            <p:cNvSpPr/>
            <p:nvPr/>
          </p:nvSpPr>
          <p:spPr>
            <a:xfrm>
              <a:off x="2457228"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2" name="Google Shape;5432;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3" name="Google Shape;5433;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4" name="Google Shape;5434;p16"/>
            <p:cNvSpPr/>
            <p:nvPr/>
          </p:nvSpPr>
          <p:spPr>
            <a:xfrm>
              <a:off x="2457228"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5" name="Google Shape;5435;p16"/>
            <p:cNvSpPr/>
            <p:nvPr/>
          </p:nvSpPr>
          <p:spPr>
            <a:xfrm>
              <a:off x="2770281"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6" name="Google Shape;5436;p16"/>
            <p:cNvSpPr/>
            <p:nvPr/>
          </p:nvSpPr>
          <p:spPr>
            <a:xfrm>
              <a:off x="2457228"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7" name="Google Shape;5437;p16"/>
            <p:cNvSpPr/>
            <p:nvPr/>
          </p:nvSpPr>
          <p:spPr>
            <a:xfrm>
              <a:off x="2299227"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8" name="Google Shape;5438;p16"/>
            <p:cNvSpPr/>
            <p:nvPr/>
          </p:nvSpPr>
          <p:spPr>
            <a:xfrm>
              <a:off x="2613754"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39" name="Google Shape;5439;p16"/>
            <p:cNvSpPr/>
            <p:nvPr/>
          </p:nvSpPr>
          <p:spPr>
            <a:xfrm>
              <a:off x="2299227"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0" name="Google Shape;5440;p16"/>
            <p:cNvSpPr/>
            <p:nvPr/>
          </p:nvSpPr>
          <p:spPr>
            <a:xfrm>
              <a:off x="2613754"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1" name="Google Shape;5441;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2" name="Google Shape;5442;p16"/>
            <p:cNvSpPr/>
            <p:nvPr/>
          </p:nvSpPr>
          <p:spPr>
            <a:xfrm>
              <a:off x="214270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3" name="Google Shape;5443;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4" name="Google Shape;5444;p16"/>
            <p:cNvSpPr/>
            <p:nvPr/>
          </p:nvSpPr>
          <p:spPr>
            <a:xfrm>
              <a:off x="2457228"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5" name="Google Shape;5445;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6" name="Google Shape;5446;p16"/>
            <p:cNvSpPr/>
            <p:nvPr/>
          </p:nvSpPr>
          <p:spPr>
            <a:xfrm>
              <a:off x="2770281"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7" name="Google Shape;5447;p16"/>
            <p:cNvSpPr/>
            <p:nvPr/>
          </p:nvSpPr>
          <p:spPr>
            <a:xfrm>
              <a:off x="2457228"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8" name="Google Shape;5448;p16"/>
            <p:cNvSpPr/>
            <p:nvPr/>
          </p:nvSpPr>
          <p:spPr>
            <a:xfrm>
              <a:off x="2299227"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49" name="Google Shape;5449;p16"/>
            <p:cNvSpPr/>
            <p:nvPr/>
          </p:nvSpPr>
          <p:spPr>
            <a:xfrm>
              <a:off x="2613754"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0" name="Google Shape;5450;p16"/>
            <p:cNvSpPr/>
            <p:nvPr/>
          </p:nvSpPr>
          <p:spPr>
            <a:xfrm>
              <a:off x="2299227"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1" name="Google Shape;5451;p16"/>
            <p:cNvSpPr/>
            <p:nvPr/>
          </p:nvSpPr>
          <p:spPr>
            <a:xfrm>
              <a:off x="2613754"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2" name="Google Shape;5452;p16"/>
            <p:cNvSpPr/>
            <p:nvPr/>
          </p:nvSpPr>
          <p:spPr>
            <a:xfrm>
              <a:off x="214270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3" name="Google Shape;5453;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4" name="Google Shape;5454;p16"/>
            <p:cNvSpPr/>
            <p:nvPr/>
          </p:nvSpPr>
          <p:spPr>
            <a:xfrm>
              <a:off x="2457228"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5" name="Google Shape;5455;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6" name="Google Shape;5456;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7" name="Google Shape;5457;p16"/>
            <p:cNvSpPr/>
            <p:nvPr/>
          </p:nvSpPr>
          <p:spPr>
            <a:xfrm>
              <a:off x="1829647"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8" name="Google Shape;5458;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59" name="Google Shape;5459;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0" name="Google Shape;5460;p16"/>
            <p:cNvSpPr/>
            <p:nvPr/>
          </p:nvSpPr>
          <p:spPr>
            <a:xfrm>
              <a:off x="1829647"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1" name="Google Shape;5461;p16"/>
            <p:cNvSpPr/>
            <p:nvPr/>
          </p:nvSpPr>
          <p:spPr>
            <a:xfrm>
              <a:off x="214270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2" name="Google Shape;5462;p16"/>
            <p:cNvSpPr/>
            <p:nvPr/>
          </p:nvSpPr>
          <p:spPr>
            <a:xfrm>
              <a:off x="1829647"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3" name="Google Shape;5463;p16"/>
            <p:cNvSpPr/>
            <p:nvPr/>
          </p:nvSpPr>
          <p:spPr>
            <a:xfrm>
              <a:off x="1673120"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4" name="Google Shape;5464;p16"/>
            <p:cNvSpPr/>
            <p:nvPr/>
          </p:nvSpPr>
          <p:spPr>
            <a:xfrm>
              <a:off x="1984699"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5" name="Google Shape;5465;p16"/>
            <p:cNvSpPr/>
            <p:nvPr/>
          </p:nvSpPr>
          <p:spPr>
            <a:xfrm>
              <a:off x="1673120"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6" name="Google Shape;5466;p16"/>
            <p:cNvSpPr/>
            <p:nvPr/>
          </p:nvSpPr>
          <p:spPr>
            <a:xfrm>
              <a:off x="1984699"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7" name="Google Shape;5467;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8" name="Google Shape;5468;p16"/>
            <p:cNvSpPr/>
            <p:nvPr/>
          </p:nvSpPr>
          <p:spPr>
            <a:xfrm>
              <a:off x="1515120" y="35152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69" name="Google Shape;5469;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0" name="Google Shape;5470;p16"/>
            <p:cNvSpPr/>
            <p:nvPr/>
          </p:nvSpPr>
          <p:spPr>
            <a:xfrm>
              <a:off x="1829647"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1" name="Google Shape;5471;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2" name="Google Shape;5472;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3" name="Google Shape;5473;p16"/>
            <p:cNvSpPr/>
            <p:nvPr/>
          </p:nvSpPr>
          <p:spPr>
            <a:xfrm>
              <a:off x="1829647"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4" name="Google Shape;5474;p16"/>
            <p:cNvSpPr/>
            <p:nvPr/>
          </p:nvSpPr>
          <p:spPr>
            <a:xfrm>
              <a:off x="214270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5" name="Google Shape;5475;p16"/>
            <p:cNvSpPr/>
            <p:nvPr/>
          </p:nvSpPr>
          <p:spPr>
            <a:xfrm>
              <a:off x="1829647"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6" name="Google Shape;5476;p16"/>
            <p:cNvSpPr/>
            <p:nvPr/>
          </p:nvSpPr>
          <p:spPr>
            <a:xfrm>
              <a:off x="1673120"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7" name="Google Shape;5477;p16"/>
            <p:cNvSpPr/>
            <p:nvPr/>
          </p:nvSpPr>
          <p:spPr>
            <a:xfrm>
              <a:off x="1984699"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8" name="Google Shape;5478;p16"/>
            <p:cNvSpPr/>
            <p:nvPr/>
          </p:nvSpPr>
          <p:spPr>
            <a:xfrm>
              <a:off x="1673120"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79" name="Google Shape;5479;p16"/>
            <p:cNvSpPr/>
            <p:nvPr/>
          </p:nvSpPr>
          <p:spPr>
            <a:xfrm>
              <a:off x="1984699"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0" name="Google Shape;5480;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1" name="Google Shape;5481;p16"/>
            <p:cNvSpPr/>
            <p:nvPr/>
          </p:nvSpPr>
          <p:spPr>
            <a:xfrm>
              <a:off x="1515120" y="979106"/>
              <a:ext cx="95218" cy="95218"/>
            </a:xfrm>
            <a:custGeom>
              <a:avLst/>
              <a:gdLst/>
              <a:ahLst/>
              <a:cxnLst/>
              <a:rect l="l" t="t" r="r" b="b"/>
              <a:pathLst>
                <a:path w="775" h="775" extrusionOk="0">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2" name="Google Shape;5482;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3" name="Google Shape;5483;p16"/>
            <p:cNvSpPr/>
            <p:nvPr/>
          </p:nvSpPr>
          <p:spPr>
            <a:xfrm>
              <a:off x="1829647"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4" name="Google Shape;5484;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5" name="Google Shape;5485;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6" name="Google Shape;5486;p16"/>
            <p:cNvSpPr/>
            <p:nvPr/>
          </p:nvSpPr>
          <p:spPr>
            <a:xfrm>
              <a:off x="1829647"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7" name="Google Shape;5487;p16"/>
            <p:cNvSpPr/>
            <p:nvPr/>
          </p:nvSpPr>
          <p:spPr>
            <a:xfrm>
              <a:off x="214270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8" name="Google Shape;5488;p16"/>
            <p:cNvSpPr/>
            <p:nvPr/>
          </p:nvSpPr>
          <p:spPr>
            <a:xfrm>
              <a:off x="1829647"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89" name="Google Shape;5489;p16"/>
            <p:cNvSpPr/>
            <p:nvPr/>
          </p:nvSpPr>
          <p:spPr>
            <a:xfrm>
              <a:off x="1673120"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0" name="Google Shape;5490;p16"/>
            <p:cNvSpPr/>
            <p:nvPr/>
          </p:nvSpPr>
          <p:spPr>
            <a:xfrm>
              <a:off x="1984699"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1" name="Google Shape;5491;p16"/>
            <p:cNvSpPr/>
            <p:nvPr/>
          </p:nvSpPr>
          <p:spPr>
            <a:xfrm>
              <a:off x="1673120"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2" name="Google Shape;5492;p16"/>
            <p:cNvSpPr/>
            <p:nvPr/>
          </p:nvSpPr>
          <p:spPr>
            <a:xfrm>
              <a:off x="1984699"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3" name="Google Shape;5493;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4" name="Google Shape;5494;p16"/>
            <p:cNvSpPr/>
            <p:nvPr/>
          </p:nvSpPr>
          <p:spPr>
            <a:xfrm>
              <a:off x="1515120" y="1605089"/>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5" name="Google Shape;5495;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6" name="Google Shape;5496;p16"/>
            <p:cNvSpPr/>
            <p:nvPr/>
          </p:nvSpPr>
          <p:spPr>
            <a:xfrm>
              <a:off x="1829647"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7" name="Google Shape;5497;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8" name="Google Shape;5498;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499" name="Google Shape;5499;p16"/>
            <p:cNvSpPr/>
            <p:nvPr/>
          </p:nvSpPr>
          <p:spPr>
            <a:xfrm>
              <a:off x="1829647"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0" name="Google Shape;5500;p16"/>
            <p:cNvSpPr/>
            <p:nvPr/>
          </p:nvSpPr>
          <p:spPr>
            <a:xfrm>
              <a:off x="214270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1" name="Google Shape;5501;p16"/>
            <p:cNvSpPr/>
            <p:nvPr/>
          </p:nvSpPr>
          <p:spPr>
            <a:xfrm>
              <a:off x="1829647"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2" name="Google Shape;5502;p16"/>
            <p:cNvSpPr/>
            <p:nvPr/>
          </p:nvSpPr>
          <p:spPr>
            <a:xfrm>
              <a:off x="1673120"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3" name="Google Shape;5503;p16"/>
            <p:cNvSpPr/>
            <p:nvPr/>
          </p:nvSpPr>
          <p:spPr>
            <a:xfrm>
              <a:off x="1984699"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4" name="Google Shape;5504;p16"/>
            <p:cNvSpPr/>
            <p:nvPr/>
          </p:nvSpPr>
          <p:spPr>
            <a:xfrm>
              <a:off x="1673120"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5" name="Google Shape;5505;p16"/>
            <p:cNvSpPr/>
            <p:nvPr/>
          </p:nvSpPr>
          <p:spPr>
            <a:xfrm>
              <a:off x="1984699"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6" name="Google Shape;5506;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7" name="Google Shape;5507;p16"/>
            <p:cNvSpPr/>
            <p:nvPr/>
          </p:nvSpPr>
          <p:spPr>
            <a:xfrm>
              <a:off x="1515120" y="2232670"/>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8" name="Google Shape;5508;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09" name="Google Shape;5509;p16"/>
            <p:cNvSpPr/>
            <p:nvPr/>
          </p:nvSpPr>
          <p:spPr>
            <a:xfrm>
              <a:off x="1829647"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0" name="Google Shape;5510;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1" name="Google Shape;5511;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2" name="Google Shape;5512;p16"/>
            <p:cNvSpPr/>
            <p:nvPr/>
          </p:nvSpPr>
          <p:spPr>
            <a:xfrm>
              <a:off x="1829647"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3" name="Google Shape;5513;p16"/>
            <p:cNvSpPr/>
            <p:nvPr/>
          </p:nvSpPr>
          <p:spPr>
            <a:xfrm>
              <a:off x="214270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4" name="Google Shape;5514;p16"/>
            <p:cNvSpPr/>
            <p:nvPr/>
          </p:nvSpPr>
          <p:spPr>
            <a:xfrm>
              <a:off x="1829647"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5" name="Google Shape;5515;p16"/>
            <p:cNvSpPr/>
            <p:nvPr/>
          </p:nvSpPr>
          <p:spPr>
            <a:xfrm>
              <a:off x="1673120"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6" name="Google Shape;5516;p16"/>
            <p:cNvSpPr/>
            <p:nvPr/>
          </p:nvSpPr>
          <p:spPr>
            <a:xfrm>
              <a:off x="1984699"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7" name="Google Shape;5517;p16"/>
            <p:cNvSpPr/>
            <p:nvPr/>
          </p:nvSpPr>
          <p:spPr>
            <a:xfrm>
              <a:off x="1673120"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8" name="Google Shape;5518;p16"/>
            <p:cNvSpPr/>
            <p:nvPr/>
          </p:nvSpPr>
          <p:spPr>
            <a:xfrm>
              <a:off x="1984699"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19" name="Google Shape;5519;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0" name="Google Shape;5520;p16"/>
            <p:cNvSpPr/>
            <p:nvPr/>
          </p:nvSpPr>
          <p:spPr>
            <a:xfrm>
              <a:off x="1515120" y="2860250"/>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1" name="Google Shape;5521;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2" name="Google Shape;5522;p16"/>
            <p:cNvSpPr/>
            <p:nvPr/>
          </p:nvSpPr>
          <p:spPr>
            <a:xfrm>
              <a:off x="1829647"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3" name="Google Shape;5523;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4" name="Google Shape;5524;p16"/>
            <p:cNvSpPr/>
            <p:nvPr/>
          </p:nvSpPr>
          <p:spPr>
            <a:xfrm>
              <a:off x="214270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5" name="Google Shape;5525;p16"/>
            <p:cNvSpPr/>
            <p:nvPr/>
          </p:nvSpPr>
          <p:spPr>
            <a:xfrm>
              <a:off x="1829647"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6" name="Google Shape;5526;p16"/>
            <p:cNvSpPr/>
            <p:nvPr/>
          </p:nvSpPr>
          <p:spPr>
            <a:xfrm>
              <a:off x="1673120"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7" name="Google Shape;5527;p16"/>
            <p:cNvSpPr/>
            <p:nvPr/>
          </p:nvSpPr>
          <p:spPr>
            <a:xfrm>
              <a:off x="1984699"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8" name="Google Shape;5528;p16"/>
            <p:cNvSpPr/>
            <p:nvPr/>
          </p:nvSpPr>
          <p:spPr>
            <a:xfrm>
              <a:off x="1673120"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29" name="Google Shape;5529;p16"/>
            <p:cNvSpPr/>
            <p:nvPr/>
          </p:nvSpPr>
          <p:spPr>
            <a:xfrm>
              <a:off x="1984699"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0" name="Google Shape;5530;p16"/>
            <p:cNvSpPr/>
            <p:nvPr/>
          </p:nvSpPr>
          <p:spPr>
            <a:xfrm>
              <a:off x="1515120" y="348930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1" name="Google Shape;5531;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2" name="Google Shape;5532;p16"/>
            <p:cNvSpPr/>
            <p:nvPr/>
          </p:nvSpPr>
          <p:spPr>
            <a:xfrm>
              <a:off x="1829647"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3" name="Google Shape;5533;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4" name="Google Shape;5534;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5" name="Google Shape;5535;p16"/>
            <p:cNvSpPr/>
            <p:nvPr/>
          </p:nvSpPr>
          <p:spPr>
            <a:xfrm>
              <a:off x="1200715" y="36998"/>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6" name="Google Shape;5536;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7" name="Google Shape;5537;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8" name="Google Shape;5538;p16"/>
            <p:cNvSpPr/>
            <p:nvPr/>
          </p:nvSpPr>
          <p:spPr>
            <a:xfrm>
              <a:off x="1200715" y="663104"/>
              <a:ext cx="95096" cy="95218"/>
            </a:xfrm>
            <a:custGeom>
              <a:avLst/>
              <a:gdLst/>
              <a:ahLst/>
              <a:cxnLst/>
              <a:rect l="l" t="t" r="r" b="b"/>
              <a:pathLst>
                <a:path w="774" h="775" extrusionOk="0">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39" name="Google Shape;5539;p16"/>
            <p:cNvSpPr/>
            <p:nvPr/>
          </p:nvSpPr>
          <p:spPr>
            <a:xfrm>
              <a:off x="1515120" y="35152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0" name="Google Shape;5540;p16"/>
            <p:cNvSpPr/>
            <p:nvPr/>
          </p:nvSpPr>
          <p:spPr>
            <a:xfrm>
              <a:off x="1200715" y="351525"/>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1" name="Google Shape;5541;p16"/>
            <p:cNvSpPr/>
            <p:nvPr/>
          </p:nvSpPr>
          <p:spPr>
            <a:xfrm>
              <a:off x="1045663"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2" name="Google Shape;5542;p16"/>
            <p:cNvSpPr/>
            <p:nvPr/>
          </p:nvSpPr>
          <p:spPr>
            <a:xfrm>
              <a:off x="1357241" y="506577"/>
              <a:ext cx="95096" cy="95218"/>
            </a:xfrm>
            <a:custGeom>
              <a:avLst/>
              <a:gdLst/>
              <a:ahLst/>
              <a:cxnLst/>
              <a:rect l="l" t="t" r="r" b="b"/>
              <a:pathLst>
                <a:path w="774" h="775" extrusionOk="0">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3" name="Google Shape;5543;p16"/>
            <p:cNvSpPr/>
            <p:nvPr/>
          </p:nvSpPr>
          <p:spPr>
            <a:xfrm>
              <a:off x="1045663"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4" name="Google Shape;5544;p16"/>
            <p:cNvSpPr/>
            <p:nvPr/>
          </p:nvSpPr>
          <p:spPr>
            <a:xfrm>
              <a:off x="1357241" y="19352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5" name="Google Shape;5545;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6" name="Google Shape;5546;p16"/>
            <p:cNvSpPr/>
            <p:nvPr/>
          </p:nvSpPr>
          <p:spPr>
            <a:xfrm>
              <a:off x="88766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7" name="Google Shape;5547;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8" name="Google Shape;5548;p16"/>
            <p:cNvSpPr/>
            <p:nvPr/>
          </p:nvSpPr>
          <p:spPr>
            <a:xfrm>
              <a:off x="1200715" y="36998"/>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49" name="Google Shape;5549;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0" name="Google Shape;5550;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1" name="Google Shape;5551;p16"/>
            <p:cNvSpPr/>
            <p:nvPr/>
          </p:nvSpPr>
          <p:spPr>
            <a:xfrm>
              <a:off x="1200715" y="1290685"/>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2" name="Google Shape;5552;p16"/>
            <p:cNvSpPr/>
            <p:nvPr/>
          </p:nvSpPr>
          <p:spPr>
            <a:xfrm>
              <a:off x="1515120" y="979106"/>
              <a:ext cx="95218" cy="95218"/>
            </a:xfrm>
            <a:custGeom>
              <a:avLst/>
              <a:gdLst/>
              <a:ahLst/>
              <a:cxnLst/>
              <a:rect l="l" t="t" r="r" b="b"/>
              <a:pathLst>
                <a:path w="775" h="775" extrusionOk="0">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3" name="Google Shape;5553;p16"/>
            <p:cNvSpPr/>
            <p:nvPr/>
          </p:nvSpPr>
          <p:spPr>
            <a:xfrm>
              <a:off x="1200715" y="979106"/>
              <a:ext cx="95096" cy="95218"/>
            </a:xfrm>
            <a:custGeom>
              <a:avLst/>
              <a:gdLst/>
              <a:ahLst/>
              <a:cxnLst/>
              <a:rect l="l" t="t" r="r" b="b"/>
              <a:pathLst>
                <a:path w="774" h="775" extrusionOk="0">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4" name="Google Shape;5554;p16"/>
            <p:cNvSpPr/>
            <p:nvPr/>
          </p:nvSpPr>
          <p:spPr>
            <a:xfrm>
              <a:off x="1045663"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5" name="Google Shape;5555;p16"/>
            <p:cNvSpPr/>
            <p:nvPr/>
          </p:nvSpPr>
          <p:spPr>
            <a:xfrm>
              <a:off x="1357241" y="1135632"/>
              <a:ext cx="95096" cy="95096"/>
            </a:xfrm>
            <a:custGeom>
              <a:avLst/>
              <a:gdLst/>
              <a:ahLst/>
              <a:cxnLst/>
              <a:rect l="l" t="t" r="r" b="b"/>
              <a:pathLst>
                <a:path w="774" h="774" extrusionOk="0">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6" name="Google Shape;5556;p16"/>
            <p:cNvSpPr/>
            <p:nvPr/>
          </p:nvSpPr>
          <p:spPr>
            <a:xfrm>
              <a:off x="1045663"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7" name="Google Shape;5557;p16"/>
            <p:cNvSpPr/>
            <p:nvPr/>
          </p:nvSpPr>
          <p:spPr>
            <a:xfrm>
              <a:off x="1357241" y="821105"/>
              <a:ext cx="95096" cy="95218"/>
            </a:xfrm>
            <a:custGeom>
              <a:avLst/>
              <a:gdLst/>
              <a:ahLst/>
              <a:cxnLst/>
              <a:rect l="l" t="t" r="r" b="b"/>
              <a:pathLst>
                <a:path w="774" h="775" extrusionOk="0">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8" name="Google Shape;5558;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59" name="Google Shape;5559;p16"/>
            <p:cNvSpPr/>
            <p:nvPr/>
          </p:nvSpPr>
          <p:spPr>
            <a:xfrm>
              <a:off x="88766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0" name="Google Shape;5560;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1" name="Google Shape;5561;p16"/>
            <p:cNvSpPr/>
            <p:nvPr/>
          </p:nvSpPr>
          <p:spPr>
            <a:xfrm>
              <a:off x="1200715" y="663104"/>
              <a:ext cx="95096" cy="95218"/>
            </a:xfrm>
            <a:custGeom>
              <a:avLst/>
              <a:gdLst/>
              <a:ahLst/>
              <a:cxnLst/>
              <a:rect l="l" t="t" r="r" b="b"/>
              <a:pathLst>
                <a:path w="774" h="775" extrusionOk="0">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2" name="Google Shape;5562;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3" name="Google Shape;5563;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4" name="Google Shape;5564;p16"/>
            <p:cNvSpPr/>
            <p:nvPr/>
          </p:nvSpPr>
          <p:spPr>
            <a:xfrm>
              <a:off x="1200715" y="1919617"/>
              <a:ext cx="95096" cy="95218"/>
            </a:xfrm>
            <a:custGeom>
              <a:avLst/>
              <a:gdLst/>
              <a:ahLst/>
              <a:cxnLst/>
              <a:rect l="l" t="t" r="r" b="b"/>
              <a:pathLst>
                <a:path w="774" h="775" extrusionOk="0">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5" name="Google Shape;5565;p16"/>
            <p:cNvSpPr/>
            <p:nvPr/>
          </p:nvSpPr>
          <p:spPr>
            <a:xfrm>
              <a:off x="1515120" y="1605089"/>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6" name="Google Shape;5566;p16"/>
            <p:cNvSpPr/>
            <p:nvPr/>
          </p:nvSpPr>
          <p:spPr>
            <a:xfrm>
              <a:off x="1200715" y="1605089"/>
              <a:ext cx="95096" cy="95218"/>
            </a:xfrm>
            <a:custGeom>
              <a:avLst/>
              <a:gdLst/>
              <a:ahLst/>
              <a:cxnLst/>
              <a:rect l="l" t="t" r="r" b="b"/>
              <a:pathLst>
                <a:path w="774" h="775" extrusionOk="0">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7" name="Google Shape;5567;p16"/>
            <p:cNvSpPr/>
            <p:nvPr/>
          </p:nvSpPr>
          <p:spPr>
            <a:xfrm>
              <a:off x="1045663"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8" name="Google Shape;5568;p16"/>
            <p:cNvSpPr/>
            <p:nvPr/>
          </p:nvSpPr>
          <p:spPr>
            <a:xfrm>
              <a:off x="1357241" y="1763090"/>
              <a:ext cx="95096" cy="95218"/>
            </a:xfrm>
            <a:custGeom>
              <a:avLst/>
              <a:gdLst/>
              <a:ahLst/>
              <a:cxnLst/>
              <a:rect l="l" t="t" r="r" b="b"/>
              <a:pathLst>
                <a:path w="774" h="775" extrusionOk="0">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69" name="Google Shape;5569;p16"/>
            <p:cNvSpPr/>
            <p:nvPr/>
          </p:nvSpPr>
          <p:spPr>
            <a:xfrm>
              <a:off x="1045663"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0" name="Google Shape;5570;p16"/>
            <p:cNvSpPr/>
            <p:nvPr/>
          </p:nvSpPr>
          <p:spPr>
            <a:xfrm>
              <a:off x="1357241" y="1448685"/>
              <a:ext cx="95096" cy="95096"/>
            </a:xfrm>
            <a:custGeom>
              <a:avLst/>
              <a:gdLst/>
              <a:ahLst/>
              <a:cxnLst/>
              <a:rect l="l" t="t" r="r" b="b"/>
              <a:pathLst>
                <a:path w="774" h="774"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1" name="Google Shape;5571;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2" name="Google Shape;5572;p16"/>
            <p:cNvSpPr/>
            <p:nvPr/>
          </p:nvSpPr>
          <p:spPr>
            <a:xfrm>
              <a:off x="88766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3" name="Google Shape;5573;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4" name="Google Shape;5574;p16"/>
            <p:cNvSpPr/>
            <p:nvPr/>
          </p:nvSpPr>
          <p:spPr>
            <a:xfrm>
              <a:off x="1200715" y="1290685"/>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5" name="Google Shape;5575;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6" name="Google Shape;5576;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7" name="Google Shape;5577;p16"/>
            <p:cNvSpPr/>
            <p:nvPr/>
          </p:nvSpPr>
          <p:spPr>
            <a:xfrm>
              <a:off x="1200715" y="2547197"/>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8" name="Google Shape;5578;p16"/>
            <p:cNvSpPr/>
            <p:nvPr/>
          </p:nvSpPr>
          <p:spPr>
            <a:xfrm>
              <a:off x="1515120" y="2232670"/>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79" name="Google Shape;5579;p16"/>
            <p:cNvSpPr/>
            <p:nvPr/>
          </p:nvSpPr>
          <p:spPr>
            <a:xfrm>
              <a:off x="1200715" y="2232670"/>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0" name="Google Shape;5580;p16"/>
            <p:cNvSpPr/>
            <p:nvPr/>
          </p:nvSpPr>
          <p:spPr>
            <a:xfrm>
              <a:off x="1045663"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1" name="Google Shape;5581;p16"/>
            <p:cNvSpPr/>
            <p:nvPr/>
          </p:nvSpPr>
          <p:spPr>
            <a:xfrm>
              <a:off x="1357241" y="2389196"/>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2" name="Google Shape;5582;p16"/>
            <p:cNvSpPr/>
            <p:nvPr/>
          </p:nvSpPr>
          <p:spPr>
            <a:xfrm>
              <a:off x="1045663"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3" name="Google Shape;5583;p16"/>
            <p:cNvSpPr/>
            <p:nvPr/>
          </p:nvSpPr>
          <p:spPr>
            <a:xfrm>
              <a:off x="1357241" y="2076143"/>
              <a:ext cx="95096" cy="95218"/>
            </a:xfrm>
            <a:custGeom>
              <a:avLst/>
              <a:gdLst/>
              <a:ahLst/>
              <a:cxnLst/>
              <a:rect l="l" t="t" r="r" b="b"/>
              <a:pathLst>
                <a:path w="774" h="775" extrusionOk="0">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4" name="Google Shape;5584;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5" name="Google Shape;5585;p16"/>
            <p:cNvSpPr/>
            <p:nvPr/>
          </p:nvSpPr>
          <p:spPr>
            <a:xfrm>
              <a:off x="88766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6" name="Google Shape;5586;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7" name="Google Shape;5587;p16"/>
            <p:cNvSpPr/>
            <p:nvPr/>
          </p:nvSpPr>
          <p:spPr>
            <a:xfrm>
              <a:off x="1200715" y="1919617"/>
              <a:ext cx="95096" cy="95218"/>
            </a:xfrm>
            <a:custGeom>
              <a:avLst/>
              <a:gdLst/>
              <a:ahLst/>
              <a:cxnLst/>
              <a:rect l="l" t="t" r="r" b="b"/>
              <a:pathLst>
                <a:path w="774" h="775" extrusionOk="0">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8" name="Google Shape;5588;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89" name="Google Shape;5589;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0" name="Google Shape;5590;p16"/>
            <p:cNvSpPr/>
            <p:nvPr/>
          </p:nvSpPr>
          <p:spPr>
            <a:xfrm>
              <a:off x="1200715" y="3174778"/>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1" name="Google Shape;5591;p16"/>
            <p:cNvSpPr/>
            <p:nvPr/>
          </p:nvSpPr>
          <p:spPr>
            <a:xfrm>
              <a:off x="1515120" y="2860250"/>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2" name="Google Shape;5592;p16"/>
            <p:cNvSpPr/>
            <p:nvPr/>
          </p:nvSpPr>
          <p:spPr>
            <a:xfrm>
              <a:off x="1200715" y="2860250"/>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3" name="Google Shape;5593;p16"/>
            <p:cNvSpPr/>
            <p:nvPr/>
          </p:nvSpPr>
          <p:spPr>
            <a:xfrm>
              <a:off x="1045663"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4" name="Google Shape;5594;p16"/>
            <p:cNvSpPr/>
            <p:nvPr/>
          </p:nvSpPr>
          <p:spPr>
            <a:xfrm>
              <a:off x="1357241" y="3016777"/>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5" name="Google Shape;5595;p16"/>
            <p:cNvSpPr/>
            <p:nvPr/>
          </p:nvSpPr>
          <p:spPr>
            <a:xfrm>
              <a:off x="1045663"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6" name="Google Shape;5596;p16"/>
            <p:cNvSpPr/>
            <p:nvPr/>
          </p:nvSpPr>
          <p:spPr>
            <a:xfrm>
              <a:off x="1357241" y="2705198"/>
              <a:ext cx="95096" cy="93744"/>
            </a:xfrm>
            <a:custGeom>
              <a:avLst/>
              <a:gdLst/>
              <a:ahLst/>
              <a:cxnLst/>
              <a:rect l="l" t="t" r="r" b="b"/>
              <a:pathLst>
                <a:path w="774" h="763" extrusionOk="0">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7" name="Google Shape;5597;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8" name="Google Shape;5598;p16"/>
            <p:cNvSpPr/>
            <p:nvPr/>
          </p:nvSpPr>
          <p:spPr>
            <a:xfrm>
              <a:off x="88766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599" name="Google Shape;5599;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0" name="Google Shape;5600;p16"/>
            <p:cNvSpPr/>
            <p:nvPr/>
          </p:nvSpPr>
          <p:spPr>
            <a:xfrm>
              <a:off x="1200715" y="2547197"/>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1" name="Google Shape;5601;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2" name="Google Shape;5602;p16"/>
            <p:cNvSpPr/>
            <p:nvPr/>
          </p:nvSpPr>
          <p:spPr>
            <a:xfrm>
              <a:off x="1515120" y="348930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3" name="Google Shape;5603;p16"/>
            <p:cNvSpPr/>
            <p:nvPr/>
          </p:nvSpPr>
          <p:spPr>
            <a:xfrm>
              <a:off x="1200715" y="3489305"/>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4" name="Google Shape;5604;p16"/>
            <p:cNvSpPr/>
            <p:nvPr/>
          </p:nvSpPr>
          <p:spPr>
            <a:xfrm>
              <a:off x="1045663"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5" name="Google Shape;5605;p16"/>
            <p:cNvSpPr/>
            <p:nvPr/>
          </p:nvSpPr>
          <p:spPr>
            <a:xfrm>
              <a:off x="1357241" y="3644357"/>
              <a:ext cx="95096" cy="95218"/>
            </a:xfrm>
            <a:custGeom>
              <a:avLst/>
              <a:gdLst/>
              <a:ahLst/>
              <a:cxnLst/>
              <a:rect l="l" t="t" r="r" b="b"/>
              <a:pathLst>
                <a:path w="774" h="775" extrusionOk="0">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6" name="Google Shape;5606;p16"/>
            <p:cNvSpPr/>
            <p:nvPr/>
          </p:nvSpPr>
          <p:spPr>
            <a:xfrm>
              <a:off x="1045663"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7" name="Google Shape;5607;p16"/>
            <p:cNvSpPr/>
            <p:nvPr/>
          </p:nvSpPr>
          <p:spPr>
            <a:xfrm>
              <a:off x="1357241" y="33313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8" name="Google Shape;5608;p16"/>
            <p:cNvSpPr/>
            <p:nvPr/>
          </p:nvSpPr>
          <p:spPr>
            <a:xfrm>
              <a:off x="88766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09" name="Google Shape;5609;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0" name="Google Shape;5610;p16"/>
            <p:cNvSpPr/>
            <p:nvPr/>
          </p:nvSpPr>
          <p:spPr>
            <a:xfrm>
              <a:off x="1200715" y="3174778"/>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1" name="Google Shape;5611;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2" name="Google Shape;5612;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3" name="Google Shape;5613;p16"/>
            <p:cNvSpPr/>
            <p:nvPr/>
          </p:nvSpPr>
          <p:spPr>
            <a:xfrm>
              <a:off x="5731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4" name="Google Shape;5614;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5" name="Google Shape;5615;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6" name="Google Shape;5616;p16"/>
            <p:cNvSpPr/>
            <p:nvPr/>
          </p:nvSpPr>
          <p:spPr>
            <a:xfrm>
              <a:off x="5731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7" name="Google Shape;5617;p16"/>
            <p:cNvSpPr/>
            <p:nvPr/>
          </p:nvSpPr>
          <p:spPr>
            <a:xfrm>
              <a:off x="88766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8" name="Google Shape;5618;p16"/>
            <p:cNvSpPr/>
            <p:nvPr/>
          </p:nvSpPr>
          <p:spPr>
            <a:xfrm>
              <a:off x="57313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19" name="Google Shape;5619;p16"/>
            <p:cNvSpPr/>
            <p:nvPr/>
          </p:nvSpPr>
          <p:spPr>
            <a:xfrm>
              <a:off x="416608"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0" name="Google Shape;5620;p16"/>
            <p:cNvSpPr/>
            <p:nvPr/>
          </p:nvSpPr>
          <p:spPr>
            <a:xfrm>
              <a:off x="731135"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1" name="Google Shape;5621;p16"/>
            <p:cNvSpPr/>
            <p:nvPr/>
          </p:nvSpPr>
          <p:spPr>
            <a:xfrm>
              <a:off x="416608"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2" name="Google Shape;5622;p16"/>
            <p:cNvSpPr/>
            <p:nvPr/>
          </p:nvSpPr>
          <p:spPr>
            <a:xfrm>
              <a:off x="731135"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3" name="Google Shape;5623;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4" name="Google Shape;5624;p16"/>
            <p:cNvSpPr/>
            <p:nvPr/>
          </p:nvSpPr>
          <p:spPr>
            <a:xfrm>
              <a:off x="260081"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5" name="Google Shape;5625;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6" name="Google Shape;5626;p16"/>
            <p:cNvSpPr/>
            <p:nvPr/>
          </p:nvSpPr>
          <p:spPr>
            <a:xfrm>
              <a:off x="5731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7" name="Google Shape;5627;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8" name="Google Shape;5628;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29" name="Google Shape;5629;p16"/>
            <p:cNvSpPr/>
            <p:nvPr/>
          </p:nvSpPr>
          <p:spPr>
            <a:xfrm>
              <a:off x="5731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0" name="Google Shape;5630;p16"/>
            <p:cNvSpPr/>
            <p:nvPr/>
          </p:nvSpPr>
          <p:spPr>
            <a:xfrm>
              <a:off x="88766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1" name="Google Shape;5631;p16"/>
            <p:cNvSpPr/>
            <p:nvPr/>
          </p:nvSpPr>
          <p:spPr>
            <a:xfrm>
              <a:off x="57313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2" name="Google Shape;5632;p16"/>
            <p:cNvSpPr/>
            <p:nvPr/>
          </p:nvSpPr>
          <p:spPr>
            <a:xfrm>
              <a:off x="416608"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3" name="Google Shape;5633;p16"/>
            <p:cNvSpPr/>
            <p:nvPr/>
          </p:nvSpPr>
          <p:spPr>
            <a:xfrm>
              <a:off x="731135"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4" name="Google Shape;5634;p16"/>
            <p:cNvSpPr/>
            <p:nvPr/>
          </p:nvSpPr>
          <p:spPr>
            <a:xfrm>
              <a:off x="416608"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5" name="Google Shape;5635;p16"/>
            <p:cNvSpPr/>
            <p:nvPr/>
          </p:nvSpPr>
          <p:spPr>
            <a:xfrm>
              <a:off x="731135"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6" name="Google Shape;5636;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7" name="Google Shape;5637;p16"/>
            <p:cNvSpPr/>
            <p:nvPr/>
          </p:nvSpPr>
          <p:spPr>
            <a:xfrm>
              <a:off x="260081"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8" name="Google Shape;5638;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39" name="Google Shape;5639;p16"/>
            <p:cNvSpPr/>
            <p:nvPr/>
          </p:nvSpPr>
          <p:spPr>
            <a:xfrm>
              <a:off x="5731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0" name="Google Shape;5640;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1" name="Google Shape;5641;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2" name="Google Shape;5642;p16"/>
            <p:cNvSpPr/>
            <p:nvPr/>
          </p:nvSpPr>
          <p:spPr>
            <a:xfrm>
              <a:off x="5731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3" name="Google Shape;5643;p16"/>
            <p:cNvSpPr/>
            <p:nvPr/>
          </p:nvSpPr>
          <p:spPr>
            <a:xfrm>
              <a:off x="88766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4" name="Google Shape;5644;p16"/>
            <p:cNvSpPr/>
            <p:nvPr/>
          </p:nvSpPr>
          <p:spPr>
            <a:xfrm>
              <a:off x="57313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5" name="Google Shape;5645;p16"/>
            <p:cNvSpPr/>
            <p:nvPr/>
          </p:nvSpPr>
          <p:spPr>
            <a:xfrm>
              <a:off x="416608"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6" name="Google Shape;5646;p16"/>
            <p:cNvSpPr/>
            <p:nvPr/>
          </p:nvSpPr>
          <p:spPr>
            <a:xfrm>
              <a:off x="731135"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7" name="Google Shape;5647;p16"/>
            <p:cNvSpPr/>
            <p:nvPr/>
          </p:nvSpPr>
          <p:spPr>
            <a:xfrm>
              <a:off x="416608"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8" name="Google Shape;5648;p16"/>
            <p:cNvSpPr/>
            <p:nvPr/>
          </p:nvSpPr>
          <p:spPr>
            <a:xfrm>
              <a:off x="731135"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49" name="Google Shape;5649;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0" name="Google Shape;5650;p16"/>
            <p:cNvSpPr/>
            <p:nvPr/>
          </p:nvSpPr>
          <p:spPr>
            <a:xfrm>
              <a:off x="260081"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1" name="Google Shape;5651;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2" name="Google Shape;5652;p16"/>
            <p:cNvSpPr/>
            <p:nvPr/>
          </p:nvSpPr>
          <p:spPr>
            <a:xfrm>
              <a:off x="5731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3" name="Google Shape;5653;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4" name="Google Shape;5654;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5" name="Google Shape;5655;p16"/>
            <p:cNvSpPr/>
            <p:nvPr/>
          </p:nvSpPr>
          <p:spPr>
            <a:xfrm>
              <a:off x="5731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6" name="Google Shape;5656;p16"/>
            <p:cNvSpPr/>
            <p:nvPr/>
          </p:nvSpPr>
          <p:spPr>
            <a:xfrm>
              <a:off x="88766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7" name="Google Shape;5657;p16"/>
            <p:cNvSpPr/>
            <p:nvPr/>
          </p:nvSpPr>
          <p:spPr>
            <a:xfrm>
              <a:off x="57313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8" name="Google Shape;5658;p16"/>
            <p:cNvSpPr/>
            <p:nvPr/>
          </p:nvSpPr>
          <p:spPr>
            <a:xfrm>
              <a:off x="416608"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59" name="Google Shape;5659;p16"/>
            <p:cNvSpPr/>
            <p:nvPr/>
          </p:nvSpPr>
          <p:spPr>
            <a:xfrm>
              <a:off x="731135"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0" name="Google Shape;5660;p16"/>
            <p:cNvSpPr/>
            <p:nvPr/>
          </p:nvSpPr>
          <p:spPr>
            <a:xfrm>
              <a:off x="416608"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1" name="Google Shape;5661;p16"/>
            <p:cNvSpPr/>
            <p:nvPr/>
          </p:nvSpPr>
          <p:spPr>
            <a:xfrm>
              <a:off x="731135"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2" name="Google Shape;5662;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3" name="Google Shape;5663;p16"/>
            <p:cNvSpPr/>
            <p:nvPr/>
          </p:nvSpPr>
          <p:spPr>
            <a:xfrm>
              <a:off x="260081"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4" name="Google Shape;5664;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5" name="Google Shape;5665;p16"/>
            <p:cNvSpPr/>
            <p:nvPr/>
          </p:nvSpPr>
          <p:spPr>
            <a:xfrm>
              <a:off x="5731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6" name="Google Shape;5666;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7" name="Google Shape;5667;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8" name="Google Shape;5668;p16"/>
            <p:cNvSpPr/>
            <p:nvPr/>
          </p:nvSpPr>
          <p:spPr>
            <a:xfrm>
              <a:off x="5731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69" name="Google Shape;5669;p16"/>
            <p:cNvSpPr/>
            <p:nvPr/>
          </p:nvSpPr>
          <p:spPr>
            <a:xfrm>
              <a:off x="88766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0" name="Google Shape;5670;p16"/>
            <p:cNvSpPr/>
            <p:nvPr/>
          </p:nvSpPr>
          <p:spPr>
            <a:xfrm>
              <a:off x="57313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1" name="Google Shape;5671;p16"/>
            <p:cNvSpPr/>
            <p:nvPr/>
          </p:nvSpPr>
          <p:spPr>
            <a:xfrm>
              <a:off x="416608"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2" name="Google Shape;5672;p16"/>
            <p:cNvSpPr/>
            <p:nvPr/>
          </p:nvSpPr>
          <p:spPr>
            <a:xfrm>
              <a:off x="731135"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3" name="Google Shape;5673;p16"/>
            <p:cNvSpPr/>
            <p:nvPr/>
          </p:nvSpPr>
          <p:spPr>
            <a:xfrm>
              <a:off x="416608"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4" name="Google Shape;5674;p16"/>
            <p:cNvSpPr/>
            <p:nvPr/>
          </p:nvSpPr>
          <p:spPr>
            <a:xfrm>
              <a:off x="731135"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5" name="Google Shape;5675;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6" name="Google Shape;5676;p16"/>
            <p:cNvSpPr/>
            <p:nvPr/>
          </p:nvSpPr>
          <p:spPr>
            <a:xfrm>
              <a:off x="260081"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7" name="Google Shape;5677;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8" name="Google Shape;5678;p16"/>
            <p:cNvSpPr/>
            <p:nvPr/>
          </p:nvSpPr>
          <p:spPr>
            <a:xfrm>
              <a:off x="5731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79" name="Google Shape;5679;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0" name="Google Shape;5680;p16"/>
            <p:cNvSpPr/>
            <p:nvPr/>
          </p:nvSpPr>
          <p:spPr>
            <a:xfrm>
              <a:off x="88766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1" name="Google Shape;5681;p16"/>
            <p:cNvSpPr/>
            <p:nvPr/>
          </p:nvSpPr>
          <p:spPr>
            <a:xfrm>
              <a:off x="57313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2" name="Google Shape;5682;p16"/>
            <p:cNvSpPr/>
            <p:nvPr/>
          </p:nvSpPr>
          <p:spPr>
            <a:xfrm>
              <a:off x="416608"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3" name="Google Shape;5683;p16"/>
            <p:cNvSpPr/>
            <p:nvPr/>
          </p:nvSpPr>
          <p:spPr>
            <a:xfrm>
              <a:off x="731135"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4" name="Google Shape;5684;p16"/>
            <p:cNvSpPr/>
            <p:nvPr/>
          </p:nvSpPr>
          <p:spPr>
            <a:xfrm>
              <a:off x="416608"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5" name="Google Shape;5685;p16"/>
            <p:cNvSpPr/>
            <p:nvPr/>
          </p:nvSpPr>
          <p:spPr>
            <a:xfrm>
              <a:off x="731135"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6" name="Google Shape;5686;p16"/>
            <p:cNvSpPr/>
            <p:nvPr/>
          </p:nvSpPr>
          <p:spPr>
            <a:xfrm>
              <a:off x="260081"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7" name="Google Shape;5687;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8" name="Google Shape;5688;p16"/>
            <p:cNvSpPr/>
            <p:nvPr/>
          </p:nvSpPr>
          <p:spPr>
            <a:xfrm>
              <a:off x="5731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89" name="Google Shape;5689;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0" name="Google Shape;5690;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1" name="Google Shape;5691;p16"/>
            <p:cNvSpPr/>
            <p:nvPr/>
          </p:nvSpPr>
          <p:spPr>
            <a:xfrm>
              <a:off x="-52972"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2" name="Google Shape;5692;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3" name="Google Shape;5693;p16"/>
            <p:cNvSpPr/>
            <p:nvPr/>
          </p:nvSpPr>
          <p:spPr>
            <a:xfrm>
              <a:off x="-52972"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4" name="Google Shape;5694;p16"/>
            <p:cNvSpPr/>
            <p:nvPr/>
          </p:nvSpPr>
          <p:spPr>
            <a:xfrm>
              <a:off x="260081"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5" name="Google Shape;5695;p16"/>
            <p:cNvSpPr/>
            <p:nvPr/>
          </p:nvSpPr>
          <p:spPr>
            <a:xfrm>
              <a:off x="-52972"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6" name="Google Shape;5696;p16"/>
            <p:cNvSpPr/>
            <p:nvPr/>
          </p:nvSpPr>
          <p:spPr>
            <a:xfrm>
              <a:off x="103555"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7" name="Google Shape;5697;p16"/>
            <p:cNvSpPr/>
            <p:nvPr/>
          </p:nvSpPr>
          <p:spPr>
            <a:xfrm>
              <a:off x="103555"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8" name="Google Shape;5698;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699" name="Google Shape;5699;p16"/>
            <p:cNvSpPr/>
            <p:nvPr/>
          </p:nvSpPr>
          <p:spPr>
            <a:xfrm>
              <a:off x="-52972"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0" name="Google Shape;5700;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1" name="Google Shape;5701;p16"/>
            <p:cNvSpPr/>
            <p:nvPr/>
          </p:nvSpPr>
          <p:spPr>
            <a:xfrm>
              <a:off x="-52972"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2" name="Google Shape;5702;p16"/>
            <p:cNvSpPr/>
            <p:nvPr/>
          </p:nvSpPr>
          <p:spPr>
            <a:xfrm>
              <a:off x="260081"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3" name="Google Shape;5703;p16"/>
            <p:cNvSpPr/>
            <p:nvPr/>
          </p:nvSpPr>
          <p:spPr>
            <a:xfrm>
              <a:off x="-52972"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4" name="Google Shape;5704;p16"/>
            <p:cNvSpPr/>
            <p:nvPr/>
          </p:nvSpPr>
          <p:spPr>
            <a:xfrm>
              <a:off x="103555"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5" name="Google Shape;5705;p16"/>
            <p:cNvSpPr/>
            <p:nvPr/>
          </p:nvSpPr>
          <p:spPr>
            <a:xfrm>
              <a:off x="103555"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6" name="Google Shape;5706;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7" name="Google Shape;5707;p16"/>
            <p:cNvSpPr/>
            <p:nvPr/>
          </p:nvSpPr>
          <p:spPr>
            <a:xfrm>
              <a:off x="-52972"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8" name="Google Shape;5708;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09" name="Google Shape;5709;p16"/>
            <p:cNvSpPr/>
            <p:nvPr/>
          </p:nvSpPr>
          <p:spPr>
            <a:xfrm>
              <a:off x="-52972"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0" name="Google Shape;5710;p16"/>
            <p:cNvSpPr/>
            <p:nvPr/>
          </p:nvSpPr>
          <p:spPr>
            <a:xfrm>
              <a:off x="260081"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1" name="Google Shape;5711;p16"/>
            <p:cNvSpPr/>
            <p:nvPr/>
          </p:nvSpPr>
          <p:spPr>
            <a:xfrm>
              <a:off x="-52972"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2" name="Google Shape;5712;p16"/>
            <p:cNvSpPr/>
            <p:nvPr/>
          </p:nvSpPr>
          <p:spPr>
            <a:xfrm>
              <a:off x="103555"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3" name="Google Shape;5713;p16"/>
            <p:cNvSpPr/>
            <p:nvPr/>
          </p:nvSpPr>
          <p:spPr>
            <a:xfrm>
              <a:off x="103555"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4" name="Google Shape;5714;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5" name="Google Shape;5715;p16"/>
            <p:cNvSpPr/>
            <p:nvPr/>
          </p:nvSpPr>
          <p:spPr>
            <a:xfrm>
              <a:off x="-52972"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6" name="Google Shape;5716;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7" name="Google Shape;5717;p16"/>
            <p:cNvSpPr/>
            <p:nvPr/>
          </p:nvSpPr>
          <p:spPr>
            <a:xfrm>
              <a:off x="-52972"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8" name="Google Shape;5718;p16"/>
            <p:cNvSpPr/>
            <p:nvPr/>
          </p:nvSpPr>
          <p:spPr>
            <a:xfrm>
              <a:off x="260081"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19" name="Google Shape;5719;p16"/>
            <p:cNvSpPr/>
            <p:nvPr/>
          </p:nvSpPr>
          <p:spPr>
            <a:xfrm>
              <a:off x="-52972"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0" name="Google Shape;5720;p16"/>
            <p:cNvSpPr/>
            <p:nvPr/>
          </p:nvSpPr>
          <p:spPr>
            <a:xfrm>
              <a:off x="103555"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1" name="Google Shape;5721;p16"/>
            <p:cNvSpPr/>
            <p:nvPr/>
          </p:nvSpPr>
          <p:spPr>
            <a:xfrm>
              <a:off x="103555"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2" name="Google Shape;5722;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3" name="Google Shape;5723;p16"/>
            <p:cNvSpPr/>
            <p:nvPr/>
          </p:nvSpPr>
          <p:spPr>
            <a:xfrm>
              <a:off x="-52972"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4" name="Google Shape;5724;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5" name="Google Shape;5725;p16"/>
            <p:cNvSpPr/>
            <p:nvPr/>
          </p:nvSpPr>
          <p:spPr>
            <a:xfrm>
              <a:off x="-52972"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6" name="Google Shape;5726;p16"/>
            <p:cNvSpPr/>
            <p:nvPr/>
          </p:nvSpPr>
          <p:spPr>
            <a:xfrm>
              <a:off x="260081"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7" name="Google Shape;5727;p16"/>
            <p:cNvSpPr/>
            <p:nvPr/>
          </p:nvSpPr>
          <p:spPr>
            <a:xfrm>
              <a:off x="-52972"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8" name="Google Shape;5728;p16"/>
            <p:cNvSpPr/>
            <p:nvPr/>
          </p:nvSpPr>
          <p:spPr>
            <a:xfrm>
              <a:off x="103555"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29" name="Google Shape;5729;p16"/>
            <p:cNvSpPr/>
            <p:nvPr/>
          </p:nvSpPr>
          <p:spPr>
            <a:xfrm>
              <a:off x="103555"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0" name="Google Shape;5730;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1" name="Google Shape;5731;p16"/>
            <p:cNvSpPr/>
            <p:nvPr/>
          </p:nvSpPr>
          <p:spPr>
            <a:xfrm>
              <a:off x="-52972"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2" name="Google Shape;5732;p16"/>
            <p:cNvSpPr/>
            <p:nvPr/>
          </p:nvSpPr>
          <p:spPr>
            <a:xfrm>
              <a:off x="260081"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3" name="Google Shape;5733;p16"/>
            <p:cNvSpPr/>
            <p:nvPr/>
          </p:nvSpPr>
          <p:spPr>
            <a:xfrm>
              <a:off x="-52972"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4" name="Google Shape;5734;p16"/>
            <p:cNvSpPr/>
            <p:nvPr/>
          </p:nvSpPr>
          <p:spPr>
            <a:xfrm>
              <a:off x="103555"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5" name="Google Shape;5735;p16"/>
            <p:cNvSpPr/>
            <p:nvPr/>
          </p:nvSpPr>
          <p:spPr>
            <a:xfrm>
              <a:off x="103555"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6" name="Google Shape;5736;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7" name="Google Shape;5737;p16"/>
            <p:cNvSpPr/>
            <p:nvPr/>
          </p:nvSpPr>
          <p:spPr>
            <a:xfrm>
              <a:off x="-52972"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8" name="Google Shape;5738;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39" name="Google Shape;5739;p16"/>
            <p:cNvSpPr/>
            <p:nvPr/>
          </p:nvSpPr>
          <p:spPr>
            <a:xfrm>
              <a:off x="5909535"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0" name="Google Shape;5740;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1" name="Google Shape;5741;p16"/>
            <p:cNvSpPr/>
            <p:nvPr/>
          </p:nvSpPr>
          <p:spPr>
            <a:xfrm>
              <a:off x="5909535"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2" name="Google Shape;5742;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3" name="Google Shape;5743;p16"/>
            <p:cNvSpPr/>
            <p:nvPr/>
          </p:nvSpPr>
          <p:spPr>
            <a:xfrm>
              <a:off x="5909535"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4" name="Google Shape;5744;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5" name="Google Shape;5745;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6" name="Google Shape;5746;p16"/>
            <p:cNvSpPr/>
            <p:nvPr/>
          </p:nvSpPr>
          <p:spPr>
            <a:xfrm>
              <a:off x="5595008"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7" name="Google Shape;5747;p16"/>
            <p:cNvSpPr/>
            <p:nvPr/>
          </p:nvSpPr>
          <p:spPr>
            <a:xfrm>
              <a:off x="5909535"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8" name="Google Shape;5748;p16"/>
            <p:cNvSpPr/>
            <p:nvPr/>
          </p:nvSpPr>
          <p:spPr>
            <a:xfrm>
              <a:off x="5595008"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49" name="Google Shape;5749;p16"/>
            <p:cNvSpPr/>
            <p:nvPr/>
          </p:nvSpPr>
          <p:spPr>
            <a:xfrm>
              <a:off x="5437007"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0" name="Google Shape;5750;p16"/>
            <p:cNvSpPr/>
            <p:nvPr/>
          </p:nvSpPr>
          <p:spPr>
            <a:xfrm>
              <a:off x="5751534"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1" name="Google Shape;5751;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2" name="Google Shape;5752;p16"/>
            <p:cNvSpPr/>
            <p:nvPr/>
          </p:nvSpPr>
          <p:spPr>
            <a:xfrm>
              <a:off x="528048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3" name="Google Shape;5753;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4" name="Google Shape;5754;p16"/>
            <p:cNvSpPr/>
            <p:nvPr/>
          </p:nvSpPr>
          <p:spPr>
            <a:xfrm>
              <a:off x="5595008"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5" name="Google Shape;5755;p16"/>
            <p:cNvSpPr/>
            <p:nvPr/>
          </p:nvSpPr>
          <p:spPr>
            <a:xfrm>
              <a:off x="5909535"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6" name="Google Shape;5756;p16"/>
            <p:cNvSpPr/>
            <p:nvPr/>
          </p:nvSpPr>
          <p:spPr>
            <a:xfrm>
              <a:off x="5595008"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7" name="Google Shape;5757;p16"/>
            <p:cNvSpPr/>
            <p:nvPr/>
          </p:nvSpPr>
          <p:spPr>
            <a:xfrm>
              <a:off x="5437007"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8" name="Google Shape;5758;p16"/>
            <p:cNvSpPr/>
            <p:nvPr/>
          </p:nvSpPr>
          <p:spPr>
            <a:xfrm>
              <a:off x="5751534"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59" name="Google Shape;5759;p16"/>
            <p:cNvSpPr/>
            <p:nvPr/>
          </p:nvSpPr>
          <p:spPr>
            <a:xfrm>
              <a:off x="5437007"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0" name="Google Shape;5760;p16"/>
            <p:cNvSpPr/>
            <p:nvPr/>
          </p:nvSpPr>
          <p:spPr>
            <a:xfrm>
              <a:off x="5751534"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1" name="Google Shape;5761;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2" name="Google Shape;5762;p16"/>
            <p:cNvSpPr/>
            <p:nvPr/>
          </p:nvSpPr>
          <p:spPr>
            <a:xfrm>
              <a:off x="528048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3" name="Google Shape;5763;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4" name="Google Shape;5764;p16"/>
            <p:cNvSpPr/>
            <p:nvPr/>
          </p:nvSpPr>
          <p:spPr>
            <a:xfrm>
              <a:off x="5595008"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5" name="Google Shape;5765;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6" name="Google Shape;5766;p16"/>
            <p:cNvSpPr/>
            <p:nvPr/>
          </p:nvSpPr>
          <p:spPr>
            <a:xfrm>
              <a:off x="5909535"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7" name="Google Shape;5767;p16"/>
            <p:cNvSpPr/>
            <p:nvPr/>
          </p:nvSpPr>
          <p:spPr>
            <a:xfrm>
              <a:off x="5595008"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8" name="Google Shape;5768;p16"/>
            <p:cNvSpPr/>
            <p:nvPr/>
          </p:nvSpPr>
          <p:spPr>
            <a:xfrm>
              <a:off x="5437007"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69" name="Google Shape;5769;p16"/>
            <p:cNvSpPr/>
            <p:nvPr/>
          </p:nvSpPr>
          <p:spPr>
            <a:xfrm>
              <a:off x="5751534"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0" name="Google Shape;5770;p16"/>
            <p:cNvSpPr/>
            <p:nvPr/>
          </p:nvSpPr>
          <p:spPr>
            <a:xfrm>
              <a:off x="528048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1" name="Google Shape;5771;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2" name="Google Shape;5772;p16"/>
            <p:cNvSpPr/>
            <p:nvPr/>
          </p:nvSpPr>
          <p:spPr>
            <a:xfrm>
              <a:off x="5595008"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3" name="Google Shape;5773;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4" name="Google Shape;5774;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5" name="Google Shape;5775;p16"/>
            <p:cNvSpPr/>
            <p:nvPr/>
          </p:nvSpPr>
          <p:spPr>
            <a:xfrm>
              <a:off x="4967427"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6" name="Google Shape;5776;p16"/>
            <p:cNvSpPr/>
            <p:nvPr/>
          </p:nvSpPr>
          <p:spPr>
            <a:xfrm>
              <a:off x="528048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7" name="Google Shape;5777;p16"/>
            <p:cNvSpPr/>
            <p:nvPr/>
          </p:nvSpPr>
          <p:spPr>
            <a:xfrm>
              <a:off x="4967427" y="3784789"/>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8" name="Google Shape;5778;p16"/>
            <p:cNvSpPr/>
            <p:nvPr/>
          </p:nvSpPr>
          <p:spPr>
            <a:xfrm>
              <a:off x="4810900"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79" name="Google Shape;5779;p16"/>
            <p:cNvSpPr/>
            <p:nvPr/>
          </p:nvSpPr>
          <p:spPr>
            <a:xfrm>
              <a:off x="5123954"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0" name="Google Shape;5780;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1" name="Google Shape;5781;p16"/>
            <p:cNvSpPr/>
            <p:nvPr/>
          </p:nvSpPr>
          <p:spPr>
            <a:xfrm>
              <a:off x="4652900"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2" name="Google Shape;5782;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3" name="Google Shape;5783;p16"/>
            <p:cNvSpPr/>
            <p:nvPr/>
          </p:nvSpPr>
          <p:spPr>
            <a:xfrm>
              <a:off x="4967427"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4" name="Google Shape;5784;p16"/>
            <p:cNvSpPr/>
            <p:nvPr/>
          </p:nvSpPr>
          <p:spPr>
            <a:xfrm>
              <a:off x="528048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5" name="Google Shape;5785;p16"/>
            <p:cNvSpPr/>
            <p:nvPr/>
          </p:nvSpPr>
          <p:spPr>
            <a:xfrm>
              <a:off x="4967427" y="4413721"/>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6" name="Google Shape;5786;p16"/>
            <p:cNvSpPr/>
            <p:nvPr/>
          </p:nvSpPr>
          <p:spPr>
            <a:xfrm>
              <a:off x="4810900"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7" name="Google Shape;5787;p16"/>
            <p:cNvSpPr/>
            <p:nvPr/>
          </p:nvSpPr>
          <p:spPr>
            <a:xfrm>
              <a:off x="5123954"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8" name="Google Shape;5788;p16"/>
            <p:cNvSpPr/>
            <p:nvPr/>
          </p:nvSpPr>
          <p:spPr>
            <a:xfrm>
              <a:off x="4810900"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89" name="Google Shape;5789;p16"/>
            <p:cNvSpPr/>
            <p:nvPr/>
          </p:nvSpPr>
          <p:spPr>
            <a:xfrm>
              <a:off x="5123954"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0" name="Google Shape;5790;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1" name="Google Shape;5791;p16"/>
            <p:cNvSpPr/>
            <p:nvPr/>
          </p:nvSpPr>
          <p:spPr>
            <a:xfrm>
              <a:off x="4652900"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2" name="Google Shape;5792;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3" name="Google Shape;5793;p16"/>
            <p:cNvSpPr/>
            <p:nvPr/>
          </p:nvSpPr>
          <p:spPr>
            <a:xfrm>
              <a:off x="4967427"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4" name="Google Shape;5794;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5" name="Google Shape;5795;p16"/>
            <p:cNvSpPr/>
            <p:nvPr/>
          </p:nvSpPr>
          <p:spPr>
            <a:xfrm>
              <a:off x="528048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6" name="Google Shape;5796;p16"/>
            <p:cNvSpPr/>
            <p:nvPr/>
          </p:nvSpPr>
          <p:spPr>
            <a:xfrm>
              <a:off x="4967427" y="5041302"/>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7" name="Google Shape;5797;p16"/>
            <p:cNvSpPr/>
            <p:nvPr/>
          </p:nvSpPr>
          <p:spPr>
            <a:xfrm>
              <a:off x="4810900"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8" name="Google Shape;5798;p16"/>
            <p:cNvSpPr/>
            <p:nvPr/>
          </p:nvSpPr>
          <p:spPr>
            <a:xfrm>
              <a:off x="5123954"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799" name="Google Shape;5799;p16"/>
            <p:cNvSpPr/>
            <p:nvPr/>
          </p:nvSpPr>
          <p:spPr>
            <a:xfrm>
              <a:off x="4652900"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0" name="Google Shape;5800;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1" name="Google Shape;5801;p16"/>
            <p:cNvSpPr/>
            <p:nvPr/>
          </p:nvSpPr>
          <p:spPr>
            <a:xfrm>
              <a:off x="4967427"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2" name="Google Shape;5802;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3" name="Google Shape;5803;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4" name="Google Shape;5804;p16"/>
            <p:cNvSpPr/>
            <p:nvPr/>
          </p:nvSpPr>
          <p:spPr>
            <a:xfrm>
              <a:off x="4339846"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5" name="Google Shape;5805;p16"/>
            <p:cNvSpPr/>
            <p:nvPr/>
          </p:nvSpPr>
          <p:spPr>
            <a:xfrm>
              <a:off x="4652900"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6" name="Google Shape;5806;p16"/>
            <p:cNvSpPr/>
            <p:nvPr/>
          </p:nvSpPr>
          <p:spPr>
            <a:xfrm>
              <a:off x="4339846"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7" name="Google Shape;5807;p16"/>
            <p:cNvSpPr/>
            <p:nvPr/>
          </p:nvSpPr>
          <p:spPr>
            <a:xfrm>
              <a:off x="4183320" y="3942790"/>
              <a:ext cx="95218" cy="95218"/>
            </a:xfrm>
            <a:custGeom>
              <a:avLst/>
              <a:gdLst/>
              <a:ahLst/>
              <a:cxnLst/>
              <a:rect l="l" t="t" r="r" b="b"/>
              <a:pathLst>
                <a:path w="775" h="775"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8" name="Google Shape;5808;p16"/>
            <p:cNvSpPr/>
            <p:nvPr/>
          </p:nvSpPr>
          <p:spPr>
            <a:xfrm>
              <a:off x="4496373" y="3942790"/>
              <a:ext cx="93744" cy="95218"/>
            </a:xfrm>
            <a:custGeom>
              <a:avLst/>
              <a:gdLst/>
              <a:ahLst/>
              <a:cxnLst/>
              <a:rect l="l" t="t" r="r" b="b"/>
              <a:pathLst>
                <a:path w="763" h="775"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09" name="Google Shape;5809;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0" name="Google Shape;5810;p16"/>
            <p:cNvSpPr/>
            <p:nvPr/>
          </p:nvSpPr>
          <p:spPr>
            <a:xfrm>
              <a:off x="402544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1" name="Google Shape;5811;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2" name="Google Shape;5812;p16"/>
            <p:cNvSpPr/>
            <p:nvPr/>
          </p:nvSpPr>
          <p:spPr>
            <a:xfrm>
              <a:off x="4339846"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3" name="Google Shape;5813;p16"/>
            <p:cNvSpPr/>
            <p:nvPr/>
          </p:nvSpPr>
          <p:spPr>
            <a:xfrm>
              <a:off x="4652900"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4" name="Google Shape;5814;p16"/>
            <p:cNvSpPr/>
            <p:nvPr/>
          </p:nvSpPr>
          <p:spPr>
            <a:xfrm>
              <a:off x="4339846"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5" name="Google Shape;5815;p16"/>
            <p:cNvSpPr/>
            <p:nvPr/>
          </p:nvSpPr>
          <p:spPr>
            <a:xfrm>
              <a:off x="4183320" y="4570248"/>
              <a:ext cx="95218" cy="93744"/>
            </a:xfrm>
            <a:custGeom>
              <a:avLst/>
              <a:gdLst/>
              <a:ahLst/>
              <a:cxnLst/>
              <a:rect l="l" t="t" r="r" b="b"/>
              <a:pathLst>
                <a:path w="775" h="763" extrusionOk="0">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6" name="Google Shape;5816;p16"/>
            <p:cNvSpPr/>
            <p:nvPr/>
          </p:nvSpPr>
          <p:spPr>
            <a:xfrm>
              <a:off x="4496373" y="4570248"/>
              <a:ext cx="93744" cy="93744"/>
            </a:xfrm>
            <a:custGeom>
              <a:avLst/>
              <a:gdLst/>
              <a:ahLst/>
              <a:cxnLst/>
              <a:rect l="l" t="t" r="r" b="b"/>
              <a:pathLst>
                <a:path w="763" h="763" extrusionOk="0">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7" name="Google Shape;5817;p16"/>
            <p:cNvSpPr/>
            <p:nvPr/>
          </p:nvSpPr>
          <p:spPr>
            <a:xfrm>
              <a:off x="4183320" y="4257195"/>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8" name="Google Shape;5818;p16"/>
            <p:cNvSpPr/>
            <p:nvPr/>
          </p:nvSpPr>
          <p:spPr>
            <a:xfrm>
              <a:off x="4496373" y="4257195"/>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19" name="Google Shape;5819;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0" name="Google Shape;5820;p16"/>
            <p:cNvSpPr/>
            <p:nvPr/>
          </p:nvSpPr>
          <p:spPr>
            <a:xfrm>
              <a:off x="402544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1" name="Google Shape;5821;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2" name="Google Shape;5822;p16"/>
            <p:cNvSpPr/>
            <p:nvPr/>
          </p:nvSpPr>
          <p:spPr>
            <a:xfrm>
              <a:off x="4339846"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3" name="Google Shape;5823;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4" name="Google Shape;5824;p16"/>
            <p:cNvSpPr/>
            <p:nvPr/>
          </p:nvSpPr>
          <p:spPr>
            <a:xfrm>
              <a:off x="4652900"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5" name="Google Shape;5825;p16"/>
            <p:cNvSpPr/>
            <p:nvPr/>
          </p:nvSpPr>
          <p:spPr>
            <a:xfrm>
              <a:off x="4339846"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6" name="Google Shape;5826;p16"/>
            <p:cNvSpPr/>
            <p:nvPr/>
          </p:nvSpPr>
          <p:spPr>
            <a:xfrm>
              <a:off x="4183320" y="4884775"/>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7" name="Google Shape;5827;p16"/>
            <p:cNvSpPr/>
            <p:nvPr/>
          </p:nvSpPr>
          <p:spPr>
            <a:xfrm>
              <a:off x="4496373" y="4884775"/>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8" name="Google Shape;5828;p16"/>
            <p:cNvSpPr/>
            <p:nvPr/>
          </p:nvSpPr>
          <p:spPr>
            <a:xfrm>
              <a:off x="402544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29" name="Google Shape;5829;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0" name="Google Shape;5830;p16"/>
            <p:cNvSpPr/>
            <p:nvPr/>
          </p:nvSpPr>
          <p:spPr>
            <a:xfrm>
              <a:off x="4339846"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1" name="Google Shape;5831;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2" name="Google Shape;5832;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3" name="Google Shape;5833;p16"/>
            <p:cNvSpPr/>
            <p:nvPr/>
          </p:nvSpPr>
          <p:spPr>
            <a:xfrm>
              <a:off x="371091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4" name="Google Shape;5834;p16"/>
            <p:cNvSpPr/>
            <p:nvPr/>
          </p:nvSpPr>
          <p:spPr>
            <a:xfrm>
              <a:off x="402544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5" name="Google Shape;5835;p16"/>
            <p:cNvSpPr/>
            <p:nvPr/>
          </p:nvSpPr>
          <p:spPr>
            <a:xfrm>
              <a:off x="371091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6" name="Google Shape;5836;p16"/>
            <p:cNvSpPr/>
            <p:nvPr/>
          </p:nvSpPr>
          <p:spPr>
            <a:xfrm>
              <a:off x="3554388"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7" name="Google Shape;5837;p16"/>
            <p:cNvSpPr/>
            <p:nvPr/>
          </p:nvSpPr>
          <p:spPr>
            <a:xfrm>
              <a:off x="3868915"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8" name="Google Shape;5838;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39" name="Google Shape;5839;p16"/>
            <p:cNvSpPr/>
            <p:nvPr/>
          </p:nvSpPr>
          <p:spPr>
            <a:xfrm>
              <a:off x="3399336"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0" name="Google Shape;5840;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1" name="Google Shape;5841;p16"/>
            <p:cNvSpPr/>
            <p:nvPr/>
          </p:nvSpPr>
          <p:spPr>
            <a:xfrm>
              <a:off x="371091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2" name="Google Shape;5842;p16"/>
            <p:cNvSpPr/>
            <p:nvPr/>
          </p:nvSpPr>
          <p:spPr>
            <a:xfrm>
              <a:off x="402544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3" name="Google Shape;5843;p16"/>
            <p:cNvSpPr/>
            <p:nvPr/>
          </p:nvSpPr>
          <p:spPr>
            <a:xfrm>
              <a:off x="371091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4" name="Google Shape;5844;p16"/>
            <p:cNvSpPr/>
            <p:nvPr/>
          </p:nvSpPr>
          <p:spPr>
            <a:xfrm>
              <a:off x="3554388"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5" name="Google Shape;5845;p16"/>
            <p:cNvSpPr/>
            <p:nvPr/>
          </p:nvSpPr>
          <p:spPr>
            <a:xfrm>
              <a:off x="3868915"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6" name="Google Shape;5846;p16"/>
            <p:cNvSpPr/>
            <p:nvPr/>
          </p:nvSpPr>
          <p:spPr>
            <a:xfrm>
              <a:off x="3554388"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7" name="Google Shape;5847;p16"/>
            <p:cNvSpPr/>
            <p:nvPr/>
          </p:nvSpPr>
          <p:spPr>
            <a:xfrm>
              <a:off x="3868915"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8" name="Google Shape;5848;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49" name="Google Shape;5849;p16"/>
            <p:cNvSpPr/>
            <p:nvPr/>
          </p:nvSpPr>
          <p:spPr>
            <a:xfrm>
              <a:off x="3399336"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0" name="Google Shape;5850;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1" name="Google Shape;5851;p16"/>
            <p:cNvSpPr/>
            <p:nvPr/>
          </p:nvSpPr>
          <p:spPr>
            <a:xfrm>
              <a:off x="371091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2" name="Google Shape;5852;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3" name="Google Shape;5853;p16"/>
            <p:cNvSpPr/>
            <p:nvPr/>
          </p:nvSpPr>
          <p:spPr>
            <a:xfrm>
              <a:off x="402544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4" name="Google Shape;5854;p16"/>
            <p:cNvSpPr/>
            <p:nvPr/>
          </p:nvSpPr>
          <p:spPr>
            <a:xfrm>
              <a:off x="371091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5" name="Google Shape;5855;p16"/>
            <p:cNvSpPr/>
            <p:nvPr/>
          </p:nvSpPr>
          <p:spPr>
            <a:xfrm>
              <a:off x="3554388"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6" name="Google Shape;5856;p16"/>
            <p:cNvSpPr/>
            <p:nvPr/>
          </p:nvSpPr>
          <p:spPr>
            <a:xfrm>
              <a:off x="3868915"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7" name="Google Shape;5857;p16"/>
            <p:cNvSpPr/>
            <p:nvPr/>
          </p:nvSpPr>
          <p:spPr>
            <a:xfrm>
              <a:off x="3399336"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8" name="Google Shape;5858;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59" name="Google Shape;5859;p16"/>
            <p:cNvSpPr/>
            <p:nvPr/>
          </p:nvSpPr>
          <p:spPr>
            <a:xfrm>
              <a:off x="371091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0" name="Google Shape;5860;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1" name="Google Shape;5861;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2" name="Google Shape;5862;p16"/>
            <p:cNvSpPr/>
            <p:nvPr/>
          </p:nvSpPr>
          <p:spPr>
            <a:xfrm>
              <a:off x="30833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3" name="Google Shape;5863;p16"/>
            <p:cNvSpPr/>
            <p:nvPr/>
          </p:nvSpPr>
          <p:spPr>
            <a:xfrm>
              <a:off x="3399336"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4" name="Google Shape;5864;p16"/>
            <p:cNvSpPr/>
            <p:nvPr/>
          </p:nvSpPr>
          <p:spPr>
            <a:xfrm>
              <a:off x="308333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5" name="Google Shape;5865;p16"/>
            <p:cNvSpPr/>
            <p:nvPr/>
          </p:nvSpPr>
          <p:spPr>
            <a:xfrm>
              <a:off x="2926807"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6" name="Google Shape;5866;p16"/>
            <p:cNvSpPr/>
            <p:nvPr/>
          </p:nvSpPr>
          <p:spPr>
            <a:xfrm>
              <a:off x="3241335"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7" name="Google Shape;5867;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8" name="Google Shape;5868;p16"/>
            <p:cNvSpPr/>
            <p:nvPr/>
          </p:nvSpPr>
          <p:spPr>
            <a:xfrm>
              <a:off x="2770281"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69" name="Google Shape;5869;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0" name="Google Shape;5870;p16"/>
            <p:cNvSpPr/>
            <p:nvPr/>
          </p:nvSpPr>
          <p:spPr>
            <a:xfrm>
              <a:off x="30833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1" name="Google Shape;5871;p16"/>
            <p:cNvSpPr/>
            <p:nvPr/>
          </p:nvSpPr>
          <p:spPr>
            <a:xfrm>
              <a:off x="3399336"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2" name="Google Shape;5872;p16"/>
            <p:cNvSpPr/>
            <p:nvPr/>
          </p:nvSpPr>
          <p:spPr>
            <a:xfrm>
              <a:off x="308333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3" name="Google Shape;5873;p16"/>
            <p:cNvSpPr/>
            <p:nvPr/>
          </p:nvSpPr>
          <p:spPr>
            <a:xfrm>
              <a:off x="2926807"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4" name="Google Shape;5874;p16"/>
            <p:cNvSpPr/>
            <p:nvPr/>
          </p:nvSpPr>
          <p:spPr>
            <a:xfrm>
              <a:off x="3241335"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5" name="Google Shape;5875;p16"/>
            <p:cNvSpPr/>
            <p:nvPr/>
          </p:nvSpPr>
          <p:spPr>
            <a:xfrm>
              <a:off x="2926807"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6" name="Google Shape;5876;p16"/>
            <p:cNvSpPr/>
            <p:nvPr/>
          </p:nvSpPr>
          <p:spPr>
            <a:xfrm>
              <a:off x="3241335"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7" name="Google Shape;5877;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8" name="Google Shape;5878;p16"/>
            <p:cNvSpPr/>
            <p:nvPr/>
          </p:nvSpPr>
          <p:spPr>
            <a:xfrm>
              <a:off x="2770281"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79" name="Google Shape;5879;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0" name="Google Shape;5880;p16"/>
            <p:cNvSpPr/>
            <p:nvPr/>
          </p:nvSpPr>
          <p:spPr>
            <a:xfrm>
              <a:off x="30833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1" name="Google Shape;5881;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2" name="Google Shape;5882;p16"/>
            <p:cNvSpPr/>
            <p:nvPr/>
          </p:nvSpPr>
          <p:spPr>
            <a:xfrm>
              <a:off x="3399336"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3" name="Google Shape;5883;p16"/>
            <p:cNvSpPr/>
            <p:nvPr/>
          </p:nvSpPr>
          <p:spPr>
            <a:xfrm>
              <a:off x="308333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4" name="Google Shape;5884;p16"/>
            <p:cNvSpPr/>
            <p:nvPr/>
          </p:nvSpPr>
          <p:spPr>
            <a:xfrm>
              <a:off x="2926807"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5" name="Google Shape;5885;p16"/>
            <p:cNvSpPr/>
            <p:nvPr/>
          </p:nvSpPr>
          <p:spPr>
            <a:xfrm>
              <a:off x="3241335"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6" name="Google Shape;5886;p16"/>
            <p:cNvSpPr/>
            <p:nvPr/>
          </p:nvSpPr>
          <p:spPr>
            <a:xfrm>
              <a:off x="2770281"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7" name="Google Shape;5887;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8" name="Google Shape;5888;p16"/>
            <p:cNvSpPr/>
            <p:nvPr/>
          </p:nvSpPr>
          <p:spPr>
            <a:xfrm>
              <a:off x="30833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89" name="Google Shape;5889;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0" name="Google Shape;5890;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1" name="Google Shape;5891;p16"/>
            <p:cNvSpPr/>
            <p:nvPr/>
          </p:nvSpPr>
          <p:spPr>
            <a:xfrm>
              <a:off x="2457228"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2" name="Google Shape;5892;p16"/>
            <p:cNvSpPr/>
            <p:nvPr/>
          </p:nvSpPr>
          <p:spPr>
            <a:xfrm>
              <a:off x="2770281"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3" name="Google Shape;5893;p16"/>
            <p:cNvSpPr/>
            <p:nvPr/>
          </p:nvSpPr>
          <p:spPr>
            <a:xfrm>
              <a:off x="2457228"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4" name="Google Shape;5894;p16"/>
            <p:cNvSpPr/>
            <p:nvPr/>
          </p:nvSpPr>
          <p:spPr>
            <a:xfrm>
              <a:off x="2299227"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5" name="Google Shape;5895;p16"/>
            <p:cNvSpPr/>
            <p:nvPr/>
          </p:nvSpPr>
          <p:spPr>
            <a:xfrm>
              <a:off x="2613754"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6" name="Google Shape;5896;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7" name="Google Shape;5897;p16"/>
            <p:cNvSpPr/>
            <p:nvPr/>
          </p:nvSpPr>
          <p:spPr>
            <a:xfrm>
              <a:off x="214270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8" name="Google Shape;5898;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899" name="Google Shape;5899;p16"/>
            <p:cNvSpPr/>
            <p:nvPr/>
          </p:nvSpPr>
          <p:spPr>
            <a:xfrm>
              <a:off x="2457228"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0" name="Google Shape;5900;p16"/>
            <p:cNvSpPr/>
            <p:nvPr/>
          </p:nvSpPr>
          <p:spPr>
            <a:xfrm>
              <a:off x="2770281"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1" name="Google Shape;5901;p16"/>
            <p:cNvSpPr/>
            <p:nvPr/>
          </p:nvSpPr>
          <p:spPr>
            <a:xfrm>
              <a:off x="2457228"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2" name="Google Shape;5902;p16"/>
            <p:cNvSpPr/>
            <p:nvPr/>
          </p:nvSpPr>
          <p:spPr>
            <a:xfrm>
              <a:off x="2299227"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3" name="Google Shape;5903;p16"/>
            <p:cNvSpPr/>
            <p:nvPr/>
          </p:nvSpPr>
          <p:spPr>
            <a:xfrm>
              <a:off x="2613754"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4" name="Google Shape;5904;p16"/>
            <p:cNvSpPr/>
            <p:nvPr/>
          </p:nvSpPr>
          <p:spPr>
            <a:xfrm>
              <a:off x="2299227"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5" name="Google Shape;5905;p16"/>
            <p:cNvSpPr/>
            <p:nvPr/>
          </p:nvSpPr>
          <p:spPr>
            <a:xfrm>
              <a:off x="2613754"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6" name="Google Shape;5906;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7" name="Google Shape;5907;p16"/>
            <p:cNvSpPr/>
            <p:nvPr/>
          </p:nvSpPr>
          <p:spPr>
            <a:xfrm>
              <a:off x="214270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8" name="Google Shape;5908;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09" name="Google Shape;5909;p16"/>
            <p:cNvSpPr/>
            <p:nvPr/>
          </p:nvSpPr>
          <p:spPr>
            <a:xfrm>
              <a:off x="2457228"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0" name="Google Shape;5910;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1" name="Google Shape;5911;p16"/>
            <p:cNvSpPr/>
            <p:nvPr/>
          </p:nvSpPr>
          <p:spPr>
            <a:xfrm>
              <a:off x="2770281"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2" name="Google Shape;5912;p16"/>
            <p:cNvSpPr/>
            <p:nvPr/>
          </p:nvSpPr>
          <p:spPr>
            <a:xfrm>
              <a:off x="2457228"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3" name="Google Shape;5913;p16"/>
            <p:cNvSpPr/>
            <p:nvPr/>
          </p:nvSpPr>
          <p:spPr>
            <a:xfrm>
              <a:off x="2299227"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4" name="Google Shape;5914;p16"/>
            <p:cNvSpPr/>
            <p:nvPr/>
          </p:nvSpPr>
          <p:spPr>
            <a:xfrm>
              <a:off x="2613754"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5" name="Google Shape;5915;p16"/>
            <p:cNvSpPr/>
            <p:nvPr/>
          </p:nvSpPr>
          <p:spPr>
            <a:xfrm>
              <a:off x="214270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6" name="Google Shape;5916;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7" name="Google Shape;5917;p16"/>
            <p:cNvSpPr/>
            <p:nvPr/>
          </p:nvSpPr>
          <p:spPr>
            <a:xfrm>
              <a:off x="2457228"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8" name="Google Shape;5918;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19" name="Google Shape;5919;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0" name="Google Shape;5920;p16"/>
            <p:cNvSpPr/>
            <p:nvPr/>
          </p:nvSpPr>
          <p:spPr>
            <a:xfrm>
              <a:off x="1829647"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1" name="Google Shape;5921;p16"/>
            <p:cNvSpPr/>
            <p:nvPr/>
          </p:nvSpPr>
          <p:spPr>
            <a:xfrm>
              <a:off x="214270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2" name="Google Shape;5922;p16"/>
            <p:cNvSpPr/>
            <p:nvPr/>
          </p:nvSpPr>
          <p:spPr>
            <a:xfrm>
              <a:off x="1829647"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3" name="Google Shape;5923;p16"/>
            <p:cNvSpPr/>
            <p:nvPr/>
          </p:nvSpPr>
          <p:spPr>
            <a:xfrm>
              <a:off x="1673120"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4" name="Google Shape;5924;p16"/>
            <p:cNvSpPr/>
            <p:nvPr/>
          </p:nvSpPr>
          <p:spPr>
            <a:xfrm>
              <a:off x="1984699"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5" name="Google Shape;5925;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6" name="Google Shape;5926;p16"/>
            <p:cNvSpPr/>
            <p:nvPr/>
          </p:nvSpPr>
          <p:spPr>
            <a:xfrm>
              <a:off x="1515120" y="3784789"/>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7" name="Google Shape;5927;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8" name="Google Shape;5928;p16"/>
            <p:cNvSpPr/>
            <p:nvPr/>
          </p:nvSpPr>
          <p:spPr>
            <a:xfrm>
              <a:off x="1829647"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29" name="Google Shape;5929;p16"/>
            <p:cNvSpPr/>
            <p:nvPr/>
          </p:nvSpPr>
          <p:spPr>
            <a:xfrm>
              <a:off x="214270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0" name="Google Shape;5930;p16"/>
            <p:cNvSpPr/>
            <p:nvPr/>
          </p:nvSpPr>
          <p:spPr>
            <a:xfrm>
              <a:off x="1829647"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1" name="Google Shape;5931;p16"/>
            <p:cNvSpPr/>
            <p:nvPr/>
          </p:nvSpPr>
          <p:spPr>
            <a:xfrm>
              <a:off x="1673120"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2" name="Google Shape;5932;p16"/>
            <p:cNvSpPr/>
            <p:nvPr/>
          </p:nvSpPr>
          <p:spPr>
            <a:xfrm>
              <a:off x="1984699"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3" name="Google Shape;5933;p16"/>
            <p:cNvSpPr/>
            <p:nvPr/>
          </p:nvSpPr>
          <p:spPr>
            <a:xfrm>
              <a:off x="1673120"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4" name="Google Shape;5934;p16"/>
            <p:cNvSpPr/>
            <p:nvPr/>
          </p:nvSpPr>
          <p:spPr>
            <a:xfrm>
              <a:off x="1984699"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5" name="Google Shape;5935;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6" name="Google Shape;5936;p16"/>
            <p:cNvSpPr/>
            <p:nvPr/>
          </p:nvSpPr>
          <p:spPr>
            <a:xfrm>
              <a:off x="1515120" y="4413721"/>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7" name="Google Shape;5937;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8" name="Google Shape;5938;p16"/>
            <p:cNvSpPr/>
            <p:nvPr/>
          </p:nvSpPr>
          <p:spPr>
            <a:xfrm>
              <a:off x="1829647"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39" name="Google Shape;5939;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0" name="Google Shape;5940;p16"/>
            <p:cNvSpPr/>
            <p:nvPr/>
          </p:nvSpPr>
          <p:spPr>
            <a:xfrm>
              <a:off x="214270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1" name="Google Shape;5941;p16"/>
            <p:cNvSpPr/>
            <p:nvPr/>
          </p:nvSpPr>
          <p:spPr>
            <a:xfrm>
              <a:off x="1829647"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2" name="Google Shape;5942;p16"/>
            <p:cNvSpPr/>
            <p:nvPr/>
          </p:nvSpPr>
          <p:spPr>
            <a:xfrm>
              <a:off x="1673120"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3" name="Google Shape;5943;p16"/>
            <p:cNvSpPr/>
            <p:nvPr/>
          </p:nvSpPr>
          <p:spPr>
            <a:xfrm>
              <a:off x="1984699"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4" name="Google Shape;5944;p16"/>
            <p:cNvSpPr/>
            <p:nvPr/>
          </p:nvSpPr>
          <p:spPr>
            <a:xfrm>
              <a:off x="1515120" y="5041302"/>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5" name="Google Shape;5945;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6" name="Google Shape;5946;p16"/>
            <p:cNvSpPr/>
            <p:nvPr/>
          </p:nvSpPr>
          <p:spPr>
            <a:xfrm>
              <a:off x="1829647"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7" name="Google Shape;5947;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8" name="Google Shape;5948;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49" name="Google Shape;5949;p16"/>
            <p:cNvSpPr/>
            <p:nvPr/>
          </p:nvSpPr>
          <p:spPr>
            <a:xfrm>
              <a:off x="1200715" y="4099316"/>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0" name="Google Shape;5950;p16"/>
            <p:cNvSpPr/>
            <p:nvPr/>
          </p:nvSpPr>
          <p:spPr>
            <a:xfrm>
              <a:off x="1515120" y="3784789"/>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1" name="Google Shape;5951;p16"/>
            <p:cNvSpPr/>
            <p:nvPr/>
          </p:nvSpPr>
          <p:spPr>
            <a:xfrm>
              <a:off x="1200715" y="3784789"/>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2" name="Google Shape;5952;p16"/>
            <p:cNvSpPr/>
            <p:nvPr/>
          </p:nvSpPr>
          <p:spPr>
            <a:xfrm>
              <a:off x="1045663"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3" name="Google Shape;5953;p16"/>
            <p:cNvSpPr/>
            <p:nvPr/>
          </p:nvSpPr>
          <p:spPr>
            <a:xfrm>
              <a:off x="1357241" y="3942790"/>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4" name="Google Shape;5954;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5" name="Google Shape;5955;p16"/>
            <p:cNvSpPr/>
            <p:nvPr/>
          </p:nvSpPr>
          <p:spPr>
            <a:xfrm>
              <a:off x="88766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6" name="Google Shape;5956;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7" name="Google Shape;5957;p16"/>
            <p:cNvSpPr/>
            <p:nvPr/>
          </p:nvSpPr>
          <p:spPr>
            <a:xfrm>
              <a:off x="1200715" y="4726774"/>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8" name="Google Shape;5958;p16"/>
            <p:cNvSpPr/>
            <p:nvPr/>
          </p:nvSpPr>
          <p:spPr>
            <a:xfrm>
              <a:off x="1515120" y="4413721"/>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59" name="Google Shape;5959;p16"/>
            <p:cNvSpPr/>
            <p:nvPr/>
          </p:nvSpPr>
          <p:spPr>
            <a:xfrm>
              <a:off x="1200715" y="4413721"/>
              <a:ext cx="95096" cy="95218"/>
            </a:xfrm>
            <a:custGeom>
              <a:avLst/>
              <a:gdLst/>
              <a:ahLst/>
              <a:cxnLst/>
              <a:rect l="l" t="t" r="r" b="b"/>
              <a:pathLst>
                <a:path w="774" h="775" extrusionOk="0">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0" name="Google Shape;5960;p16"/>
            <p:cNvSpPr/>
            <p:nvPr/>
          </p:nvSpPr>
          <p:spPr>
            <a:xfrm>
              <a:off x="1045663"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1" name="Google Shape;5961;p16"/>
            <p:cNvSpPr/>
            <p:nvPr/>
          </p:nvSpPr>
          <p:spPr>
            <a:xfrm>
              <a:off x="1357241" y="4570248"/>
              <a:ext cx="95096" cy="93744"/>
            </a:xfrm>
            <a:custGeom>
              <a:avLst/>
              <a:gdLst/>
              <a:ahLst/>
              <a:cxnLst/>
              <a:rect l="l" t="t" r="r" b="b"/>
              <a:pathLst>
                <a:path w="774" h="763" extrusionOk="0">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2" name="Google Shape;5962;p16"/>
            <p:cNvSpPr/>
            <p:nvPr/>
          </p:nvSpPr>
          <p:spPr>
            <a:xfrm>
              <a:off x="1045663"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3" name="Google Shape;5963;p16"/>
            <p:cNvSpPr/>
            <p:nvPr/>
          </p:nvSpPr>
          <p:spPr>
            <a:xfrm>
              <a:off x="1357241" y="4257195"/>
              <a:ext cx="95096" cy="95218"/>
            </a:xfrm>
            <a:custGeom>
              <a:avLst/>
              <a:gdLst/>
              <a:ahLst/>
              <a:cxnLst/>
              <a:rect l="l" t="t" r="r" b="b"/>
              <a:pathLst>
                <a:path w="774" h="775" extrusionOk="0">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4" name="Google Shape;5964;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5" name="Google Shape;5965;p16"/>
            <p:cNvSpPr/>
            <p:nvPr/>
          </p:nvSpPr>
          <p:spPr>
            <a:xfrm>
              <a:off x="88766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6" name="Google Shape;5966;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7" name="Google Shape;5967;p16"/>
            <p:cNvSpPr/>
            <p:nvPr/>
          </p:nvSpPr>
          <p:spPr>
            <a:xfrm>
              <a:off x="1200715" y="4099316"/>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8" name="Google Shape;5968;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69" name="Google Shape;5969;p16"/>
            <p:cNvSpPr/>
            <p:nvPr/>
          </p:nvSpPr>
          <p:spPr>
            <a:xfrm>
              <a:off x="1515120" y="5041302"/>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0" name="Google Shape;5970;p16"/>
            <p:cNvSpPr/>
            <p:nvPr/>
          </p:nvSpPr>
          <p:spPr>
            <a:xfrm>
              <a:off x="1200715" y="5041302"/>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1" name="Google Shape;5971;p16"/>
            <p:cNvSpPr/>
            <p:nvPr/>
          </p:nvSpPr>
          <p:spPr>
            <a:xfrm>
              <a:off x="1045663"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2" name="Google Shape;5972;p16"/>
            <p:cNvSpPr/>
            <p:nvPr/>
          </p:nvSpPr>
          <p:spPr>
            <a:xfrm>
              <a:off x="1357241" y="4884775"/>
              <a:ext cx="95096" cy="95218"/>
            </a:xfrm>
            <a:custGeom>
              <a:avLst/>
              <a:gdLst/>
              <a:ahLst/>
              <a:cxnLst/>
              <a:rect l="l" t="t" r="r" b="b"/>
              <a:pathLst>
                <a:path w="774" h="775" extrusionOk="0">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3" name="Google Shape;5973;p16"/>
            <p:cNvSpPr/>
            <p:nvPr/>
          </p:nvSpPr>
          <p:spPr>
            <a:xfrm>
              <a:off x="88766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4" name="Google Shape;5974;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5" name="Google Shape;5975;p16"/>
            <p:cNvSpPr/>
            <p:nvPr/>
          </p:nvSpPr>
          <p:spPr>
            <a:xfrm>
              <a:off x="1200715" y="4726774"/>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6" name="Google Shape;5976;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7" name="Google Shape;5977;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8" name="Google Shape;5978;p16"/>
            <p:cNvSpPr/>
            <p:nvPr/>
          </p:nvSpPr>
          <p:spPr>
            <a:xfrm>
              <a:off x="5731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79" name="Google Shape;5979;p16"/>
            <p:cNvSpPr/>
            <p:nvPr/>
          </p:nvSpPr>
          <p:spPr>
            <a:xfrm>
              <a:off x="88766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0" name="Google Shape;5980;p16"/>
            <p:cNvSpPr/>
            <p:nvPr/>
          </p:nvSpPr>
          <p:spPr>
            <a:xfrm>
              <a:off x="57313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1" name="Google Shape;5981;p16"/>
            <p:cNvSpPr/>
            <p:nvPr/>
          </p:nvSpPr>
          <p:spPr>
            <a:xfrm>
              <a:off x="416608"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2" name="Google Shape;5982;p16"/>
            <p:cNvSpPr/>
            <p:nvPr/>
          </p:nvSpPr>
          <p:spPr>
            <a:xfrm>
              <a:off x="731135"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3" name="Google Shape;5983;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4" name="Google Shape;5984;p16"/>
            <p:cNvSpPr/>
            <p:nvPr/>
          </p:nvSpPr>
          <p:spPr>
            <a:xfrm>
              <a:off x="260081"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5" name="Google Shape;5985;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6" name="Google Shape;5986;p16"/>
            <p:cNvSpPr/>
            <p:nvPr/>
          </p:nvSpPr>
          <p:spPr>
            <a:xfrm>
              <a:off x="5731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7" name="Google Shape;5987;p16"/>
            <p:cNvSpPr/>
            <p:nvPr/>
          </p:nvSpPr>
          <p:spPr>
            <a:xfrm>
              <a:off x="88766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8" name="Google Shape;5988;p16"/>
            <p:cNvSpPr/>
            <p:nvPr/>
          </p:nvSpPr>
          <p:spPr>
            <a:xfrm>
              <a:off x="57313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89" name="Google Shape;5989;p16"/>
            <p:cNvSpPr/>
            <p:nvPr/>
          </p:nvSpPr>
          <p:spPr>
            <a:xfrm>
              <a:off x="416608"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0" name="Google Shape;5990;p16"/>
            <p:cNvSpPr/>
            <p:nvPr/>
          </p:nvSpPr>
          <p:spPr>
            <a:xfrm>
              <a:off x="731135"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1" name="Google Shape;5991;p16"/>
            <p:cNvSpPr/>
            <p:nvPr/>
          </p:nvSpPr>
          <p:spPr>
            <a:xfrm>
              <a:off x="416608"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2" name="Google Shape;5992;p16"/>
            <p:cNvSpPr/>
            <p:nvPr/>
          </p:nvSpPr>
          <p:spPr>
            <a:xfrm>
              <a:off x="731135"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3" name="Google Shape;5993;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4" name="Google Shape;5994;p16"/>
            <p:cNvSpPr/>
            <p:nvPr/>
          </p:nvSpPr>
          <p:spPr>
            <a:xfrm>
              <a:off x="260081"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5" name="Google Shape;5995;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6" name="Google Shape;5996;p16"/>
            <p:cNvSpPr/>
            <p:nvPr/>
          </p:nvSpPr>
          <p:spPr>
            <a:xfrm>
              <a:off x="5731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7" name="Google Shape;5997;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8" name="Google Shape;5998;p16"/>
            <p:cNvSpPr/>
            <p:nvPr/>
          </p:nvSpPr>
          <p:spPr>
            <a:xfrm>
              <a:off x="88766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5999" name="Google Shape;5999;p16"/>
            <p:cNvSpPr/>
            <p:nvPr/>
          </p:nvSpPr>
          <p:spPr>
            <a:xfrm>
              <a:off x="57313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0" name="Google Shape;6000;p16"/>
            <p:cNvSpPr/>
            <p:nvPr/>
          </p:nvSpPr>
          <p:spPr>
            <a:xfrm>
              <a:off x="416608"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1" name="Google Shape;6001;p16"/>
            <p:cNvSpPr/>
            <p:nvPr/>
          </p:nvSpPr>
          <p:spPr>
            <a:xfrm>
              <a:off x="731135"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2" name="Google Shape;6002;p16"/>
            <p:cNvSpPr/>
            <p:nvPr/>
          </p:nvSpPr>
          <p:spPr>
            <a:xfrm>
              <a:off x="260081"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3" name="Google Shape;6003;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4" name="Google Shape;6004;p16"/>
            <p:cNvSpPr/>
            <p:nvPr/>
          </p:nvSpPr>
          <p:spPr>
            <a:xfrm>
              <a:off x="5731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5" name="Google Shape;6005;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6" name="Google Shape;6006;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7" name="Google Shape;6007;p16"/>
            <p:cNvSpPr/>
            <p:nvPr/>
          </p:nvSpPr>
          <p:spPr>
            <a:xfrm>
              <a:off x="-52972"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8" name="Google Shape;6008;p16"/>
            <p:cNvSpPr/>
            <p:nvPr/>
          </p:nvSpPr>
          <p:spPr>
            <a:xfrm>
              <a:off x="260081"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09" name="Google Shape;6009;p16"/>
            <p:cNvSpPr/>
            <p:nvPr/>
          </p:nvSpPr>
          <p:spPr>
            <a:xfrm>
              <a:off x="-52972"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0" name="Google Shape;6010;p16"/>
            <p:cNvSpPr/>
            <p:nvPr/>
          </p:nvSpPr>
          <p:spPr>
            <a:xfrm>
              <a:off x="103555"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1" name="Google Shape;6011;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2" name="Google Shape;6012;p16"/>
            <p:cNvSpPr/>
            <p:nvPr/>
          </p:nvSpPr>
          <p:spPr>
            <a:xfrm>
              <a:off x="-52972"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3" name="Google Shape;6013;p16"/>
            <p:cNvSpPr/>
            <p:nvPr/>
          </p:nvSpPr>
          <p:spPr>
            <a:xfrm>
              <a:off x="260081"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4" name="Google Shape;6014;p16"/>
            <p:cNvSpPr/>
            <p:nvPr/>
          </p:nvSpPr>
          <p:spPr>
            <a:xfrm>
              <a:off x="-52972"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5" name="Google Shape;6015;p16"/>
            <p:cNvSpPr/>
            <p:nvPr/>
          </p:nvSpPr>
          <p:spPr>
            <a:xfrm>
              <a:off x="103555"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6" name="Google Shape;6016;p16"/>
            <p:cNvSpPr/>
            <p:nvPr/>
          </p:nvSpPr>
          <p:spPr>
            <a:xfrm>
              <a:off x="103555"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7" name="Google Shape;6017;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8" name="Google Shape;6018;p16"/>
            <p:cNvSpPr/>
            <p:nvPr/>
          </p:nvSpPr>
          <p:spPr>
            <a:xfrm>
              <a:off x="-52972"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19" name="Google Shape;6019;p16"/>
            <p:cNvSpPr/>
            <p:nvPr/>
          </p:nvSpPr>
          <p:spPr>
            <a:xfrm>
              <a:off x="260081"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0" name="Google Shape;6020;p16"/>
            <p:cNvSpPr/>
            <p:nvPr/>
          </p:nvSpPr>
          <p:spPr>
            <a:xfrm>
              <a:off x="-52972"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1" name="Google Shape;6021;p16"/>
            <p:cNvSpPr/>
            <p:nvPr/>
          </p:nvSpPr>
          <p:spPr>
            <a:xfrm>
              <a:off x="103555"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2" name="Google Shape;6022;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3" name="Google Shape;6023;p16"/>
            <p:cNvSpPr/>
            <p:nvPr/>
          </p:nvSpPr>
          <p:spPr>
            <a:xfrm>
              <a:off x="-52972"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4" name="Google Shape;6024;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5" name="Google Shape;6025;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6" name="Google Shape;6026;p16"/>
            <p:cNvSpPr/>
            <p:nvPr/>
          </p:nvSpPr>
          <p:spPr>
            <a:xfrm>
              <a:off x="9048777"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7" name="Google Shape;6027;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8" name="Google Shape;6028;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29" name="Google Shape;6029;p16"/>
            <p:cNvSpPr/>
            <p:nvPr/>
          </p:nvSpPr>
          <p:spPr>
            <a:xfrm>
              <a:off x="9048777"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0" name="Google Shape;6030;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1" name="Google Shape;6031;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2" name="Google Shape;6032;p16"/>
            <p:cNvSpPr/>
            <p:nvPr/>
          </p:nvSpPr>
          <p:spPr>
            <a:xfrm>
              <a:off x="9048777"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3" name="Google Shape;6033;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4" name="Google Shape;6034;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5" name="Google Shape;6035;p16"/>
            <p:cNvSpPr/>
            <p:nvPr/>
          </p:nvSpPr>
          <p:spPr>
            <a:xfrm>
              <a:off x="9048777"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6" name="Google Shape;6036;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7" name="Google Shape;6037;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8" name="Google Shape;6038;p16"/>
            <p:cNvSpPr/>
            <p:nvPr/>
          </p:nvSpPr>
          <p:spPr>
            <a:xfrm>
              <a:off x="9048777"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39" name="Google Shape;6039;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0" name="Google Shape;6040;p16"/>
            <p:cNvSpPr/>
            <p:nvPr/>
          </p:nvSpPr>
          <p:spPr>
            <a:xfrm>
              <a:off x="9048777"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1" name="Google Shape;6041;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2" name="Google Shape;6042;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3" name="Google Shape;6043;p16"/>
            <p:cNvSpPr/>
            <p:nvPr/>
          </p:nvSpPr>
          <p:spPr>
            <a:xfrm>
              <a:off x="8734250"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4" name="Google Shape;6044;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5" name="Google Shape;6045;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6" name="Google Shape;6046;p16"/>
            <p:cNvSpPr/>
            <p:nvPr/>
          </p:nvSpPr>
          <p:spPr>
            <a:xfrm>
              <a:off x="8734250"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7" name="Google Shape;6047;p16"/>
            <p:cNvSpPr/>
            <p:nvPr/>
          </p:nvSpPr>
          <p:spPr>
            <a:xfrm>
              <a:off x="9048777"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8" name="Google Shape;6048;p16"/>
            <p:cNvSpPr/>
            <p:nvPr/>
          </p:nvSpPr>
          <p:spPr>
            <a:xfrm>
              <a:off x="8734250"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49" name="Google Shape;6049;p16"/>
            <p:cNvSpPr/>
            <p:nvPr/>
          </p:nvSpPr>
          <p:spPr>
            <a:xfrm>
              <a:off x="8576249"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0" name="Google Shape;6050;p16"/>
            <p:cNvSpPr/>
            <p:nvPr/>
          </p:nvSpPr>
          <p:spPr>
            <a:xfrm>
              <a:off x="8890776"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1" name="Google Shape;6051;p16"/>
            <p:cNvSpPr/>
            <p:nvPr/>
          </p:nvSpPr>
          <p:spPr>
            <a:xfrm>
              <a:off x="8576249"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2" name="Google Shape;6052;p16"/>
            <p:cNvSpPr/>
            <p:nvPr/>
          </p:nvSpPr>
          <p:spPr>
            <a:xfrm>
              <a:off x="8890776"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3" name="Google Shape;6053;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4" name="Google Shape;6054;p16"/>
            <p:cNvSpPr/>
            <p:nvPr/>
          </p:nvSpPr>
          <p:spPr>
            <a:xfrm>
              <a:off x="8419722"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5" name="Google Shape;6055;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6" name="Google Shape;6056;p16"/>
            <p:cNvSpPr/>
            <p:nvPr/>
          </p:nvSpPr>
          <p:spPr>
            <a:xfrm>
              <a:off x="8734250"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7" name="Google Shape;6057;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8" name="Google Shape;6058;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59" name="Google Shape;6059;p16"/>
            <p:cNvSpPr/>
            <p:nvPr/>
          </p:nvSpPr>
          <p:spPr>
            <a:xfrm>
              <a:off x="8734250"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0" name="Google Shape;6060;p16"/>
            <p:cNvSpPr/>
            <p:nvPr/>
          </p:nvSpPr>
          <p:spPr>
            <a:xfrm>
              <a:off x="9048777"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1" name="Google Shape;6061;p16"/>
            <p:cNvSpPr/>
            <p:nvPr/>
          </p:nvSpPr>
          <p:spPr>
            <a:xfrm>
              <a:off x="8734250"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2" name="Google Shape;6062;p16"/>
            <p:cNvSpPr/>
            <p:nvPr/>
          </p:nvSpPr>
          <p:spPr>
            <a:xfrm>
              <a:off x="8576249"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3" name="Google Shape;6063;p16"/>
            <p:cNvSpPr/>
            <p:nvPr/>
          </p:nvSpPr>
          <p:spPr>
            <a:xfrm>
              <a:off x="8890776"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4" name="Google Shape;6064;p16"/>
            <p:cNvSpPr/>
            <p:nvPr/>
          </p:nvSpPr>
          <p:spPr>
            <a:xfrm>
              <a:off x="8576249"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5" name="Google Shape;6065;p16"/>
            <p:cNvSpPr/>
            <p:nvPr/>
          </p:nvSpPr>
          <p:spPr>
            <a:xfrm>
              <a:off x="8890776"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6" name="Google Shape;6066;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7" name="Google Shape;6067;p16"/>
            <p:cNvSpPr/>
            <p:nvPr/>
          </p:nvSpPr>
          <p:spPr>
            <a:xfrm>
              <a:off x="8419722"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8" name="Google Shape;6068;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69" name="Google Shape;6069;p16"/>
            <p:cNvSpPr/>
            <p:nvPr/>
          </p:nvSpPr>
          <p:spPr>
            <a:xfrm>
              <a:off x="8734250"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0" name="Google Shape;6070;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1" name="Google Shape;6071;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2" name="Google Shape;6072;p16"/>
            <p:cNvSpPr/>
            <p:nvPr/>
          </p:nvSpPr>
          <p:spPr>
            <a:xfrm>
              <a:off x="8734250"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3" name="Google Shape;6073;p16"/>
            <p:cNvSpPr/>
            <p:nvPr/>
          </p:nvSpPr>
          <p:spPr>
            <a:xfrm>
              <a:off x="9048777"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4" name="Google Shape;6074;p16"/>
            <p:cNvSpPr/>
            <p:nvPr/>
          </p:nvSpPr>
          <p:spPr>
            <a:xfrm>
              <a:off x="8734250"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5" name="Google Shape;6075;p16"/>
            <p:cNvSpPr/>
            <p:nvPr/>
          </p:nvSpPr>
          <p:spPr>
            <a:xfrm>
              <a:off x="8576249"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6" name="Google Shape;6076;p16"/>
            <p:cNvSpPr/>
            <p:nvPr/>
          </p:nvSpPr>
          <p:spPr>
            <a:xfrm>
              <a:off x="8890776"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7" name="Google Shape;6077;p16"/>
            <p:cNvSpPr/>
            <p:nvPr/>
          </p:nvSpPr>
          <p:spPr>
            <a:xfrm>
              <a:off x="8576249"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8" name="Google Shape;6078;p16"/>
            <p:cNvSpPr/>
            <p:nvPr/>
          </p:nvSpPr>
          <p:spPr>
            <a:xfrm>
              <a:off x="8890776"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79" name="Google Shape;6079;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0" name="Google Shape;6080;p16"/>
            <p:cNvSpPr/>
            <p:nvPr/>
          </p:nvSpPr>
          <p:spPr>
            <a:xfrm>
              <a:off x="8419722"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1" name="Google Shape;6081;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2" name="Google Shape;6082;p16"/>
            <p:cNvSpPr/>
            <p:nvPr/>
          </p:nvSpPr>
          <p:spPr>
            <a:xfrm>
              <a:off x="8734250"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3" name="Google Shape;6083;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4" name="Google Shape;6084;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5" name="Google Shape;6085;p16"/>
            <p:cNvSpPr/>
            <p:nvPr/>
          </p:nvSpPr>
          <p:spPr>
            <a:xfrm>
              <a:off x="8734250"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6" name="Google Shape;6086;p16"/>
            <p:cNvSpPr/>
            <p:nvPr/>
          </p:nvSpPr>
          <p:spPr>
            <a:xfrm>
              <a:off x="9048777"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7" name="Google Shape;6087;p16"/>
            <p:cNvSpPr/>
            <p:nvPr/>
          </p:nvSpPr>
          <p:spPr>
            <a:xfrm>
              <a:off x="8734250"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8" name="Google Shape;6088;p16"/>
            <p:cNvSpPr/>
            <p:nvPr/>
          </p:nvSpPr>
          <p:spPr>
            <a:xfrm>
              <a:off x="8576249"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89" name="Google Shape;6089;p16"/>
            <p:cNvSpPr/>
            <p:nvPr/>
          </p:nvSpPr>
          <p:spPr>
            <a:xfrm>
              <a:off x="8890776"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0" name="Google Shape;6090;p16"/>
            <p:cNvSpPr/>
            <p:nvPr/>
          </p:nvSpPr>
          <p:spPr>
            <a:xfrm>
              <a:off x="8576249"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1" name="Google Shape;6091;p16"/>
            <p:cNvSpPr/>
            <p:nvPr/>
          </p:nvSpPr>
          <p:spPr>
            <a:xfrm>
              <a:off x="8890776"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2" name="Google Shape;6092;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3" name="Google Shape;6093;p16"/>
            <p:cNvSpPr/>
            <p:nvPr/>
          </p:nvSpPr>
          <p:spPr>
            <a:xfrm>
              <a:off x="8419722"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4" name="Google Shape;6094;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5" name="Google Shape;6095;p16"/>
            <p:cNvSpPr/>
            <p:nvPr/>
          </p:nvSpPr>
          <p:spPr>
            <a:xfrm>
              <a:off x="8734250"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6" name="Google Shape;6096;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7" name="Google Shape;6097;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8" name="Google Shape;6098;p16"/>
            <p:cNvSpPr/>
            <p:nvPr/>
          </p:nvSpPr>
          <p:spPr>
            <a:xfrm>
              <a:off x="8734250"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099" name="Google Shape;6099;p16"/>
            <p:cNvSpPr/>
            <p:nvPr/>
          </p:nvSpPr>
          <p:spPr>
            <a:xfrm>
              <a:off x="9048777"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0" name="Google Shape;6100;p16"/>
            <p:cNvSpPr/>
            <p:nvPr/>
          </p:nvSpPr>
          <p:spPr>
            <a:xfrm>
              <a:off x="8734250"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1" name="Google Shape;6101;p16"/>
            <p:cNvSpPr/>
            <p:nvPr/>
          </p:nvSpPr>
          <p:spPr>
            <a:xfrm>
              <a:off x="8576249"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2" name="Google Shape;6102;p16"/>
            <p:cNvSpPr/>
            <p:nvPr/>
          </p:nvSpPr>
          <p:spPr>
            <a:xfrm>
              <a:off x="8890776"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3" name="Google Shape;6103;p16"/>
            <p:cNvSpPr/>
            <p:nvPr/>
          </p:nvSpPr>
          <p:spPr>
            <a:xfrm>
              <a:off x="8576249"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4" name="Google Shape;6104;p16"/>
            <p:cNvSpPr/>
            <p:nvPr/>
          </p:nvSpPr>
          <p:spPr>
            <a:xfrm>
              <a:off x="8890776"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5" name="Google Shape;6105;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6" name="Google Shape;6106;p16"/>
            <p:cNvSpPr/>
            <p:nvPr/>
          </p:nvSpPr>
          <p:spPr>
            <a:xfrm>
              <a:off x="8419722"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7" name="Google Shape;6107;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8" name="Google Shape;6108;p16"/>
            <p:cNvSpPr/>
            <p:nvPr/>
          </p:nvSpPr>
          <p:spPr>
            <a:xfrm>
              <a:off x="8734250"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09" name="Google Shape;6109;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0" name="Google Shape;6110;p16"/>
            <p:cNvSpPr/>
            <p:nvPr/>
          </p:nvSpPr>
          <p:spPr>
            <a:xfrm>
              <a:off x="9048777"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1" name="Google Shape;6111;p16"/>
            <p:cNvSpPr/>
            <p:nvPr/>
          </p:nvSpPr>
          <p:spPr>
            <a:xfrm>
              <a:off x="8734250"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2" name="Google Shape;6112;p16"/>
            <p:cNvSpPr/>
            <p:nvPr/>
          </p:nvSpPr>
          <p:spPr>
            <a:xfrm>
              <a:off x="8576249"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3" name="Google Shape;6113;p16"/>
            <p:cNvSpPr/>
            <p:nvPr/>
          </p:nvSpPr>
          <p:spPr>
            <a:xfrm>
              <a:off x="8890776"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4" name="Google Shape;6114;p16"/>
            <p:cNvSpPr/>
            <p:nvPr/>
          </p:nvSpPr>
          <p:spPr>
            <a:xfrm>
              <a:off x="8576249"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5" name="Google Shape;6115;p16"/>
            <p:cNvSpPr/>
            <p:nvPr/>
          </p:nvSpPr>
          <p:spPr>
            <a:xfrm>
              <a:off x="8890776"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6" name="Google Shape;6116;p16"/>
            <p:cNvSpPr/>
            <p:nvPr/>
          </p:nvSpPr>
          <p:spPr>
            <a:xfrm>
              <a:off x="8419722"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7" name="Google Shape;6117;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8" name="Google Shape;6118;p16"/>
            <p:cNvSpPr/>
            <p:nvPr/>
          </p:nvSpPr>
          <p:spPr>
            <a:xfrm>
              <a:off x="8734250"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19" name="Google Shape;6119;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0" name="Google Shape;6120;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1" name="Google Shape;6121;p16"/>
            <p:cNvSpPr/>
            <p:nvPr/>
          </p:nvSpPr>
          <p:spPr>
            <a:xfrm>
              <a:off x="8106669"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2" name="Google Shape;6122;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3" name="Google Shape;6123;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4" name="Google Shape;6124;p16"/>
            <p:cNvSpPr/>
            <p:nvPr/>
          </p:nvSpPr>
          <p:spPr>
            <a:xfrm>
              <a:off x="8106669"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5" name="Google Shape;6125;p16"/>
            <p:cNvSpPr/>
            <p:nvPr/>
          </p:nvSpPr>
          <p:spPr>
            <a:xfrm>
              <a:off x="8419722"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6" name="Google Shape;6126;p16"/>
            <p:cNvSpPr/>
            <p:nvPr/>
          </p:nvSpPr>
          <p:spPr>
            <a:xfrm>
              <a:off x="8106669" y="35152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7" name="Google Shape;6127;p16"/>
            <p:cNvSpPr/>
            <p:nvPr/>
          </p:nvSpPr>
          <p:spPr>
            <a:xfrm>
              <a:off x="7950142"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8" name="Google Shape;6128;p16"/>
            <p:cNvSpPr/>
            <p:nvPr/>
          </p:nvSpPr>
          <p:spPr>
            <a:xfrm>
              <a:off x="8263196"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29" name="Google Shape;6129;p16"/>
            <p:cNvSpPr/>
            <p:nvPr/>
          </p:nvSpPr>
          <p:spPr>
            <a:xfrm>
              <a:off x="7950142"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0" name="Google Shape;6130;p16"/>
            <p:cNvSpPr/>
            <p:nvPr/>
          </p:nvSpPr>
          <p:spPr>
            <a:xfrm>
              <a:off x="8263196"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1" name="Google Shape;6131;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2" name="Google Shape;6132;p16"/>
            <p:cNvSpPr/>
            <p:nvPr/>
          </p:nvSpPr>
          <p:spPr>
            <a:xfrm>
              <a:off x="7792142"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3" name="Google Shape;6133;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4" name="Google Shape;6134;p16"/>
            <p:cNvSpPr/>
            <p:nvPr/>
          </p:nvSpPr>
          <p:spPr>
            <a:xfrm>
              <a:off x="8106669"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5" name="Google Shape;6135;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6" name="Google Shape;6136;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7" name="Google Shape;6137;p16"/>
            <p:cNvSpPr/>
            <p:nvPr/>
          </p:nvSpPr>
          <p:spPr>
            <a:xfrm>
              <a:off x="8106669"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8" name="Google Shape;6138;p16"/>
            <p:cNvSpPr/>
            <p:nvPr/>
          </p:nvSpPr>
          <p:spPr>
            <a:xfrm>
              <a:off x="8419722"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39" name="Google Shape;6139;p16"/>
            <p:cNvSpPr/>
            <p:nvPr/>
          </p:nvSpPr>
          <p:spPr>
            <a:xfrm>
              <a:off x="8106669" y="979106"/>
              <a:ext cx="95218" cy="95218"/>
            </a:xfrm>
            <a:custGeom>
              <a:avLst/>
              <a:gdLst/>
              <a:ahLst/>
              <a:cxnLst/>
              <a:rect l="l" t="t" r="r" b="b"/>
              <a:pathLst>
                <a:path w="775" h="775" extrusionOk="0">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0" name="Google Shape;6140;p16"/>
            <p:cNvSpPr/>
            <p:nvPr/>
          </p:nvSpPr>
          <p:spPr>
            <a:xfrm>
              <a:off x="7950142"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1" name="Google Shape;6141;p16"/>
            <p:cNvSpPr/>
            <p:nvPr/>
          </p:nvSpPr>
          <p:spPr>
            <a:xfrm>
              <a:off x="8263196"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2" name="Google Shape;6142;p16"/>
            <p:cNvSpPr/>
            <p:nvPr/>
          </p:nvSpPr>
          <p:spPr>
            <a:xfrm>
              <a:off x="7950142"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3" name="Google Shape;6143;p16"/>
            <p:cNvSpPr/>
            <p:nvPr/>
          </p:nvSpPr>
          <p:spPr>
            <a:xfrm>
              <a:off x="8263196"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4" name="Google Shape;6144;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5" name="Google Shape;6145;p16"/>
            <p:cNvSpPr/>
            <p:nvPr/>
          </p:nvSpPr>
          <p:spPr>
            <a:xfrm>
              <a:off x="7792142"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6" name="Google Shape;6146;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7" name="Google Shape;6147;p16"/>
            <p:cNvSpPr/>
            <p:nvPr/>
          </p:nvSpPr>
          <p:spPr>
            <a:xfrm>
              <a:off x="8106669"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8" name="Google Shape;6148;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49" name="Google Shape;6149;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0" name="Google Shape;6150;p16"/>
            <p:cNvSpPr/>
            <p:nvPr/>
          </p:nvSpPr>
          <p:spPr>
            <a:xfrm>
              <a:off x="8106669"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1" name="Google Shape;6151;p16"/>
            <p:cNvSpPr/>
            <p:nvPr/>
          </p:nvSpPr>
          <p:spPr>
            <a:xfrm>
              <a:off x="8419722"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2" name="Google Shape;6152;p16"/>
            <p:cNvSpPr/>
            <p:nvPr/>
          </p:nvSpPr>
          <p:spPr>
            <a:xfrm>
              <a:off x="8106669" y="1605089"/>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3" name="Google Shape;6153;p16"/>
            <p:cNvSpPr/>
            <p:nvPr/>
          </p:nvSpPr>
          <p:spPr>
            <a:xfrm>
              <a:off x="7950142"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4" name="Google Shape;6154;p16"/>
            <p:cNvSpPr/>
            <p:nvPr/>
          </p:nvSpPr>
          <p:spPr>
            <a:xfrm>
              <a:off x="8263196"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5" name="Google Shape;6155;p16"/>
            <p:cNvSpPr/>
            <p:nvPr/>
          </p:nvSpPr>
          <p:spPr>
            <a:xfrm>
              <a:off x="7950142"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6" name="Google Shape;6156;p16"/>
            <p:cNvSpPr/>
            <p:nvPr/>
          </p:nvSpPr>
          <p:spPr>
            <a:xfrm>
              <a:off x="8263196"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7" name="Google Shape;6157;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8" name="Google Shape;6158;p16"/>
            <p:cNvSpPr/>
            <p:nvPr/>
          </p:nvSpPr>
          <p:spPr>
            <a:xfrm>
              <a:off x="7792142"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59" name="Google Shape;6159;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0" name="Google Shape;6160;p16"/>
            <p:cNvSpPr/>
            <p:nvPr/>
          </p:nvSpPr>
          <p:spPr>
            <a:xfrm>
              <a:off x="8106669"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1" name="Google Shape;6161;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2" name="Google Shape;6162;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3" name="Google Shape;6163;p16"/>
            <p:cNvSpPr/>
            <p:nvPr/>
          </p:nvSpPr>
          <p:spPr>
            <a:xfrm>
              <a:off x="8106669"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4" name="Google Shape;6164;p16"/>
            <p:cNvSpPr/>
            <p:nvPr/>
          </p:nvSpPr>
          <p:spPr>
            <a:xfrm>
              <a:off x="8419722"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5" name="Google Shape;6165;p16"/>
            <p:cNvSpPr/>
            <p:nvPr/>
          </p:nvSpPr>
          <p:spPr>
            <a:xfrm>
              <a:off x="8106669" y="2232670"/>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6" name="Google Shape;6166;p16"/>
            <p:cNvSpPr/>
            <p:nvPr/>
          </p:nvSpPr>
          <p:spPr>
            <a:xfrm>
              <a:off x="7950142"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7" name="Google Shape;6167;p16"/>
            <p:cNvSpPr/>
            <p:nvPr/>
          </p:nvSpPr>
          <p:spPr>
            <a:xfrm>
              <a:off x="8263196"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8" name="Google Shape;6168;p16"/>
            <p:cNvSpPr/>
            <p:nvPr/>
          </p:nvSpPr>
          <p:spPr>
            <a:xfrm>
              <a:off x="7950142"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69" name="Google Shape;6169;p16"/>
            <p:cNvSpPr/>
            <p:nvPr/>
          </p:nvSpPr>
          <p:spPr>
            <a:xfrm>
              <a:off x="8263196"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0" name="Google Shape;6170;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1" name="Google Shape;6171;p16"/>
            <p:cNvSpPr/>
            <p:nvPr/>
          </p:nvSpPr>
          <p:spPr>
            <a:xfrm>
              <a:off x="7792142"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2" name="Google Shape;6172;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3" name="Google Shape;6173;p16"/>
            <p:cNvSpPr/>
            <p:nvPr/>
          </p:nvSpPr>
          <p:spPr>
            <a:xfrm>
              <a:off x="8106669"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4" name="Google Shape;6174;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5" name="Google Shape;6175;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6" name="Google Shape;6176;p16"/>
            <p:cNvSpPr/>
            <p:nvPr/>
          </p:nvSpPr>
          <p:spPr>
            <a:xfrm>
              <a:off x="8106669"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7" name="Google Shape;6177;p16"/>
            <p:cNvSpPr/>
            <p:nvPr/>
          </p:nvSpPr>
          <p:spPr>
            <a:xfrm>
              <a:off x="8419722"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8" name="Google Shape;6178;p16"/>
            <p:cNvSpPr/>
            <p:nvPr/>
          </p:nvSpPr>
          <p:spPr>
            <a:xfrm>
              <a:off x="8106669" y="2860250"/>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79" name="Google Shape;6179;p16"/>
            <p:cNvSpPr/>
            <p:nvPr/>
          </p:nvSpPr>
          <p:spPr>
            <a:xfrm>
              <a:off x="7950142"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0" name="Google Shape;6180;p16"/>
            <p:cNvSpPr/>
            <p:nvPr/>
          </p:nvSpPr>
          <p:spPr>
            <a:xfrm>
              <a:off x="8263196"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1" name="Google Shape;6181;p16"/>
            <p:cNvSpPr/>
            <p:nvPr/>
          </p:nvSpPr>
          <p:spPr>
            <a:xfrm>
              <a:off x="7950142"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2" name="Google Shape;6182;p16"/>
            <p:cNvSpPr/>
            <p:nvPr/>
          </p:nvSpPr>
          <p:spPr>
            <a:xfrm>
              <a:off x="8263196"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3" name="Google Shape;6183;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4" name="Google Shape;6184;p16"/>
            <p:cNvSpPr/>
            <p:nvPr/>
          </p:nvSpPr>
          <p:spPr>
            <a:xfrm>
              <a:off x="7792142"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5" name="Google Shape;6185;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6" name="Google Shape;6186;p16"/>
            <p:cNvSpPr/>
            <p:nvPr/>
          </p:nvSpPr>
          <p:spPr>
            <a:xfrm>
              <a:off x="8106669"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7" name="Google Shape;6187;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8" name="Google Shape;6188;p16"/>
            <p:cNvSpPr/>
            <p:nvPr/>
          </p:nvSpPr>
          <p:spPr>
            <a:xfrm>
              <a:off x="8419722"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89" name="Google Shape;6189;p16"/>
            <p:cNvSpPr/>
            <p:nvPr/>
          </p:nvSpPr>
          <p:spPr>
            <a:xfrm>
              <a:off x="8106669" y="348930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0" name="Google Shape;6190;p16"/>
            <p:cNvSpPr/>
            <p:nvPr/>
          </p:nvSpPr>
          <p:spPr>
            <a:xfrm>
              <a:off x="7950142"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1" name="Google Shape;6191;p16"/>
            <p:cNvSpPr/>
            <p:nvPr/>
          </p:nvSpPr>
          <p:spPr>
            <a:xfrm>
              <a:off x="8263196"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2" name="Google Shape;6192;p16"/>
            <p:cNvSpPr/>
            <p:nvPr/>
          </p:nvSpPr>
          <p:spPr>
            <a:xfrm>
              <a:off x="7950142"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3" name="Google Shape;6193;p16"/>
            <p:cNvSpPr/>
            <p:nvPr/>
          </p:nvSpPr>
          <p:spPr>
            <a:xfrm>
              <a:off x="8263196"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4" name="Google Shape;6194;p16"/>
            <p:cNvSpPr/>
            <p:nvPr/>
          </p:nvSpPr>
          <p:spPr>
            <a:xfrm>
              <a:off x="7792142"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5" name="Google Shape;6195;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6" name="Google Shape;6196;p16"/>
            <p:cNvSpPr/>
            <p:nvPr/>
          </p:nvSpPr>
          <p:spPr>
            <a:xfrm>
              <a:off x="8106669"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7" name="Google Shape;6197;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8" name="Google Shape;6198;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199" name="Google Shape;6199;p16"/>
            <p:cNvSpPr/>
            <p:nvPr/>
          </p:nvSpPr>
          <p:spPr>
            <a:xfrm>
              <a:off x="7479088"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0" name="Google Shape;6200;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1" name="Google Shape;6201;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2" name="Google Shape;6202;p16"/>
            <p:cNvSpPr/>
            <p:nvPr/>
          </p:nvSpPr>
          <p:spPr>
            <a:xfrm>
              <a:off x="7479088"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3" name="Google Shape;6203;p16"/>
            <p:cNvSpPr/>
            <p:nvPr/>
          </p:nvSpPr>
          <p:spPr>
            <a:xfrm>
              <a:off x="7792142"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4" name="Google Shape;6204;p16"/>
            <p:cNvSpPr/>
            <p:nvPr/>
          </p:nvSpPr>
          <p:spPr>
            <a:xfrm>
              <a:off x="7479088"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5" name="Google Shape;6205;p16"/>
            <p:cNvSpPr/>
            <p:nvPr/>
          </p:nvSpPr>
          <p:spPr>
            <a:xfrm>
              <a:off x="7322562" y="50657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6" name="Google Shape;6206;p16"/>
            <p:cNvSpPr/>
            <p:nvPr/>
          </p:nvSpPr>
          <p:spPr>
            <a:xfrm>
              <a:off x="7635615" y="50657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7" name="Google Shape;6207;p16"/>
            <p:cNvSpPr/>
            <p:nvPr/>
          </p:nvSpPr>
          <p:spPr>
            <a:xfrm>
              <a:off x="7322562" y="19352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8" name="Google Shape;6208;p16"/>
            <p:cNvSpPr/>
            <p:nvPr/>
          </p:nvSpPr>
          <p:spPr>
            <a:xfrm>
              <a:off x="7635615" y="19352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09" name="Google Shape;6209;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0" name="Google Shape;6210;p16"/>
            <p:cNvSpPr/>
            <p:nvPr/>
          </p:nvSpPr>
          <p:spPr>
            <a:xfrm>
              <a:off x="7164684"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1" name="Google Shape;6211;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2" name="Google Shape;6212;p16"/>
            <p:cNvSpPr/>
            <p:nvPr/>
          </p:nvSpPr>
          <p:spPr>
            <a:xfrm>
              <a:off x="7479088"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3" name="Google Shape;6213;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4" name="Google Shape;6214;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5" name="Google Shape;6215;p16"/>
            <p:cNvSpPr/>
            <p:nvPr/>
          </p:nvSpPr>
          <p:spPr>
            <a:xfrm>
              <a:off x="7479088"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6" name="Google Shape;6216;p16"/>
            <p:cNvSpPr/>
            <p:nvPr/>
          </p:nvSpPr>
          <p:spPr>
            <a:xfrm>
              <a:off x="7792142"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7" name="Google Shape;6217;p16"/>
            <p:cNvSpPr/>
            <p:nvPr/>
          </p:nvSpPr>
          <p:spPr>
            <a:xfrm>
              <a:off x="7479088"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8" name="Google Shape;6218;p16"/>
            <p:cNvSpPr/>
            <p:nvPr/>
          </p:nvSpPr>
          <p:spPr>
            <a:xfrm>
              <a:off x="7322562" y="1135632"/>
              <a:ext cx="95218" cy="95096"/>
            </a:xfrm>
            <a:custGeom>
              <a:avLst/>
              <a:gdLst/>
              <a:ahLst/>
              <a:cxnLst/>
              <a:rect l="l" t="t" r="r" b="b"/>
              <a:pathLst>
                <a:path w="775" h="774" extrusionOk="0">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19" name="Google Shape;6219;p16"/>
            <p:cNvSpPr/>
            <p:nvPr/>
          </p:nvSpPr>
          <p:spPr>
            <a:xfrm>
              <a:off x="7635615" y="1135632"/>
              <a:ext cx="93744" cy="95096"/>
            </a:xfrm>
            <a:custGeom>
              <a:avLst/>
              <a:gdLst/>
              <a:ahLst/>
              <a:cxnLst/>
              <a:rect l="l" t="t" r="r" b="b"/>
              <a:pathLst>
                <a:path w="763" h="774" extrusionOk="0">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0" name="Google Shape;6220;p16"/>
            <p:cNvSpPr/>
            <p:nvPr/>
          </p:nvSpPr>
          <p:spPr>
            <a:xfrm>
              <a:off x="7322562" y="821105"/>
              <a:ext cx="95218" cy="95218"/>
            </a:xfrm>
            <a:custGeom>
              <a:avLst/>
              <a:gdLst/>
              <a:ahLst/>
              <a:cxnLst/>
              <a:rect l="l" t="t" r="r" b="b"/>
              <a:pathLst>
                <a:path w="775" h="775" extrusionOk="0">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1" name="Google Shape;6221;p16"/>
            <p:cNvSpPr/>
            <p:nvPr/>
          </p:nvSpPr>
          <p:spPr>
            <a:xfrm>
              <a:off x="7635615" y="821105"/>
              <a:ext cx="93744" cy="95218"/>
            </a:xfrm>
            <a:custGeom>
              <a:avLst/>
              <a:gdLst/>
              <a:ahLst/>
              <a:cxnLst/>
              <a:rect l="l" t="t" r="r" b="b"/>
              <a:pathLst>
                <a:path w="763" h="775" extrusionOk="0">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2" name="Google Shape;6222;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3" name="Google Shape;6223;p16"/>
            <p:cNvSpPr/>
            <p:nvPr/>
          </p:nvSpPr>
          <p:spPr>
            <a:xfrm>
              <a:off x="7164684"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4" name="Google Shape;6224;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5" name="Google Shape;6225;p16"/>
            <p:cNvSpPr/>
            <p:nvPr/>
          </p:nvSpPr>
          <p:spPr>
            <a:xfrm>
              <a:off x="7479088"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6" name="Google Shape;6226;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7" name="Google Shape;6227;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8" name="Google Shape;6228;p16"/>
            <p:cNvSpPr/>
            <p:nvPr/>
          </p:nvSpPr>
          <p:spPr>
            <a:xfrm>
              <a:off x="7479088"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29" name="Google Shape;6229;p16"/>
            <p:cNvSpPr/>
            <p:nvPr/>
          </p:nvSpPr>
          <p:spPr>
            <a:xfrm>
              <a:off x="7792142"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0" name="Google Shape;6230;p16"/>
            <p:cNvSpPr/>
            <p:nvPr/>
          </p:nvSpPr>
          <p:spPr>
            <a:xfrm>
              <a:off x="7479088"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1" name="Google Shape;6231;p16"/>
            <p:cNvSpPr/>
            <p:nvPr/>
          </p:nvSpPr>
          <p:spPr>
            <a:xfrm>
              <a:off x="7322562" y="1763090"/>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2" name="Google Shape;6232;p16"/>
            <p:cNvSpPr/>
            <p:nvPr/>
          </p:nvSpPr>
          <p:spPr>
            <a:xfrm>
              <a:off x="7635615" y="1763090"/>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3" name="Google Shape;6233;p16"/>
            <p:cNvSpPr/>
            <p:nvPr/>
          </p:nvSpPr>
          <p:spPr>
            <a:xfrm>
              <a:off x="7322562" y="1448685"/>
              <a:ext cx="95218" cy="95096"/>
            </a:xfrm>
            <a:custGeom>
              <a:avLst/>
              <a:gdLst/>
              <a:ahLst/>
              <a:cxnLst/>
              <a:rect l="l" t="t" r="r" b="b"/>
              <a:pathLst>
                <a:path w="775" h="774"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4" name="Google Shape;6234;p16"/>
            <p:cNvSpPr/>
            <p:nvPr/>
          </p:nvSpPr>
          <p:spPr>
            <a:xfrm>
              <a:off x="7635615" y="1448685"/>
              <a:ext cx="93744" cy="95096"/>
            </a:xfrm>
            <a:custGeom>
              <a:avLst/>
              <a:gdLst/>
              <a:ahLst/>
              <a:cxnLst/>
              <a:rect l="l" t="t" r="r" b="b"/>
              <a:pathLst>
                <a:path w="763" h="774"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5" name="Google Shape;6235;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6" name="Google Shape;6236;p16"/>
            <p:cNvSpPr/>
            <p:nvPr/>
          </p:nvSpPr>
          <p:spPr>
            <a:xfrm>
              <a:off x="7164684"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7" name="Google Shape;6237;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8" name="Google Shape;6238;p16"/>
            <p:cNvSpPr/>
            <p:nvPr/>
          </p:nvSpPr>
          <p:spPr>
            <a:xfrm>
              <a:off x="7479088"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39" name="Google Shape;6239;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0" name="Google Shape;6240;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1" name="Google Shape;6241;p16"/>
            <p:cNvSpPr/>
            <p:nvPr/>
          </p:nvSpPr>
          <p:spPr>
            <a:xfrm>
              <a:off x="7479088"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2" name="Google Shape;6242;p16"/>
            <p:cNvSpPr/>
            <p:nvPr/>
          </p:nvSpPr>
          <p:spPr>
            <a:xfrm>
              <a:off x="7792142"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3" name="Google Shape;6243;p16"/>
            <p:cNvSpPr/>
            <p:nvPr/>
          </p:nvSpPr>
          <p:spPr>
            <a:xfrm>
              <a:off x="7479088"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4" name="Google Shape;6244;p16"/>
            <p:cNvSpPr/>
            <p:nvPr/>
          </p:nvSpPr>
          <p:spPr>
            <a:xfrm>
              <a:off x="7322562" y="2389196"/>
              <a:ext cx="95218" cy="95218"/>
            </a:xfrm>
            <a:custGeom>
              <a:avLst/>
              <a:gdLst/>
              <a:ahLst/>
              <a:cxnLst/>
              <a:rect l="l" t="t" r="r" b="b"/>
              <a:pathLst>
                <a:path w="775" h="775" extrusionOk="0">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5" name="Google Shape;6245;p16"/>
            <p:cNvSpPr/>
            <p:nvPr/>
          </p:nvSpPr>
          <p:spPr>
            <a:xfrm>
              <a:off x="7635615" y="2389196"/>
              <a:ext cx="93744" cy="95218"/>
            </a:xfrm>
            <a:custGeom>
              <a:avLst/>
              <a:gdLst/>
              <a:ahLst/>
              <a:cxnLst/>
              <a:rect l="l" t="t" r="r" b="b"/>
              <a:pathLst>
                <a:path w="763" h="775" extrusionOk="0">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6" name="Google Shape;6246;p16"/>
            <p:cNvSpPr/>
            <p:nvPr/>
          </p:nvSpPr>
          <p:spPr>
            <a:xfrm>
              <a:off x="7322562" y="2076143"/>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7" name="Google Shape;6247;p16"/>
            <p:cNvSpPr/>
            <p:nvPr/>
          </p:nvSpPr>
          <p:spPr>
            <a:xfrm>
              <a:off x="7635615" y="2076143"/>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8" name="Google Shape;6248;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49" name="Google Shape;6249;p16"/>
            <p:cNvSpPr/>
            <p:nvPr/>
          </p:nvSpPr>
          <p:spPr>
            <a:xfrm>
              <a:off x="7164684"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0" name="Google Shape;6250;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1" name="Google Shape;6251;p16"/>
            <p:cNvSpPr/>
            <p:nvPr/>
          </p:nvSpPr>
          <p:spPr>
            <a:xfrm>
              <a:off x="7479088"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2" name="Google Shape;6252;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3" name="Google Shape;6253;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4" name="Google Shape;6254;p16"/>
            <p:cNvSpPr/>
            <p:nvPr/>
          </p:nvSpPr>
          <p:spPr>
            <a:xfrm>
              <a:off x="7479088"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5" name="Google Shape;6255;p16"/>
            <p:cNvSpPr/>
            <p:nvPr/>
          </p:nvSpPr>
          <p:spPr>
            <a:xfrm>
              <a:off x="7792142"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6" name="Google Shape;6256;p16"/>
            <p:cNvSpPr/>
            <p:nvPr/>
          </p:nvSpPr>
          <p:spPr>
            <a:xfrm>
              <a:off x="7479088"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7" name="Google Shape;6257;p16"/>
            <p:cNvSpPr/>
            <p:nvPr/>
          </p:nvSpPr>
          <p:spPr>
            <a:xfrm>
              <a:off x="7322562" y="3016777"/>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8" name="Google Shape;6258;p16"/>
            <p:cNvSpPr/>
            <p:nvPr/>
          </p:nvSpPr>
          <p:spPr>
            <a:xfrm>
              <a:off x="7635615" y="3016777"/>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59" name="Google Shape;6259;p16"/>
            <p:cNvSpPr/>
            <p:nvPr/>
          </p:nvSpPr>
          <p:spPr>
            <a:xfrm>
              <a:off x="7322562" y="2705198"/>
              <a:ext cx="95218" cy="93744"/>
            </a:xfrm>
            <a:custGeom>
              <a:avLst/>
              <a:gdLst/>
              <a:ahLst/>
              <a:cxnLst/>
              <a:rect l="l" t="t" r="r" b="b"/>
              <a:pathLst>
                <a:path w="775" h="763" extrusionOk="0">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0" name="Google Shape;6260;p16"/>
            <p:cNvSpPr/>
            <p:nvPr/>
          </p:nvSpPr>
          <p:spPr>
            <a:xfrm>
              <a:off x="7635615" y="2705198"/>
              <a:ext cx="93744" cy="93744"/>
            </a:xfrm>
            <a:custGeom>
              <a:avLst/>
              <a:gdLst/>
              <a:ahLst/>
              <a:cxnLst/>
              <a:rect l="l" t="t" r="r" b="b"/>
              <a:pathLst>
                <a:path w="763" h="763" extrusionOk="0">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1" name="Google Shape;6261;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2" name="Google Shape;6262;p16"/>
            <p:cNvSpPr/>
            <p:nvPr/>
          </p:nvSpPr>
          <p:spPr>
            <a:xfrm>
              <a:off x="7164684"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3" name="Google Shape;6263;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4" name="Google Shape;6264;p16"/>
            <p:cNvSpPr/>
            <p:nvPr/>
          </p:nvSpPr>
          <p:spPr>
            <a:xfrm>
              <a:off x="7479088"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5" name="Google Shape;6265;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6" name="Google Shape;6266;p16"/>
            <p:cNvSpPr/>
            <p:nvPr/>
          </p:nvSpPr>
          <p:spPr>
            <a:xfrm>
              <a:off x="7792142"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7" name="Google Shape;6267;p16"/>
            <p:cNvSpPr/>
            <p:nvPr/>
          </p:nvSpPr>
          <p:spPr>
            <a:xfrm>
              <a:off x="7479088"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8" name="Google Shape;6268;p16"/>
            <p:cNvSpPr/>
            <p:nvPr/>
          </p:nvSpPr>
          <p:spPr>
            <a:xfrm>
              <a:off x="7322562" y="364435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69" name="Google Shape;6269;p16"/>
            <p:cNvSpPr/>
            <p:nvPr/>
          </p:nvSpPr>
          <p:spPr>
            <a:xfrm>
              <a:off x="7635615" y="364435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0" name="Google Shape;6270;p16"/>
            <p:cNvSpPr/>
            <p:nvPr/>
          </p:nvSpPr>
          <p:spPr>
            <a:xfrm>
              <a:off x="7322562" y="333130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1" name="Google Shape;6271;p16"/>
            <p:cNvSpPr/>
            <p:nvPr/>
          </p:nvSpPr>
          <p:spPr>
            <a:xfrm>
              <a:off x="7635615" y="333130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2" name="Google Shape;6272;p16"/>
            <p:cNvSpPr/>
            <p:nvPr/>
          </p:nvSpPr>
          <p:spPr>
            <a:xfrm>
              <a:off x="7164684"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3" name="Google Shape;6273;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4" name="Google Shape;6274;p16"/>
            <p:cNvSpPr/>
            <p:nvPr/>
          </p:nvSpPr>
          <p:spPr>
            <a:xfrm>
              <a:off x="7479088"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5" name="Google Shape;6275;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6" name="Google Shape;6276;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7" name="Google Shape;6277;p16"/>
            <p:cNvSpPr/>
            <p:nvPr/>
          </p:nvSpPr>
          <p:spPr>
            <a:xfrm>
              <a:off x="685015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8" name="Google Shape;6278;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79" name="Google Shape;6279;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0" name="Google Shape;6280;p16"/>
            <p:cNvSpPr/>
            <p:nvPr/>
          </p:nvSpPr>
          <p:spPr>
            <a:xfrm>
              <a:off x="685015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1" name="Google Shape;6281;p16"/>
            <p:cNvSpPr/>
            <p:nvPr/>
          </p:nvSpPr>
          <p:spPr>
            <a:xfrm>
              <a:off x="7164684"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2" name="Google Shape;6282;p16"/>
            <p:cNvSpPr/>
            <p:nvPr/>
          </p:nvSpPr>
          <p:spPr>
            <a:xfrm>
              <a:off x="6850156"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3" name="Google Shape;6283;p16"/>
            <p:cNvSpPr/>
            <p:nvPr/>
          </p:nvSpPr>
          <p:spPr>
            <a:xfrm>
              <a:off x="6693630"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4" name="Google Shape;6284;p16"/>
            <p:cNvSpPr/>
            <p:nvPr/>
          </p:nvSpPr>
          <p:spPr>
            <a:xfrm>
              <a:off x="7008157"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5" name="Google Shape;6285;p16"/>
            <p:cNvSpPr/>
            <p:nvPr/>
          </p:nvSpPr>
          <p:spPr>
            <a:xfrm>
              <a:off x="6693630"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6" name="Google Shape;6286;p16"/>
            <p:cNvSpPr/>
            <p:nvPr/>
          </p:nvSpPr>
          <p:spPr>
            <a:xfrm>
              <a:off x="7008157"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7" name="Google Shape;6287;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8" name="Google Shape;6288;p16"/>
            <p:cNvSpPr/>
            <p:nvPr/>
          </p:nvSpPr>
          <p:spPr>
            <a:xfrm>
              <a:off x="6538578"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89" name="Google Shape;6289;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0" name="Google Shape;6290;p16"/>
            <p:cNvSpPr/>
            <p:nvPr/>
          </p:nvSpPr>
          <p:spPr>
            <a:xfrm>
              <a:off x="685015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1" name="Google Shape;6291;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2" name="Google Shape;6292;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3" name="Google Shape;6293;p16"/>
            <p:cNvSpPr/>
            <p:nvPr/>
          </p:nvSpPr>
          <p:spPr>
            <a:xfrm>
              <a:off x="685015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4" name="Google Shape;6294;p16"/>
            <p:cNvSpPr/>
            <p:nvPr/>
          </p:nvSpPr>
          <p:spPr>
            <a:xfrm>
              <a:off x="7164684"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5" name="Google Shape;6295;p16"/>
            <p:cNvSpPr/>
            <p:nvPr/>
          </p:nvSpPr>
          <p:spPr>
            <a:xfrm>
              <a:off x="6850156"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6" name="Google Shape;6296;p16"/>
            <p:cNvSpPr/>
            <p:nvPr/>
          </p:nvSpPr>
          <p:spPr>
            <a:xfrm>
              <a:off x="6693630"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7" name="Google Shape;6297;p16"/>
            <p:cNvSpPr/>
            <p:nvPr/>
          </p:nvSpPr>
          <p:spPr>
            <a:xfrm>
              <a:off x="7008157"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8" name="Google Shape;6298;p16"/>
            <p:cNvSpPr/>
            <p:nvPr/>
          </p:nvSpPr>
          <p:spPr>
            <a:xfrm>
              <a:off x="6693630"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299" name="Google Shape;6299;p16"/>
            <p:cNvSpPr/>
            <p:nvPr/>
          </p:nvSpPr>
          <p:spPr>
            <a:xfrm>
              <a:off x="7008157"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0" name="Google Shape;6300;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1" name="Google Shape;6301;p16"/>
            <p:cNvSpPr/>
            <p:nvPr/>
          </p:nvSpPr>
          <p:spPr>
            <a:xfrm>
              <a:off x="6538578"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2" name="Google Shape;6302;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3" name="Google Shape;6303;p16"/>
            <p:cNvSpPr/>
            <p:nvPr/>
          </p:nvSpPr>
          <p:spPr>
            <a:xfrm>
              <a:off x="685015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4" name="Google Shape;6304;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5" name="Google Shape;6305;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6" name="Google Shape;6306;p16"/>
            <p:cNvSpPr/>
            <p:nvPr/>
          </p:nvSpPr>
          <p:spPr>
            <a:xfrm>
              <a:off x="685015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7" name="Google Shape;6307;p16"/>
            <p:cNvSpPr/>
            <p:nvPr/>
          </p:nvSpPr>
          <p:spPr>
            <a:xfrm>
              <a:off x="7164684"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8" name="Google Shape;6308;p16"/>
            <p:cNvSpPr/>
            <p:nvPr/>
          </p:nvSpPr>
          <p:spPr>
            <a:xfrm>
              <a:off x="6850156"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09" name="Google Shape;6309;p16"/>
            <p:cNvSpPr/>
            <p:nvPr/>
          </p:nvSpPr>
          <p:spPr>
            <a:xfrm>
              <a:off x="6693630"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0" name="Google Shape;6310;p16"/>
            <p:cNvSpPr/>
            <p:nvPr/>
          </p:nvSpPr>
          <p:spPr>
            <a:xfrm>
              <a:off x="7008157"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1" name="Google Shape;6311;p16"/>
            <p:cNvSpPr/>
            <p:nvPr/>
          </p:nvSpPr>
          <p:spPr>
            <a:xfrm>
              <a:off x="6693630"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2" name="Google Shape;6312;p16"/>
            <p:cNvSpPr/>
            <p:nvPr/>
          </p:nvSpPr>
          <p:spPr>
            <a:xfrm>
              <a:off x="7008157"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3" name="Google Shape;6313;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4" name="Google Shape;6314;p16"/>
            <p:cNvSpPr/>
            <p:nvPr/>
          </p:nvSpPr>
          <p:spPr>
            <a:xfrm>
              <a:off x="6538578"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5" name="Google Shape;6315;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6" name="Google Shape;6316;p16"/>
            <p:cNvSpPr/>
            <p:nvPr/>
          </p:nvSpPr>
          <p:spPr>
            <a:xfrm>
              <a:off x="685015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7" name="Google Shape;6317;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8" name="Google Shape;6318;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19" name="Google Shape;6319;p16"/>
            <p:cNvSpPr/>
            <p:nvPr/>
          </p:nvSpPr>
          <p:spPr>
            <a:xfrm>
              <a:off x="685015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0" name="Google Shape;6320;p16"/>
            <p:cNvSpPr/>
            <p:nvPr/>
          </p:nvSpPr>
          <p:spPr>
            <a:xfrm>
              <a:off x="7164684"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1" name="Google Shape;6321;p16"/>
            <p:cNvSpPr/>
            <p:nvPr/>
          </p:nvSpPr>
          <p:spPr>
            <a:xfrm>
              <a:off x="6850156"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2" name="Google Shape;6322;p16"/>
            <p:cNvSpPr/>
            <p:nvPr/>
          </p:nvSpPr>
          <p:spPr>
            <a:xfrm>
              <a:off x="6693630"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3" name="Google Shape;6323;p16"/>
            <p:cNvSpPr/>
            <p:nvPr/>
          </p:nvSpPr>
          <p:spPr>
            <a:xfrm>
              <a:off x="7008157"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4" name="Google Shape;6324;p16"/>
            <p:cNvSpPr/>
            <p:nvPr/>
          </p:nvSpPr>
          <p:spPr>
            <a:xfrm>
              <a:off x="6693630"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5" name="Google Shape;6325;p16"/>
            <p:cNvSpPr/>
            <p:nvPr/>
          </p:nvSpPr>
          <p:spPr>
            <a:xfrm>
              <a:off x="7008157"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6" name="Google Shape;6326;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7" name="Google Shape;6327;p16"/>
            <p:cNvSpPr/>
            <p:nvPr/>
          </p:nvSpPr>
          <p:spPr>
            <a:xfrm>
              <a:off x="6538578"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8" name="Google Shape;6328;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29" name="Google Shape;6329;p16"/>
            <p:cNvSpPr/>
            <p:nvPr/>
          </p:nvSpPr>
          <p:spPr>
            <a:xfrm>
              <a:off x="685015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0" name="Google Shape;6330;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1" name="Google Shape;6331;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2" name="Google Shape;6332;p16"/>
            <p:cNvSpPr/>
            <p:nvPr/>
          </p:nvSpPr>
          <p:spPr>
            <a:xfrm>
              <a:off x="685015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3" name="Google Shape;6333;p16"/>
            <p:cNvSpPr/>
            <p:nvPr/>
          </p:nvSpPr>
          <p:spPr>
            <a:xfrm>
              <a:off x="7164684"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4" name="Google Shape;6334;p16"/>
            <p:cNvSpPr/>
            <p:nvPr/>
          </p:nvSpPr>
          <p:spPr>
            <a:xfrm>
              <a:off x="6850156"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5" name="Google Shape;6335;p16"/>
            <p:cNvSpPr/>
            <p:nvPr/>
          </p:nvSpPr>
          <p:spPr>
            <a:xfrm>
              <a:off x="6693630"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6" name="Google Shape;6336;p16"/>
            <p:cNvSpPr/>
            <p:nvPr/>
          </p:nvSpPr>
          <p:spPr>
            <a:xfrm>
              <a:off x="7008157"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7" name="Google Shape;6337;p16"/>
            <p:cNvSpPr/>
            <p:nvPr/>
          </p:nvSpPr>
          <p:spPr>
            <a:xfrm>
              <a:off x="6693630"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8" name="Google Shape;6338;p16"/>
            <p:cNvSpPr/>
            <p:nvPr/>
          </p:nvSpPr>
          <p:spPr>
            <a:xfrm>
              <a:off x="7008157"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39" name="Google Shape;6339;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0" name="Google Shape;6340;p16"/>
            <p:cNvSpPr/>
            <p:nvPr/>
          </p:nvSpPr>
          <p:spPr>
            <a:xfrm>
              <a:off x="6538578"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1" name="Google Shape;6341;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2" name="Google Shape;6342;p16"/>
            <p:cNvSpPr/>
            <p:nvPr/>
          </p:nvSpPr>
          <p:spPr>
            <a:xfrm>
              <a:off x="685015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3" name="Google Shape;6343;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4" name="Google Shape;6344;p16"/>
            <p:cNvSpPr/>
            <p:nvPr/>
          </p:nvSpPr>
          <p:spPr>
            <a:xfrm>
              <a:off x="7164684"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5" name="Google Shape;6345;p16"/>
            <p:cNvSpPr/>
            <p:nvPr/>
          </p:nvSpPr>
          <p:spPr>
            <a:xfrm>
              <a:off x="6850156"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6" name="Google Shape;6346;p16"/>
            <p:cNvSpPr/>
            <p:nvPr/>
          </p:nvSpPr>
          <p:spPr>
            <a:xfrm>
              <a:off x="6693630"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7" name="Google Shape;6347;p16"/>
            <p:cNvSpPr/>
            <p:nvPr/>
          </p:nvSpPr>
          <p:spPr>
            <a:xfrm>
              <a:off x="7008157"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8" name="Google Shape;6348;p16"/>
            <p:cNvSpPr/>
            <p:nvPr/>
          </p:nvSpPr>
          <p:spPr>
            <a:xfrm>
              <a:off x="6693630"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49" name="Google Shape;6349;p16"/>
            <p:cNvSpPr/>
            <p:nvPr/>
          </p:nvSpPr>
          <p:spPr>
            <a:xfrm>
              <a:off x="7008157"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0" name="Google Shape;6350;p16"/>
            <p:cNvSpPr/>
            <p:nvPr/>
          </p:nvSpPr>
          <p:spPr>
            <a:xfrm>
              <a:off x="6538578"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1" name="Google Shape;6351;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2" name="Google Shape;6352;p16"/>
            <p:cNvSpPr/>
            <p:nvPr/>
          </p:nvSpPr>
          <p:spPr>
            <a:xfrm>
              <a:off x="685015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3" name="Google Shape;6353;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4" name="Google Shape;6354;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5" name="Google Shape;6355;p16"/>
            <p:cNvSpPr/>
            <p:nvPr/>
          </p:nvSpPr>
          <p:spPr>
            <a:xfrm>
              <a:off x="622257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6" name="Google Shape;6356;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7" name="Google Shape;6357;p16"/>
            <p:cNvSpPr/>
            <p:nvPr/>
          </p:nvSpPr>
          <p:spPr>
            <a:xfrm>
              <a:off x="622257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8" name="Google Shape;6358;p16"/>
            <p:cNvSpPr/>
            <p:nvPr/>
          </p:nvSpPr>
          <p:spPr>
            <a:xfrm>
              <a:off x="6538578"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59" name="Google Shape;6359;p16"/>
            <p:cNvSpPr/>
            <p:nvPr/>
          </p:nvSpPr>
          <p:spPr>
            <a:xfrm>
              <a:off x="6222576"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0" name="Google Shape;6360;p16"/>
            <p:cNvSpPr/>
            <p:nvPr/>
          </p:nvSpPr>
          <p:spPr>
            <a:xfrm>
              <a:off x="6066049"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1" name="Google Shape;6361;p16"/>
            <p:cNvSpPr/>
            <p:nvPr/>
          </p:nvSpPr>
          <p:spPr>
            <a:xfrm>
              <a:off x="6380577"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2" name="Google Shape;6362;p16"/>
            <p:cNvSpPr/>
            <p:nvPr/>
          </p:nvSpPr>
          <p:spPr>
            <a:xfrm>
              <a:off x="6066049"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3" name="Google Shape;6363;p16"/>
            <p:cNvSpPr/>
            <p:nvPr/>
          </p:nvSpPr>
          <p:spPr>
            <a:xfrm>
              <a:off x="6380577"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4" name="Google Shape;6364;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5" name="Google Shape;6365;p16"/>
            <p:cNvSpPr/>
            <p:nvPr/>
          </p:nvSpPr>
          <p:spPr>
            <a:xfrm>
              <a:off x="622257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6" name="Google Shape;6366;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7" name="Google Shape;6367;p16"/>
            <p:cNvSpPr/>
            <p:nvPr/>
          </p:nvSpPr>
          <p:spPr>
            <a:xfrm>
              <a:off x="622257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8" name="Google Shape;6368;p16"/>
            <p:cNvSpPr/>
            <p:nvPr/>
          </p:nvSpPr>
          <p:spPr>
            <a:xfrm>
              <a:off x="6538578"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69" name="Google Shape;6369;p16"/>
            <p:cNvSpPr/>
            <p:nvPr/>
          </p:nvSpPr>
          <p:spPr>
            <a:xfrm>
              <a:off x="6222576"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0" name="Google Shape;6370;p16"/>
            <p:cNvSpPr/>
            <p:nvPr/>
          </p:nvSpPr>
          <p:spPr>
            <a:xfrm>
              <a:off x="6066049"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1" name="Google Shape;6371;p16"/>
            <p:cNvSpPr/>
            <p:nvPr/>
          </p:nvSpPr>
          <p:spPr>
            <a:xfrm>
              <a:off x="6380577"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2" name="Google Shape;6372;p16"/>
            <p:cNvSpPr/>
            <p:nvPr/>
          </p:nvSpPr>
          <p:spPr>
            <a:xfrm>
              <a:off x="6066049"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3" name="Google Shape;6373;p16"/>
            <p:cNvSpPr/>
            <p:nvPr/>
          </p:nvSpPr>
          <p:spPr>
            <a:xfrm>
              <a:off x="6380577"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4" name="Google Shape;6374;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5" name="Google Shape;6375;p16"/>
            <p:cNvSpPr/>
            <p:nvPr/>
          </p:nvSpPr>
          <p:spPr>
            <a:xfrm>
              <a:off x="622257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6" name="Google Shape;6376;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7" name="Google Shape;6377;p16"/>
            <p:cNvSpPr/>
            <p:nvPr/>
          </p:nvSpPr>
          <p:spPr>
            <a:xfrm>
              <a:off x="622257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8" name="Google Shape;6378;p16"/>
            <p:cNvSpPr/>
            <p:nvPr/>
          </p:nvSpPr>
          <p:spPr>
            <a:xfrm>
              <a:off x="6538578"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79" name="Google Shape;6379;p16"/>
            <p:cNvSpPr/>
            <p:nvPr/>
          </p:nvSpPr>
          <p:spPr>
            <a:xfrm>
              <a:off x="6222576"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0" name="Google Shape;6380;p16"/>
            <p:cNvSpPr/>
            <p:nvPr/>
          </p:nvSpPr>
          <p:spPr>
            <a:xfrm>
              <a:off x="6066049"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1" name="Google Shape;6381;p16"/>
            <p:cNvSpPr/>
            <p:nvPr/>
          </p:nvSpPr>
          <p:spPr>
            <a:xfrm>
              <a:off x="6380577"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2" name="Google Shape;6382;p16"/>
            <p:cNvSpPr/>
            <p:nvPr/>
          </p:nvSpPr>
          <p:spPr>
            <a:xfrm>
              <a:off x="6066049"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3" name="Google Shape;6383;p16"/>
            <p:cNvSpPr/>
            <p:nvPr/>
          </p:nvSpPr>
          <p:spPr>
            <a:xfrm>
              <a:off x="6380577"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4" name="Google Shape;6384;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5" name="Google Shape;6385;p16"/>
            <p:cNvSpPr/>
            <p:nvPr/>
          </p:nvSpPr>
          <p:spPr>
            <a:xfrm>
              <a:off x="622257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6" name="Google Shape;6386;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7" name="Google Shape;6387;p16"/>
            <p:cNvSpPr/>
            <p:nvPr/>
          </p:nvSpPr>
          <p:spPr>
            <a:xfrm>
              <a:off x="622257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8" name="Google Shape;6388;p16"/>
            <p:cNvSpPr/>
            <p:nvPr/>
          </p:nvSpPr>
          <p:spPr>
            <a:xfrm>
              <a:off x="6538578"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89" name="Google Shape;6389;p16"/>
            <p:cNvSpPr/>
            <p:nvPr/>
          </p:nvSpPr>
          <p:spPr>
            <a:xfrm>
              <a:off x="6222576"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0" name="Google Shape;6390;p16"/>
            <p:cNvSpPr/>
            <p:nvPr/>
          </p:nvSpPr>
          <p:spPr>
            <a:xfrm>
              <a:off x="6066049"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1" name="Google Shape;6391;p16"/>
            <p:cNvSpPr/>
            <p:nvPr/>
          </p:nvSpPr>
          <p:spPr>
            <a:xfrm>
              <a:off x="6380577"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2" name="Google Shape;6392;p16"/>
            <p:cNvSpPr/>
            <p:nvPr/>
          </p:nvSpPr>
          <p:spPr>
            <a:xfrm>
              <a:off x="6066049"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3" name="Google Shape;6393;p16"/>
            <p:cNvSpPr/>
            <p:nvPr/>
          </p:nvSpPr>
          <p:spPr>
            <a:xfrm>
              <a:off x="6380577"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4" name="Google Shape;6394;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5" name="Google Shape;6395;p16"/>
            <p:cNvSpPr/>
            <p:nvPr/>
          </p:nvSpPr>
          <p:spPr>
            <a:xfrm>
              <a:off x="622257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6" name="Google Shape;6396;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7" name="Google Shape;6397;p16"/>
            <p:cNvSpPr/>
            <p:nvPr/>
          </p:nvSpPr>
          <p:spPr>
            <a:xfrm>
              <a:off x="622257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8" name="Google Shape;6398;p16"/>
            <p:cNvSpPr/>
            <p:nvPr/>
          </p:nvSpPr>
          <p:spPr>
            <a:xfrm>
              <a:off x="6538578"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399" name="Google Shape;6399;p16"/>
            <p:cNvSpPr/>
            <p:nvPr/>
          </p:nvSpPr>
          <p:spPr>
            <a:xfrm>
              <a:off x="6222576"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0" name="Google Shape;6400;p16"/>
            <p:cNvSpPr/>
            <p:nvPr/>
          </p:nvSpPr>
          <p:spPr>
            <a:xfrm>
              <a:off x="6066049"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1" name="Google Shape;6401;p16"/>
            <p:cNvSpPr/>
            <p:nvPr/>
          </p:nvSpPr>
          <p:spPr>
            <a:xfrm>
              <a:off x="6380577"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2" name="Google Shape;6402;p16"/>
            <p:cNvSpPr/>
            <p:nvPr/>
          </p:nvSpPr>
          <p:spPr>
            <a:xfrm>
              <a:off x="6066049"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3" name="Google Shape;6403;p16"/>
            <p:cNvSpPr/>
            <p:nvPr/>
          </p:nvSpPr>
          <p:spPr>
            <a:xfrm>
              <a:off x="6380577"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4" name="Google Shape;6404;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5" name="Google Shape;6405;p16"/>
            <p:cNvSpPr/>
            <p:nvPr/>
          </p:nvSpPr>
          <p:spPr>
            <a:xfrm>
              <a:off x="622257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6" name="Google Shape;6406;p16"/>
            <p:cNvSpPr/>
            <p:nvPr/>
          </p:nvSpPr>
          <p:spPr>
            <a:xfrm>
              <a:off x="6538578"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7" name="Google Shape;6407;p16"/>
            <p:cNvSpPr/>
            <p:nvPr/>
          </p:nvSpPr>
          <p:spPr>
            <a:xfrm>
              <a:off x="6222576"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8" name="Google Shape;6408;p16"/>
            <p:cNvSpPr/>
            <p:nvPr/>
          </p:nvSpPr>
          <p:spPr>
            <a:xfrm>
              <a:off x="6066049"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09" name="Google Shape;6409;p16"/>
            <p:cNvSpPr/>
            <p:nvPr/>
          </p:nvSpPr>
          <p:spPr>
            <a:xfrm>
              <a:off x="6380577"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0" name="Google Shape;6410;p16"/>
            <p:cNvSpPr/>
            <p:nvPr/>
          </p:nvSpPr>
          <p:spPr>
            <a:xfrm>
              <a:off x="6066049"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1" name="Google Shape;6411;p16"/>
            <p:cNvSpPr/>
            <p:nvPr/>
          </p:nvSpPr>
          <p:spPr>
            <a:xfrm>
              <a:off x="6380577"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2" name="Google Shape;6412;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3" name="Google Shape;6413;p16"/>
            <p:cNvSpPr/>
            <p:nvPr/>
          </p:nvSpPr>
          <p:spPr>
            <a:xfrm>
              <a:off x="622257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4" name="Google Shape;6414;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5" name="Google Shape;6415;p16"/>
            <p:cNvSpPr/>
            <p:nvPr/>
          </p:nvSpPr>
          <p:spPr>
            <a:xfrm>
              <a:off x="9048777"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6" name="Google Shape;6416;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7" name="Google Shape;6417;p16"/>
            <p:cNvSpPr/>
            <p:nvPr/>
          </p:nvSpPr>
          <p:spPr>
            <a:xfrm>
              <a:off x="9048777"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8" name="Google Shape;6418;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19" name="Google Shape;6419;p16"/>
            <p:cNvSpPr/>
            <p:nvPr/>
          </p:nvSpPr>
          <p:spPr>
            <a:xfrm>
              <a:off x="9048777"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0" name="Google Shape;6420;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1" name="Google Shape;6421;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2" name="Google Shape;6422;p16"/>
            <p:cNvSpPr/>
            <p:nvPr/>
          </p:nvSpPr>
          <p:spPr>
            <a:xfrm>
              <a:off x="8734250"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3" name="Google Shape;6423;p16"/>
            <p:cNvSpPr/>
            <p:nvPr/>
          </p:nvSpPr>
          <p:spPr>
            <a:xfrm>
              <a:off x="9048777"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4" name="Google Shape;6424;p16"/>
            <p:cNvSpPr/>
            <p:nvPr/>
          </p:nvSpPr>
          <p:spPr>
            <a:xfrm>
              <a:off x="8734250"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5" name="Google Shape;6425;p16"/>
            <p:cNvSpPr/>
            <p:nvPr/>
          </p:nvSpPr>
          <p:spPr>
            <a:xfrm>
              <a:off x="8576249"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6" name="Google Shape;6426;p16"/>
            <p:cNvSpPr/>
            <p:nvPr/>
          </p:nvSpPr>
          <p:spPr>
            <a:xfrm>
              <a:off x="8890776"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7" name="Google Shape;6427;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8" name="Google Shape;6428;p16"/>
            <p:cNvSpPr/>
            <p:nvPr/>
          </p:nvSpPr>
          <p:spPr>
            <a:xfrm>
              <a:off x="8419722"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29" name="Google Shape;6429;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0" name="Google Shape;6430;p16"/>
            <p:cNvSpPr/>
            <p:nvPr/>
          </p:nvSpPr>
          <p:spPr>
            <a:xfrm>
              <a:off x="8734250"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1" name="Google Shape;6431;p16"/>
            <p:cNvSpPr/>
            <p:nvPr/>
          </p:nvSpPr>
          <p:spPr>
            <a:xfrm>
              <a:off x="9048777"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2" name="Google Shape;6432;p16"/>
            <p:cNvSpPr/>
            <p:nvPr/>
          </p:nvSpPr>
          <p:spPr>
            <a:xfrm>
              <a:off x="8734250"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3" name="Google Shape;6433;p16"/>
            <p:cNvSpPr/>
            <p:nvPr/>
          </p:nvSpPr>
          <p:spPr>
            <a:xfrm>
              <a:off x="8576249"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4" name="Google Shape;6434;p16"/>
            <p:cNvSpPr/>
            <p:nvPr/>
          </p:nvSpPr>
          <p:spPr>
            <a:xfrm>
              <a:off x="8890776"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5" name="Google Shape;6435;p16"/>
            <p:cNvSpPr/>
            <p:nvPr/>
          </p:nvSpPr>
          <p:spPr>
            <a:xfrm>
              <a:off x="8576249"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6" name="Google Shape;6436;p16"/>
            <p:cNvSpPr/>
            <p:nvPr/>
          </p:nvSpPr>
          <p:spPr>
            <a:xfrm>
              <a:off x="8890776"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7" name="Google Shape;6437;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8" name="Google Shape;6438;p16"/>
            <p:cNvSpPr/>
            <p:nvPr/>
          </p:nvSpPr>
          <p:spPr>
            <a:xfrm>
              <a:off x="8419722"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39" name="Google Shape;6439;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0" name="Google Shape;6440;p16"/>
            <p:cNvSpPr/>
            <p:nvPr/>
          </p:nvSpPr>
          <p:spPr>
            <a:xfrm>
              <a:off x="8734250"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1" name="Google Shape;6441;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2" name="Google Shape;6442;p16"/>
            <p:cNvSpPr/>
            <p:nvPr/>
          </p:nvSpPr>
          <p:spPr>
            <a:xfrm>
              <a:off x="9048777"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3" name="Google Shape;6443;p16"/>
            <p:cNvSpPr/>
            <p:nvPr/>
          </p:nvSpPr>
          <p:spPr>
            <a:xfrm>
              <a:off x="8734250"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4" name="Google Shape;6444;p16"/>
            <p:cNvSpPr/>
            <p:nvPr/>
          </p:nvSpPr>
          <p:spPr>
            <a:xfrm>
              <a:off x="8576249"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5" name="Google Shape;6445;p16"/>
            <p:cNvSpPr/>
            <p:nvPr/>
          </p:nvSpPr>
          <p:spPr>
            <a:xfrm>
              <a:off x="8890776"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6" name="Google Shape;6446;p16"/>
            <p:cNvSpPr/>
            <p:nvPr/>
          </p:nvSpPr>
          <p:spPr>
            <a:xfrm>
              <a:off x="8419722"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7" name="Google Shape;6447;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8" name="Google Shape;6448;p16"/>
            <p:cNvSpPr/>
            <p:nvPr/>
          </p:nvSpPr>
          <p:spPr>
            <a:xfrm>
              <a:off x="8734250"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49" name="Google Shape;6449;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0" name="Google Shape;6450;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1" name="Google Shape;6451;p16"/>
            <p:cNvSpPr/>
            <p:nvPr/>
          </p:nvSpPr>
          <p:spPr>
            <a:xfrm>
              <a:off x="8106669"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2" name="Google Shape;6452;p16"/>
            <p:cNvSpPr/>
            <p:nvPr/>
          </p:nvSpPr>
          <p:spPr>
            <a:xfrm>
              <a:off x="8419722"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3" name="Google Shape;6453;p16"/>
            <p:cNvSpPr/>
            <p:nvPr/>
          </p:nvSpPr>
          <p:spPr>
            <a:xfrm>
              <a:off x="8106669" y="3784789"/>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4" name="Google Shape;6454;p16"/>
            <p:cNvSpPr/>
            <p:nvPr/>
          </p:nvSpPr>
          <p:spPr>
            <a:xfrm>
              <a:off x="7950142"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5" name="Google Shape;6455;p16"/>
            <p:cNvSpPr/>
            <p:nvPr/>
          </p:nvSpPr>
          <p:spPr>
            <a:xfrm>
              <a:off x="8263196"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6" name="Google Shape;6456;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7" name="Google Shape;6457;p16"/>
            <p:cNvSpPr/>
            <p:nvPr/>
          </p:nvSpPr>
          <p:spPr>
            <a:xfrm>
              <a:off x="7792142"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8" name="Google Shape;6458;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59" name="Google Shape;6459;p16"/>
            <p:cNvSpPr/>
            <p:nvPr/>
          </p:nvSpPr>
          <p:spPr>
            <a:xfrm>
              <a:off x="8106669"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0" name="Google Shape;6460;p16"/>
            <p:cNvSpPr/>
            <p:nvPr/>
          </p:nvSpPr>
          <p:spPr>
            <a:xfrm>
              <a:off x="8419722"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1" name="Google Shape;6461;p16"/>
            <p:cNvSpPr/>
            <p:nvPr/>
          </p:nvSpPr>
          <p:spPr>
            <a:xfrm>
              <a:off x="8106669" y="4413721"/>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2" name="Google Shape;6462;p16"/>
            <p:cNvSpPr/>
            <p:nvPr/>
          </p:nvSpPr>
          <p:spPr>
            <a:xfrm>
              <a:off x="7950142"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3" name="Google Shape;6463;p16"/>
            <p:cNvSpPr/>
            <p:nvPr/>
          </p:nvSpPr>
          <p:spPr>
            <a:xfrm>
              <a:off x="8263196"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4" name="Google Shape;6464;p16"/>
            <p:cNvSpPr/>
            <p:nvPr/>
          </p:nvSpPr>
          <p:spPr>
            <a:xfrm>
              <a:off x="7950142"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5" name="Google Shape;6465;p16"/>
            <p:cNvSpPr/>
            <p:nvPr/>
          </p:nvSpPr>
          <p:spPr>
            <a:xfrm>
              <a:off x="8263196"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6" name="Google Shape;6466;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7" name="Google Shape;6467;p16"/>
            <p:cNvSpPr/>
            <p:nvPr/>
          </p:nvSpPr>
          <p:spPr>
            <a:xfrm>
              <a:off x="7792142"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8" name="Google Shape;6468;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69" name="Google Shape;6469;p16"/>
            <p:cNvSpPr/>
            <p:nvPr/>
          </p:nvSpPr>
          <p:spPr>
            <a:xfrm>
              <a:off x="8106669"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0" name="Google Shape;6470;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1" name="Google Shape;6471;p16"/>
            <p:cNvSpPr/>
            <p:nvPr/>
          </p:nvSpPr>
          <p:spPr>
            <a:xfrm>
              <a:off x="8419722"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2" name="Google Shape;6472;p16"/>
            <p:cNvSpPr/>
            <p:nvPr/>
          </p:nvSpPr>
          <p:spPr>
            <a:xfrm>
              <a:off x="8106669" y="5041302"/>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3" name="Google Shape;6473;p16"/>
            <p:cNvSpPr/>
            <p:nvPr/>
          </p:nvSpPr>
          <p:spPr>
            <a:xfrm>
              <a:off x="7950142"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4" name="Google Shape;6474;p16"/>
            <p:cNvSpPr/>
            <p:nvPr/>
          </p:nvSpPr>
          <p:spPr>
            <a:xfrm>
              <a:off x="8263196"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5" name="Google Shape;6475;p16"/>
            <p:cNvSpPr/>
            <p:nvPr/>
          </p:nvSpPr>
          <p:spPr>
            <a:xfrm>
              <a:off x="7792142"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6" name="Google Shape;6476;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7" name="Google Shape;6477;p16"/>
            <p:cNvSpPr/>
            <p:nvPr/>
          </p:nvSpPr>
          <p:spPr>
            <a:xfrm>
              <a:off x="8106669"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8" name="Google Shape;6478;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79" name="Google Shape;6479;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0" name="Google Shape;6480;p16"/>
            <p:cNvSpPr/>
            <p:nvPr/>
          </p:nvSpPr>
          <p:spPr>
            <a:xfrm>
              <a:off x="7479088"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1" name="Google Shape;6481;p16"/>
            <p:cNvSpPr/>
            <p:nvPr/>
          </p:nvSpPr>
          <p:spPr>
            <a:xfrm>
              <a:off x="7792142"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2" name="Google Shape;6482;p16"/>
            <p:cNvSpPr/>
            <p:nvPr/>
          </p:nvSpPr>
          <p:spPr>
            <a:xfrm>
              <a:off x="7479088"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3" name="Google Shape;6483;p16"/>
            <p:cNvSpPr/>
            <p:nvPr/>
          </p:nvSpPr>
          <p:spPr>
            <a:xfrm>
              <a:off x="7322562" y="3942790"/>
              <a:ext cx="95218" cy="95218"/>
            </a:xfrm>
            <a:custGeom>
              <a:avLst/>
              <a:gdLst/>
              <a:ahLst/>
              <a:cxnLst/>
              <a:rect l="l" t="t" r="r" b="b"/>
              <a:pathLst>
                <a:path w="775" h="775"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4" name="Google Shape;6484;p16"/>
            <p:cNvSpPr/>
            <p:nvPr/>
          </p:nvSpPr>
          <p:spPr>
            <a:xfrm>
              <a:off x="7635615" y="3942790"/>
              <a:ext cx="93744" cy="95218"/>
            </a:xfrm>
            <a:custGeom>
              <a:avLst/>
              <a:gdLst/>
              <a:ahLst/>
              <a:cxnLst/>
              <a:rect l="l" t="t" r="r" b="b"/>
              <a:pathLst>
                <a:path w="763" h="775"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5" name="Google Shape;6485;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6" name="Google Shape;6486;p16"/>
            <p:cNvSpPr/>
            <p:nvPr/>
          </p:nvSpPr>
          <p:spPr>
            <a:xfrm>
              <a:off x="7164684"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7" name="Google Shape;6487;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8" name="Google Shape;6488;p16"/>
            <p:cNvSpPr/>
            <p:nvPr/>
          </p:nvSpPr>
          <p:spPr>
            <a:xfrm>
              <a:off x="7479088"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89" name="Google Shape;6489;p16"/>
            <p:cNvSpPr/>
            <p:nvPr/>
          </p:nvSpPr>
          <p:spPr>
            <a:xfrm>
              <a:off x="7792142"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0" name="Google Shape;6490;p16"/>
            <p:cNvSpPr/>
            <p:nvPr/>
          </p:nvSpPr>
          <p:spPr>
            <a:xfrm>
              <a:off x="7479088"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1" name="Google Shape;6491;p16"/>
            <p:cNvSpPr/>
            <p:nvPr/>
          </p:nvSpPr>
          <p:spPr>
            <a:xfrm>
              <a:off x="7322562" y="4570248"/>
              <a:ext cx="95218" cy="93744"/>
            </a:xfrm>
            <a:custGeom>
              <a:avLst/>
              <a:gdLst/>
              <a:ahLst/>
              <a:cxnLst/>
              <a:rect l="l" t="t" r="r" b="b"/>
              <a:pathLst>
                <a:path w="775" h="763" extrusionOk="0">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2" name="Google Shape;6492;p16"/>
            <p:cNvSpPr/>
            <p:nvPr/>
          </p:nvSpPr>
          <p:spPr>
            <a:xfrm>
              <a:off x="7635615" y="4570248"/>
              <a:ext cx="93744" cy="93744"/>
            </a:xfrm>
            <a:custGeom>
              <a:avLst/>
              <a:gdLst/>
              <a:ahLst/>
              <a:cxnLst/>
              <a:rect l="l" t="t" r="r" b="b"/>
              <a:pathLst>
                <a:path w="763" h="763" extrusionOk="0">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3" name="Google Shape;6493;p16"/>
            <p:cNvSpPr/>
            <p:nvPr/>
          </p:nvSpPr>
          <p:spPr>
            <a:xfrm>
              <a:off x="7322562" y="4257195"/>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4" name="Google Shape;6494;p16"/>
            <p:cNvSpPr/>
            <p:nvPr/>
          </p:nvSpPr>
          <p:spPr>
            <a:xfrm>
              <a:off x="7635615" y="4257195"/>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5" name="Google Shape;6495;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6" name="Google Shape;6496;p16"/>
            <p:cNvSpPr/>
            <p:nvPr/>
          </p:nvSpPr>
          <p:spPr>
            <a:xfrm>
              <a:off x="7164684"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7" name="Google Shape;6497;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8" name="Google Shape;6498;p16"/>
            <p:cNvSpPr/>
            <p:nvPr/>
          </p:nvSpPr>
          <p:spPr>
            <a:xfrm>
              <a:off x="7479088"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499" name="Google Shape;6499;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0" name="Google Shape;6500;p16"/>
            <p:cNvSpPr/>
            <p:nvPr/>
          </p:nvSpPr>
          <p:spPr>
            <a:xfrm>
              <a:off x="7792142"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1" name="Google Shape;6501;p16"/>
            <p:cNvSpPr/>
            <p:nvPr/>
          </p:nvSpPr>
          <p:spPr>
            <a:xfrm>
              <a:off x="7479088"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2" name="Google Shape;6502;p16"/>
            <p:cNvSpPr/>
            <p:nvPr/>
          </p:nvSpPr>
          <p:spPr>
            <a:xfrm>
              <a:off x="7322562" y="4884775"/>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3" name="Google Shape;6503;p16"/>
            <p:cNvSpPr/>
            <p:nvPr/>
          </p:nvSpPr>
          <p:spPr>
            <a:xfrm>
              <a:off x="7635615" y="4884775"/>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4" name="Google Shape;6504;p16"/>
            <p:cNvSpPr/>
            <p:nvPr/>
          </p:nvSpPr>
          <p:spPr>
            <a:xfrm>
              <a:off x="7164684"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5" name="Google Shape;6505;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6" name="Google Shape;6506;p16"/>
            <p:cNvSpPr/>
            <p:nvPr/>
          </p:nvSpPr>
          <p:spPr>
            <a:xfrm>
              <a:off x="7479088"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7" name="Google Shape;6507;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8" name="Google Shape;6508;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09" name="Google Shape;6509;p16"/>
            <p:cNvSpPr/>
            <p:nvPr/>
          </p:nvSpPr>
          <p:spPr>
            <a:xfrm>
              <a:off x="685015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0" name="Google Shape;6510;p16"/>
            <p:cNvSpPr/>
            <p:nvPr/>
          </p:nvSpPr>
          <p:spPr>
            <a:xfrm>
              <a:off x="7164684"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1" name="Google Shape;6511;p16"/>
            <p:cNvSpPr/>
            <p:nvPr/>
          </p:nvSpPr>
          <p:spPr>
            <a:xfrm>
              <a:off x="6850156"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2" name="Google Shape;6512;p16"/>
            <p:cNvSpPr/>
            <p:nvPr/>
          </p:nvSpPr>
          <p:spPr>
            <a:xfrm>
              <a:off x="6693630"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3" name="Google Shape;6513;p16"/>
            <p:cNvSpPr/>
            <p:nvPr/>
          </p:nvSpPr>
          <p:spPr>
            <a:xfrm>
              <a:off x="7008157"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4" name="Google Shape;6514;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5" name="Google Shape;6515;p16"/>
            <p:cNvSpPr/>
            <p:nvPr/>
          </p:nvSpPr>
          <p:spPr>
            <a:xfrm>
              <a:off x="6538578"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6" name="Google Shape;6516;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7" name="Google Shape;6517;p16"/>
            <p:cNvSpPr/>
            <p:nvPr/>
          </p:nvSpPr>
          <p:spPr>
            <a:xfrm>
              <a:off x="685015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8" name="Google Shape;6518;p16"/>
            <p:cNvSpPr/>
            <p:nvPr/>
          </p:nvSpPr>
          <p:spPr>
            <a:xfrm>
              <a:off x="7164684"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19" name="Google Shape;6519;p16"/>
            <p:cNvSpPr/>
            <p:nvPr/>
          </p:nvSpPr>
          <p:spPr>
            <a:xfrm>
              <a:off x="6850156"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0" name="Google Shape;6520;p16"/>
            <p:cNvSpPr/>
            <p:nvPr/>
          </p:nvSpPr>
          <p:spPr>
            <a:xfrm>
              <a:off x="6693630"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1" name="Google Shape;6521;p16"/>
            <p:cNvSpPr/>
            <p:nvPr/>
          </p:nvSpPr>
          <p:spPr>
            <a:xfrm>
              <a:off x="7008157"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2" name="Google Shape;6522;p16"/>
            <p:cNvSpPr/>
            <p:nvPr/>
          </p:nvSpPr>
          <p:spPr>
            <a:xfrm>
              <a:off x="6693630"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3" name="Google Shape;6523;p16"/>
            <p:cNvSpPr/>
            <p:nvPr/>
          </p:nvSpPr>
          <p:spPr>
            <a:xfrm>
              <a:off x="7008157"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4" name="Google Shape;6524;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5" name="Google Shape;6525;p16"/>
            <p:cNvSpPr/>
            <p:nvPr/>
          </p:nvSpPr>
          <p:spPr>
            <a:xfrm>
              <a:off x="6538578"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6" name="Google Shape;6526;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7" name="Google Shape;6527;p16"/>
            <p:cNvSpPr/>
            <p:nvPr/>
          </p:nvSpPr>
          <p:spPr>
            <a:xfrm>
              <a:off x="685015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8" name="Google Shape;6528;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29" name="Google Shape;6529;p16"/>
            <p:cNvSpPr/>
            <p:nvPr/>
          </p:nvSpPr>
          <p:spPr>
            <a:xfrm>
              <a:off x="7164684"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0" name="Google Shape;6530;p16"/>
            <p:cNvSpPr/>
            <p:nvPr/>
          </p:nvSpPr>
          <p:spPr>
            <a:xfrm>
              <a:off x="6850156"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1" name="Google Shape;6531;p16"/>
            <p:cNvSpPr/>
            <p:nvPr/>
          </p:nvSpPr>
          <p:spPr>
            <a:xfrm>
              <a:off x="6693630"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2" name="Google Shape;6532;p16"/>
            <p:cNvSpPr/>
            <p:nvPr/>
          </p:nvSpPr>
          <p:spPr>
            <a:xfrm>
              <a:off x="7008157"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3" name="Google Shape;6533;p16"/>
            <p:cNvSpPr/>
            <p:nvPr/>
          </p:nvSpPr>
          <p:spPr>
            <a:xfrm>
              <a:off x="6538578"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4" name="Google Shape;6534;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5" name="Google Shape;6535;p16"/>
            <p:cNvSpPr/>
            <p:nvPr/>
          </p:nvSpPr>
          <p:spPr>
            <a:xfrm>
              <a:off x="685015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6" name="Google Shape;6536;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7" name="Google Shape;6537;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8" name="Google Shape;6538;p16"/>
            <p:cNvSpPr/>
            <p:nvPr/>
          </p:nvSpPr>
          <p:spPr>
            <a:xfrm>
              <a:off x="622257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39" name="Google Shape;6539;p16"/>
            <p:cNvSpPr/>
            <p:nvPr/>
          </p:nvSpPr>
          <p:spPr>
            <a:xfrm>
              <a:off x="6538578"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0" name="Google Shape;6540;p16"/>
            <p:cNvSpPr/>
            <p:nvPr/>
          </p:nvSpPr>
          <p:spPr>
            <a:xfrm>
              <a:off x="6222576"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1" name="Google Shape;6541;p16"/>
            <p:cNvSpPr/>
            <p:nvPr/>
          </p:nvSpPr>
          <p:spPr>
            <a:xfrm>
              <a:off x="6066049"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2" name="Google Shape;6542;p16"/>
            <p:cNvSpPr/>
            <p:nvPr/>
          </p:nvSpPr>
          <p:spPr>
            <a:xfrm>
              <a:off x="6380577"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3" name="Google Shape;6543;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4" name="Google Shape;6544;p16"/>
            <p:cNvSpPr/>
            <p:nvPr/>
          </p:nvSpPr>
          <p:spPr>
            <a:xfrm>
              <a:off x="622257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5" name="Google Shape;6545;p16"/>
            <p:cNvSpPr/>
            <p:nvPr/>
          </p:nvSpPr>
          <p:spPr>
            <a:xfrm>
              <a:off x="6538578"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6" name="Google Shape;6546;p16"/>
            <p:cNvSpPr/>
            <p:nvPr/>
          </p:nvSpPr>
          <p:spPr>
            <a:xfrm>
              <a:off x="6222576"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7" name="Google Shape;6547;p16"/>
            <p:cNvSpPr/>
            <p:nvPr/>
          </p:nvSpPr>
          <p:spPr>
            <a:xfrm>
              <a:off x="6066049"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8" name="Google Shape;6548;p16"/>
            <p:cNvSpPr/>
            <p:nvPr/>
          </p:nvSpPr>
          <p:spPr>
            <a:xfrm>
              <a:off x="6380577"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49" name="Google Shape;6549;p16"/>
            <p:cNvSpPr/>
            <p:nvPr/>
          </p:nvSpPr>
          <p:spPr>
            <a:xfrm>
              <a:off x="6066049"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0" name="Google Shape;6550;p16"/>
            <p:cNvSpPr/>
            <p:nvPr/>
          </p:nvSpPr>
          <p:spPr>
            <a:xfrm>
              <a:off x="6380577"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1" name="Google Shape;6551;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2" name="Google Shape;6552;p16"/>
            <p:cNvSpPr/>
            <p:nvPr/>
          </p:nvSpPr>
          <p:spPr>
            <a:xfrm>
              <a:off x="622257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3" name="Google Shape;6553;p16"/>
            <p:cNvSpPr/>
            <p:nvPr/>
          </p:nvSpPr>
          <p:spPr>
            <a:xfrm>
              <a:off x="6538578"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4" name="Google Shape;6554;p16"/>
            <p:cNvSpPr/>
            <p:nvPr/>
          </p:nvSpPr>
          <p:spPr>
            <a:xfrm>
              <a:off x="6222576"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5" name="Google Shape;6555;p16"/>
            <p:cNvSpPr/>
            <p:nvPr/>
          </p:nvSpPr>
          <p:spPr>
            <a:xfrm>
              <a:off x="6066049"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6" name="Google Shape;6556;p16"/>
            <p:cNvSpPr/>
            <p:nvPr/>
          </p:nvSpPr>
          <p:spPr>
            <a:xfrm>
              <a:off x="6380577"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7" name="Google Shape;6557;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558" name="Google Shape;6558;p16"/>
            <p:cNvSpPr/>
            <p:nvPr/>
          </p:nvSpPr>
          <p:spPr>
            <a:xfrm>
              <a:off x="622257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p:cSld name="CUSTOM_1">
    <p:bg>
      <p:bgPr>
        <a:solidFill>
          <a:schemeClr val="accent2"/>
        </a:solidFill>
        <a:effectLst/>
      </p:bgPr>
    </p:bg>
    <p:spTree>
      <p:nvGrpSpPr>
        <p:cNvPr id="1" name="Shape 6695"/>
        <p:cNvGrpSpPr/>
        <p:nvPr/>
      </p:nvGrpSpPr>
      <p:grpSpPr>
        <a:xfrm>
          <a:off x="0" y="0"/>
          <a:ext cx="0" cy="0"/>
          <a:chOff x="0" y="0"/>
          <a:chExt cx="0" cy="0"/>
        </a:xfrm>
      </p:grpSpPr>
      <p:grpSp>
        <p:nvGrpSpPr>
          <p:cNvPr id="6696" name="Google Shape;6696;p22"/>
          <p:cNvGrpSpPr/>
          <p:nvPr/>
        </p:nvGrpSpPr>
        <p:grpSpPr>
          <a:xfrm flipH="1">
            <a:off x="-18" y="-807156"/>
            <a:ext cx="6852281" cy="10713171"/>
            <a:chOff x="-7728237" y="-419075"/>
            <a:chExt cx="15443501" cy="5562608"/>
          </a:xfrm>
        </p:grpSpPr>
        <p:sp>
          <p:nvSpPr>
            <p:cNvPr id="6697" name="Google Shape;6697;p22"/>
            <p:cNvSpPr/>
            <p:nvPr/>
          </p:nvSpPr>
          <p:spPr>
            <a:xfrm>
              <a:off x="3857953" y="2561831"/>
              <a:ext cx="3857311" cy="1033759"/>
            </a:xfrm>
            <a:custGeom>
              <a:avLst/>
              <a:gdLst/>
              <a:ahLst/>
              <a:cxnLst/>
              <a:rect l="l" t="t" r="r" b="b"/>
              <a:pathLst>
                <a:path w="55806" h="14956" extrusionOk="0">
                  <a:moveTo>
                    <a:pt x="1" y="1"/>
                  </a:moveTo>
                  <a:lnTo>
                    <a:pt x="55805" y="14955"/>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nvGrpSpPr>
            <p:cNvPr id="6698" name="Google Shape;6698;p22"/>
            <p:cNvGrpSpPr/>
            <p:nvPr/>
          </p:nvGrpSpPr>
          <p:grpSpPr>
            <a:xfrm>
              <a:off x="-7728237" y="-419075"/>
              <a:ext cx="15443501" cy="5562608"/>
              <a:chOff x="-7728237" y="-419075"/>
              <a:chExt cx="15443501" cy="5562608"/>
            </a:xfrm>
          </p:grpSpPr>
          <p:sp>
            <p:nvSpPr>
              <p:cNvPr id="6699" name="Google Shape;6699;p22"/>
              <p:cNvSpPr/>
              <p:nvPr/>
            </p:nvSpPr>
            <p:spPr>
              <a:xfrm>
                <a:off x="1296122" y="0"/>
                <a:ext cx="2561933" cy="2561933"/>
              </a:xfrm>
              <a:custGeom>
                <a:avLst/>
                <a:gdLst/>
                <a:ahLst/>
                <a:cxnLst/>
                <a:rect l="l" t="t" r="r" b="b"/>
                <a:pathLst>
                  <a:path w="37065" h="37065" extrusionOk="0">
                    <a:moveTo>
                      <a:pt x="1" y="1"/>
                    </a:moveTo>
                    <a:lnTo>
                      <a:pt x="37065" y="37065"/>
                    </a:lnTo>
                    <a:lnTo>
                      <a:pt x="15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0" name="Google Shape;6700;p22"/>
              <p:cNvSpPr/>
              <p:nvPr/>
            </p:nvSpPr>
            <p:spPr>
              <a:xfrm>
                <a:off x="-7728185" y="2561825"/>
                <a:ext cx="11586214" cy="2581703"/>
              </a:xfrm>
              <a:custGeom>
                <a:avLst/>
                <a:gdLst/>
                <a:ahLst/>
                <a:cxnLst/>
                <a:rect l="l" t="t" r="r" b="b"/>
                <a:pathLst>
                  <a:path w="55817" h="32231" extrusionOk="0">
                    <a:moveTo>
                      <a:pt x="55817" y="1"/>
                    </a:moveTo>
                    <a:lnTo>
                      <a:pt x="0" y="14955"/>
                    </a:lnTo>
                    <a:lnTo>
                      <a:pt x="0" y="14955"/>
                    </a:lnTo>
                    <a:lnTo>
                      <a:pt x="0" y="32231"/>
                    </a:lnTo>
                    <a:lnTo>
                      <a:pt x="55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1" name="Google Shape;6701;p22"/>
              <p:cNvSpPr/>
              <p:nvPr/>
            </p:nvSpPr>
            <p:spPr>
              <a:xfrm>
                <a:off x="-7728237" y="-19827"/>
                <a:ext cx="11586214" cy="2581702"/>
              </a:xfrm>
              <a:custGeom>
                <a:avLst/>
                <a:gdLst/>
                <a:ahLst/>
                <a:cxnLst/>
                <a:rect l="l" t="t" r="r" b="b"/>
                <a:pathLst>
                  <a:path w="55817" h="14943" extrusionOk="0">
                    <a:moveTo>
                      <a:pt x="0" y="0"/>
                    </a:moveTo>
                    <a:lnTo>
                      <a:pt x="0" y="14943"/>
                    </a:lnTo>
                    <a:lnTo>
                      <a:pt x="55817" y="1494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2" name="Google Shape;6702;p22"/>
              <p:cNvSpPr/>
              <p:nvPr/>
            </p:nvSpPr>
            <p:spPr>
              <a:xfrm>
                <a:off x="-1384678" y="2561825"/>
                <a:ext cx="5242776" cy="2581701"/>
              </a:xfrm>
              <a:custGeom>
                <a:avLst/>
                <a:gdLst/>
                <a:ahLst/>
                <a:cxnLst/>
                <a:rect l="l" t="t" r="r" b="b"/>
                <a:pathLst>
                  <a:path w="37363" h="37351" extrusionOk="0">
                    <a:moveTo>
                      <a:pt x="37363" y="1"/>
                    </a:moveTo>
                    <a:lnTo>
                      <a:pt x="1" y="37351"/>
                    </a:lnTo>
                    <a:lnTo>
                      <a:pt x="15789" y="37351"/>
                    </a:lnTo>
                    <a:lnTo>
                      <a:pt x="373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3" name="Google Shape;6703;p22"/>
              <p:cNvSpPr/>
              <p:nvPr/>
            </p:nvSpPr>
            <p:spPr>
              <a:xfrm>
                <a:off x="3165034" y="2561831"/>
                <a:ext cx="692997" cy="2581701"/>
              </a:xfrm>
              <a:custGeom>
                <a:avLst/>
                <a:gdLst/>
                <a:ahLst/>
                <a:cxnLst/>
                <a:rect l="l" t="t" r="r" b="b"/>
                <a:pathLst>
                  <a:path w="10026" h="37351" extrusionOk="0">
                    <a:moveTo>
                      <a:pt x="10026" y="1"/>
                    </a:moveTo>
                    <a:lnTo>
                      <a:pt x="1" y="37351"/>
                    </a:lnTo>
                    <a:lnTo>
                      <a:pt x="10026" y="37351"/>
                    </a:lnTo>
                    <a:lnTo>
                      <a:pt x="100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4" name="Google Shape;6704;p22"/>
              <p:cNvSpPr/>
              <p:nvPr/>
            </p:nvSpPr>
            <p:spPr>
              <a:xfrm>
                <a:off x="3857953" y="0"/>
                <a:ext cx="2561103" cy="2561933"/>
              </a:xfrm>
              <a:custGeom>
                <a:avLst/>
                <a:gdLst/>
                <a:ahLst/>
                <a:cxnLst/>
                <a:rect l="l" t="t" r="r" b="b"/>
                <a:pathLst>
                  <a:path w="37053" h="37065" extrusionOk="0">
                    <a:moveTo>
                      <a:pt x="21384" y="1"/>
                    </a:moveTo>
                    <a:lnTo>
                      <a:pt x="1" y="37065"/>
                    </a:lnTo>
                    <a:lnTo>
                      <a:pt x="37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5" name="Google Shape;6705;p22"/>
              <p:cNvSpPr/>
              <p:nvPr/>
            </p:nvSpPr>
            <p:spPr>
              <a:xfrm>
                <a:off x="3857953" y="2561831"/>
                <a:ext cx="1490435" cy="2581701"/>
              </a:xfrm>
              <a:custGeom>
                <a:avLst/>
                <a:gdLst/>
                <a:ahLst/>
                <a:cxnLst/>
                <a:rect l="l" t="t" r="r" b="b"/>
                <a:pathLst>
                  <a:path w="21563" h="37351" extrusionOk="0">
                    <a:moveTo>
                      <a:pt x="1" y="1"/>
                    </a:moveTo>
                    <a:lnTo>
                      <a:pt x="9990" y="37351"/>
                    </a:lnTo>
                    <a:lnTo>
                      <a:pt x="21563" y="3735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6" name="Google Shape;6706;p22"/>
              <p:cNvSpPr/>
              <p:nvPr/>
            </p:nvSpPr>
            <p:spPr>
              <a:xfrm>
                <a:off x="3857953" y="334122"/>
                <a:ext cx="3857311" cy="2227807"/>
              </a:xfrm>
              <a:custGeom>
                <a:avLst/>
                <a:gdLst/>
                <a:ahLst/>
                <a:cxnLst/>
                <a:rect l="l" t="t" r="r" b="b"/>
                <a:pathLst>
                  <a:path w="55806" h="32231" extrusionOk="0">
                    <a:moveTo>
                      <a:pt x="55805" y="1"/>
                    </a:moveTo>
                    <a:lnTo>
                      <a:pt x="1" y="32231"/>
                    </a:lnTo>
                    <a:lnTo>
                      <a:pt x="55805" y="17288"/>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7" name="Google Shape;6707;p22"/>
              <p:cNvSpPr/>
              <p:nvPr/>
            </p:nvSpPr>
            <p:spPr>
              <a:xfrm>
                <a:off x="2378320" y="0"/>
                <a:ext cx="1479721" cy="2561933"/>
              </a:xfrm>
              <a:custGeom>
                <a:avLst/>
                <a:gdLst/>
                <a:ahLst/>
                <a:cxnLst/>
                <a:rect l="l" t="t" r="r" b="b"/>
                <a:pathLst>
                  <a:path w="21408" h="37065" extrusionOk="0">
                    <a:moveTo>
                      <a:pt x="0" y="1"/>
                    </a:moveTo>
                    <a:lnTo>
                      <a:pt x="21408" y="37065"/>
                    </a:lnTo>
                    <a:lnTo>
                      <a:pt x="114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8" name="Google Shape;6708;p22"/>
              <p:cNvSpPr/>
              <p:nvPr/>
            </p:nvSpPr>
            <p:spPr>
              <a:xfrm>
                <a:off x="3857953" y="0"/>
                <a:ext cx="685601" cy="2561933"/>
              </a:xfrm>
              <a:custGeom>
                <a:avLst/>
                <a:gdLst/>
                <a:ahLst/>
                <a:cxnLst/>
                <a:rect l="l" t="t" r="r" b="b"/>
                <a:pathLst>
                  <a:path w="9919" h="37065" extrusionOk="0">
                    <a:moveTo>
                      <a:pt x="1" y="1"/>
                    </a:moveTo>
                    <a:lnTo>
                      <a:pt x="1" y="37065"/>
                    </a:lnTo>
                    <a:lnTo>
                      <a:pt x="99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09" name="Google Shape;6709;p22"/>
              <p:cNvSpPr/>
              <p:nvPr/>
            </p:nvSpPr>
            <p:spPr>
              <a:xfrm>
                <a:off x="-1384635" y="-419075"/>
                <a:ext cx="5242751" cy="2981045"/>
              </a:xfrm>
              <a:custGeom>
                <a:avLst/>
                <a:gdLst/>
                <a:ahLst/>
                <a:cxnLst/>
                <a:rect l="l" t="t" r="r" b="b"/>
                <a:pathLst>
                  <a:path w="55817" h="37065" extrusionOk="0">
                    <a:moveTo>
                      <a:pt x="0" y="1"/>
                    </a:moveTo>
                    <a:lnTo>
                      <a:pt x="0" y="4835"/>
                    </a:lnTo>
                    <a:lnTo>
                      <a:pt x="55817" y="37065"/>
                    </a:lnTo>
                    <a:lnTo>
                      <a:pt x="187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sp>
            <p:nvSpPr>
              <p:cNvPr id="6710" name="Google Shape;6710;p22"/>
              <p:cNvSpPr/>
              <p:nvPr/>
            </p:nvSpPr>
            <p:spPr>
              <a:xfrm>
                <a:off x="3857953" y="2561831"/>
                <a:ext cx="3857311" cy="2581701"/>
              </a:xfrm>
              <a:custGeom>
                <a:avLst/>
                <a:gdLst/>
                <a:ahLst/>
                <a:cxnLst/>
                <a:rect l="l" t="t" r="r" b="b"/>
                <a:pathLst>
                  <a:path w="55806" h="37351" extrusionOk="0">
                    <a:moveTo>
                      <a:pt x="1" y="1"/>
                    </a:moveTo>
                    <a:lnTo>
                      <a:pt x="37351" y="37351"/>
                    </a:lnTo>
                    <a:lnTo>
                      <a:pt x="55805" y="37351"/>
                    </a:lnTo>
                    <a:lnTo>
                      <a:pt x="55805" y="3223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96"/>
              </a:p>
            </p:txBody>
          </p:sp>
        </p:grpSp>
      </p:grpSp>
      <p:sp>
        <p:nvSpPr>
          <p:cNvPr id="6711" name="Google Shape;6711;p22"/>
          <p:cNvSpPr txBox="1">
            <a:spLocks noGrp="1"/>
          </p:cNvSpPr>
          <p:nvPr>
            <p:ph type="title"/>
          </p:nvPr>
        </p:nvSpPr>
        <p:spPr>
          <a:xfrm>
            <a:off x="540000" y="1040000"/>
            <a:ext cx="5778000" cy="919822"/>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942469" y="3277396"/>
            <a:ext cx="2231550" cy="512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3081"/>
              </a:spcBef>
              <a:spcAft>
                <a:spcPts val="0"/>
              </a:spcAft>
              <a:buNone/>
              <a:defRPr/>
            </a:lvl2pPr>
            <a:lvl3pPr lvl="2">
              <a:spcBef>
                <a:spcPts val="3081"/>
              </a:spcBef>
              <a:spcAft>
                <a:spcPts val="0"/>
              </a:spcAft>
              <a:buNone/>
              <a:defRPr/>
            </a:lvl3pPr>
            <a:lvl4pPr lvl="3">
              <a:spcBef>
                <a:spcPts val="3081"/>
              </a:spcBef>
              <a:spcAft>
                <a:spcPts val="0"/>
              </a:spcAft>
              <a:buNone/>
              <a:defRPr/>
            </a:lvl4pPr>
            <a:lvl5pPr lvl="4">
              <a:spcBef>
                <a:spcPts val="3081"/>
              </a:spcBef>
              <a:spcAft>
                <a:spcPts val="0"/>
              </a:spcAft>
              <a:buNone/>
              <a:defRPr/>
            </a:lvl5pPr>
            <a:lvl6pPr lvl="5">
              <a:spcBef>
                <a:spcPts val="3081"/>
              </a:spcBef>
              <a:spcAft>
                <a:spcPts val="0"/>
              </a:spcAft>
              <a:buNone/>
              <a:defRPr/>
            </a:lvl6pPr>
            <a:lvl7pPr lvl="6">
              <a:spcBef>
                <a:spcPts val="3081"/>
              </a:spcBef>
              <a:spcAft>
                <a:spcPts val="0"/>
              </a:spcAft>
              <a:buNone/>
              <a:defRPr/>
            </a:lvl7pPr>
            <a:lvl8pPr lvl="7">
              <a:spcBef>
                <a:spcPts val="3081"/>
              </a:spcBef>
              <a:spcAft>
                <a:spcPts val="0"/>
              </a:spcAft>
              <a:buNone/>
              <a:defRPr/>
            </a:lvl8pPr>
            <a:lvl9pPr lvl="8">
              <a:spcBef>
                <a:spcPts val="3081"/>
              </a:spcBef>
              <a:spcAft>
                <a:spcPts val="3081"/>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1040000"/>
            <a:ext cx="5778000" cy="919822"/>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lackey"/>
              <a:buNone/>
              <a:defRPr sz="2800">
                <a:solidFill>
                  <a:schemeClr val="dk1"/>
                </a:solidFill>
                <a:latin typeface="Slackey"/>
                <a:ea typeface="Slackey"/>
                <a:cs typeface="Slackey"/>
                <a:sym typeface="Slacke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40000" y="2219582"/>
            <a:ext cx="5778000" cy="6579733"/>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1pPr>
            <a:lvl2pPr marL="914400" lvl="1"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2pPr>
            <a:lvl3pPr marL="1371600" lvl="2"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3pPr>
            <a:lvl4pPr marL="1828800" lvl="3"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4pPr>
            <a:lvl5pPr marL="2286000" lvl="4"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5pPr>
            <a:lvl6pPr marL="2743200" lvl="5"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6pPr>
            <a:lvl7pPr marL="3200400" lvl="6"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7pPr>
            <a:lvl8pPr marL="3657600" lvl="7"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8pPr>
            <a:lvl9pPr marL="4114800" lvl="8" indent="-330200">
              <a:lnSpc>
                <a:spcPct val="115000"/>
              </a:lnSpc>
              <a:spcBef>
                <a:spcPts val="1600"/>
              </a:spcBef>
              <a:spcAft>
                <a:spcPts val="160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6" r:id="rId3"/>
    <p:sldLayoutId id="2147483658" r:id="rId4"/>
    <p:sldLayoutId id="2147483659" r:id="rId5"/>
    <p:sldLayoutId id="2147483660" r:id="rId6"/>
    <p:sldLayoutId id="2147483661" r:id="rId7"/>
    <p:sldLayoutId id="2147483662" r:id="rId8"/>
    <p:sldLayoutId id="2147483668"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9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00"/>
        <p:cNvGrpSpPr/>
        <p:nvPr/>
      </p:nvGrpSpPr>
      <p:grpSpPr>
        <a:xfrm>
          <a:off x="0" y="0"/>
          <a:ext cx="0" cy="0"/>
          <a:chOff x="0" y="0"/>
          <a:chExt cx="0" cy="0"/>
        </a:xfrm>
      </p:grpSpPr>
      <p:sp>
        <p:nvSpPr>
          <p:cNvPr id="9" name="Google Shape;10457;p50">
            <a:extLst>
              <a:ext uri="{FF2B5EF4-FFF2-40B4-BE49-F238E27FC236}">
                <a16:creationId xmlns:a16="http://schemas.microsoft.com/office/drawing/2014/main" id="{20892067-9566-384A-A0DF-B0732A000B4D}"/>
              </a:ext>
            </a:extLst>
          </p:cNvPr>
          <p:cNvSpPr txBox="1">
            <a:spLocks/>
          </p:cNvSpPr>
          <p:nvPr/>
        </p:nvSpPr>
        <p:spPr>
          <a:xfrm>
            <a:off x="0" y="241941"/>
            <a:ext cx="7422776" cy="1335310"/>
          </a:xfrm>
          <a:prstGeom prst="rect">
            <a:avLst/>
          </a:prstGeom>
          <a:noFill/>
          <a:ln>
            <a:noFill/>
          </a:ln>
        </p:spPr>
        <p:txBody>
          <a:bodyPr spcFirstLastPara="1" wrap="square" lIns="176078" tIns="176078" rIns="176078" bIns="176078"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Slackey"/>
              <a:buNone/>
              <a:defRPr sz="8667" b="0" i="0" u="none" strike="noStrike" cap="none">
                <a:solidFill>
                  <a:schemeClr val="dk1"/>
                </a:solidFill>
                <a:latin typeface="Slackey"/>
                <a:ea typeface="Slackey"/>
                <a:cs typeface="Slackey"/>
                <a:sym typeface="Slackey"/>
              </a:defRPr>
            </a:lvl1pPr>
            <a:lvl2pPr marR="0" lvl="1"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10015" b="0" i="0" u="none" strike="noStrike" cap="none">
                <a:solidFill>
                  <a:schemeClr val="dk1"/>
                </a:solidFill>
                <a:latin typeface="Arial"/>
                <a:ea typeface="Arial"/>
                <a:cs typeface="Arial"/>
                <a:sym typeface="Arial"/>
              </a:defRPr>
            </a:lvl9pPr>
          </a:lstStyle>
          <a:p>
            <a:r>
              <a:rPr lang="en-GB" sz="6500" dirty="0"/>
              <a:t>The King’s Sixth Form</a:t>
            </a:r>
          </a:p>
        </p:txBody>
      </p:sp>
      <p:sp>
        <p:nvSpPr>
          <p:cNvPr id="10" name="Google Shape;10642;p59">
            <a:extLst>
              <a:ext uri="{FF2B5EF4-FFF2-40B4-BE49-F238E27FC236}">
                <a16:creationId xmlns:a16="http://schemas.microsoft.com/office/drawing/2014/main" id="{51AE2630-52CF-8748-9295-27F17CEB2EA2}"/>
              </a:ext>
            </a:extLst>
          </p:cNvPr>
          <p:cNvSpPr/>
          <p:nvPr/>
        </p:nvSpPr>
        <p:spPr>
          <a:xfrm>
            <a:off x="633862" y="3172521"/>
            <a:ext cx="5872364" cy="3390900"/>
          </a:xfrm>
          <a:custGeom>
            <a:avLst/>
            <a:gdLst/>
            <a:ahLst/>
            <a:cxnLst/>
            <a:rect l="l" t="t" r="r" b="b"/>
            <a:pathLst>
              <a:path w="27410" h="22500" extrusionOk="0">
                <a:moveTo>
                  <a:pt x="1" y="1"/>
                </a:moveTo>
                <a:lnTo>
                  <a:pt x="1" y="1"/>
                </a:lnTo>
                <a:cubicBezTo>
                  <a:pt x="13" y="36"/>
                  <a:pt x="13" y="96"/>
                  <a:pt x="37" y="203"/>
                </a:cubicBezTo>
                <a:cubicBezTo>
                  <a:pt x="2144" y="5323"/>
                  <a:pt x="4228" y="10442"/>
                  <a:pt x="6323" y="15562"/>
                </a:cubicBezTo>
                <a:cubicBezTo>
                  <a:pt x="6334" y="15606"/>
                  <a:pt x="6365" y="15671"/>
                  <a:pt x="6417" y="15671"/>
                </a:cubicBezTo>
                <a:cubicBezTo>
                  <a:pt x="6421" y="15671"/>
                  <a:pt x="6426" y="15670"/>
                  <a:pt x="6430" y="15669"/>
                </a:cubicBezTo>
                <a:cubicBezTo>
                  <a:pt x="6501" y="15672"/>
                  <a:pt x="6571" y="15673"/>
                  <a:pt x="6642" y="15673"/>
                </a:cubicBezTo>
                <a:cubicBezTo>
                  <a:pt x="6835" y="15673"/>
                  <a:pt x="7028" y="15666"/>
                  <a:pt x="7225" y="15666"/>
                </a:cubicBezTo>
                <a:cubicBezTo>
                  <a:pt x="7297" y="15666"/>
                  <a:pt x="7369" y="15667"/>
                  <a:pt x="7442" y="15669"/>
                </a:cubicBezTo>
                <a:cubicBezTo>
                  <a:pt x="7877" y="15651"/>
                  <a:pt x="8314" y="15651"/>
                  <a:pt x="8753" y="15651"/>
                </a:cubicBezTo>
                <a:cubicBezTo>
                  <a:pt x="9193" y="15651"/>
                  <a:pt x="9633" y="15651"/>
                  <a:pt x="10074" y="15633"/>
                </a:cubicBezTo>
                <a:lnTo>
                  <a:pt x="17991" y="15633"/>
                </a:lnTo>
                <a:cubicBezTo>
                  <a:pt x="17765" y="16026"/>
                  <a:pt x="17539" y="16395"/>
                  <a:pt x="17324" y="16765"/>
                </a:cubicBezTo>
                <a:cubicBezTo>
                  <a:pt x="17384" y="16842"/>
                  <a:pt x="17464" y="16857"/>
                  <a:pt x="17551" y="16857"/>
                </a:cubicBezTo>
                <a:cubicBezTo>
                  <a:pt x="17605" y="16857"/>
                  <a:pt x="17661" y="16851"/>
                  <a:pt x="17716" y="16851"/>
                </a:cubicBezTo>
                <a:cubicBezTo>
                  <a:pt x="17749" y="16851"/>
                  <a:pt x="17781" y="16853"/>
                  <a:pt x="17813" y="16860"/>
                </a:cubicBezTo>
                <a:cubicBezTo>
                  <a:pt x="18035" y="16884"/>
                  <a:pt x="18261" y="16891"/>
                  <a:pt x="18488" y="16891"/>
                </a:cubicBezTo>
                <a:cubicBezTo>
                  <a:pt x="18753" y="16891"/>
                  <a:pt x="19019" y="16882"/>
                  <a:pt x="19281" y="16882"/>
                </a:cubicBezTo>
                <a:cubicBezTo>
                  <a:pt x="19347" y="16882"/>
                  <a:pt x="19414" y="16882"/>
                  <a:pt x="19480" y="16884"/>
                </a:cubicBezTo>
                <a:cubicBezTo>
                  <a:pt x="19313" y="17229"/>
                  <a:pt x="19134" y="17574"/>
                  <a:pt x="18968" y="17919"/>
                </a:cubicBezTo>
                <a:cubicBezTo>
                  <a:pt x="18694" y="18479"/>
                  <a:pt x="18456" y="19086"/>
                  <a:pt x="18134" y="19646"/>
                </a:cubicBezTo>
                <a:cubicBezTo>
                  <a:pt x="18158" y="19646"/>
                  <a:pt x="18194" y="19658"/>
                  <a:pt x="18217" y="19670"/>
                </a:cubicBezTo>
                <a:cubicBezTo>
                  <a:pt x="18408" y="19658"/>
                  <a:pt x="18601" y="19652"/>
                  <a:pt x="18793" y="19652"/>
                </a:cubicBezTo>
                <a:cubicBezTo>
                  <a:pt x="18985" y="19652"/>
                  <a:pt x="19176" y="19658"/>
                  <a:pt x="19360" y="19670"/>
                </a:cubicBezTo>
                <a:cubicBezTo>
                  <a:pt x="19488" y="19685"/>
                  <a:pt x="19618" y="19689"/>
                  <a:pt x="19748" y="19689"/>
                </a:cubicBezTo>
                <a:cubicBezTo>
                  <a:pt x="19921" y="19689"/>
                  <a:pt x="20095" y="19682"/>
                  <a:pt x="20265" y="19682"/>
                </a:cubicBezTo>
                <a:cubicBezTo>
                  <a:pt x="20253" y="19967"/>
                  <a:pt x="20265" y="20241"/>
                  <a:pt x="20242" y="20515"/>
                </a:cubicBezTo>
                <a:cubicBezTo>
                  <a:pt x="20206" y="21170"/>
                  <a:pt x="20158" y="21813"/>
                  <a:pt x="20063" y="22456"/>
                </a:cubicBezTo>
                <a:cubicBezTo>
                  <a:pt x="20079" y="22472"/>
                  <a:pt x="20113" y="22500"/>
                  <a:pt x="20144" y="22500"/>
                </a:cubicBezTo>
                <a:cubicBezTo>
                  <a:pt x="20158" y="22500"/>
                  <a:pt x="20171" y="22494"/>
                  <a:pt x="20182" y="22480"/>
                </a:cubicBezTo>
                <a:cubicBezTo>
                  <a:pt x="20396" y="22099"/>
                  <a:pt x="20658" y="21753"/>
                  <a:pt x="20908" y="21396"/>
                </a:cubicBezTo>
                <a:cubicBezTo>
                  <a:pt x="21492" y="20598"/>
                  <a:pt x="22027" y="19777"/>
                  <a:pt x="22599" y="18967"/>
                </a:cubicBezTo>
                <a:cubicBezTo>
                  <a:pt x="22647" y="18908"/>
                  <a:pt x="22658" y="18836"/>
                  <a:pt x="22682" y="18777"/>
                </a:cubicBezTo>
                <a:cubicBezTo>
                  <a:pt x="22444" y="18717"/>
                  <a:pt x="22206" y="18753"/>
                  <a:pt x="21980" y="18717"/>
                </a:cubicBezTo>
                <a:cubicBezTo>
                  <a:pt x="21878" y="18700"/>
                  <a:pt x="21776" y="18697"/>
                  <a:pt x="21676" y="18697"/>
                </a:cubicBezTo>
                <a:cubicBezTo>
                  <a:pt x="21609" y="18697"/>
                  <a:pt x="21543" y="18698"/>
                  <a:pt x="21478" y="18698"/>
                </a:cubicBezTo>
                <a:cubicBezTo>
                  <a:pt x="21364" y="18698"/>
                  <a:pt x="21253" y="18694"/>
                  <a:pt x="21146" y="18670"/>
                </a:cubicBezTo>
                <a:cubicBezTo>
                  <a:pt x="21206" y="18586"/>
                  <a:pt x="21289" y="18515"/>
                  <a:pt x="21373" y="18431"/>
                </a:cubicBezTo>
                <a:cubicBezTo>
                  <a:pt x="21849" y="17872"/>
                  <a:pt x="22349" y="17324"/>
                  <a:pt x="22837" y="16788"/>
                </a:cubicBezTo>
                <a:cubicBezTo>
                  <a:pt x="23099" y="16550"/>
                  <a:pt x="23313" y="16265"/>
                  <a:pt x="23587" y="16038"/>
                </a:cubicBezTo>
                <a:cubicBezTo>
                  <a:pt x="23659" y="15967"/>
                  <a:pt x="23766" y="15907"/>
                  <a:pt x="23766" y="15788"/>
                </a:cubicBezTo>
                <a:cubicBezTo>
                  <a:pt x="23397" y="15729"/>
                  <a:pt x="23016" y="15753"/>
                  <a:pt x="22647" y="15717"/>
                </a:cubicBezTo>
                <a:cubicBezTo>
                  <a:pt x="22337" y="15717"/>
                  <a:pt x="22027" y="15669"/>
                  <a:pt x="21706" y="15669"/>
                </a:cubicBezTo>
                <a:cubicBezTo>
                  <a:pt x="21468" y="15633"/>
                  <a:pt x="21254" y="15633"/>
                  <a:pt x="21015" y="15622"/>
                </a:cubicBezTo>
                <a:cubicBezTo>
                  <a:pt x="20730" y="15586"/>
                  <a:pt x="20456" y="15610"/>
                  <a:pt x="20182" y="15562"/>
                </a:cubicBezTo>
                <a:cubicBezTo>
                  <a:pt x="20313" y="15324"/>
                  <a:pt x="20432" y="15074"/>
                  <a:pt x="20563" y="14836"/>
                </a:cubicBezTo>
                <a:cubicBezTo>
                  <a:pt x="22813" y="10550"/>
                  <a:pt x="25040" y="6239"/>
                  <a:pt x="27290" y="1953"/>
                </a:cubicBezTo>
                <a:cubicBezTo>
                  <a:pt x="27326" y="1870"/>
                  <a:pt x="27409" y="1798"/>
                  <a:pt x="27397" y="1691"/>
                </a:cubicBezTo>
                <a:cubicBezTo>
                  <a:pt x="27340" y="1660"/>
                  <a:pt x="27273" y="1654"/>
                  <a:pt x="27202" y="1654"/>
                </a:cubicBezTo>
                <a:cubicBezTo>
                  <a:pt x="27157" y="1654"/>
                  <a:pt x="27110" y="1656"/>
                  <a:pt x="27063" y="1656"/>
                </a:cubicBezTo>
                <a:cubicBezTo>
                  <a:pt x="27016" y="1656"/>
                  <a:pt x="26968" y="1654"/>
                  <a:pt x="26921" y="1644"/>
                </a:cubicBezTo>
                <a:cubicBezTo>
                  <a:pt x="26671" y="1596"/>
                  <a:pt x="26409" y="1620"/>
                  <a:pt x="26159" y="1584"/>
                </a:cubicBezTo>
                <a:cubicBezTo>
                  <a:pt x="25635" y="1572"/>
                  <a:pt x="25099" y="1513"/>
                  <a:pt x="24563" y="1501"/>
                </a:cubicBezTo>
                <a:cubicBezTo>
                  <a:pt x="24325" y="1465"/>
                  <a:pt x="24075" y="1501"/>
                  <a:pt x="23837" y="1453"/>
                </a:cubicBezTo>
                <a:cubicBezTo>
                  <a:pt x="23611" y="1441"/>
                  <a:pt x="23409" y="1441"/>
                  <a:pt x="23182" y="1406"/>
                </a:cubicBezTo>
                <a:cubicBezTo>
                  <a:pt x="22897" y="1406"/>
                  <a:pt x="22623" y="1358"/>
                  <a:pt x="22325" y="1358"/>
                </a:cubicBezTo>
                <a:cubicBezTo>
                  <a:pt x="22039" y="1322"/>
                  <a:pt x="21754" y="1346"/>
                  <a:pt x="21492" y="1298"/>
                </a:cubicBezTo>
                <a:cubicBezTo>
                  <a:pt x="20956" y="1286"/>
                  <a:pt x="20432" y="1227"/>
                  <a:pt x="19908" y="1215"/>
                </a:cubicBezTo>
                <a:cubicBezTo>
                  <a:pt x="19670" y="1179"/>
                  <a:pt x="19432" y="1203"/>
                  <a:pt x="19194" y="1167"/>
                </a:cubicBezTo>
                <a:cubicBezTo>
                  <a:pt x="18658" y="1156"/>
                  <a:pt x="18122" y="1096"/>
                  <a:pt x="17586" y="1084"/>
                </a:cubicBezTo>
                <a:cubicBezTo>
                  <a:pt x="17348" y="1048"/>
                  <a:pt x="17098" y="1072"/>
                  <a:pt x="16860" y="1036"/>
                </a:cubicBezTo>
                <a:cubicBezTo>
                  <a:pt x="16646" y="1025"/>
                  <a:pt x="16443" y="1025"/>
                  <a:pt x="16229" y="989"/>
                </a:cubicBezTo>
                <a:cubicBezTo>
                  <a:pt x="16027" y="977"/>
                  <a:pt x="15812" y="977"/>
                  <a:pt x="15610" y="953"/>
                </a:cubicBezTo>
                <a:cubicBezTo>
                  <a:pt x="15324" y="953"/>
                  <a:pt x="15062" y="905"/>
                  <a:pt x="14777" y="905"/>
                </a:cubicBezTo>
                <a:cubicBezTo>
                  <a:pt x="14479" y="870"/>
                  <a:pt x="14181" y="870"/>
                  <a:pt x="13884" y="846"/>
                </a:cubicBezTo>
                <a:cubicBezTo>
                  <a:pt x="13610" y="846"/>
                  <a:pt x="13348" y="798"/>
                  <a:pt x="13074" y="798"/>
                </a:cubicBezTo>
                <a:cubicBezTo>
                  <a:pt x="12741" y="751"/>
                  <a:pt x="12407" y="751"/>
                  <a:pt x="12062" y="727"/>
                </a:cubicBezTo>
                <a:cubicBezTo>
                  <a:pt x="11824" y="727"/>
                  <a:pt x="11576" y="678"/>
                  <a:pt x="11336" y="678"/>
                </a:cubicBezTo>
                <a:cubicBezTo>
                  <a:pt x="11312" y="678"/>
                  <a:pt x="11288" y="678"/>
                  <a:pt x="11264" y="679"/>
                </a:cubicBezTo>
                <a:cubicBezTo>
                  <a:pt x="10990" y="632"/>
                  <a:pt x="10717" y="655"/>
                  <a:pt x="10443" y="620"/>
                </a:cubicBezTo>
                <a:cubicBezTo>
                  <a:pt x="10300" y="620"/>
                  <a:pt x="10145" y="620"/>
                  <a:pt x="10002" y="608"/>
                </a:cubicBezTo>
                <a:cubicBezTo>
                  <a:pt x="9764" y="572"/>
                  <a:pt x="9526" y="596"/>
                  <a:pt x="9300" y="560"/>
                </a:cubicBezTo>
                <a:cubicBezTo>
                  <a:pt x="8776" y="548"/>
                  <a:pt x="8252" y="489"/>
                  <a:pt x="7740" y="477"/>
                </a:cubicBezTo>
                <a:cubicBezTo>
                  <a:pt x="7454" y="429"/>
                  <a:pt x="7180" y="453"/>
                  <a:pt x="6907" y="417"/>
                </a:cubicBezTo>
                <a:cubicBezTo>
                  <a:pt x="6621" y="417"/>
                  <a:pt x="6347" y="370"/>
                  <a:pt x="6073" y="370"/>
                </a:cubicBezTo>
                <a:cubicBezTo>
                  <a:pt x="5752" y="334"/>
                  <a:pt x="5442" y="334"/>
                  <a:pt x="5132" y="310"/>
                </a:cubicBezTo>
                <a:cubicBezTo>
                  <a:pt x="5105" y="312"/>
                  <a:pt x="5077" y="312"/>
                  <a:pt x="5049" y="312"/>
                </a:cubicBezTo>
                <a:cubicBezTo>
                  <a:pt x="4827" y="312"/>
                  <a:pt x="4603" y="274"/>
                  <a:pt x="4370" y="274"/>
                </a:cubicBezTo>
                <a:cubicBezTo>
                  <a:pt x="4228" y="274"/>
                  <a:pt x="4073" y="251"/>
                  <a:pt x="3930" y="251"/>
                </a:cubicBezTo>
                <a:cubicBezTo>
                  <a:pt x="3703" y="251"/>
                  <a:pt x="3466" y="201"/>
                  <a:pt x="3236" y="201"/>
                </a:cubicBezTo>
                <a:cubicBezTo>
                  <a:pt x="3214" y="201"/>
                  <a:pt x="3191" y="202"/>
                  <a:pt x="3168" y="203"/>
                </a:cubicBezTo>
                <a:cubicBezTo>
                  <a:pt x="2870" y="179"/>
                  <a:pt x="2573" y="191"/>
                  <a:pt x="2275" y="144"/>
                </a:cubicBezTo>
                <a:cubicBezTo>
                  <a:pt x="1977" y="144"/>
                  <a:pt x="1692" y="96"/>
                  <a:pt x="1394" y="96"/>
                </a:cubicBezTo>
                <a:cubicBezTo>
                  <a:pt x="1120" y="48"/>
                  <a:pt x="834" y="84"/>
                  <a:pt x="560" y="36"/>
                </a:cubicBezTo>
                <a:cubicBezTo>
                  <a:pt x="370" y="36"/>
                  <a:pt x="191" y="36"/>
                  <a:pt x="1" y="1"/>
                </a:cubicBezTo>
                <a:close/>
              </a:path>
            </a:pathLst>
          </a:custGeom>
          <a:solidFill>
            <a:schemeClr val="lt1"/>
          </a:solidFill>
          <a:ln w="76200" cap="flat" cmpd="sng">
            <a:solidFill>
              <a:schemeClr val="dk1"/>
            </a:solidFill>
            <a:prstDash val="solid"/>
            <a:round/>
            <a:headEnd type="none" w="sm" len="sm"/>
            <a:tailEnd type="none" w="sm" len="sm"/>
          </a:ln>
        </p:spPr>
        <p:txBody>
          <a:bodyPr spcFirstLastPara="1" wrap="square" lIns="176078" tIns="176078" rIns="176078" bIns="176078" anchor="ctr" anchorCtr="0">
            <a:noAutofit/>
          </a:bodyPr>
          <a:lstStyle/>
          <a:p>
            <a:endParaRPr sz="2696" dirty="0"/>
          </a:p>
        </p:txBody>
      </p:sp>
      <p:sp>
        <p:nvSpPr>
          <p:cNvPr id="11" name="Subtitle 2">
            <a:extLst>
              <a:ext uri="{FF2B5EF4-FFF2-40B4-BE49-F238E27FC236}">
                <a16:creationId xmlns:a16="http://schemas.microsoft.com/office/drawing/2014/main" id="{3915C105-734E-BE40-9517-53BEAB7625E7}"/>
              </a:ext>
            </a:extLst>
          </p:cNvPr>
          <p:cNvSpPr>
            <a:spLocks noGrp="1"/>
          </p:cNvSpPr>
          <p:nvPr>
            <p:ph type="subTitle" idx="1"/>
          </p:nvPr>
        </p:nvSpPr>
        <p:spPr>
          <a:xfrm rot="-1384">
            <a:off x="1196739" y="3432948"/>
            <a:ext cx="4406430" cy="726844"/>
          </a:xfrm>
        </p:spPr>
        <p:txBody>
          <a:bodyPr/>
          <a:lstStyle/>
          <a:p>
            <a:r>
              <a:rPr lang="en-US" sz="4000" b="1" dirty="0"/>
              <a:t>‘Give back’ </a:t>
            </a:r>
            <a:r>
              <a:rPr lang="en-US" sz="4000" dirty="0" err="1"/>
              <a:t>programme</a:t>
            </a:r>
            <a:endParaRPr lang="en-US" sz="4000" dirty="0"/>
          </a:p>
        </p:txBody>
      </p:sp>
      <p:pic>
        <p:nvPicPr>
          <p:cNvPr id="6145" name="Picture 1" descr="page11image3188763760">
            <a:extLst>
              <a:ext uri="{FF2B5EF4-FFF2-40B4-BE49-F238E27FC236}">
                <a16:creationId xmlns:a16="http://schemas.microsoft.com/office/drawing/2014/main" id="{684B03C6-351F-D341-BAB5-DEAC5CBD4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44" y="5762842"/>
            <a:ext cx="3274181" cy="4143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54"/>
        <p:cNvGrpSpPr/>
        <p:nvPr/>
      </p:nvGrpSpPr>
      <p:grpSpPr>
        <a:xfrm>
          <a:off x="0" y="0"/>
          <a:ext cx="0" cy="0"/>
          <a:chOff x="0" y="0"/>
          <a:chExt cx="0" cy="0"/>
        </a:xfrm>
      </p:grpSpPr>
      <p:sp>
        <p:nvSpPr>
          <p:cNvPr id="10457" name="Google Shape;10457;p50"/>
          <p:cNvSpPr txBox="1">
            <a:spLocks noGrp="1"/>
          </p:cNvSpPr>
          <p:nvPr>
            <p:ph type="title"/>
          </p:nvPr>
        </p:nvSpPr>
        <p:spPr>
          <a:xfrm>
            <a:off x="986921" y="89049"/>
            <a:ext cx="5122222" cy="818661"/>
          </a:xfrm>
          <a:prstGeom prst="rect">
            <a:avLst/>
          </a:prstGeom>
        </p:spPr>
        <p:txBody>
          <a:bodyPr spcFirstLastPara="1" wrap="square" lIns="176078" tIns="176078" rIns="176078" bIns="176078" anchor="t" anchorCtr="0">
            <a:noAutofit/>
          </a:bodyPr>
          <a:lstStyle/>
          <a:p>
            <a:r>
              <a:rPr lang="en-GB" sz="3000" dirty="0"/>
              <a:t>Head Boy/ Head Girl</a:t>
            </a:r>
            <a:endParaRPr sz="3000" dirty="0"/>
          </a:p>
        </p:txBody>
      </p:sp>
      <p:sp>
        <p:nvSpPr>
          <p:cNvPr id="14" name="TextBox 13">
            <a:extLst>
              <a:ext uri="{FF2B5EF4-FFF2-40B4-BE49-F238E27FC236}">
                <a16:creationId xmlns:a16="http://schemas.microsoft.com/office/drawing/2014/main" id="{C95C3C5A-7D7D-C241-9DC7-BEA330825F23}"/>
              </a:ext>
            </a:extLst>
          </p:cNvPr>
          <p:cNvSpPr txBox="1"/>
          <p:nvPr/>
        </p:nvSpPr>
        <p:spPr>
          <a:xfrm>
            <a:off x="584610" y="3609962"/>
            <a:ext cx="5816189" cy="3600986"/>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5816189"/>
                      <a:gd name="connsiteY0" fmla="*/ 0 h 3600986"/>
                      <a:gd name="connsiteX1" fmla="*/ 704405 w 5816189"/>
                      <a:gd name="connsiteY1" fmla="*/ 0 h 3600986"/>
                      <a:gd name="connsiteX2" fmla="*/ 1234325 w 5816189"/>
                      <a:gd name="connsiteY2" fmla="*/ 0 h 3600986"/>
                      <a:gd name="connsiteX3" fmla="*/ 1822406 w 5816189"/>
                      <a:gd name="connsiteY3" fmla="*/ 0 h 3600986"/>
                      <a:gd name="connsiteX4" fmla="*/ 2468649 w 5816189"/>
                      <a:gd name="connsiteY4" fmla="*/ 0 h 3600986"/>
                      <a:gd name="connsiteX5" fmla="*/ 3056730 w 5816189"/>
                      <a:gd name="connsiteY5" fmla="*/ 0 h 3600986"/>
                      <a:gd name="connsiteX6" fmla="*/ 3702974 w 5816189"/>
                      <a:gd name="connsiteY6" fmla="*/ 0 h 3600986"/>
                      <a:gd name="connsiteX7" fmla="*/ 4349217 w 5816189"/>
                      <a:gd name="connsiteY7" fmla="*/ 0 h 3600986"/>
                      <a:gd name="connsiteX8" fmla="*/ 4995460 w 5816189"/>
                      <a:gd name="connsiteY8" fmla="*/ 0 h 3600986"/>
                      <a:gd name="connsiteX9" fmla="*/ 5816189 w 5816189"/>
                      <a:gd name="connsiteY9" fmla="*/ 0 h 3600986"/>
                      <a:gd name="connsiteX10" fmla="*/ 5816189 w 5816189"/>
                      <a:gd name="connsiteY10" fmla="*/ 636174 h 3600986"/>
                      <a:gd name="connsiteX11" fmla="*/ 5816189 w 5816189"/>
                      <a:gd name="connsiteY11" fmla="*/ 1200329 h 3600986"/>
                      <a:gd name="connsiteX12" fmla="*/ 5816189 w 5816189"/>
                      <a:gd name="connsiteY12" fmla="*/ 1764483 h 3600986"/>
                      <a:gd name="connsiteX13" fmla="*/ 5816189 w 5816189"/>
                      <a:gd name="connsiteY13" fmla="*/ 2436667 h 3600986"/>
                      <a:gd name="connsiteX14" fmla="*/ 5816189 w 5816189"/>
                      <a:gd name="connsiteY14" fmla="*/ 2928802 h 3600986"/>
                      <a:gd name="connsiteX15" fmla="*/ 5816189 w 5816189"/>
                      <a:gd name="connsiteY15" fmla="*/ 3600986 h 3600986"/>
                      <a:gd name="connsiteX16" fmla="*/ 5169946 w 5816189"/>
                      <a:gd name="connsiteY16" fmla="*/ 3600986 h 3600986"/>
                      <a:gd name="connsiteX17" fmla="*/ 4523703 w 5816189"/>
                      <a:gd name="connsiteY17" fmla="*/ 3600986 h 3600986"/>
                      <a:gd name="connsiteX18" fmla="*/ 4051945 w 5816189"/>
                      <a:gd name="connsiteY18" fmla="*/ 3600986 h 3600986"/>
                      <a:gd name="connsiteX19" fmla="*/ 3463864 w 5816189"/>
                      <a:gd name="connsiteY19" fmla="*/ 3600986 h 3600986"/>
                      <a:gd name="connsiteX20" fmla="*/ 2759459 w 5816189"/>
                      <a:gd name="connsiteY20" fmla="*/ 3600986 h 3600986"/>
                      <a:gd name="connsiteX21" fmla="*/ 2287701 w 5816189"/>
                      <a:gd name="connsiteY21" fmla="*/ 3600986 h 3600986"/>
                      <a:gd name="connsiteX22" fmla="*/ 1699620 w 5816189"/>
                      <a:gd name="connsiteY22" fmla="*/ 3600986 h 3600986"/>
                      <a:gd name="connsiteX23" fmla="*/ 1053376 w 5816189"/>
                      <a:gd name="connsiteY23" fmla="*/ 3600986 h 3600986"/>
                      <a:gd name="connsiteX24" fmla="*/ 0 w 5816189"/>
                      <a:gd name="connsiteY24" fmla="*/ 3600986 h 3600986"/>
                      <a:gd name="connsiteX25" fmla="*/ 0 w 5816189"/>
                      <a:gd name="connsiteY25" fmla="*/ 3108851 h 3600986"/>
                      <a:gd name="connsiteX26" fmla="*/ 0 w 5816189"/>
                      <a:gd name="connsiteY26" fmla="*/ 2436667 h 3600986"/>
                      <a:gd name="connsiteX27" fmla="*/ 0 w 5816189"/>
                      <a:gd name="connsiteY27" fmla="*/ 1800493 h 3600986"/>
                      <a:gd name="connsiteX28" fmla="*/ 0 w 5816189"/>
                      <a:gd name="connsiteY28" fmla="*/ 1200329 h 3600986"/>
                      <a:gd name="connsiteX29" fmla="*/ 0 w 5816189"/>
                      <a:gd name="connsiteY29" fmla="*/ 600164 h 3600986"/>
                      <a:gd name="connsiteX30" fmla="*/ 0 w 5816189"/>
                      <a:gd name="connsiteY30" fmla="*/ 0 h 360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6189" h="3600986" fill="none" extrusionOk="0">
                        <a:moveTo>
                          <a:pt x="0" y="0"/>
                        </a:moveTo>
                        <a:cubicBezTo>
                          <a:pt x="303268" y="34157"/>
                          <a:pt x="441325" y="-25850"/>
                          <a:pt x="704405" y="0"/>
                        </a:cubicBezTo>
                        <a:cubicBezTo>
                          <a:pt x="967486" y="25850"/>
                          <a:pt x="1076779" y="-22859"/>
                          <a:pt x="1234325" y="0"/>
                        </a:cubicBezTo>
                        <a:cubicBezTo>
                          <a:pt x="1391871" y="22859"/>
                          <a:pt x="1631118" y="-22901"/>
                          <a:pt x="1822406" y="0"/>
                        </a:cubicBezTo>
                        <a:cubicBezTo>
                          <a:pt x="2013694" y="22901"/>
                          <a:pt x="2270324" y="9758"/>
                          <a:pt x="2468649" y="0"/>
                        </a:cubicBezTo>
                        <a:cubicBezTo>
                          <a:pt x="2666974" y="-9758"/>
                          <a:pt x="2845755" y="5115"/>
                          <a:pt x="3056730" y="0"/>
                        </a:cubicBezTo>
                        <a:cubicBezTo>
                          <a:pt x="3267705" y="-5115"/>
                          <a:pt x="3539622" y="-3822"/>
                          <a:pt x="3702974" y="0"/>
                        </a:cubicBezTo>
                        <a:cubicBezTo>
                          <a:pt x="3866326" y="3822"/>
                          <a:pt x="4169046" y="8837"/>
                          <a:pt x="4349217" y="0"/>
                        </a:cubicBezTo>
                        <a:cubicBezTo>
                          <a:pt x="4529388" y="-8837"/>
                          <a:pt x="4758945" y="21256"/>
                          <a:pt x="4995460" y="0"/>
                        </a:cubicBezTo>
                        <a:cubicBezTo>
                          <a:pt x="5231975" y="-21256"/>
                          <a:pt x="5451264" y="1424"/>
                          <a:pt x="5816189" y="0"/>
                        </a:cubicBezTo>
                        <a:cubicBezTo>
                          <a:pt x="5816314" y="164782"/>
                          <a:pt x="5831269" y="453258"/>
                          <a:pt x="5816189" y="636174"/>
                        </a:cubicBezTo>
                        <a:cubicBezTo>
                          <a:pt x="5801109" y="819090"/>
                          <a:pt x="5837993" y="935672"/>
                          <a:pt x="5816189" y="1200329"/>
                        </a:cubicBezTo>
                        <a:cubicBezTo>
                          <a:pt x="5794385" y="1464987"/>
                          <a:pt x="5825097" y="1624707"/>
                          <a:pt x="5816189" y="1764483"/>
                        </a:cubicBezTo>
                        <a:cubicBezTo>
                          <a:pt x="5807281" y="1904259"/>
                          <a:pt x="5830225" y="2143638"/>
                          <a:pt x="5816189" y="2436667"/>
                        </a:cubicBezTo>
                        <a:cubicBezTo>
                          <a:pt x="5802153" y="2729696"/>
                          <a:pt x="5808805" y="2721799"/>
                          <a:pt x="5816189" y="2928802"/>
                        </a:cubicBezTo>
                        <a:cubicBezTo>
                          <a:pt x="5823573" y="3135805"/>
                          <a:pt x="5807967" y="3450709"/>
                          <a:pt x="5816189" y="3600986"/>
                        </a:cubicBezTo>
                        <a:cubicBezTo>
                          <a:pt x="5682462" y="3578731"/>
                          <a:pt x="5428723" y="3577167"/>
                          <a:pt x="5169946" y="3600986"/>
                        </a:cubicBezTo>
                        <a:cubicBezTo>
                          <a:pt x="4911169" y="3624805"/>
                          <a:pt x="4779644" y="3590628"/>
                          <a:pt x="4523703" y="3600986"/>
                        </a:cubicBezTo>
                        <a:cubicBezTo>
                          <a:pt x="4267762" y="3611344"/>
                          <a:pt x="4214682" y="3620734"/>
                          <a:pt x="4051945" y="3600986"/>
                        </a:cubicBezTo>
                        <a:cubicBezTo>
                          <a:pt x="3889208" y="3581238"/>
                          <a:pt x="3733646" y="3584193"/>
                          <a:pt x="3463864" y="3600986"/>
                        </a:cubicBezTo>
                        <a:cubicBezTo>
                          <a:pt x="3194082" y="3617779"/>
                          <a:pt x="3057221" y="3608412"/>
                          <a:pt x="2759459" y="3600986"/>
                        </a:cubicBezTo>
                        <a:cubicBezTo>
                          <a:pt x="2461698" y="3593560"/>
                          <a:pt x="2433235" y="3620553"/>
                          <a:pt x="2287701" y="3600986"/>
                        </a:cubicBezTo>
                        <a:cubicBezTo>
                          <a:pt x="2142167" y="3581419"/>
                          <a:pt x="1858516" y="3584958"/>
                          <a:pt x="1699620" y="3600986"/>
                        </a:cubicBezTo>
                        <a:cubicBezTo>
                          <a:pt x="1540724" y="3617014"/>
                          <a:pt x="1355162" y="3619933"/>
                          <a:pt x="1053376" y="3600986"/>
                        </a:cubicBezTo>
                        <a:cubicBezTo>
                          <a:pt x="751590" y="3582039"/>
                          <a:pt x="390531" y="3552861"/>
                          <a:pt x="0" y="3600986"/>
                        </a:cubicBezTo>
                        <a:cubicBezTo>
                          <a:pt x="-15281" y="3420282"/>
                          <a:pt x="-16071" y="3260649"/>
                          <a:pt x="0" y="3108851"/>
                        </a:cubicBezTo>
                        <a:cubicBezTo>
                          <a:pt x="16071" y="2957054"/>
                          <a:pt x="-13442" y="2734706"/>
                          <a:pt x="0" y="2436667"/>
                        </a:cubicBezTo>
                        <a:cubicBezTo>
                          <a:pt x="13442" y="2138628"/>
                          <a:pt x="-23676" y="2048246"/>
                          <a:pt x="0" y="1800493"/>
                        </a:cubicBezTo>
                        <a:cubicBezTo>
                          <a:pt x="23676" y="1552740"/>
                          <a:pt x="-10187" y="1486710"/>
                          <a:pt x="0" y="1200329"/>
                        </a:cubicBezTo>
                        <a:cubicBezTo>
                          <a:pt x="10187" y="913948"/>
                          <a:pt x="-23029" y="803161"/>
                          <a:pt x="0" y="600164"/>
                        </a:cubicBezTo>
                        <a:cubicBezTo>
                          <a:pt x="23029" y="397168"/>
                          <a:pt x="404" y="261511"/>
                          <a:pt x="0" y="0"/>
                        </a:cubicBezTo>
                        <a:close/>
                      </a:path>
                      <a:path w="5816189" h="3600986" stroke="0" extrusionOk="0">
                        <a:moveTo>
                          <a:pt x="0" y="0"/>
                        </a:moveTo>
                        <a:cubicBezTo>
                          <a:pt x="236961" y="-13844"/>
                          <a:pt x="301831" y="10900"/>
                          <a:pt x="529919" y="0"/>
                        </a:cubicBezTo>
                        <a:cubicBezTo>
                          <a:pt x="758007" y="-10900"/>
                          <a:pt x="960293" y="-26979"/>
                          <a:pt x="1176163" y="0"/>
                        </a:cubicBezTo>
                        <a:cubicBezTo>
                          <a:pt x="1392033" y="26979"/>
                          <a:pt x="1522484" y="-6273"/>
                          <a:pt x="1647920" y="0"/>
                        </a:cubicBezTo>
                        <a:cubicBezTo>
                          <a:pt x="1773356" y="6273"/>
                          <a:pt x="2061968" y="-29538"/>
                          <a:pt x="2410487" y="0"/>
                        </a:cubicBezTo>
                        <a:cubicBezTo>
                          <a:pt x="2759006" y="29538"/>
                          <a:pt x="2783642" y="-20987"/>
                          <a:pt x="2940407" y="0"/>
                        </a:cubicBezTo>
                        <a:cubicBezTo>
                          <a:pt x="3097172" y="20987"/>
                          <a:pt x="3290664" y="23457"/>
                          <a:pt x="3528488" y="0"/>
                        </a:cubicBezTo>
                        <a:cubicBezTo>
                          <a:pt x="3766312" y="-23457"/>
                          <a:pt x="3883341" y="24506"/>
                          <a:pt x="4174731" y="0"/>
                        </a:cubicBezTo>
                        <a:cubicBezTo>
                          <a:pt x="4466121" y="-24506"/>
                          <a:pt x="4456157" y="-8311"/>
                          <a:pt x="4646489" y="0"/>
                        </a:cubicBezTo>
                        <a:cubicBezTo>
                          <a:pt x="4836821" y="8311"/>
                          <a:pt x="5251552" y="42735"/>
                          <a:pt x="5816189" y="0"/>
                        </a:cubicBezTo>
                        <a:cubicBezTo>
                          <a:pt x="5832349" y="115768"/>
                          <a:pt x="5829365" y="315261"/>
                          <a:pt x="5816189" y="528145"/>
                        </a:cubicBezTo>
                        <a:cubicBezTo>
                          <a:pt x="5803013" y="741029"/>
                          <a:pt x="5791919" y="881753"/>
                          <a:pt x="5816189" y="1092299"/>
                        </a:cubicBezTo>
                        <a:cubicBezTo>
                          <a:pt x="5840459" y="1302845"/>
                          <a:pt x="5831366" y="1421545"/>
                          <a:pt x="5816189" y="1584434"/>
                        </a:cubicBezTo>
                        <a:cubicBezTo>
                          <a:pt x="5801012" y="1747324"/>
                          <a:pt x="5834372" y="1974847"/>
                          <a:pt x="5816189" y="2256618"/>
                        </a:cubicBezTo>
                        <a:cubicBezTo>
                          <a:pt x="5798006" y="2538389"/>
                          <a:pt x="5841744" y="2693067"/>
                          <a:pt x="5816189" y="2892792"/>
                        </a:cubicBezTo>
                        <a:cubicBezTo>
                          <a:pt x="5790634" y="3092517"/>
                          <a:pt x="5832686" y="3448655"/>
                          <a:pt x="5816189" y="3600986"/>
                        </a:cubicBezTo>
                        <a:cubicBezTo>
                          <a:pt x="5524900" y="3574838"/>
                          <a:pt x="5422218" y="3598090"/>
                          <a:pt x="5169946" y="3600986"/>
                        </a:cubicBezTo>
                        <a:cubicBezTo>
                          <a:pt x="4917674" y="3603882"/>
                          <a:pt x="4777033" y="3610932"/>
                          <a:pt x="4581864" y="3600986"/>
                        </a:cubicBezTo>
                        <a:cubicBezTo>
                          <a:pt x="4386695" y="3591040"/>
                          <a:pt x="4279568" y="3624057"/>
                          <a:pt x="4051945" y="3600986"/>
                        </a:cubicBezTo>
                        <a:cubicBezTo>
                          <a:pt x="3824322" y="3577915"/>
                          <a:pt x="3567582" y="3616329"/>
                          <a:pt x="3347540" y="3600986"/>
                        </a:cubicBezTo>
                        <a:cubicBezTo>
                          <a:pt x="3127499" y="3585643"/>
                          <a:pt x="2945636" y="3621117"/>
                          <a:pt x="2817620" y="3600986"/>
                        </a:cubicBezTo>
                        <a:cubicBezTo>
                          <a:pt x="2689604" y="3580855"/>
                          <a:pt x="2408367" y="3593177"/>
                          <a:pt x="2287701" y="3600986"/>
                        </a:cubicBezTo>
                        <a:cubicBezTo>
                          <a:pt x="2167035" y="3608795"/>
                          <a:pt x="1712153" y="3591886"/>
                          <a:pt x="1525134" y="3600986"/>
                        </a:cubicBezTo>
                        <a:cubicBezTo>
                          <a:pt x="1338115" y="3610086"/>
                          <a:pt x="1103720" y="3573708"/>
                          <a:pt x="878891" y="3600986"/>
                        </a:cubicBezTo>
                        <a:cubicBezTo>
                          <a:pt x="654062" y="3628264"/>
                          <a:pt x="281552" y="3604199"/>
                          <a:pt x="0" y="3600986"/>
                        </a:cubicBezTo>
                        <a:cubicBezTo>
                          <a:pt x="10413" y="3435289"/>
                          <a:pt x="20958" y="3260583"/>
                          <a:pt x="0" y="3072841"/>
                        </a:cubicBezTo>
                        <a:cubicBezTo>
                          <a:pt x="-20958" y="2885099"/>
                          <a:pt x="6726" y="2617870"/>
                          <a:pt x="0" y="2400657"/>
                        </a:cubicBezTo>
                        <a:cubicBezTo>
                          <a:pt x="-6726" y="2183444"/>
                          <a:pt x="-7284" y="2074632"/>
                          <a:pt x="0" y="1800493"/>
                        </a:cubicBezTo>
                        <a:cubicBezTo>
                          <a:pt x="7284" y="1526354"/>
                          <a:pt x="28482" y="1425423"/>
                          <a:pt x="0" y="1164319"/>
                        </a:cubicBezTo>
                        <a:cubicBezTo>
                          <a:pt x="-28482" y="903215"/>
                          <a:pt x="29514" y="725144"/>
                          <a:pt x="0" y="528145"/>
                        </a:cubicBezTo>
                        <a:cubicBezTo>
                          <a:pt x="-29514" y="331146"/>
                          <a:pt x="21313" y="209524"/>
                          <a:pt x="0" y="0"/>
                        </a:cubicBezTo>
                        <a:close/>
                      </a:path>
                    </a:pathLst>
                  </a:custGeom>
                  <ask:type>
                    <ask:lineSketchFreehand/>
                  </ask:type>
                </ask:lineSketchStyleProps>
              </a:ext>
            </a:extLst>
          </a:ln>
        </p:spPr>
        <p:txBody>
          <a:bodyPr wrap="square">
            <a:spAutoFit/>
          </a:bodyPr>
          <a:lstStyle/>
          <a:p>
            <a:pPr algn="just"/>
            <a:r>
              <a:rPr lang="en-GB" sz="1200" b="1" dirty="0">
                <a:solidFill>
                  <a:schemeClr val="bg2"/>
                </a:solidFill>
                <a:latin typeface="Tw Cen MT" panose="020B0602020104020603" pitchFamily="34" charset="77"/>
                <a:cs typeface="Arial" panose="020B0604020202020204" pitchFamily="34" charset="0"/>
              </a:rPr>
              <a:t>Responsibilities</a:t>
            </a:r>
          </a:p>
          <a:p>
            <a:pPr algn="just"/>
            <a:endParaRPr lang="en-GB" sz="1200" b="1" dirty="0">
              <a:solidFill>
                <a:schemeClr val="bg2"/>
              </a:solidFill>
              <a:latin typeface="Tw Cen MT" panose="020B0602020104020603" pitchFamily="34" charset="77"/>
              <a:cs typeface="Arial" panose="020B0604020202020204" pitchFamily="34" charset="0"/>
            </a:endParaRPr>
          </a:p>
          <a:p>
            <a:pPr algn="just"/>
            <a:r>
              <a:rPr lang="en-GB" sz="1200" b="1" dirty="0">
                <a:solidFill>
                  <a:schemeClr val="bg2"/>
                </a:solidFill>
                <a:latin typeface="Tw Cen MT" panose="020B0602020104020603" pitchFamily="34" charset="77"/>
              </a:rPr>
              <a:t>The role of a Head Boy/ Head Girl is to:</a:t>
            </a:r>
            <a:endParaRPr lang="en-GB" sz="1200" b="1" dirty="0">
              <a:solidFill>
                <a:schemeClr val="bg2"/>
              </a:solidFill>
              <a:latin typeface="Tw Cen MT" panose="020B0602020104020603" pitchFamily="34" charset="77"/>
              <a:cs typeface="Arial" panose="020B0604020202020204" pitchFamily="34" charset="0"/>
            </a:endParaRPr>
          </a:p>
          <a:p>
            <a:pPr marL="171450" indent="-171450" algn="just">
              <a:buFont typeface="Arial" panose="020B0604020202020204" pitchFamily="34" charset="0"/>
              <a:buChar char="•"/>
            </a:pPr>
            <a:r>
              <a:rPr lang="en-GB" sz="1200" dirty="0">
                <a:solidFill>
                  <a:schemeClr val="bg2"/>
                </a:solidFill>
                <a:latin typeface="Tw Cen MT" panose="020B0602020104020603" pitchFamily="34" charset="77"/>
                <a:cs typeface="Arial" panose="020B0604020202020204" pitchFamily="34" charset="0"/>
              </a:rPr>
              <a:t>act as a </a:t>
            </a:r>
            <a:r>
              <a:rPr lang="en-GB" sz="1200" b="1" dirty="0">
                <a:solidFill>
                  <a:schemeClr val="bg2"/>
                </a:solidFill>
                <a:latin typeface="Tw Cen MT" panose="020B0602020104020603" pitchFamily="34" charset="77"/>
                <a:cs typeface="Arial" panose="020B0604020202020204" pitchFamily="34" charset="0"/>
              </a:rPr>
              <a:t>role model </a:t>
            </a:r>
            <a:r>
              <a:rPr lang="en-GB" sz="1200" dirty="0">
                <a:solidFill>
                  <a:schemeClr val="bg2"/>
                </a:solidFill>
                <a:latin typeface="Tw Cen MT" panose="020B0602020104020603" pitchFamily="34" charset="77"/>
                <a:cs typeface="Arial" panose="020B0604020202020204" pitchFamily="34" charset="0"/>
              </a:rPr>
              <a:t>for students. This will involve </a:t>
            </a:r>
            <a:r>
              <a:rPr lang="en-GB" sz="1200" b="1" dirty="0">
                <a:solidFill>
                  <a:schemeClr val="bg2"/>
                </a:solidFill>
                <a:latin typeface="Tw Cen MT" panose="020B0602020104020603" pitchFamily="34" charset="77"/>
                <a:cs typeface="Arial" panose="020B0604020202020204" pitchFamily="34" charset="0"/>
              </a:rPr>
              <a:t>proactively</a:t>
            </a:r>
            <a:r>
              <a:rPr lang="en-GB" sz="1200" dirty="0">
                <a:solidFill>
                  <a:schemeClr val="bg2"/>
                </a:solidFill>
                <a:latin typeface="Tw Cen MT" panose="020B0602020104020603" pitchFamily="34" charset="77"/>
                <a:cs typeface="Arial" panose="020B0604020202020204" pitchFamily="34" charset="0"/>
              </a:rPr>
              <a:t> taking part in </a:t>
            </a:r>
            <a:r>
              <a:rPr lang="en-GB" sz="1200" b="1" dirty="0">
                <a:solidFill>
                  <a:schemeClr val="bg2"/>
                </a:solidFill>
                <a:latin typeface="Tw Cen MT" panose="020B0602020104020603" pitchFamily="34" charset="77"/>
                <a:cs typeface="Arial" panose="020B0604020202020204" pitchFamily="34" charset="0"/>
              </a:rPr>
              <a:t>extra-curricular activities</a:t>
            </a:r>
            <a:r>
              <a:rPr lang="en-GB" sz="1200" dirty="0">
                <a:solidFill>
                  <a:schemeClr val="bg2"/>
                </a:solidFill>
                <a:latin typeface="Tw Cen MT" panose="020B0602020104020603" pitchFamily="34" charset="77"/>
                <a:cs typeface="Arial" panose="020B0604020202020204" pitchFamily="34" charset="0"/>
              </a:rPr>
              <a:t>, completing </a:t>
            </a:r>
            <a:r>
              <a:rPr lang="en-GB" sz="1200" b="1" dirty="0">
                <a:solidFill>
                  <a:schemeClr val="bg2"/>
                </a:solidFill>
                <a:latin typeface="Tw Cen MT" panose="020B0602020104020603" pitchFamily="34" charset="77"/>
                <a:cs typeface="Arial" panose="020B0604020202020204" pitchFamily="34" charset="0"/>
              </a:rPr>
              <a:t>enrichment exercises </a:t>
            </a:r>
            <a:r>
              <a:rPr lang="en-GB" sz="1200" dirty="0">
                <a:solidFill>
                  <a:schemeClr val="bg2"/>
                </a:solidFill>
                <a:latin typeface="Tw Cen MT" panose="020B0602020104020603" pitchFamily="34" charset="77"/>
                <a:cs typeface="Arial" panose="020B0604020202020204" pitchFamily="34" charset="0"/>
              </a:rPr>
              <a:t>and supporting the ‘</a:t>
            </a:r>
            <a:r>
              <a:rPr lang="en-GB" sz="1200" b="1" dirty="0">
                <a:solidFill>
                  <a:schemeClr val="bg2"/>
                </a:solidFill>
                <a:latin typeface="Tw Cen MT" panose="020B0602020104020603" pitchFamily="34" charset="77"/>
                <a:cs typeface="Arial" panose="020B0604020202020204" pitchFamily="34" charset="0"/>
              </a:rPr>
              <a:t>give back</a:t>
            </a:r>
            <a:r>
              <a:rPr lang="en-GB" sz="1200" dirty="0">
                <a:solidFill>
                  <a:schemeClr val="bg2"/>
                </a:solidFill>
                <a:latin typeface="Tw Cen MT" panose="020B0602020104020603" pitchFamily="34" charset="77"/>
                <a:cs typeface="Arial" panose="020B0604020202020204" pitchFamily="34" charset="0"/>
              </a:rPr>
              <a:t>’ programme.</a:t>
            </a:r>
          </a:p>
          <a:p>
            <a:pPr marL="171450" indent="-171450" algn="just">
              <a:buFont typeface="Arial" panose="020B0604020202020204" pitchFamily="34" charset="0"/>
              <a:buChar char="•"/>
            </a:pPr>
            <a:r>
              <a:rPr lang="en-GB" sz="1200" dirty="0">
                <a:solidFill>
                  <a:schemeClr val="bg2"/>
                </a:solidFill>
                <a:latin typeface="Tw Cen MT" panose="020B0602020104020603" pitchFamily="34" charset="77"/>
                <a:cs typeface="Arial" panose="020B0604020202020204" pitchFamily="34" charset="0"/>
              </a:rPr>
              <a:t>provide a </a:t>
            </a:r>
            <a:r>
              <a:rPr lang="en-GB" sz="1200" b="1" dirty="0">
                <a:solidFill>
                  <a:schemeClr val="bg2"/>
                </a:solidFill>
                <a:latin typeface="Tw Cen MT" panose="020B0602020104020603" pitchFamily="34" charset="77"/>
                <a:cs typeface="Arial" panose="020B0604020202020204" pitchFamily="34" charset="0"/>
              </a:rPr>
              <a:t>positive public profile </a:t>
            </a:r>
            <a:r>
              <a:rPr lang="en-GB" sz="1200" dirty="0">
                <a:solidFill>
                  <a:schemeClr val="bg2"/>
                </a:solidFill>
                <a:latin typeface="Tw Cen MT" panose="020B0602020104020603" pitchFamily="34" charset="77"/>
                <a:cs typeface="Arial" panose="020B0604020202020204" pitchFamily="34" charset="0"/>
              </a:rPr>
              <a:t>for the student body at formal events. This will include </a:t>
            </a:r>
            <a:r>
              <a:rPr lang="en-GB" sz="1200" b="1" dirty="0">
                <a:solidFill>
                  <a:schemeClr val="bg2"/>
                </a:solidFill>
                <a:latin typeface="Tw Cen MT" panose="020B0602020104020603" pitchFamily="34" charset="77"/>
                <a:cs typeface="Arial" panose="020B0604020202020204" pitchFamily="34" charset="0"/>
              </a:rPr>
              <a:t>speaking</a:t>
            </a:r>
            <a:r>
              <a:rPr lang="en-GB" sz="1200" dirty="0">
                <a:solidFill>
                  <a:schemeClr val="bg2"/>
                </a:solidFill>
                <a:latin typeface="Tw Cen MT" panose="020B0602020104020603" pitchFamily="34" charset="77"/>
                <a:cs typeface="Arial" panose="020B0604020202020204" pitchFamily="34" charset="0"/>
              </a:rPr>
              <a:t> in front of an audience of parents and pupils.</a:t>
            </a:r>
          </a:p>
          <a:p>
            <a:pPr marL="171450" indent="-171450" algn="just">
              <a:buFont typeface="Arial" panose="020B0604020202020204" pitchFamily="34" charset="0"/>
              <a:buChar char="•"/>
            </a:pPr>
            <a:r>
              <a:rPr lang="en-GB" sz="1200" dirty="0">
                <a:solidFill>
                  <a:schemeClr val="bg2"/>
                </a:solidFill>
                <a:latin typeface="Tw Cen MT" panose="020B0602020104020603" pitchFamily="34" charset="77"/>
                <a:cs typeface="Arial" panose="020B0604020202020204" pitchFamily="34" charset="0"/>
              </a:rPr>
              <a:t>oversee the work of the </a:t>
            </a:r>
            <a:r>
              <a:rPr lang="en-GB" sz="1200" b="1" dirty="0">
                <a:solidFill>
                  <a:schemeClr val="bg2"/>
                </a:solidFill>
                <a:latin typeface="Tw Cen MT" panose="020B0602020104020603" pitchFamily="34" charset="77"/>
                <a:cs typeface="Arial" panose="020B0604020202020204" pitchFamily="34" charset="0"/>
              </a:rPr>
              <a:t>student leadership team</a:t>
            </a:r>
            <a:r>
              <a:rPr lang="en-GB" sz="1200" dirty="0">
                <a:solidFill>
                  <a:schemeClr val="bg2"/>
                </a:solidFill>
                <a:latin typeface="Tw Cen MT" panose="020B0602020104020603" pitchFamily="34" charset="77"/>
                <a:cs typeface="Arial" panose="020B0604020202020204" pitchFamily="34" charset="0"/>
              </a:rPr>
              <a:t>; meeting regularly to ensure that assigned duties are being carried out and giving support to student leaders to enable them to work on a whole school projects.</a:t>
            </a:r>
          </a:p>
          <a:p>
            <a:pPr marL="171450" indent="-171450" algn="just">
              <a:buFont typeface="Arial" panose="020B0604020202020204" pitchFamily="34" charset="0"/>
              <a:buChar char="•"/>
            </a:pPr>
            <a:r>
              <a:rPr lang="en-GB" sz="1200" dirty="0">
                <a:solidFill>
                  <a:schemeClr val="bg2"/>
                </a:solidFill>
                <a:latin typeface="Tw Cen MT" panose="020B0602020104020603" pitchFamily="34" charset="77"/>
                <a:cs typeface="Arial" panose="020B0604020202020204" pitchFamily="34" charset="0"/>
              </a:rPr>
              <a:t>work with Miss Williams and Mrs </a:t>
            </a:r>
            <a:r>
              <a:rPr lang="en-GB" sz="1200" dirty="0" err="1">
                <a:solidFill>
                  <a:schemeClr val="bg2"/>
                </a:solidFill>
                <a:latin typeface="Tw Cen MT" panose="020B0602020104020603" pitchFamily="34" charset="77"/>
                <a:cs typeface="Arial" panose="020B0604020202020204" pitchFamily="34" charset="0"/>
              </a:rPr>
              <a:t>Finnemore</a:t>
            </a:r>
            <a:r>
              <a:rPr lang="en-GB" sz="1200" dirty="0">
                <a:solidFill>
                  <a:schemeClr val="bg2"/>
                </a:solidFill>
                <a:latin typeface="Tw Cen MT" panose="020B0602020104020603" pitchFamily="34" charset="77"/>
                <a:cs typeface="Arial" panose="020B0604020202020204" pitchFamily="34" charset="0"/>
              </a:rPr>
              <a:t> to </a:t>
            </a:r>
            <a:r>
              <a:rPr lang="en-GB" sz="1200" b="1" dirty="0">
                <a:solidFill>
                  <a:schemeClr val="bg2"/>
                </a:solidFill>
                <a:latin typeface="Tw Cen MT" panose="020B0602020104020603" pitchFamily="34" charset="77"/>
                <a:cs typeface="Arial" panose="020B0604020202020204" pitchFamily="34" charset="0"/>
              </a:rPr>
              <a:t>initiate</a:t>
            </a:r>
            <a:r>
              <a:rPr lang="en-GB" sz="1200" dirty="0">
                <a:solidFill>
                  <a:schemeClr val="bg2"/>
                </a:solidFill>
                <a:latin typeface="Tw Cen MT" panose="020B0602020104020603" pitchFamily="34" charset="77"/>
                <a:cs typeface="Arial" panose="020B0604020202020204" pitchFamily="34" charset="0"/>
              </a:rPr>
              <a:t> and </a:t>
            </a:r>
            <a:r>
              <a:rPr lang="en-GB" sz="1200" b="1" dirty="0">
                <a:solidFill>
                  <a:schemeClr val="bg2"/>
                </a:solidFill>
                <a:latin typeface="Tw Cen MT" panose="020B0602020104020603" pitchFamily="34" charset="77"/>
                <a:cs typeface="Arial" panose="020B0604020202020204" pitchFamily="34" charset="0"/>
              </a:rPr>
              <a:t>develop ideas </a:t>
            </a:r>
            <a:r>
              <a:rPr lang="en-GB" sz="1200" dirty="0">
                <a:solidFill>
                  <a:schemeClr val="bg2"/>
                </a:solidFill>
                <a:latin typeface="Tw Cen MT" panose="020B0602020104020603" pitchFamily="34" charset="77"/>
                <a:cs typeface="Arial" panose="020B0604020202020204" pitchFamily="34" charset="0"/>
              </a:rPr>
              <a:t>for whole school improvement </a:t>
            </a:r>
          </a:p>
          <a:p>
            <a:pPr marL="171450" indent="-171450" algn="just">
              <a:buFont typeface="Arial" panose="020B0604020202020204" pitchFamily="34" charset="0"/>
              <a:buChar char="•"/>
            </a:pPr>
            <a:r>
              <a:rPr lang="en-GB" sz="1200" b="1" dirty="0">
                <a:solidFill>
                  <a:schemeClr val="bg2"/>
                </a:solidFill>
                <a:latin typeface="Tw Cen MT" panose="020B0602020104020603" pitchFamily="34" charset="77"/>
                <a:cs typeface="Arial" panose="020B0604020202020204" pitchFamily="34" charset="0"/>
              </a:rPr>
              <a:t>encourage and co-ordinate </a:t>
            </a:r>
            <a:r>
              <a:rPr lang="en-GB" sz="1200" dirty="0">
                <a:solidFill>
                  <a:schemeClr val="bg2"/>
                </a:solidFill>
                <a:latin typeface="Tw Cen MT" panose="020B0602020104020603" pitchFamily="34" charset="77"/>
                <a:cs typeface="Arial" panose="020B0604020202020204" pitchFamily="34" charset="0"/>
              </a:rPr>
              <a:t>whole school student led events. Present and lead in assemblies and other whole school events as required </a:t>
            </a:r>
          </a:p>
          <a:p>
            <a:pPr marL="171450" indent="-171450" algn="just">
              <a:buFont typeface="Arial" panose="020B0604020202020204" pitchFamily="34" charset="0"/>
              <a:buChar char="•"/>
            </a:pPr>
            <a:r>
              <a:rPr lang="en-GB" sz="1200" b="1" dirty="0">
                <a:solidFill>
                  <a:schemeClr val="bg2"/>
                </a:solidFill>
                <a:latin typeface="Tw Cen MT" panose="020B0602020104020603" pitchFamily="34" charset="77"/>
                <a:cs typeface="Arial" panose="020B0604020202020204" pitchFamily="34" charset="0"/>
              </a:rPr>
              <a:t>greet and communicate </a:t>
            </a:r>
            <a:r>
              <a:rPr lang="en-GB" sz="1200" dirty="0">
                <a:solidFill>
                  <a:schemeClr val="bg2"/>
                </a:solidFill>
                <a:latin typeface="Tw Cen MT" panose="020B0602020104020603" pitchFamily="34" charset="77"/>
                <a:cs typeface="Arial" panose="020B0604020202020204" pitchFamily="34" charset="0"/>
              </a:rPr>
              <a:t>with students, staff, parents, school visitors, governors and other external bodies as required</a:t>
            </a:r>
          </a:p>
          <a:p>
            <a:pPr marL="171450" indent="-171450" algn="just">
              <a:buFont typeface="Arial" panose="020B0604020202020204" pitchFamily="34" charset="0"/>
              <a:buChar char="•"/>
            </a:pPr>
            <a:r>
              <a:rPr lang="en-GB" sz="1200" dirty="0">
                <a:solidFill>
                  <a:schemeClr val="bg2"/>
                </a:solidFill>
                <a:latin typeface="Tw Cen MT" panose="020B0602020104020603" pitchFamily="34" charset="77"/>
                <a:cs typeface="Arial" panose="020B0604020202020204" pitchFamily="34" charset="0"/>
              </a:rPr>
              <a:t>attend a </a:t>
            </a:r>
            <a:r>
              <a:rPr lang="en-GB" sz="1200" b="1" dirty="0">
                <a:solidFill>
                  <a:schemeClr val="bg2"/>
                </a:solidFill>
                <a:latin typeface="Tw Cen MT" panose="020B0602020104020603" pitchFamily="34" charset="77"/>
                <a:cs typeface="Arial" panose="020B0604020202020204" pitchFamily="34" charset="0"/>
              </a:rPr>
              <a:t>range of school events </a:t>
            </a:r>
            <a:r>
              <a:rPr lang="en-GB" sz="1200" dirty="0">
                <a:solidFill>
                  <a:schemeClr val="bg2"/>
                </a:solidFill>
                <a:latin typeface="Tw Cen MT" panose="020B0602020104020603" pitchFamily="34" charset="77"/>
                <a:cs typeface="Arial" panose="020B0604020202020204" pitchFamily="34" charset="0"/>
              </a:rPr>
              <a:t>e.g. rewards evening, open evenings etc and</a:t>
            </a:r>
          </a:p>
          <a:p>
            <a:pPr marL="171450" indent="-171450" algn="just">
              <a:buFont typeface="Arial" panose="020B0604020202020204" pitchFamily="34" charset="0"/>
              <a:buChar char="•"/>
            </a:pPr>
            <a:r>
              <a:rPr lang="en-GB" sz="1200" dirty="0">
                <a:solidFill>
                  <a:schemeClr val="bg2"/>
                </a:solidFill>
                <a:latin typeface="Tw Cen MT" panose="020B0602020104020603" pitchFamily="34" charset="77"/>
                <a:cs typeface="Arial" panose="020B0604020202020204" pitchFamily="34" charset="0"/>
              </a:rPr>
              <a:t>promote the ethos and work of the school by </a:t>
            </a:r>
            <a:r>
              <a:rPr lang="en-GB" sz="1200" b="1" dirty="0">
                <a:solidFill>
                  <a:schemeClr val="bg2"/>
                </a:solidFill>
                <a:latin typeface="Tw Cen MT" panose="020B0602020104020603" pitchFamily="34" charset="77"/>
                <a:cs typeface="Arial" panose="020B0604020202020204" pitchFamily="34" charset="0"/>
              </a:rPr>
              <a:t>reporting key events </a:t>
            </a:r>
            <a:r>
              <a:rPr lang="en-GB" sz="1200" dirty="0">
                <a:solidFill>
                  <a:schemeClr val="bg2"/>
                </a:solidFill>
                <a:latin typeface="Tw Cen MT" panose="020B0602020104020603" pitchFamily="34" charset="77"/>
                <a:cs typeface="Arial" panose="020B0604020202020204" pitchFamily="34" charset="0"/>
              </a:rPr>
              <a:t>on social media</a:t>
            </a:r>
          </a:p>
        </p:txBody>
      </p:sp>
      <p:sp>
        <p:nvSpPr>
          <p:cNvPr id="15" name="TextBox 14">
            <a:extLst>
              <a:ext uri="{FF2B5EF4-FFF2-40B4-BE49-F238E27FC236}">
                <a16:creationId xmlns:a16="http://schemas.microsoft.com/office/drawing/2014/main" id="{7D816F49-746D-674E-AA0E-F96700C5FE6C}"/>
              </a:ext>
            </a:extLst>
          </p:cNvPr>
          <p:cNvSpPr txBox="1"/>
          <p:nvPr/>
        </p:nvSpPr>
        <p:spPr>
          <a:xfrm>
            <a:off x="298264" y="7375721"/>
            <a:ext cx="4479105" cy="2292935"/>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4479105"/>
                      <a:gd name="connsiteY0" fmla="*/ 0 h 2292935"/>
                      <a:gd name="connsiteX1" fmla="*/ 595081 w 4479105"/>
                      <a:gd name="connsiteY1" fmla="*/ 0 h 2292935"/>
                      <a:gd name="connsiteX2" fmla="*/ 1279744 w 4479105"/>
                      <a:gd name="connsiteY2" fmla="*/ 0 h 2292935"/>
                      <a:gd name="connsiteX3" fmla="*/ 1785243 w 4479105"/>
                      <a:gd name="connsiteY3" fmla="*/ 0 h 2292935"/>
                      <a:gd name="connsiteX4" fmla="*/ 2380324 w 4479105"/>
                      <a:gd name="connsiteY4" fmla="*/ 0 h 2292935"/>
                      <a:gd name="connsiteX5" fmla="*/ 3020197 w 4479105"/>
                      <a:gd name="connsiteY5" fmla="*/ 0 h 2292935"/>
                      <a:gd name="connsiteX6" fmla="*/ 3525696 w 4479105"/>
                      <a:gd name="connsiteY6" fmla="*/ 0 h 2292935"/>
                      <a:gd name="connsiteX7" fmla="*/ 4479105 w 4479105"/>
                      <a:gd name="connsiteY7" fmla="*/ 0 h 2292935"/>
                      <a:gd name="connsiteX8" fmla="*/ 4479105 w 4479105"/>
                      <a:gd name="connsiteY8" fmla="*/ 504446 h 2292935"/>
                      <a:gd name="connsiteX9" fmla="*/ 4479105 w 4479105"/>
                      <a:gd name="connsiteY9" fmla="*/ 1100609 h 2292935"/>
                      <a:gd name="connsiteX10" fmla="*/ 4479105 w 4479105"/>
                      <a:gd name="connsiteY10" fmla="*/ 1627984 h 2292935"/>
                      <a:gd name="connsiteX11" fmla="*/ 4479105 w 4479105"/>
                      <a:gd name="connsiteY11" fmla="*/ 2292935 h 2292935"/>
                      <a:gd name="connsiteX12" fmla="*/ 3749651 w 4479105"/>
                      <a:gd name="connsiteY12" fmla="*/ 2292935 h 2292935"/>
                      <a:gd name="connsiteX13" fmla="*/ 3154570 w 4479105"/>
                      <a:gd name="connsiteY13" fmla="*/ 2292935 h 2292935"/>
                      <a:gd name="connsiteX14" fmla="*/ 2425115 w 4479105"/>
                      <a:gd name="connsiteY14" fmla="*/ 2292935 h 2292935"/>
                      <a:gd name="connsiteX15" fmla="*/ 1874825 w 4479105"/>
                      <a:gd name="connsiteY15" fmla="*/ 2292935 h 2292935"/>
                      <a:gd name="connsiteX16" fmla="*/ 1234953 w 4479105"/>
                      <a:gd name="connsiteY16" fmla="*/ 2292935 h 2292935"/>
                      <a:gd name="connsiteX17" fmla="*/ 639872 w 4479105"/>
                      <a:gd name="connsiteY17" fmla="*/ 2292935 h 2292935"/>
                      <a:gd name="connsiteX18" fmla="*/ 0 w 4479105"/>
                      <a:gd name="connsiteY18" fmla="*/ 2292935 h 2292935"/>
                      <a:gd name="connsiteX19" fmla="*/ 0 w 4479105"/>
                      <a:gd name="connsiteY19" fmla="*/ 1788489 h 2292935"/>
                      <a:gd name="connsiteX20" fmla="*/ 0 w 4479105"/>
                      <a:gd name="connsiteY20" fmla="*/ 1192326 h 2292935"/>
                      <a:gd name="connsiteX21" fmla="*/ 0 w 4479105"/>
                      <a:gd name="connsiteY21" fmla="*/ 642022 h 2292935"/>
                      <a:gd name="connsiteX22" fmla="*/ 0 w 4479105"/>
                      <a:gd name="connsiteY22" fmla="*/ 0 h 229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79105" h="2292935" fill="none" extrusionOk="0">
                        <a:moveTo>
                          <a:pt x="0" y="0"/>
                        </a:moveTo>
                        <a:cubicBezTo>
                          <a:pt x="234728" y="11817"/>
                          <a:pt x="391859" y="15709"/>
                          <a:pt x="595081" y="0"/>
                        </a:cubicBezTo>
                        <a:cubicBezTo>
                          <a:pt x="798303" y="-15709"/>
                          <a:pt x="1047737" y="-13636"/>
                          <a:pt x="1279744" y="0"/>
                        </a:cubicBezTo>
                        <a:cubicBezTo>
                          <a:pt x="1511751" y="13636"/>
                          <a:pt x="1645309" y="423"/>
                          <a:pt x="1785243" y="0"/>
                        </a:cubicBezTo>
                        <a:cubicBezTo>
                          <a:pt x="1925177" y="-423"/>
                          <a:pt x="2100907" y="29119"/>
                          <a:pt x="2380324" y="0"/>
                        </a:cubicBezTo>
                        <a:cubicBezTo>
                          <a:pt x="2659741" y="-29119"/>
                          <a:pt x="2848669" y="26723"/>
                          <a:pt x="3020197" y="0"/>
                        </a:cubicBezTo>
                        <a:cubicBezTo>
                          <a:pt x="3191725" y="-26723"/>
                          <a:pt x="3327508" y="-6755"/>
                          <a:pt x="3525696" y="0"/>
                        </a:cubicBezTo>
                        <a:cubicBezTo>
                          <a:pt x="3723884" y="6755"/>
                          <a:pt x="4008171" y="-26085"/>
                          <a:pt x="4479105" y="0"/>
                        </a:cubicBezTo>
                        <a:cubicBezTo>
                          <a:pt x="4499139" y="186729"/>
                          <a:pt x="4461821" y="375891"/>
                          <a:pt x="4479105" y="504446"/>
                        </a:cubicBezTo>
                        <a:cubicBezTo>
                          <a:pt x="4496389" y="633001"/>
                          <a:pt x="4459482" y="839162"/>
                          <a:pt x="4479105" y="1100609"/>
                        </a:cubicBezTo>
                        <a:cubicBezTo>
                          <a:pt x="4498728" y="1362056"/>
                          <a:pt x="4503122" y="1388269"/>
                          <a:pt x="4479105" y="1627984"/>
                        </a:cubicBezTo>
                        <a:cubicBezTo>
                          <a:pt x="4455088" y="1867699"/>
                          <a:pt x="4477046" y="2020840"/>
                          <a:pt x="4479105" y="2292935"/>
                        </a:cubicBezTo>
                        <a:cubicBezTo>
                          <a:pt x="4190803" y="2322989"/>
                          <a:pt x="3977541" y="2278742"/>
                          <a:pt x="3749651" y="2292935"/>
                        </a:cubicBezTo>
                        <a:cubicBezTo>
                          <a:pt x="3521761" y="2307128"/>
                          <a:pt x="3433601" y="2273465"/>
                          <a:pt x="3154570" y="2292935"/>
                        </a:cubicBezTo>
                        <a:cubicBezTo>
                          <a:pt x="2875539" y="2312405"/>
                          <a:pt x="2666645" y="2278755"/>
                          <a:pt x="2425115" y="2292935"/>
                        </a:cubicBezTo>
                        <a:cubicBezTo>
                          <a:pt x="2183585" y="2307115"/>
                          <a:pt x="2008870" y="2278706"/>
                          <a:pt x="1874825" y="2292935"/>
                        </a:cubicBezTo>
                        <a:cubicBezTo>
                          <a:pt x="1740780" y="2307165"/>
                          <a:pt x="1544436" y="2280884"/>
                          <a:pt x="1234953" y="2292935"/>
                        </a:cubicBezTo>
                        <a:cubicBezTo>
                          <a:pt x="925470" y="2304986"/>
                          <a:pt x="923147" y="2268073"/>
                          <a:pt x="639872" y="2292935"/>
                        </a:cubicBezTo>
                        <a:cubicBezTo>
                          <a:pt x="356597" y="2317797"/>
                          <a:pt x="283500" y="2302229"/>
                          <a:pt x="0" y="2292935"/>
                        </a:cubicBezTo>
                        <a:cubicBezTo>
                          <a:pt x="19609" y="2125398"/>
                          <a:pt x="-16825" y="1998625"/>
                          <a:pt x="0" y="1788489"/>
                        </a:cubicBezTo>
                        <a:cubicBezTo>
                          <a:pt x="16825" y="1578353"/>
                          <a:pt x="-22208" y="1418909"/>
                          <a:pt x="0" y="1192326"/>
                        </a:cubicBezTo>
                        <a:cubicBezTo>
                          <a:pt x="22208" y="965743"/>
                          <a:pt x="-26779" y="842466"/>
                          <a:pt x="0" y="642022"/>
                        </a:cubicBezTo>
                        <a:cubicBezTo>
                          <a:pt x="26779" y="441578"/>
                          <a:pt x="23798" y="222219"/>
                          <a:pt x="0" y="0"/>
                        </a:cubicBezTo>
                        <a:close/>
                      </a:path>
                      <a:path w="4479105" h="2292935" stroke="0" extrusionOk="0">
                        <a:moveTo>
                          <a:pt x="0" y="0"/>
                        </a:moveTo>
                        <a:cubicBezTo>
                          <a:pt x="220569" y="24644"/>
                          <a:pt x="400759" y="-9302"/>
                          <a:pt x="550290" y="0"/>
                        </a:cubicBezTo>
                        <a:cubicBezTo>
                          <a:pt x="699821" y="9302"/>
                          <a:pt x="953546" y="-15759"/>
                          <a:pt x="1190162" y="0"/>
                        </a:cubicBezTo>
                        <a:cubicBezTo>
                          <a:pt x="1426778" y="15759"/>
                          <a:pt x="1564043" y="13077"/>
                          <a:pt x="1695661" y="0"/>
                        </a:cubicBezTo>
                        <a:cubicBezTo>
                          <a:pt x="1827279" y="-13077"/>
                          <a:pt x="2277629" y="7907"/>
                          <a:pt x="2425115" y="0"/>
                        </a:cubicBezTo>
                        <a:cubicBezTo>
                          <a:pt x="2572601" y="-7907"/>
                          <a:pt x="2784025" y="-13393"/>
                          <a:pt x="2975405" y="0"/>
                        </a:cubicBezTo>
                        <a:cubicBezTo>
                          <a:pt x="3166785" y="13393"/>
                          <a:pt x="3327068" y="4701"/>
                          <a:pt x="3570487" y="0"/>
                        </a:cubicBezTo>
                        <a:cubicBezTo>
                          <a:pt x="3813906" y="-4701"/>
                          <a:pt x="4283847" y="15566"/>
                          <a:pt x="4479105" y="0"/>
                        </a:cubicBezTo>
                        <a:cubicBezTo>
                          <a:pt x="4470393" y="220196"/>
                          <a:pt x="4462161" y="314000"/>
                          <a:pt x="4479105" y="504446"/>
                        </a:cubicBezTo>
                        <a:cubicBezTo>
                          <a:pt x="4496049" y="694892"/>
                          <a:pt x="4479418" y="873220"/>
                          <a:pt x="4479105" y="1008891"/>
                        </a:cubicBezTo>
                        <a:cubicBezTo>
                          <a:pt x="4478792" y="1144563"/>
                          <a:pt x="4471732" y="1371289"/>
                          <a:pt x="4479105" y="1513337"/>
                        </a:cubicBezTo>
                        <a:cubicBezTo>
                          <a:pt x="4486478" y="1655385"/>
                          <a:pt x="4480867" y="2054512"/>
                          <a:pt x="4479105" y="2292935"/>
                        </a:cubicBezTo>
                        <a:cubicBezTo>
                          <a:pt x="4345961" y="2292683"/>
                          <a:pt x="4108040" y="2289570"/>
                          <a:pt x="3973606" y="2292935"/>
                        </a:cubicBezTo>
                        <a:cubicBezTo>
                          <a:pt x="3839172" y="2296300"/>
                          <a:pt x="3597029" y="2284652"/>
                          <a:pt x="3423316" y="2292935"/>
                        </a:cubicBezTo>
                        <a:cubicBezTo>
                          <a:pt x="3249603" y="2301219"/>
                          <a:pt x="3065370" y="2315007"/>
                          <a:pt x="2783444" y="2292935"/>
                        </a:cubicBezTo>
                        <a:cubicBezTo>
                          <a:pt x="2501518" y="2270863"/>
                          <a:pt x="2363262" y="2281906"/>
                          <a:pt x="2053990" y="2292935"/>
                        </a:cubicBezTo>
                        <a:cubicBezTo>
                          <a:pt x="1744718" y="2303964"/>
                          <a:pt x="1698737" y="2312539"/>
                          <a:pt x="1503700" y="2292935"/>
                        </a:cubicBezTo>
                        <a:cubicBezTo>
                          <a:pt x="1308663" y="2273332"/>
                          <a:pt x="1170212" y="2315346"/>
                          <a:pt x="908618" y="2292935"/>
                        </a:cubicBezTo>
                        <a:cubicBezTo>
                          <a:pt x="647024" y="2270524"/>
                          <a:pt x="226938" y="2255401"/>
                          <a:pt x="0" y="2292935"/>
                        </a:cubicBezTo>
                        <a:cubicBezTo>
                          <a:pt x="-26465" y="2157871"/>
                          <a:pt x="-28587" y="1867316"/>
                          <a:pt x="0" y="1696772"/>
                        </a:cubicBezTo>
                        <a:cubicBezTo>
                          <a:pt x="28587" y="1526228"/>
                          <a:pt x="5158" y="1314361"/>
                          <a:pt x="0" y="1077679"/>
                        </a:cubicBezTo>
                        <a:cubicBezTo>
                          <a:pt x="-5158" y="840997"/>
                          <a:pt x="-7008" y="751089"/>
                          <a:pt x="0" y="573234"/>
                        </a:cubicBezTo>
                        <a:cubicBezTo>
                          <a:pt x="7008" y="395380"/>
                          <a:pt x="13109" y="202994"/>
                          <a:pt x="0" y="0"/>
                        </a:cubicBezTo>
                        <a:close/>
                      </a:path>
                    </a:pathLst>
                  </a:custGeom>
                  <ask:type>
                    <ask:lineSketchFreehand/>
                  </ask:type>
                </ask:lineSketchStyleProps>
              </a:ext>
            </a:extLst>
          </a:ln>
        </p:spPr>
        <p:txBody>
          <a:bodyPr wrap="square">
            <a:spAutoFit/>
          </a:bodyPr>
          <a:lstStyle/>
          <a:p>
            <a:pPr algn="just"/>
            <a:r>
              <a:rPr lang="en-GB" sz="1300" b="1" dirty="0">
                <a:solidFill>
                  <a:schemeClr val="tx1"/>
                </a:solidFill>
                <a:latin typeface="Tw Cen MT" panose="020B0602020104020603" pitchFamily="34" charset="77"/>
                <a:cs typeface="Arial" panose="020B0604020202020204" pitchFamily="34" charset="0"/>
              </a:rPr>
              <a:t>Personal qualities</a:t>
            </a:r>
          </a:p>
          <a:p>
            <a:pPr algn="just"/>
            <a:endParaRPr lang="en-GB" sz="1300" b="1" dirty="0">
              <a:solidFill>
                <a:schemeClr val="tx1"/>
              </a:solidFill>
              <a:latin typeface="Tw Cen MT" panose="020B0602020104020603" pitchFamily="34" charset="77"/>
              <a:cs typeface="Arial" panose="020B0604020202020204" pitchFamily="34" charset="0"/>
            </a:endParaRP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Leadership</a:t>
            </a: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Work well in a team</a:t>
            </a: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Time-management and very good organisational skills</a:t>
            </a: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Ability to talk confidently and appropriately to parents and staff</a:t>
            </a: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Ability to talk confidently and appropriately to students</a:t>
            </a: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Willingness to get to know the students in the lower years</a:t>
            </a: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Politeness</a:t>
            </a:r>
          </a:p>
          <a:p>
            <a:pPr marL="171450" indent="-171450">
              <a:buFont typeface="Arial" panose="020B0604020202020204" pitchFamily="34" charset="0"/>
              <a:buChar char="•"/>
            </a:pPr>
            <a:r>
              <a:rPr lang="en-GB" sz="1300" dirty="0">
                <a:solidFill>
                  <a:schemeClr val="tx1"/>
                </a:solidFill>
                <a:latin typeface="Tw Cen MT" panose="020B0602020104020603" pitchFamily="34" charset="77"/>
              </a:rPr>
              <a:t>Maturity</a:t>
            </a:r>
          </a:p>
        </p:txBody>
      </p:sp>
      <p:sp>
        <p:nvSpPr>
          <p:cNvPr id="17" name="TextBox 16">
            <a:extLst>
              <a:ext uri="{FF2B5EF4-FFF2-40B4-BE49-F238E27FC236}">
                <a16:creationId xmlns:a16="http://schemas.microsoft.com/office/drawing/2014/main" id="{B23654EA-C8DB-924A-8B55-8C223849D0BE}"/>
              </a:ext>
            </a:extLst>
          </p:cNvPr>
          <p:cNvSpPr txBox="1"/>
          <p:nvPr/>
        </p:nvSpPr>
        <p:spPr>
          <a:xfrm>
            <a:off x="2276272" y="1208351"/>
            <a:ext cx="4124527" cy="1815882"/>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4124527"/>
                      <a:gd name="connsiteY0" fmla="*/ 0 h 1815882"/>
                      <a:gd name="connsiteX1" fmla="*/ 687421 w 4124527"/>
                      <a:gd name="connsiteY1" fmla="*/ 0 h 1815882"/>
                      <a:gd name="connsiteX2" fmla="*/ 1457333 w 4124527"/>
                      <a:gd name="connsiteY2" fmla="*/ 0 h 1815882"/>
                      <a:gd name="connsiteX3" fmla="*/ 2185999 w 4124527"/>
                      <a:gd name="connsiteY3" fmla="*/ 0 h 1815882"/>
                      <a:gd name="connsiteX4" fmla="*/ 2955911 w 4124527"/>
                      <a:gd name="connsiteY4" fmla="*/ 0 h 1815882"/>
                      <a:gd name="connsiteX5" fmla="*/ 4124527 w 4124527"/>
                      <a:gd name="connsiteY5" fmla="*/ 0 h 1815882"/>
                      <a:gd name="connsiteX6" fmla="*/ 4124527 w 4124527"/>
                      <a:gd name="connsiteY6" fmla="*/ 623453 h 1815882"/>
                      <a:gd name="connsiteX7" fmla="*/ 4124527 w 4124527"/>
                      <a:gd name="connsiteY7" fmla="*/ 1174270 h 1815882"/>
                      <a:gd name="connsiteX8" fmla="*/ 4124527 w 4124527"/>
                      <a:gd name="connsiteY8" fmla="*/ 1815882 h 1815882"/>
                      <a:gd name="connsiteX9" fmla="*/ 3395861 w 4124527"/>
                      <a:gd name="connsiteY9" fmla="*/ 1815882 h 1815882"/>
                      <a:gd name="connsiteX10" fmla="*/ 2708439 w 4124527"/>
                      <a:gd name="connsiteY10" fmla="*/ 1815882 h 1815882"/>
                      <a:gd name="connsiteX11" fmla="*/ 1979773 w 4124527"/>
                      <a:gd name="connsiteY11" fmla="*/ 1815882 h 1815882"/>
                      <a:gd name="connsiteX12" fmla="*/ 1209861 w 4124527"/>
                      <a:gd name="connsiteY12" fmla="*/ 1815882 h 1815882"/>
                      <a:gd name="connsiteX13" fmla="*/ 0 w 4124527"/>
                      <a:gd name="connsiteY13" fmla="*/ 1815882 h 1815882"/>
                      <a:gd name="connsiteX14" fmla="*/ 0 w 4124527"/>
                      <a:gd name="connsiteY14" fmla="*/ 1246906 h 1815882"/>
                      <a:gd name="connsiteX15" fmla="*/ 0 w 4124527"/>
                      <a:gd name="connsiteY15" fmla="*/ 659770 h 1815882"/>
                      <a:gd name="connsiteX16" fmla="*/ 0 w 4124527"/>
                      <a:gd name="connsiteY16"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4527" h="1815882" fill="none" extrusionOk="0">
                        <a:moveTo>
                          <a:pt x="0" y="0"/>
                        </a:moveTo>
                        <a:cubicBezTo>
                          <a:pt x="305548" y="16103"/>
                          <a:pt x="508853" y="-14097"/>
                          <a:pt x="687421" y="0"/>
                        </a:cubicBezTo>
                        <a:cubicBezTo>
                          <a:pt x="865989" y="14097"/>
                          <a:pt x="1232922" y="-29577"/>
                          <a:pt x="1457333" y="0"/>
                        </a:cubicBezTo>
                        <a:cubicBezTo>
                          <a:pt x="1681744" y="29577"/>
                          <a:pt x="1968520" y="34649"/>
                          <a:pt x="2185999" y="0"/>
                        </a:cubicBezTo>
                        <a:cubicBezTo>
                          <a:pt x="2403478" y="-34649"/>
                          <a:pt x="2791667" y="-33601"/>
                          <a:pt x="2955911" y="0"/>
                        </a:cubicBezTo>
                        <a:cubicBezTo>
                          <a:pt x="3120155" y="33601"/>
                          <a:pt x="3633111" y="23021"/>
                          <a:pt x="4124527" y="0"/>
                        </a:cubicBezTo>
                        <a:cubicBezTo>
                          <a:pt x="4112934" y="234463"/>
                          <a:pt x="4125933" y="376313"/>
                          <a:pt x="4124527" y="623453"/>
                        </a:cubicBezTo>
                        <a:cubicBezTo>
                          <a:pt x="4123121" y="870593"/>
                          <a:pt x="4099098" y="945034"/>
                          <a:pt x="4124527" y="1174270"/>
                        </a:cubicBezTo>
                        <a:cubicBezTo>
                          <a:pt x="4149956" y="1403506"/>
                          <a:pt x="4098214" y="1629183"/>
                          <a:pt x="4124527" y="1815882"/>
                        </a:cubicBezTo>
                        <a:cubicBezTo>
                          <a:pt x="3892246" y="1837688"/>
                          <a:pt x="3656116" y="1804064"/>
                          <a:pt x="3395861" y="1815882"/>
                        </a:cubicBezTo>
                        <a:cubicBezTo>
                          <a:pt x="3135606" y="1827700"/>
                          <a:pt x="2864017" y="1801494"/>
                          <a:pt x="2708439" y="1815882"/>
                        </a:cubicBezTo>
                        <a:cubicBezTo>
                          <a:pt x="2552861" y="1830270"/>
                          <a:pt x="2217560" y="1813668"/>
                          <a:pt x="1979773" y="1815882"/>
                        </a:cubicBezTo>
                        <a:cubicBezTo>
                          <a:pt x="1741986" y="1818096"/>
                          <a:pt x="1443608" y="1806920"/>
                          <a:pt x="1209861" y="1815882"/>
                        </a:cubicBezTo>
                        <a:cubicBezTo>
                          <a:pt x="976114" y="1824844"/>
                          <a:pt x="306838" y="1876161"/>
                          <a:pt x="0" y="1815882"/>
                        </a:cubicBezTo>
                        <a:cubicBezTo>
                          <a:pt x="-2605" y="1593764"/>
                          <a:pt x="11368" y="1412126"/>
                          <a:pt x="0" y="1246906"/>
                        </a:cubicBezTo>
                        <a:cubicBezTo>
                          <a:pt x="-11368" y="1081686"/>
                          <a:pt x="-16436" y="861089"/>
                          <a:pt x="0" y="659770"/>
                        </a:cubicBezTo>
                        <a:cubicBezTo>
                          <a:pt x="16436" y="458451"/>
                          <a:pt x="-11329" y="271105"/>
                          <a:pt x="0" y="0"/>
                        </a:cubicBezTo>
                        <a:close/>
                      </a:path>
                      <a:path w="4124527" h="1815882" stroke="0" extrusionOk="0">
                        <a:moveTo>
                          <a:pt x="0" y="0"/>
                        </a:moveTo>
                        <a:cubicBezTo>
                          <a:pt x="215612" y="-27191"/>
                          <a:pt x="425978" y="24123"/>
                          <a:pt x="604931" y="0"/>
                        </a:cubicBezTo>
                        <a:cubicBezTo>
                          <a:pt x="783884" y="-24123"/>
                          <a:pt x="985520" y="-25819"/>
                          <a:pt x="1292352" y="0"/>
                        </a:cubicBezTo>
                        <a:cubicBezTo>
                          <a:pt x="1599184" y="25819"/>
                          <a:pt x="1725933" y="15056"/>
                          <a:pt x="1856037" y="0"/>
                        </a:cubicBezTo>
                        <a:cubicBezTo>
                          <a:pt x="1986142" y="-15056"/>
                          <a:pt x="2338117" y="20613"/>
                          <a:pt x="2625949" y="0"/>
                        </a:cubicBezTo>
                        <a:cubicBezTo>
                          <a:pt x="2913781" y="-20613"/>
                          <a:pt x="2962275" y="-3147"/>
                          <a:pt x="3230879" y="0"/>
                        </a:cubicBezTo>
                        <a:cubicBezTo>
                          <a:pt x="3499483" y="3147"/>
                          <a:pt x="3751885" y="-25509"/>
                          <a:pt x="4124527" y="0"/>
                        </a:cubicBezTo>
                        <a:cubicBezTo>
                          <a:pt x="4113722" y="130363"/>
                          <a:pt x="4109566" y="377175"/>
                          <a:pt x="4124527" y="605294"/>
                        </a:cubicBezTo>
                        <a:cubicBezTo>
                          <a:pt x="4139488" y="833413"/>
                          <a:pt x="4151602" y="909293"/>
                          <a:pt x="4124527" y="1192429"/>
                        </a:cubicBezTo>
                        <a:cubicBezTo>
                          <a:pt x="4097452" y="1475566"/>
                          <a:pt x="4099281" y="1530090"/>
                          <a:pt x="4124527" y="1815882"/>
                        </a:cubicBezTo>
                        <a:cubicBezTo>
                          <a:pt x="3845336" y="1832516"/>
                          <a:pt x="3694933" y="1800739"/>
                          <a:pt x="3560842" y="1815882"/>
                        </a:cubicBezTo>
                        <a:cubicBezTo>
                          <a:pt x="3426752" y="1831025"/>
                          <a:pt x="3041453" y="1842998"/>
                          <a:pt x="2832175" y="1815882"/>
                        </a:cubicBezTo>
                        <a:cubicBezTo>
                          <a:pt x="2622897" y="1788766"/>
                          <a:pt x="2414019" y="1809434"/>
                          <a:pt x="2227245" y="1815882"/>
                        </a:cubicBezTo>
                        <a:cubicBezTo>
                          <a:pt x="2040471" y="1822331"/>
                          <a:pt x="1752648" y="1838099"/>
                          <a:pt x="1622314" y="1815882"/>
                        </a:cubicBezTo>
                        <a:cubicBezTo>
                          <a:pt x="1491980" y="1793665"/>
                          <a:pt x="1278085" y="1817432"/>
                          <a:pt x="934893" y="1815882"/>
                        </a:cubicBezTo>
                        <a:cubicBezTo>
                          <a:pt x="591701" y="1814332"/>
                          <a:pt x="397685" y="1828421"/>
                          <a:pt x="0" y="1815882"/>
                        </a:cubicBezTo>
                        <a:cubicBezTo>
                          <a:pt x="10175" y="1600784"/>
                          <a:pt x="4147" y="1492250"/>
                          <a:pt x="0" y="1246906"/>
                        </a:cubicBezTo>
                        <a:cubicBezTo>
                          <a:pt x="-4147" y="1001562"/>
                          <a:pt x="-12674" y="870328"/>
                          <a:pt x="0" y="641612"/>
                        </a:cubicBezTo>
                        <a:cubicBezTo>
                          <a:pt x="12674" y="412896"/>
                          <a:pt x="-17915" y="206831"/>
                          <a:pt x="0" y="0"/>
                        </a:cubicBezTo>
                        <a:close/>
                      </a:path>
                    </a:pathLst>
                  </a:custGeom>
                  <ask:type>
                    <ask:lineSketchFreehand/>
                  </ask:type>
                </ask:lineSketchStyleProps>
              </a:ext>
            </a:extLst>
          </a:ln>
        </p:spPr>
        <p:txBody>
          <a:bodyPr wrap="square">
            <a:spAutoFit/>
          </a:bodyPr>
          <a:lstStyle/>
          <a:p>
            <a:pPr algn="just"/>
            <a:r>
              <a:rPr lang="en-GB" b="1" dirty="0">
                <a:latin typeface="Tw Cen MT" panose="020B0602020104020603" pitchFamily="34" charset="77"/>
              </a:rPr>
              <a:t>Role</a:t>
            </a:r>
          </a:p>
          <a:p>
            <a:pPr algn="just"/>
            <a:endParaRPr lang="en-GB" b="1" dirty="0">
              <a:latin typeface="Tw Cen MT" panose="020B0602020104020603" pitchFamily="34" charset="77"/>
            </a:endParaRPr>
          </a:p>
          <a:p>
            <a:pPr algn="just"/>
            <a:r>
              <a:rPr lang="en-GB" dirty="0">
                <a:latin typeface="Tw Cen MT" panose="020B0602020104020603" pitchFamily="34" charset="77"/>
              </a:rPr>
              <a:t>The Head Boy and the Head Girl should share a passion and commitment for The King’s Academy. They are the link between the students, staff and governors and are expected to support the school at events such as parents’ evening, extra-curricular and sporting events. </a:t>
            </a:r>
          </a:p>
        </p:txBody>
      </p:sp>
      <p:pic>
        <p:nvPicPr>
          <p:cNvPr id="1026" name="Picture 2">
            <a:extLst>
              <a:ext uri="{FF2B5EF4-FFF2-40B4-BE49-F238E27FC236}">
                <a16:creationId xmlns:a16="http://schemas.microsoft.com/office/drawing/2014/main" id="{8DF07478-FF14-0448-903C-4EB42FC2A4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02" r="14281"/>
          <a:stretch/>
        </p:blipFill>
        <p:spPr bwMode="auto">
          <a:xfrm>
            <a:off x="449976" y="1019740"/>
            <a:ext cx="1448309" cy="2219482"/>
          </a:xfrm>
          <a:prstGeom prst="round2DiagRect">
            <a:avLst>
              <a:gd name="adj1" fmla="val 16667"/>
              <a:gd name="adj2" fmla="val 0"/>
            </a:avLst>
          </a:prstGeom>
          <a:ln w="88900" cap="sq">
            <a:solidFill>
              <a:schemeClr val="accent5">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A0ABB72-BE6A-A14A-BE6B-287BF115E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473" y="7486380"/>
            <a:ext cx="1629989" cy="2201140"/>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6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3" name="Google Shape;10457;p50">
            <a:extLst>
              <a:ext uri="{FF2B5EF4-FFF2-40B4-BE49-F238E27FC236}">
                <a16:creationId xmlns:a16="http://schemas.microsoft.com/office/drawing/2014/main" id="{6513C824-A0AF-7846-8F08-15DF3EB83A42}"/>
              </a:ext>
            </a:extLst>
          </p:cNvPr>
          <p:cNvSpPr txBox="1">
            <a:spLocks/>
          </p:cNvSpPr>
          <p:nvPr/>
        </p:nvSpPr>
        <p:spPr>
          <a:xfrm>
            <a:off x="622800" y="116903"/>
            <a:ext cx="5777999" cy="818661"/>
          </a:xfrm>
          <a:prstGeom prst="rect">
            <a:avLst/>
          </a:prstGeom>
          <a:noFill/>
          <a:ln>
            <a:noFill/>
          </a:ln>
        </p:spPr>
        <p:txBody>
          <a:bodyPr spcFirstLastPara="1" wrap="square" lIns="176078" tIns="176078" rIns="176078" bIns="17607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Slackey"/>
              <a:buNone/>
              <a:defRPr sz="2800" b="0" i="0" u="none" strike="noStrike" cap="none">
                <a:solidFill>
                  <a:schemeClr val="dk1"/>
                </a:solidFill>
                <a:latin typeface="Slackey"/>
                <a:ea typeface="Slackey"/>
                <a:cs typeface="Slackey"/>
                <a:sym typeface="Slacke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3000" dirty="0"/>
              <a:t>IT maintenance technician</a:t>
            </a:r>
          </a:p>
        </p:txBody>
      </p:sp>
      <p:sp>
        <p:nvSpPr>
          <p:cNvPr id="14" name="TextBox 13">
            <a:extLst>
              <a:ext uri="{FF2B5EF4-FFF2-40B4-BE49-F238E27FC236}">
                <a16:creationId xmlns:a16="http://schemas.microsoft.com/office/drawing/2014/main" id="{055A366E-09AD-5B49-A945-79E5F2C437AA}"/>
              </a:ext>
            </a:extLst>
          </p:cNvPr>
          <p:cNvSpPr txBox="1"/>
          <p:nvPr/>
        </p:nvSpPr>
        <p:spPr>
          <a:xfrm>
            <a:off x="517535" y="4361583"/>
            <a:ext cx="5883263" cy="2246769"/>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5883263"/>
                      <a:gd name="connsiteY0" fmla="*/ 0 h 2246769"/>
                      <a:gd name="connsiteX1" fmla="*/ 653696 w 5883263"/>
                      <a:gd name="connsiteY1" fmla="*/ 0 h 2246769"/>
                      <a:gd name="connsiteX2" fmla="*/ 1130894 w 5883263"/>
                      <a:gd name="connsiteY2" fmla="*/ 0 h 2246769"/>
                      <a:gd name="connsiteX3" fmla="*/ 1784590 w 5883263"/>
                      <a:gd name="connsiteY3" fmla="*/ 0 h 2246769"/>
                      <a:gd name="connsiteX4" fmla="*/ 2261788 w 5883263"/>
                      <a:gd name="connsiteY4" fmla="*/ 0 h 2246769"/>
                      <a:gd name="connsiteX5" fmla="*/ 2856651 w 5883263"/>
                      <a:gd name="connsiteY5" fmla="*/ 0 h 2246769"/>
                      <a:gd name="connsiteX6" fmla="*/ 3392682 w 5883263"/>
                      <a:gd name="connsiteY6" fmla="*/ 0 h 2246769"/>
                      <a:gd name="connsiteX7" fmla="*/ 3987545 w 5883263"/>
                      <a:gd name="connsiteY7" fmla="*/ 0 h 2246769"/>
                      <a:gd name="connsiteX8" fmla="*/ 4641241 w 5883263"/>
                      <a:gd name="connsiteY8" fmla="*/ 0 h 2246769"/>
                      <a:gd name="connsiteX9" fmla="*/ 5236104 w 5883263"/>
                      <a:gd name="connsiteY9" fmla="*/ 0 h 2246769"/>
                      <a:gd name="connsiteX10" fmla="*/ 5883263 w 5883263"/>
                      <a:gd name="connsiteY10" fmla="*/ 0 h 2246769"/>
                      <a:gd name="connsiteX11" fmla="*/ 5883263 w 5883263"/>
                      <a:gd name="connsiteY11" fmla="*/ 561692 h 2246769"/>
                      <a:gd name="connsiteX12" fmla="*/ 5883263 w 5883263"/>
                      <a:gd name="connsiteY12" fmla="*/ 1145852 h 2246769"/>
                      <a:gd name="connsiteX13" fmla="*/ 5883263 w 5883263"/>
                      <a:gd name="connsiteY13" fmla="*/ 1640141 h 2246769"/>
                      <a:gd name="connsiteX14" fmla="*/ 5883263 w 5883263"/>
                      <a:gd name="connsiteY14" fmla="*/ 2246769 h 2246769"/>
                      <a:gd name="connsiteX15" fmla="*/ 5288400 w 5883263"/>
                      <a:gd name="connsiteY15" fmla="*/ 2246769 h 2246769"/>
                      <a:gd name="connsiteX16" fmla="*/ 4517039 w 5883263"/>
                      <a:gd name="connsiteY16" fmla="*/ 2246769 h 2246769"/>
                      <a:gd name="connsiteX17" fmla="*/ 4039841 w 5883263"/>
                      <a:gd name="connsiteY17" fmla="*/ 2246769 h 2246769"/>
                      <a:gd name="connsiteX18" fmla="*/ 3386145 w 5883263"/>
                      <a:gd name="connsiteY18" fmla="*/ 2246769 h 2246769"/>
                      <a:gd name="connsiteX19" fmla="*/ 2791281 w 5883263"/>
                      <a:gd name="connsiteY19" fmla="*/ 2246769 h 2246769"/>
                      <a:gd name="connsiteX20" fmla="*/ 2196418 w 5883263"/>
                      <a:gd name="connsiteY20" fmla="*/ 2246769 h 2246769"/>
                      <a:gd name="connsiteX21" fmla="*/ 1542722 w 5883263"/>
                      <a:gd name="connsiteY21" fmla="*/ 2246769 h 2246769"/>
                      <a:gd name="connsiteX22" fmla="*/ 1065524 w 5883263"/>
                      <a:gd name="connsiteY22" fmla="*/ 2246769 h 2246769"/>
                      <a:gd name="connsiteX23" fmla="*/ 0 w 5883263"/>
                      <a:gd name="connsiteY23" fmla="*/ 2246769 h 2246769"/>
                      <a:gd name="connsiteX24" fmla="*/ 0 w 5883263"/>
                      <a:gd name="connsiteY24" fmla="*/ 1662609 h 2246769"/>
                      <a:gd name="connsiteX25" fmla="*/ 0 w 5883263"/>
                      <a:gd name="connsiteY25" fmla="*/ 1078449 h 2246769"/>
                      <a:gd name="connsiteX26" fmla="*/ 0 w 5883263"/>
                      <a:gd name="connsiteY26" fmla="*/ 494289 h 2246769"/>
                      <a:gd name="connsiteX27" fmla="*/ 0 w 5883263"/>
                      <a:gd name="connsiteY27"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83263" h="2246769" fill="none" extrusionOk="0">
                        <a:moveTo>
                          <a:pt x="0" y="0"/>
                        </a:moveTo>
                        <a:cubicBezTo>
                          <a:pt x="245308" y="-30305"/>
                          <a:pt x="413392" y="15010"/>
                          <a:pt x="653696" y="0"/>
                        </a:cubicBezTo>
                        <a:cubicBezTo>
                          <a:pt x="894000" y="-15010"/>
                          <a:pt x="964860" y="-19797"/>
                          <a:pt x="1130894" y="0"/>
                        </a:cubicBezTo>
                        <a:cubicBezTo>
                          <a:pt x="1296928" y="19797"/>
                          <a:pt x="1494310" y="-17725"/>
                          <a:pt x="1784590" y="0"/>
                        </a:cubicBezTo>
                        <a:cubicBezTo>
                          <a:pt x="2074870" y="17725"/>
                          <a:pt x="2098354" y="1285"/>
                          <a:pt x="2261788" y="0"/>
                        </a:cubicBezTo>
                        <a:cubicBezTo>
                          <a:pt x="2425222" y="-1285"/>
                          <a:pt x="2725610" y="-2652"/>
                          <a:pt x="2856651" y="0"/>
                        </a:cubicBezTo>
                        <a:cubicBezTo>
                          <a:pt x="2987692" y="2652"/>
                          <a:pt x="3211211" y="-6704"/>
                          <a:pt x="3392682" y="0"/>
                        </a:cubicBezTo>
                        <a:cubicBezTo>
                          <a:pt x="3574153" y="6704"/>
                          <a:pt x="3719962" y="10171"/>
                          <a:pt x="3987545" y="0"/>
                        </a:cubicBezTo>
                        <a:cubicBezTo>
                          <a:pt x="4255128" y="-10171"/>
                          <a:pt x="4368174" y="10572"/>
                          <a:pt x="4641241" y="0"/>
                        </a:cubicBezTo>
                        <a:cubicBezTo>
                          <a:pt x="4914308" y="-10572"/>
                          <a:pt x="5044531" y="5800"/>
                          <a:pt x="5236104" y="0"/>
                        </a:cubicBezTo>
                        <a:cubicBezTo>
                          <a:pt x="5427677" y="-5800"/>
                          <a:pt x="5618883" y="15737"/>
                          <a:pt x="5883263" y="0"/>
                        </a:cubicBezTo>
                        <a:cubicBezTo>
                          <a:pt x="5899248" y="140644"/>
                          <a:pt x="5873887" y="445019"/>
                          <a:pt x="5883263" y="561692"/>
                        </a:cubicBezTo>
                        <a:cubicBezTo>
                          <a:pt x="5892639" y="678365"/>
                          <a:pt x="5902892" y="1020983"/>
                          <a:pt x="5883263" y="1145852"/>
                        </a:cubicBezTo>
                        <a:cubicBezTo>
                          <a:pt x="5863634" y="1270721"/>
                          <a:pt x="5860186" y="1447044"/>
                          <a:pt x="5883263" y="1640141"/>
                        </a:cubicBezTo>
                        <a:cubicBezTo>
                          <a:pt x="5906340" y="1833238"/>
                          <a:pt x="5854416" y="2045851"/>
                          <a:pt x="5883263" y="2246769"/>
                        </a:cubicBezTo>
                        <a:cubicBezTo>
                          <a:pt x="5592819" y="2264857"/>
                          <a:pt x="5446210" y="2258097"/>
                          <a:pt x="5288400" y="2246769"/>
                        </a:cubicBezTo>
                        <a:cubicBezTo>
                          <a:pt x="5130590" y="2235441"/>
                          <a:pt x="4682012" y="2221750"/>
                          <a:pt x="4517039" y="2246769"/>
                        </a:cubicBezTo>
                        <a:cubicBezTo>
                          <a:pt x="4352066" y="2271788"/>
                          <a:pt x="4152838" y="2263934"/>
                          <a:pt x="4039841" y="2246769"/>
                        </a:cubicBezTo>
                        <a:cubicBezTo>
                          <a:pt x="3926844" y="2229604"/>
                          <a:pt x="3578184" y="2219408"/>
                          <a:pt x="3386145" y="2246769"/>
                        </a:cubicBezTo>
                        <a:cubicBezTo>
                          <a:pt x="3194106" y="2274130"/>
                          <a:pt x="2936480" y="2256321"/>
                          <a:pt x="2791281" y="2246769"/>
                        </a:cubicBezTo>
                        <a:cubicBezTo>
                          <a:pt x="2646082" y="2237217"/>
                          <a:pt x="2385707" y="2249030"/>
                          <a:pt x="2196418" y="2246769"/>
                        </a:cubicBezTo>
                        <a:cubicBezTo>
                          <a:pt x="2007129" y="2244508"/>
                          <a:pt x="1679094" y="2247560"/>
                          <a:pt x="1542722" y="2246769"/>
                        </a:cubicBezTo>
                        <a:cubicBezTo>
                          <a:pt x="1406350" y="2245978"/>
                          <a:pt x="1231933" y="2239768"/>
                          <a:pt x="1065524" y="2246769"/>
                        </a:cubicBezTo>
                        <a:cubicBezTo>
                          <a:pt x="899115" y="2253770"/>
                          <a:pt x="227006" y="2230165"/>
                          <a:pt x="0" y="2246769"/>
                        </a:cubicBezTo>
                        <a:cubicBezTo>
                          <a:pt x="-21543" y="1982475"/>
                          <a:pt x="-10013" y="1927946"/>
                          <a:pt x="0" y="1662609"/>
                        </a:cubicBezTo>
                        <a:cubicBezTo>
                          <a:pt x="10013" y="1397272"/>
                          <a:pt x="-27816" y="1196642"/>
                          <a:pt x="0" y="1078449"/>
                        </a:cubicBezTo>
                        <a:cubicBezTo>
                          <a:pt x="27816" y="960256"/>
                          <a:pt x="8528" y="786107"/>
                          <a:pt x="0" y="494289"/>
                        </a:cubicBezTo>
                        <a:cubicBezTo>
                          <a:pt x="-8528" y="202471"/>
                          <a:pt x="-12179" y="229686"/>
                          <a:pt x="0" y="0"/>
                        </a:cubicBezTo>
                        <a:close/>
                      </a:path>
                      <a:path w="5883263" h="2246769" stroke="0" extrusionOk="0">
                        <a:moveTo>
                          <a:pt x="0" y="0"/>
                        </a:moveTo>
                        <a:cubicBezTo>
                          <a:pt x="266658" y="7955"/>
                          <a:pt x="273247" y="4743"/>
                          <a:pt x="536031" y="0"/>
                        </a:cubicBezTo>
                        <a:cubicBezTo>
                          <a:pt x="798815" y="-4743"/>
                          <a:pt x="1023896" y="-11638"/>
                          <a:pt x="1189727" y="0"/>
                        </a:cubicBezTo>
                        <a:cubicBezTo>
                          <a:pt x="1355558" y="11638"/>
                          <a:pt x="1466658" y="-4248"/>
                          <a:pt x="1666925" y="0"/>
                        </a:cubicBezTo>
                        <a:cubicBezTo>
                          <a:pt x="1867192" y="4248"/>
                          <a:pt x="2243858" y="-37473"/>
                          <a:pt x="2438286" y="0"/>
                        </a:cubicBezTo>
                        <a:cubicBezTo>
                          <a:pt x="2632714" y="37473"/>
                          <a:pt x="2776302" y="17992"/>
                          <a:pt x="2974316" y="0"/>
                        </a:cubicBezTo>
                        <a:cubicBezTo>
                          <a:pt x="3172330" y="-17992"/>
                          <a:pt x="3276657" y="-4213"/>
                          <a:pt x="3569180" y="0"/>
                        </a:cubicBezTo>
                        <a:cubicBezTo>
                          <a:pt x="3861703" y="4213"/>
                          <a:pt x="3906410" y="-21726"/>
                          <a:pt x="4222875" y="0"/>
                        </a:cubicBezTo>
                        <a:cubicBezTo>
                          <a:pt x="4539340" y="21726"/>
                          <a:pt x="4502084" y="972"/>
                          <a:pt x="4700073" y="0"/>
                        </a:cubicBezTo>
                        <a:cubicBezTo>
                          <a:pt x="4898062" y="-972"/>
                          <a:pt x="5525878" y="58531"/>
                          <a:pt x="5883263" y="0"/>
                        </a:cubicBezTo>
                        <a:cubicBezTo>
                          <a:pt x="5892851" y="144955"/>
                          <a:pt x="5886465" y="271916"/>
                          <a:pt x="5883263" y="516757"/>
                        </a:cubicBezTo>
                        <a:cubicBezTo>
                          <a:pt x="5880061" y="761598"/>
                          <a:pt x="5857109" y="797719"/>
                          <a:pt x="5883263" y="1055981"/>
                        </a:cubicBezTo>
                        <a:cubicBezTo>
                          <a:pt x="5909417" y="1314243"/>
                          <a:pt x="5868134" y="1316172"/>
                          <a:pt x="5883263" y="1550271"/>
                        </a:cubicBezTo>
                        <a:cubicBezTo>
                          <a:pt x="5898393" y="1784370"/>
                          <a:pt x="5883100" y="2011334"/>
                          <a:pt x="5883263" y="2246769"/>
                        </a:cubicBezTo>
                        <a:cubicBezTo>
                          <a:pt x="5549407" y="2280318"/>
                          <a:pt x="5446746" y="2227984"/>
                          <a:pt x="5170734" y="2246769"/>
                        </a:cubicBezTo>
                        <a:cubicBezTo>
                          <a:pt x="4894722" y="2265554"/>
                          <a:pt x="4688353" y="2270591"/>
                          <a:pt x="4399373" y="2246769"/>
                        </a:cubicBezTo>
                        <a:cubicBezTo>
                          <a:pt x="4110393" y="2222947"/>
                          <a:pt x="4035964" y="2253701"/>
                          <a:pt x="3863343" y="2246769"/>
                        </a:cubicBezTo>
                        <a:cubicBezTo>
                          <a:pt x="3690722" y="2239838"/>
                          <a:pt x="3409121" y="2271000"/>
                          <a:pt x="3268479" y="2246769"/>
                        </a:cubicBezTo>
                        <a:cubicBezTo>
                          <a:pt x="3127837" y="2222538"/>
                          <a:pt x="2867034" y="2244598"/>
                          <a:pt x="2732449" y="2246769"/>
                        </a:cubicBezTo>
                        <a:cubicBezTo>
                          <a:pt x="2597864" y="2248941"/>
                          <a:pt x="2346924" y="2230021"/>
                          <a:pt x="2019920" y="2246769"/>
                        </a:cubicBezTo>
                        <a:cubicBezTo>
                          <a:pt x="1692916" y="2263517"/>
                          <a:pt x="1733638" y="2249825"/>
                          <a:pt x="1483890" y="2246769"/>
                        </a:cubicBezTo>
                        <a:cubicBezTo>
                          <a:pt x="1234142" y="2243714"/>
                          <a:pt x="1178736" y="2242363"/>
                          <a:pt x="947859" y="2246769"/>
                        </a:cubicBezTo>
                        <a:cubicBezTo>
                          <a:pt x="716982" y="2251175"/>
                          <a:pt x="213146" y="2258316"/>
                          <a:pt x="0" y="2246769"/>
                        </a:cubicBezTo>
                        <a:cubicBezTo>
                          <a:pt x="-16586" y="2128820"/>
                          <a:pt x="18879" y="1941487"/>
                          <a:pt x="0" y="1685077"/>
                        </a:cubicBezTo>
                        <a:cubicBezTo>
                          <a:pt x="-18879" y="1428667"/>
                          <a:pt x="5231" y="1420497"/>
                          <a:pt x="0" y="1190788"/>
                        </a:cubicBezTo>
                        <a:cubicBezTo>
                          <a:pt x="-5231" y="961079"/>
                          <a:pt x="18960" y="875297"/>
                          <a:pt x="0" y="606628"/>
                        </a:cubicBezTo>
                        <a:cubicBezTo>
                          <a:pt x="-18960" y="337959"/>
                          <a:pt x="-6725" y="218317"/>
                          <a:pt x="0" y="0"/>
                        </a:cubicBezTo>
                        <a:close/>
                      </a:path>
                    </a:pathLst>
                  </a:custGeom>
                  <ask:type>
                    <ask:lineSketchFreehand/>
                  </ask:type>
                </ask:lineSketchStyleProps>
              </a:ext>
            </a:extLst>
          </a:ln>
        </p:spPr>
        <p:txBody>
          <a:bodyPr wrap="square">
            <a:spAutoFit/>
          </a:bodyPr>
          <a:lstStyle/>
          <a:p>
            <a:pPr algn="just"/>
            <a:r>
              <a:rPr lang="en-GB" b="1" dirty="0">
                <a:solidFill>
                  <a:schemeClr val="bg2"/>
                </a:solidFill>
                <a:latin typeface="Tw Cen MT" panose="020B0602020104020603" pitchFamily="34" charset="77"/>
                <a:cs typeface="Arial" panose="020B0604020202020204" pitchFamily="34" charset="0"/>
              </a:rPr>
              <a:t>Responsibilities</a:t>
            </a:r>
          </a:p>
          <a:p>
            <a:pPr algn="just"/>
            <a:endParaRPr lang="en-GB" b="1" dirty="0">
              <a:solidFill>
                <a:schemeClr val="bg2"/>
              </a:solidFill>
              <a:latin typeface="Tw Cen MT" panose="020B0602020104020603" pitchFamily="34" charset="77"/>
              <a:cs typeface="Arial" panose="020B0604020202020204" pitchFamily="34" charset="0"/>
            </a:endParaRPr>
          </a:p>
          <a:p>
            <a:pPr algn="just"/>
            <a:r>
              <a:rPr lang="en-GB" b="1" dirty="0">
                <a:solidFill>
                  <a:schemeClr val="bg2"/>
                </a:solidFill>
                <a:latin typeface="Tw Cen MT" panose="020B0602020104020603" pitchFamily="34" charset="77"/>
              </a:rPr>
              <a:t>The role of an IT maintenance technician is to:</a:t>
            </a:r>
            <a:endParaRPr lang="en-GB" b="1" dirty="0">
              <a:solidFill>
                <a:schemeClr val="bg2"/>
              </a:solidFill>
              <a:latin typeface="Tw Cen MT" panose="020B0602020104020603" pitchFamily="34" charset="77"/>
              <a:cs typeface="Arial" panose="020B0604020202020204" pitchFamily="34" charset="0"/>
            </a:endParaRPr>
          </a:p>
          <a:p>
            <a:pPr marL="171450" indent="-1714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maintain</a:t>
            </a:r>
            <a:r>
              <a:rPr lang="en-GB" dirty="0">
                <a:solidFill>
                  <a:schemeClr val="bg2"/>
                </a:solidFill>
                <a:latin typeface="Tw Cen MT" panose="020B0602020104020603" pitchFamily="34" charset="77"/>
                <a:cs typeface="Arial" panose="020B0604020202020204" pitchFamily="34" charset="0"/>
              </a:rPr>
              <a:t> and </a:t>
            </a:r>
            <a:r>
              <a:rPr lang="en-GB" b="1" dirty="0">
                <a:solidFill>
                  <a:schemeClr val="bg2"/>
                </a:solidFill>
                <a:latin typeface="Tw Cen MT" panose="020B0602020104020603" pitchFamily="34" charset="77"/>
                <a:cs typeface="Arial" panose="020B0604020202020204" pitchFamily="34" charset="0"/>
              </a:rPr>
              <a:t>monitor</a:t>
            </a:r>
            <a:r>
              <a:rPr lang="en-GB" dirty="0">
                <a:solidFill>
                  <a:schemeClr val="bg2"/>
                </a:solidFill>
                <a:latin typeface="Tw Cen MT" panose="020B0602020104020603" pitchFamily="34" charset="77"/>
                <a:cs typeface="Arial" panose="020B0604020202020204" pitchFamily="34" charset="0"/>
              </a:rPr>
              <a:t> the suite of Chrome books in the common room by:</a:t>
            </a:r>
          </a:p>
          <a:p>
            <a:pPr marL="171450" indent="-1714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collect</a:t>
            </a:r>
            <a:r>
              <a:rPr lang="en-GB" dirty="0">
                <a:solidFill>
                  <a:schemeClr val="bg2"/>
                </a:solidFill>
                <a:latin typeface="Tw Cen MT" panose="020B0602020104020603" pitchFamily="34" charset="77"/>
                <a:cs typeface="Arial" panose="020B0604020202020204" pitchFamily="34" charset="0"/>
              </a:rPr>
              <a:t> in and </a:t>
            </a:r>
            <a:r>
              <a:rPr lang="en-GB" b="1" dirty="0">
                <a:solidFill>
                  <a:schemeClr val="bg2"/>
                </a:solidFill>
                <a:latin typeface="Tw Cen MT" panose="020B0602020104020603" pitchFamily="34" charset="77"/>
                <a:cs typeface="Arial" panose="020B0604020202020204" pitchFamily="34" charset="0"/>
              </a:rPr>
              <a:t>account</a:t>
            </a:r>
            <a:r>
              <a:rPr lang="en-GB" dirty="0">
                <a:solidFill>
                  <a:schemeClr val="bg2"/>
                </a:solidFill>
                <a:latin typeface="Tw Cen MT" panose="020B0602020104020603" pitchFamily="34" charset="77"/>
                <a:cs typeface="Arial" panose="020B0604020202020204" pitchFamily="34" charset="0"/>
              </a:rPr>
              <a:t>  for devices at the end of each day;</a:t>
            </a:r>
          </a:p>
          <a:p>
            <a:pPr marL="171450" lvl="8" indent="-1714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perform </a:t>
            </a:r>
            <a:r>
              <a:rPr lang="en-GB" b="1" dirty="0">
                <a:solidFill>
                  <a:schemeClr val="bg2"/>
                </a:solidFill>
                <a:latin typeface="Tw Cen MT" panose="020B0602020104020603" pitchFamily="34" charset="77"/>
                <a:cs typeface="Arial" panose="020B0604020202020204" pitchFamily="34" charset="0"/>
              </a:rPr>
              <a:t>routine cleaning </a:t>
            </a:r>
            <a:r>
              <a:rPr lang="en-GB" dirty="0">
                <a:solidFill>
                  <a:schemeClr val="bg2"/>
                </a:solidFill>
                <a:latin typeface="Tw Cen MT" panose="020B0602020104020603" pitchFamily="34" charset="77"/>
                <a:cs typeface="Arial" panose="020B0604020202020204" pitchFamily="34" charset="0"/>
              </a:rPr>
              <a:t>and</a:t>
            </a:r>
            <a:r>
              <a:rPr lang="en-GB" b="1" dirty="0">
                <a:solidFill>
                  <a:schemeClr val="bg2"/>
                </a:solidFill>
                <a:latin typeface="Tw Cen MT" panose="020B0602020104020603" pitchFamily="34" charset="77"/>
                <a:cs typeface="Arial" panose="020B0604020202020204" pitchFamily="34" charset="0"/>
              </a:rPr>
              <a:t> sanitising </a:t>
            </a:r>
            <a:r>
              <a:rPr lang="en-GB" dirty="0">
                <a:solidFill>
                  <a:schemeClr val="bg2"/>
                </a:solidFill>
                <a:latin typeface="Tw Cen MT" panose="020B0602020104020603" pitchFamily="34" charset="77"/>
                <a:cs typeface="Arial" panose="020B0604020202020204" pitchFamily="34" charset="0"/>
              </a:rPr>
              <a:t>of all devices;</a:t>
            </a:r>
          </a:p>
          <a:p>
            <a:pPr marL="171450" lvl="8" indent="-1714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inspect all devices for </a:t>
            </a:r>
            <a:r>
              <a:rPr lang="en-GB" b="1" dirty="0">
                <a:solidFill>
                  <a:schemeClr val="bg2"/>
                </a:solidFill>
                <a:latin typeface="Tw Cen MT" panose="020B0602020104020603" pitchFamily="34" charset="77"/>
                <a:cs typeface="Arial" panose="020B0604020202020204" pitchFamily="34" charset="0"/>
              </a:rPr>
              <a:t>physical damage;</a:t>
            </a:r>
            <a:endParaRPr lang="en-GB" dirty="0">
              <a:solidFill>
                <a:schemeClr val="bg2"/>
              </a:solidFill>
              <a:latin typeface="Tw Cen MT" panose="020B0602020104020603" pitchFamily="34" charset="77"/>
              <a:cs typeface="Arial" panose="020B0604020202020204" pitchFamily="34" charset="0"/>
            </a:endParaRPr>
          </a:p>
          <a:p>
            <a:pPr marL="171450" lvl="8" indent="-1714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report missing/ damaged devices </a:t>
            </a:r>
            <a:r>
              <a:rPr lang="en-GB" dirty="0">
                <a:solidFill>
                  <a:schemeClr val="bg2"/>
                </a:solidFill>
                <a:latin typeface="Tw Cen MT" panose="020B0602020104020603" pitchFamily="34" charset="77"/>
                <a:cs typeface="Arial" panose="020B0604020202020204" pitchFamily="34" charset="0"/>
              </a:rPr>
              <a:t>to Mr </a:t>
            </a:r>
            <a:r>
              <a:rPr lang="en-GB" dirty="0" err="1">
                <a:solidFill>
                  <a:schemeClr val="bg2"/>
                </a:solidFill>
                <a:latin typeface="Tw Cen MT" panose="020B0602020104020603" pitchFamily="34" charset="77"/>
                <a:cs typeface="Arial" panose="020B0604020202020204" pitchFamily="34" charset="0"/>
              </a:rPr>
              <a:t>Toach</a:t>
            </a:r>
            <a:r>
              <a:rPr lang="en-GB" dirty="0">
                <a:solidFill>
                  <a:schemeClr val="bg2"/>
                </a:solidFill>
                <a:latin typeface="Tw Cen MT" panose="020B0602020104020603" pitchFamily="34" charset="77"/>
                <a:cs typeface="Arial" panose="020B0604020202020204" pitchFamily="34" charset="0"/>
              </a:rPr>
              <a:t> as soon as possible and</a:t>
            </a:r>
          </a:p>
          <a:p>
            <a:pPr marL="171450" lvl="8" indent="-1714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sign</a:t>
            </a:r>
            <a:r>
              <a:rPr lang="en-GB" dirty="0">
                <a:solidFill>
                  <a:schemeClr val="bg2"/>
                </a:solidFill>
                <a:latin typeface="Tw Cen MT" panose="020B0602020104020603" pitchFamily="34" charset="77"/>
                <a:cs typeface="Arial" panose="020B0604020202020204" pitchFamily="34" charset="0"/>
              </a:rPr>
              <a:t> a maintenance schedule to ensure that all routine tasks are completed</a:t>
            </a:r>
          </a:p>
          <a:p>
            <a:pPr marL="171450" lvl="8" indent="-171450" algn="just">
              <a:buFont typeface="Arial" panose="020B0604020202020204" pitchFamily="34" charset="0"/>
              <a:buChar char="•"/>
            </a:pPr>
            <a:endParaRPr lang="en-GB" dirty="0">
              <a:solidFill>
                <a:schemeClr val="bg2"/>
              </a:solidFill>
              <a:latin typeface="Tw Cen MT" panose="020B0602020104020603" pitchFamily="34" charset="77"/>
              <a:cs typeface="Arial" panose="020B0604020202020204" pitchFamily="34" charset="0"/>
            </a:endParaRPr>
          </a:p>
        </p:txBody>
      </p:sp>
      <p:sp>
        <p:nvSpPr>
          <p:cNvPr id="15" name="TextBox 14">
            <a:extLst>
              <a:ext uri="{FF2B5EF4-FFF2-40B4-BE49-F238E27FC236}">
                <a16:creationId xmlns:a16="http://schemas.microsoft.com/office/drawing/2014/main" id="{51357A87-49FB-7E4A-9B56-CFE8807BB342}"/>
              </a:ext>
            </a:extLst>
          </p:cNvPr>
          <p:cNvSpPr txBox="1"/>
          <p:nvPr/>
        </p:nvSpPr>
        <p:spPr>
          <a:xfrm>
            <a:off x="517535" y="7106541"/>
            <a:ext cx="2432142" cy="2246769"/>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2432142"/>
                      <a:gd name="connsiteY0" fmla="*/ 0 h 2246769"/>
                      <a:gd name="connsiteX1" fmla="*/ 608036 w 2432142"/>
                      <a:gd name="connsiteY1" fmla="*/ 0 h 2246769"/>
                      <a:gd name="connsiteX2" fmla="*/ 1191750 w 2432142"/>
                      <a:gd name="connsiteY2" fmla="*/ 0 h 2246769"/>
                      <a:gd name="connsiteX3" fmla="*/ 1751142 w 2432142"/>
                      <a:gd name="connsiteY3" fmla="*/ 0 h 2246769"/>
                      <a:gd name="connsiteX4" fmla="*/ 2432142 w 2432142"/>
                      <a:gd name="connsiteY4" fmla="*/ 0 h 2246769"/>
                      <a:gd name="connsiteX5" fmla="*/ 2432142 w 2432142"/>
                      <a:gd name="connsiteY5" fmla="*/ 584160 h 2246769"/>
                      <a:gd name="connsiteX6" fmla="*/ 2432142 w 2432142"/>
                      <a:gd name="connsiteY6" fmla="*/ 1145852 h 2246769"/>
                      <a:gd name="connsiteX7" fmla="*/ 2432142 w 2432142"/>
                      <a:gd name="connsiteY7" fmla="*/ 1662609 h 2246769"/>
                      <a:gd name="connsiteX8" fmla="*/ 2432142 w 2432142"/>
                      <a:gd name="connsiteY8" fmla="*/ 2246769 h 2246769"/>
                      <a:gd name="connsiteX9" fmla="*/ 1897071 w 2432142"/>
                      <a:gd name="connsiteY9" fmla="*/ 2246769 h 2246769"/>
                      <a:gd name="connsiteX10" fmla="*/ 1264714 w 2432142"/>
                      <a:gd name="connsiteY10" fmla="*/ 2246769 h 2246769"/>
                      <a:gd name="connsiteX11" fmla="*/ 632357 w 2432142"/>
                      <a:gd name="connsiteY11" fmla="*/ 2246769 h 2246769"/>
                      <a:gd name="connsiteX12" fmla="*/ 0 w 2432142"/>
                      <a:gd name="connsiteY12" fmla="*/ 2246769 h 2246769"/>
                      <a:gd name="connsiteX13" fmla="*/ 0 w 2432142"/>
                      <a:gd name="connsiteY13" fmla="*/ 1662609 h 2246769"/>
                      <a:gd name="connsiteX14" fmla="*/ 0 w 2432142"/>
                      <a:gd name="connsiteY14" fmla="*/ 1145852 h 2246769"/>
                      <a:gd name="connsiteX15" fmla="*/ 0 w 2432142"/>
                      <a:gd name="connsiteY15" fmla="*/ 606628 h 2246769"/>
                      <a:gd name="connsiteX16" fmla="*/ 0 w 2432142"/>
                      <a:gd name="connsiteY16"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2142" h="2246769" fill="none" extrusionOk="0">
                        <a:moveTo>
                          <a:pt x="0" y="0"/>
                        </a:moveTo>
                        <a:cubicBezTo>
                          <a:pt x="288717" y="-18901"/>
                          <a:pt x="419319" y="10633"/>
                          <a:pt x="608036" y="0"/>
                        </a:cubicBezTo>
                        <a:cubicBezTo>
                          <a:pt x="796753" y="-10633"/>
                          <a:pt x="920732" y="4649"/>
                          <a:pt x="1191750" y="0"/>
                        </a:cubicBezTo>
                        <a:cubicBezTo>
                          <a:pt x="1462768" y="-4649"/>
                          <a:pt x="1623859" y="-18060"/>
                          <a:pt x="1751142" y="0"/>
                        </a:cubicBezTo>
                        <a:cubicBezTo>
                          <a:pt x="1878425" y="18060"/>
                          <a:pt x="2256291" y="33317"/>
                          <a:pt x="2432142" y="0"/>
                        </a:cubicBezTo>
                        <a:cubicBezTo>
                          <a:pt x="2438223" y="239047"/>
                          <a:pt x="2450818" y="458245"/>
                          <a:pt x="2432142" y="584160"/>
                        </a:cubicBezTo>
                        <a:cubicBezTo>
                          <a:pt x="2413466" y="710075"/>
                          <a:pt x="2422067" y="948117"/>
                          <a:pt x="2432142" y="1145852"/>
                        </a:cubicBezTo>
                        <a:cubicBezTo>
                          <a:pt x="2442217" y="1343587"/>
                          <a:pt x="2432383" y="1531697"/>
                          <a:pt x="2432142" y="1662609"/>
                        </a:cubicBezTo>
                        <a:cubicBezTo>
                          <a:pt x="2431901" y="1793521"/>
                          <a:pt x="2425069" y="2047165"/>
                          <a:pt x="2432142" y="2246769"/>
                        </a:cubicBezTo>
                        <a:cubicBezTo>
                          <a:pt x="2218286" y="2263921"/>
                          <a:pt x="2083968" y="2242778"/>
                          <a:pt x="1897071" y="2246769"/>
                        </a:cubicBezTo>
                        <a:cubicBezTo>
                          <a:pt x="1710174" y="2250760"/>
                          <a:pt x="1509757" y="2229402"/>
                          <a:pt x="1264714" y="2246769"/>
                        </a:cubicBezTo>
                        <a:cubicBezTo>
                          <a:pt x="1019671" y="2264136"/>
                          <a:pt x="865988" y="2244940"/>
                          <a:pt x="632357" y="2246769"/>
                        </a:cubicBezTo>
                        <a:cubicBezTo>
                          <a:pt x="398726" y="2248598"/>
                          <a:pt x="162063" y="2230046"/>
                          <a:pt x="0" y="2246769"/>
                        </a:cubicBezTo>
                        <a:cubicBezTo>
                          <a:pt x="-15274" y="1975364"/>
                          <a:pt x="-14858" y="1878521"/>
                          <a:pt x="0" y="1662609"/>
                        </a:cubicBezTo>
                        <a:cubicBezTo>
                          <a:pt x="14858" y="1446697"/>
                          <a:pt x="15681" y="1284097"/>
                          <a:pt x="0" y="1145852"/>
                        </a:cubicBezTo>
                        <a:cubicBezTo>
                          <a:pt x="-15681" y="1007607"/>
                          <a:pt x="15266" y="746750"/>
                          <a:pt x="0" y="606628"/>
                        </a:cubicBezTo>
                        <a:cubicBezTo>
                          <a:pt x="-15266" y="466506"/>
                          <a:pt x="-7216" y="135395"/>
                          <a:pt x="0" y="0"/>
                        </a:cubicBezTo>
                        <a:close/>
                      </a:path>
                      <a:path w="2432142" h="2246769" stroke="0" extrusionOk="0">
                        <a:moveTo>
                          <a:pt x="0" y="0"/>
                        </a:moveTo>
                        <a:cubicBezTo>
                          <a:pt x="159681" y="5965"/>
                          <a:pt x="396356" y="-24493"/>
                          <a:pt x="559393" y="0"/>
                        </a:cubicBezTo>
                        <a:cubicBezTo>
                          <a:pt x="722430" y="24493"/>
                          <a:pt x="984430" y="-19888"/>
                          <a:pt x="1167428" y="0"/>
                        </a:cubicBezTo>
                        <a:cubicBezTo>
                          <a:pt x="1350426" y="19888"/>
                          <a:pt x="1489786" y="6260"/>
                          <a:pt x="1702499" y="0"/>
                        </a:cubicBezTo>
                        <a:cubicBezTo>
                          <a:pt x="1915212" y="-6260"/>
                          <a:pt x="2253358" y="-18935"/>
                          <a:pt x="2432142" y="0"/>
                        </a:cubicBezTo>
                        <a:cubicBezTo>
                          <a:pt x="2443290" y="170095"/>
                          <a:pt x="2429413" y="407028"/>
                          <a:pt x="2432142" y="516757"/>
                        </a:cubicBezTo>
                        <a:cubicBezTo>
                          <a:pt x="2434871" y="626486"/>
                          <a:pt x="2449313" y="825439"/>
                          <a:pt x="2432142" y="1011046"/>
                        </a:cubicBezTo>
                        <a:cubicBezTo>
                          <a:pt x="2414971" y="1196653"/>
                          <a:pt x="2426297" y="1368338"/>
                          <a:pt x="2432142" y="1505335"/>
                        </a:cubicBezTo>
                        <a:cubicBezTo>
                          <a:pt x="2437987" y="1642332"/>
                          <a:pt x="2414691" y="1884720"/>
                          <a:pt x="2432142" y="2246769"/>
                        </a:cubicBezTo>
                        <a:cubicBezTo>
                          <a:pt x="2230345" y="2226851"/>
                          <a:pt x="2107458" y="2250341"/>
                          <a:pt x="1897071" y="2246769"/>
                        </a:cubicBezTo>
                        <a:cubicBezTo>
                          <a:pt x="1686684" y="2243197"/>
                          <a:pt x="1441253" y="2226441"/>
                          <a:pt x="1289035" y="2246769"/>
                        </a:cubicBezTo>
                        <a:cubicBezTo>
                          <a:pt x="1136817" y="2267097"/>
                          <a:pt x="971366" y="2229358"/>
                          <a:pt x="656678" y="2246769"/>
                        </a:cubicBezTo>
                        <a:cubicBezTo>
                          <a:pt x="341990" y="2264180"/>
                          <a:pt x="181194" y="2216130"/>
                          <a:pt x="0" y="2246769"/>
                        </a:cubicBezTo>
                        <a:cubicBezTo>
                          <a:pt x="16915" y="2017351"/>
                          <a:pt x="23829" y="1881412"/>
                          <a:pt x="0" y="1730012"/>
                        </a:cubicBezTo>
                        <a:cubicBezTo>
                          <a:pt x="-23829" y="1578612"/>
                          <a:pt x="25418" y="1386317"/>
                          <a:pt x="0" y="1168320"/>
                        </a:cubicBezTo>
                        <a:cubicBezTo>
                          <a:pt x="-25418" y="950323"/>
                          <a:pt x="16033" y="739447"/>
                          <a:pt x="0" y="629095"/>
                        </a:cubicBezTo>
                        <a:cubicBezTo>
                          <a:pt x="-16033" y="518744"/>
                          <a:pt x="30421" y="138409"/>
                          <a:pt x="0" y="0"/>
                        </a:cubicBezTo>
                        <a:close/>
                      </a:path>
                    </a:pathLst>
                  </a:custGeom>
                  <ask:type>
                    <ask:lineSketchFreehand/>
                  </ask:type>
                </ask:lineSketchStyleProps>
              </a:ext>
            </a:extLst>
          </a:ln>
        </p:spPr>
        <p:txBody>
          <a:bodyPr wrap="square">
            <a:spAutoFit/>
          </a:bodyPr>
          <a:lstStyle/>
          <a:p>
            <a:pPr algn="just"/>
            <a:r>
              <a:rPr lang="en-GB" b="1" dirty="0">
                <a:solidFill>
                  <a:schemeClr val="tx1"/>
                </a:solidFill>
                <a:latin typeface="Tw Cen MT" panose="020B0602020104020603" pitchFamily="34" charset="77"/>
                <a:cs typeface="Arial" panose="020B0604020202020204" pitchFamily="34" charset="0"/>
              </a:rPr>
              <a:t>Personal qualities</a:t>
            </a:r>
          </a:p>
          <a:p>
            <a:pPr algn="just"/>
            <a:endParaRPr lang="en-GB" b="1" dirty="0">
              <a:solidFill>
                <a:schemeClr val="tx1"/>
              </a:solidFill>
              <a:latin typeface="Tw Cen MT" panose="020B0602020104020603" pitchFamily="34" charset="77"/>
              <a:cs typeface="Arial" panose="020B0604020202020204" pitchFamily="34" charset="0"/>
            </a:endParaRPr>
          </a:p>
          <a:p>
            <a:pPr marL="171450" indent="-171450">
              <a:buFont typeface="Arial" panose="020B0604020202020204" pitchFamily="34" charset="0"/>
              <a:buChar char="•"/>
            </a:pPr>
            <a:r>
              <a:rPr lang="en-GB" dirty="0">
                <a:solidFill>
                  <a:schemeClr val="tx1"/>
                </a:solidFill>
                <a:latin typeface="Tw Cen MT" panose="020B0602020104020603" pitchFamily="34" charset="77"/>
              </a:rPr>
              <a:t>Time-management and good organisational skills</a:t>
            </a:r>
          </a:p>
          <a:p>
            <a:pPr marL="171450" indent="-171450">
              <a:buFont typeface="Arial" panose="020B0604020202020204" pitchFamily="34" charset="0"/>
              <a:buChar char="•"/>
            </a:pPr>
            <a:r>
              <a:rPr lang="en-GB" dirty="0">
                <a:solidFill>
                  <a:schemeClr val="tx1"/>
                </a:solidFill>
                <a:latin typeface="Tw Cen MT" panose="020B0602020104020603" pitchFamily="34" charset="77"/>
              </a:rPr>
              <a:t>Ability to talk confidently and appropriately to students and staff</a:t>
            </a:r>
          </a:p>
          <a:p>
            <a:pPr marL="171450" indent="-171450">
              <a:buFont typeface="Arial" panose="020B0604020202020204" pitchFamily="34" charset="0"/>
              <a:buChar char="•"/>
            </a:pPr>
            <a:r>
              <a:rPr lang="en-GB" dirty="0">
                <a:solidFill>
                  <a:schemeClr val="tx1"/>
                </a:solidFill>
                <a:latin typeface="Tw Cen MT" panose="020B0602020104020603" pitchFamily="34" charset="77"/>
              </a:rPr>
              <a:t>Politeness</a:t>
            </a:r>
          </a:p>
          <a:p>
            <a:pPr marL="171450" indent="-171450">
              <a:buFont typeface="Arial" panose="020B0604020202020204" pitchFamily="34" charset="0"/>
              <a:buChar char="•"/>
            </a:pPr>
            <a:r>
              <a:rPr lang="en-GB" dirty="0">
                <a:solidFill>
                  <a:schemeClr val="tx1"/>
                </a:solidFill>
                <a:latin typeface="Tw Cen MT" panose="020B0602020104020603" pitchFamily="34" charset="77"/>
              </a:rPr>
              <a:t>Maturity</a:t>
            </a:r>
          </a:p>
          <a:p>
            <a:pPr marL="171450" indent="-171450">
              <a:buFont typeface="Arial" panose="020B0604020202020204" pitchFamily="34" charset="0"/>
              <a:buChar char="•"/>
            </a:pPr>
            <a:r>
              <a:rPr lang="en-GB" dirty="0">
                <a:solidFill>
                  <a:schemeClr val="tx1"/>
                </a:solidFill>
                <a:latin typeface="Tw Cen MT" panose="020B0602020104020603" pitchFamily="34" charset="77"/>
              </a:rPr>
              <a:t>Responsibility</a:t>
            </a:r>
          </a:p>
        </p:txBody>
      </p:sp>
      <p:sp>
        <p:nvSpPr>
          <p:cNvPr id="16" name="TextBox 15">
            <a:extLst>
              <a:ext uri="{FF2B5EF4-FFF2-40B4-BE49-F238E27FC236}">
                <a16:creationId xmlns:a16="http://schemas.microsoft.com/office/drawing/2014/main" id="{F41A8FE9-451E-4144-BC29-EDAD0D8452E2}"/>
              </a:ext>
            </a:extLst>
          </p:cNvPr>
          <p:cNvSpPr txBox="1"/>
          <p:nvPr/>
        </p:nvSpPr>
        <p:spPr>
          <a:xfrm>
            <a:off x="2949677" y="1694411"/>
            <a:ext cx="3467211" cy="1815882"/>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3467211"/>
                      <a:gd name="connsiteY0" fmla="*/ 0 h 1815882"/>
                      <a:gd name="connsiteX1" fmla="*/ 693442 w 3467211"/>
                      <a:gd name="connsiteY1" fmla="*/ 0 h 1815882"/>
                      <a:gd name="connsiteX2" fmla="*/ 1352212 w 3467211"/>
                      <a:gd name="connsiteY2" fmla="*/ 0 h 1815882"/>
                      <a:gd name="connsiteX3" fmla="*/ 1976310 w 3467211"/>
                      <a:gd name="connsiteY3" fmla="*/ 0 h 1815882"/>
                      <a:gd name="connsiteX4" fmla="*/ 2739097 w 3467211"/>
                      <a:gd name="connsiteY4" fmla="*/ 0 h 1815882"/>
                      <a:gd name="connsiteX5" fmla="*/ 3467211 w 3467211"/>
                      <a:gd name="connsiteY5" fmla="*/ 0 h 1815882"/>
                      <a:gd name="connsiteX6" fmla="*/ 3467211 w 3467211"/>
                      <a:gd name="connsiteY6" fmla="*/ 641612 h 1815882"/>
                      <a:gd name="connsiteX7" fmla="*/ 3467211 w 3467211"/>
                      <a:gd name="connsiteY7" fmla="*/ 1210588 h 1815882"/>
                      <a:gd name="connsiteX8" fmla="*/ 3467211 w 3467211"/>
                      <a:gd name="connsiteY8" fmla="*/ 1815882 h 1815882"/>
                      <a:gd name="connsiteX9" fmla="*/ 2877785 w 3467211"/>
                      <a:gd name="connsiteY9" fmla="*/ 1815882 h 1815882"/>
                      <a:gd name="connsiteX10" fmla="*/ 2149671 w 3467211"/>
                      <a:gd name="connsiteY10" fmla="*/ 1815882 h 1815882"/>
                      <a:gd name="connsiteX11" fmla="*/ 1421557 w 3467211"/>
                      <a:gd name="connsiteY11" fmla="*/ 1815882 h 1815882"/>
                      <a:gd name="connsiteX12" fmla="*/ 728114 w 3467211"/>
                      <a:gd name="connsiteY12" fmla="*/ 1815882 h 1815882"/>
                      <a:gd name="connsiteX13" fmla="*/ 0 w 3467211"/>
                      <a:gd name="connsiteY13" fmla="*/ 1815882 h 1815882"/>
                      <a:gd name="connsiteX14" fmla="*/ 0 w 3467211"/>
                      <a:gd name="connsiteY14" fmla="*/ 1174270 h 1815882"/>
                      <a:gd name="connsiteX15" fmla="*/ 0 w 3467211"/>
                      <a:gd name="connsiteY15" fmla="*/ 587135 h 1815882"/>
                      <a:gd name="connsiteX16" fmla="*/ 0 w 3467211"/>
                      <a:gd name="connsiteY16"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7211" h="1815882" fill="none" extrusionOk="0">
                        <a:moveTo>
                          <a:pt x="0" y="0"/>
                        </a:moveTo>
                        <a:cubicBezTo>
                          <a:pt x="326194" y="21893"/>
                          <a:pt x="390825" y="17300"/>
                          <a:pt x="693442" y="0"/>
                        </a:cubicBezTo>
                        <a:cubicBezTo>
                          <a:pt x="996059" y="-17300"/>
                          <a:pt x="1048242" y="32907"/>
                          <a:pt x="1352212" y="0"/>
                        </a:cubicBezTo>
                        <a:cubicBezTo>
                          <a:pt x="1656182" y="-32907"/>
                          <a:pt x="1712989" y="14302"/>
                          <a:pt x="1976310" y="0"/>
                        </a:cubicBezTo>
                        <a:cubicBezTo>
                          <a:pt x="2239631" y="-14302"/>
                          <a:pt x="2443330" y="-17938"/>
                          <a:pt x="2739097" y="0"/>
                        </a:cubicBezTo>
                        <a:cubicBezTo>
                          <a:pt x="3034864" y="17938"/>
                          <a:pt x="3165254" y="4777"/>
                          <a:pt x="3467211" y="0"/>
                        </a:cubicBezTo>
                        <a:cubicBezTo>
                          <a:pt x="3476028" y="180695"/>
                          <a:pt x="3443503" y="437014"/>
                          <a:pt x="3467211" y="641612"/>
                        </a:cubicBezTo>
                        <a:cubicBezTo>
                          <a:pt x="3490919" y="846210"/>
                          <a:pt x="3444535" y="1030230"/>
                          <a:pt x="3467211" y="1210588"/>
                        </a:cubicBezTo>
                        <a:cubicBezTo>
                          <a:pt x="3489887" y="1390946"/>
                          <a:pt x="3448232" y="1681645"/>
                          <a:pt x="3467211" y="1815882"/>
                        </a:cubicBezTo>
                        <a:cubicBezTo>
                          <a:pt x="3279564" y="1800439"/>
                          <a:pt x="3123849" y="1804538"/>
                          <a:pt x="2877785" y="1815882"/>
                        </a:cubicBezTo>
                        <a:cubicBezTo>
                          <a:pt x="2631721" y="1827226"/>
                          <a:pt x="2385832" y="1808179"/>
                          <a:pt x="2149671" y="1815882"/>
                        </a:cubicBezTo>
                        <a:cubicBezTo>
                          <a:pt x="1913510" y="1823585"/>
                          <a:pt x="1747559" y="1829753"/>
                          <a:pt x="1421557" y="1815882"/>
                        </a:cubicBezTo>
                        <a:cubicBezTo>
                          <a:pt x="1095555" y="1802011"/>
                          <a:pt x="937524" y="1791942"/>
                          <a:pt x="728114" y="1815882"/>
                        </a:cubicBezTo>
                        <a:cubicBezTo>
                          <a:pt x="518704" y="1839822"/>
                          <a:pt x="166643" y="1781375"/>
                          <a:pt x="0" y="1815882"/>
                        </a:cubicBezTo>
                        <a:cubicBezTo>
                          <a:pt x="611" y="1540141"/>
                          <a:pt x="-2720" y="1398145"/>
                          <a:pt x="0" y="1174270"/>
                        </a:cubicBezTo>
                        <a:cubicBezTo>
                          <a:pt x="2720" y="950395"/>
                          <a:pt x="-17656" y="879996"/>
                          <a:pt x="0" y="587135"/>
                        </a:cubicBezTo>
                        <a:cubicBezTo>
                          <a:pt x="17656" y="294274"/>
                          <a:pt x="-11133" y="203752"/>
                          <a:pt x="0" y="0"/>
                        </a:cubicBezTo>
                        <a:close/>
                      </a:path>
                      <a:path w="3467211" h="1815882" stroke="0" extrusionOk="0">
                        <a:moveTo>
                          <a:pt x="0" y="0"/>
                        </a:moveTo>
                        <a:cubicBezTo>
                          <a:pt x="223145" y="-28852"/>
                          <a:pt x="364068" y="-14782"/>
                          <a:pt x="624098" y="0"/>
                        </a:cubicBezTo>
                        <a:cubicBezTo>
                          <a:pt x="884128" y="14782"/>
                          <a:pt x="1045369" y="-27321"/>
                          <a:pt x="1317540" y="0"/>
                        </a:cubicBezTo>
                        <a:cubicBezTo>
                          <a:pt x="1589711" y="27321"/>
                          <a:pt x="1645149" y="-16094"/>
                          <a:pt x="1906966" y="0"/>
                        </a:cubicBezTo>
                        <a:cubicBezTo>
                          <a:pt x="2168783" y="16094"/>
                          <a:pt x="2473956" y="-10599"/>
                          <a:pt x="2669752" y="0"/>
                        </a:cubicBezTo>
                        <a:cubicBezTo>
                          <a:pt x="2865548" y="10599"/>
                          <a:pt x="3115316" y="-34435"/>
                          <a:pt x="3467211" y="0"/>
                        </a:cubicBezTo>
                        <a:cubicBezTo>
                          <a:pt x="3457846" y="291825"/>
                          <a:pt x="3478596" y="413497"/>
                          <a:pt x="3467211" y="587135"/>
                        </a:cubicBezTo>
                        <a:cubicBezTo>
                          <a:pt x="3455826" y="760773"/>
                          <a:pt x="3458793" y="984635"/>
                          <a:pt x="3467211" y="1137953"/>
                        </a:cubicBezTo>
                        <a:cubicBezTo>
                          <a:pt x="3475629" y="1291271"/>
                          <a:pt x="3457418" y="1664378"/>
                          <a:pt x="3467211" y="1815882"/>
                        </a:cubicBezTo>
                        <a:cubicBezTo>
                          <a:pt x="3340648" y="1804892"/>
                          <a:pt x="3071070" y="1829754"/>
                          <a:pt x="2877785" y="1815882"/>
                        </a:cubicBezTo>
                        <a:cubicBezTo>
                          <a:pt x="2684500" y="1802010"/>
                          <a:pt x="2492726" y="1822232"/>
                          <a:pt x="2184343" y="1815882"/>
                        </a:cubicBezTo>
                        <a:cubicBezTo>
                          <a:pt x="1875960" y="1809532"/>
                          <a:pt x="1648588" y="1822139"/>
                          <a:pt x="1456229" y="1815882"/>
                        </a:cubicBezTo>
                        <a:cubicBezTo>
                          <a:pt x="1263870" y="1809625"/>
                          <a:pt x="1018385" y="1811728"/>
                          <a:pt x="832131" y="1815882"/>
                        </a:cubicBezTo>
                        <a:cubicBezTo>
                          <a:pt x="645877" y="1820036"/>
                          <a:pt x="370590" y="1789295"/>
                          <a:pt x="0" y="1815882"/>
                        </a:cubicBezTo>
                        <a:cubicBezTo>
                          <a:pt x="-15197" y="1606218"/>
                          <a:pt x="4111" y="1490878"/>
                          <a:pt x="0" y="1210588"/>
                        </a:cubicBezTo>
                        <a:cubicBezTo>
                          <a:pt x="-4111" y="930298"/>
                          <a:pt x="-19814" y="855770"/>
                          <a:pt x="0" y="623453"/>
                        </a:cubicBezTo>
                        <a:cubicBezTo>
                          <a:pt x="19814" y="391137"/>
                          <a:pt x="30057" y="131839"/>
                          <a:pt x="0" y="0"/>
                        </a:cubicBezTo>
                        <a:close/>
                      </a:path>
                    </a:pathLst>
                  </a:custGeom>
                  <ask:type>
                    <ask:lineSketchFreehand/>
                  </ask:type>
                </ask:lineSketchStyleProps>
              </a:ext>
            </a:extLst>
          </a:ln>
        </p:spPr>
        <p:txBody>
          <a:bodyPr wrap="square">
            <a:spAutoFit/>
          </a:bodyPr>
          <a:lstStyle/>
          <a:p>
            <a:pPr algn="just"/>
            <a:r>
              <a:rPr lang="en-GB" b="1" dirty="0">
                <a:latin typeface="Tw Cen MT" panose="020B0602020104020603" pitchFamily="34" charset="77"/>
              </a:rPr>
              <a:t>Role</a:t>
            </a:r>
          </a:p>
          <a:p>
            <a:pPr algn="just"/>
            <a:endParaRPr lang="en-GB" b="1" dirty="0">
              <a:latin typeface="Tw Cen MT" panose="020B0602020104020603" pitchFamily="34" charset="77"/>
            </a:endParaRPr>
          </a:p>
          <a:p>
            <a:pPr algn="just"/>
            <a:r>
              <a:rPr lang="en-GB" dirty="0">
                <a:latin typeface="Tw Cen MT" panose="020B0602020104020603" pitchFamily="34" charset="77"/>
              </a:rPr>
              <a:t>The IT maintenance technician is responsible for the daily upkeep of the suite of Chrome books in the common room. Their duties include conducting routine inspections and sanitising of devises as well as liaising with relevant staff members.</a:t>
            </a:r>
          </a:p>
        </p:txBody>
      </p:sp>
      <p:pic>
        <p:nvPicPr>
          <p:cNvPr id="2050" name="Picture 2" descr="9 of the Best Chromebook Cart &amp; Laptop Cart Options For Schools - Fractus  Learning">
            <a:extLst>
              <a:ext uri="{FF2B5EF4-FFF2-40B4-BE49-F238E27FC236}">
                <a16:creationId xmlns:a16="http://schemas.microsoft.com/office/drawing/2014/main" id="{08C7BED2-6A71-8649-85BE-69E267D49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368" y="7229575"/>
            <a:ext cx="2975431" cy="1785259"/>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019427E-2E7A-0F43-8F91-5B1B2C151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68" y="1658640"/>
            <a:ext cx="2432142" cy="1828971"/>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8"/>
        <p:cNvGrpSpPr/>
        <p:nvPr/>
      </p:nvGrpSpPr>
      <p:grpSpPr>
        <a:xfrm>
          <a:off x="0" y="0"/>
          <a:ext cx="0" cy="0"/>
          <a:chOff x="0" y="0"/>
          <a:chExt cx="0" cy="0"/>
        </a:xfrm>
      </p:grpSpPr>
      <p:sp>
        <p:nvSpPr>
          <p:cNvPr id="5" name="Google Shape;10457;p50">
            <a:extLst>
              <a:ext uri="{FF2B5EF4-FFF2-40B4-BE49-F238E27FC236}">
                <a16:creationId xmlns:a16="http://schemas.microsoft.com/office/drawing/2014/main" id="{90191580-C074-584F-BBB4-695AD03B2135}"/>
              </a:ext>
            </a:extLst>
          </p:cNvPr>
          <p:cNvSpPr txBox="1">
            <a:spLocks noGrp="1"/>
          </p:cNvSpPr>
          <p:nvPr>
            <p:ph type="title"/>
          </p:nvPr>
        </p:nvSpPr>
        <p:spPr>
          <a:xfrm>
            <a:off x="986921" y="89049"/>
            <a:ext cx="5413878" cy="818661"/>
          </a:xfrm>
          <a:prstGeom prst="rect">
            <a:avLst/>
          </a:prstGeom>
        </p:spPr>
        <p:txBody>
          <a:bodyPr spcFirstLastPara="1" wrap="square" lIns="176078" tIns="176078" rIns="176078" bIns="176078" anchor="t" anchorCtr="0">
            <a:noAutofit/>
          </a:bodyPr>
          <a:lstStyle/>
          <a:p>
            <a:r>
              <a:rPr lang="en-GB" sz="3000" dirty="0">
                <a:solidFill>
                  <a:schemeClr val="tx1"/>
                </a:solidFill>
              </a:rPr>
              <a:t>Enrichment assistants</a:t>
            </a:r>
            <a:endParaRPr sz="3000" dirty="0">
              <a:solidFill>
                <a:schemeClr val="tx1"/>
              </a:solidFill>
            </a:endParaRPr>
          </a:p>
        </p:txBody>
      </p:sp>
      <p:sp>
        <p:nvSpPr>
          <p:cNvPr id="6" name="TextBox 5">
            <a:extLst>
              <a:ext uri="{FF2B5EF4-FFF2-40B4-BE49-F238E27FC236}">
                <a16:creationId xmlns:a16="http://schemas.microsoft.com/office/drawing/2014/main" id="{06E54E0A-1F22-614B-92F5-985C30CCAD8F}"/>
              </a:ext>
            </a:extLst>
          </p:cNvPr>
          <p:cNvSpPr txBox="1"/>
          <p:nvPr/>
        </p:nvSpPr>
        <p:spPr>
          <a:xfrm>
            <a:off x="520905" y="3676981"/>
            <a:ext cx="5816189" cy="2893100"/>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5816189"/>
                      <a:gd name="connsiteY0" fmla="*/ 0 h 2893100"/>
                      <a:gd name="connsiteX1" fmla="*/ 704405 w 5816189"/>
                      <a:gd name="connsiteY1" fmla="*/ 0 h 2893100"/>
                      <a:gd name="connsiteX2" fmla="*/ 1350648 w 5816189"/>
                      <a:gd name="connsiteY2" fmla="*/ 0 h 2893100"/>
                      <a:gd name="connsiteX3" fmla="*/ 1822406 w 5816189"/>
                      <a:gd name="connsiteY3" fmla="*/ 0 h 2893100"/>
                      <a:gd name="connsiteX4" fmla="*/ 2410487 w 5816189"/>
                      <a:gd name="connsiteY4" fmla="*/ 0 h 2893100"/>
                      <a:gd name="connsiteX5" fmla="*/ 2940407 w 5816189"/>
                      <a:gd name="connsiteY5" fmla="*/ 0 h 2893100"/>
                      <a:gd name="connsiteX6" fmla="*/ 3528488 w 5816189"/>
                      <a:gd name="connsiteY6" fmla="*/ 0 h 2893100"/>
                      <a:gd name="connsiteX7" fmla="*/ 4174731 w 5816189"/>
                      <a:gd name="connsiteY7" fmla="*/ 0 h 2893100"/>
                      <a:gd name="connsiteX8" fmla="*/ 4762813 w 5816189"/>
                      <a:gd name="connsiteY8" fmla="*/ 0 h 2893100"/>
                      <a:gd name="connsiteX9" fmla="*/ 5816189 w 5816189"/>
                      <a:gd name="connsiteY9" fmla="*/ 0 h 2893100"/>
                      <a:gd name="connsiteX10" fmla="*/ 5816189 w 5816189"/>
                      <a:gd name="connsiteY10" fmla="*/ 578620 h 2893100"/>
                      <a:gd name="connsiteX11" fmla="*/ 5816189 w 5816189"/>
                      <a:gd name="connsiteY11" fmla="*/ 1186171 h 2893100"/>
                      <a:gd name="connsiteX12" fmla="*/ 5816189 w 5816189"/>
                      <a:gd name="connsiteY12" fmla="*/ 1677998 h 2893100"/>
                      <a:gd name="connsiteX13" fmla="*/ 5816189 w 5816189"/>
                      <a:gd name="connsiteY13" fmla="*/ 2256618 h 2893100"/>
                      <a:gd name="connsiteX14" fmla="*/ 5816189 w 5816189"/>
                      <a:gd name="connsiteY14" fmla="*/ 2893100 h 2893100"/>
                      <a:gd name="connsiteX15" fmla="*/ 5228108 w 5816189"/>
                      <a:gd name="connsiteY15" fmla="*/ 2893100 h 2893100"/>
                      <a:gd name="connsiteX16" fmla="*/ 4756350 w 5816189"/>
                      <a:gd name="connsiteY16" fmla="*/ 2893100 h 2893100"/>
                      <a:gd name="connsiteX17" fmla="*/ 4110107 w 5816189"/>
                      <a:gd name="connsiteY17" fmla="*/ 2893100 h 2893100"/>
                      <a:gd name="connsiteX18" fmla="*/ 3522026 w 5816189"/>
                      <a:gd name="connsiteY18" fmla="*/ 2893100 h 2893100"/>
                      <a:gd name="connsiteX19" fmla="*/ 2933944 w 5816189"/>
                      <a:gd name="connsiteY19" fmla="*/ 2893100 h 2893100"/>
                      <a:gd name="connsiteX20" fmla="*/ 2287701 w 5816189"/>
                      <a:gd name="connsiteY20" fmla="*/ 2893100 h 2893100"/>
                      <a:gd name="connsiteX21" fmla="*/ 1815943 w 5816189"/>
                      <a:gd name="connsiteY21" fmla="*/ 2893100 h 2893100"/>
                      <a:gd name="connsiteX22" fmla="*/ 1227862 w 5816189"/>
                      <a:gd name="connsiteY22" fmla="*/ 2893100 h 2893100"/>
                      <a:gd name="connsiteX23" fmla="*/ 0 w 5816189"/>
                      <a:gd name="connsiteY23" fmla="*/ 2893100 h 2893100"/>
                      <a:gd name="connsiteX24" fmla="*/ 0 w 5816189"/>
                      <a:gd name="connsiteY24" fmla="*/ 2401273 h 2893100"/>
                      <a:gd name="connsiteX25" fmla="*/ 0 w 5816189"/>
                      <a:gd name="connsiteY25" fmla="*/ 1793722 h 2893100"/>
                      <a:gd name="connsiteX26" fmla="*/ 0 w 5816189"/>
                      <a:gd name="connsiteY26" fmla="*/ 1157240 h 2893100"/>
                      <a:gd name="connsiteX27" fmla="*/ 0 w 5816189"/>
                      <a:gd name="connsiteY27" fmla="*/ 520758 h 2893100"/>
                      <a:gd name="connsiteX28" fmla="*/ 0 w 5816189"/>
                      <a:gd name="connsiteY28"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16189" h="2893100" fill="none" extrusionOk="0">
                        <a:moveTo>
                          <a:pt x="0" y="0"/>
                        </a:moveTo>
                        <a:cubicBezTo>
                          <a:pt x="326567" y="13454"/>
                          <a:pt x="513124" y="-13093"/>
                          <a:pt x="704405" y="0"/>
                        </a:cubicBezTo>
                        <a:cubicBezTo>
                          <a:pt x="895687" y="13093"/>
                          <a:pt x="1071526" y="-30452"/>
                          <a:pt x="1350648" y="0"/>
                        </a:cubicBezTo>
                        <a:cubicBezTo>
                          <a:pt x="1629770" y="30452"/>
                          <a:pt x="1697644" y="16103"/>
                          <a:pt x="1822406" y="0"/>
                        </a:cubicBezTo>
                        <a:cubicBezTo>
                          <a:pt x="1947168" y="-16103"/>
                          <a:pt x="2261268" y="-22046"/>
                          <a:pt x="2410487" y="0"/>
                        </a:cubicBezTo>
                        <a:cubicBezTo>
                          <a:pt x="2559706" y="22046"/>
                          <a:pt x="2782861" y="-22859"/>
                          <a:pt x="2940407" y="0"/>
                        </a:cubicBezTo>
                        <a:cubicBezTo>
                          <a:pt x="3097953" y="22859"/>
                          <a:pt x="3337200" y="-22901"/>
                          <a:pt x="3528488" y="0"/>
                        </a:cubicBezTo>
                        <a:cubicBezTo>
                          <a:pt x="3719776" y="22901"/>
                          <a:pt x="3976406" y="9758"/>
                          <a:pt x="4174731" y="0"/>
                        </a:cubicBezTo>
                        <a:cubicBezTo>
                          <a:pt x="4373056" y="-9758"/>
                          <a:pt x="4548472" y="3211"/>
                          <a:pt x="4762813" y="0"/>
                        </a:cubicBezTo>
                        <a:cubicBezTo>
                          <a:pt x="4977154" y="-3211"/>
                          <a:pt x="5480800" y="45922"/>
                          <a:pt x="5816189" y="0"/>
                        </a:cubicBezTo>
                        <a:cubicBezTo>
                          <a:pt x="5800256" y="187594"/>
                          <a:pt x="5803555" y="302782"/>
                          <a:pt x="5816189" y="578620"/>
                        </a:cubicBezTo>
                        <a:cubicBezTo>
                          <a:pt x="5828823" y="854458"/>
                          <a:pt x="5802517" y="912855"/>
                          <a:pt x="5816189" y="1186171"/>
                        </a:cubicBezTo>
                        <a:cubicBezTo>
                          <a:pt x="5829861" y="1459487"/>
                          <a:pt x="5822914" y="1496062"/>
                          <a:pt x="5816189" y="1677998"/>
                        </a:cubicBezTo>
                        <a:cubicBezTo>
                          <a:pt x="5809464" y="1859934"/>
                          <a:pt x="5826911" y="2073467"/>
                          <a:pt x="5816189" y="2256618"/>
                        </a:cubicBezTo>
                        <a:cubicBezTo>
                          <a:pt x="5805467" y="2439769"/>
                          <a:pt x="5842523" y="2640559"/>
                          <a:pt x="5816189" y="2893100"/>
                        </a:cubicBezTo>
                        <a:cubicBezTo>
                          <a:pt x="5684427" y="2899064"/>
                          <a:pt x="5373939" y="2920100"/>
                          <a:pt x="5228108" y="2893100"/>
                        </a:cubicBezTo>
                        <a:cubicBezTo>
                          <a:pt x="5082277" y="2866100"/>
                          <a:pt x="4915349" y="2884096"/>
                          <a:pt x="4756350" y="2893100"/>
                        </a:cubicBezTo>
                        <a:cubicBezTo>
                          <a:pt x="4597351" y="2902104"/>
                          <a:pt x="4296183" y="2913348"/>
                          <a:pt x="4110107" y="2893100"/>
                        </a:cubicBezTo>
                        <a:cubicBezTo>
                          <a:pt x="3924031" y="2872852"/>
                          <a:pt x="3715046" y="2875609"/>
                          <a:pt x="3522026" y="2893100"/>
                        </a:cubicBezTo>
                        <a:cubicBezTo>
                          <a:pt x="3329006" y="2910591"/>
                          <a:pt x="3183451" y="2877298"/>
                          <a:pt x="2933944" y="2893100"/>
                        </a:cubicBezTo>
                        <a:cubicBezTo>
                          <a:pt x="2684437" y="2908902"/>
                          <a:pt x="2543642" y="2882742"/>
                          <a:pt x="2287701" y="2893100"/>
                        </a:cubicBezTo>
                        <a:cubicBezTo>
                          <a:pt x="2031760" y="2903458"/>
                          <a:pt x="1978680" y="2912848"/>
                          <a:pt x="1815943" y="2893100"/>
                        </a:cubicBezTo>
                        <a:cubicBezTo>
                          <a:pt x="1653206" y="2873352"/>
                          <a:pt x="1497644" y="2876307"/>
                          <a:pt x="1227862" y="2893100"/>
                        </a:cubicBezTo>
                        <a:cubicBezTo>
                          <a:pt x="958080" y="2909893"/>
                          <a:pt x="453936" y="2878258"/>
                          <a:pt x="0" y="2893100"/>
                        </a:cubicBezTo>
                        <a:cubicBezTo>
                          <a:pt x="12425" y="2656699"/>
                          <a:pt x="-9360" y="2577426"/>
                          <a:pt x="0" y="2401273"/>
                        </a:cubicBezTo>
                        <a:cubicBezTo>
                          <a:pt x="9360" y="2225120"/>
                          <a:pt x="-29936" y="2047209"/>
                          <a:pt x="0" y="1793722"/>
                        </a:cubicBezTo>
                        <a:cubicBezTo>
                          <a:pt x="29936" y="1540235"/>
                          <a:pt x="8643" y="1348033"/>
                          <a:pt x="0" y="1157240"/>
                        </a:cubicBezTo>
                        <a:cubicBezTo>
                          <a:pt x="-8643" y="966447"/>
                          <a:pt x="-9621" y="775955"/>
                          <a:pt x="0" y="520758"/>
                        </a:cubicBezTo>
                        <a:cubicBezTo>
                          <a:pt x="9621" y="265561"/>
                          <a:pt x="-13141" y="168762"/>
                          <a:pt x="0" y="0"/>
                        </a:cubicBezTo>
                        <a:close/>
                      </a:path>
                      <a:path w="5816189" h="2893100" stroke="0" extrusionOk="0">
                        <a:moveTo>
                          <a:pt x="0" y="0"/>
                        </a:moveTo>
                        <a:cubicBezTo>
                          <a:pt x="236961" y="-13844"/>
                          <a:pt x="301831" y="10900"/>
                          <a:pt x="529919" y="0"/>
                        </a:cubicBezTo>
                        <a:cubicBezTo>
                          <a:pt x="758007" y="-10900"/>
                          <a:pt x="960293" y="-26979"/>
                          <a:pt x="1176163" y="0"/>
                        </a:cubicBezTo>
                        <a:cubicBezTo>
                          <a:pt x="1392033" y="26979"/>
                          <a:pt x="1522484" y="-6273"/>
                          <a:pt x="1647920" y="0"/>
                        </a:cubicBezTo>
                        <a:cubicBezTo>
                          <a:pt x="1773356" y="6273"/>
                          <a:pt x="2061968" y="-29538"/>
                          <a:pt x="2410487" y="0"/>
                        </a:cubicBezTo>
                        <a:cubicBezTo>
                          <a:pt x="2759006" y="29538"/>
                          <a:pt x="2783642" y="-20987"/>
                          <a:pt x="2940407" y="0"/>
                        </a:cubicBezTo>
                        <a:cubicBezTo>
                          <a:pt x="3097172" y="20987"/>
                          <a:pt x="3290664" y="23457"/>
                          <a:pt x="3528488" y="0"/>
                        </a:cubicBezTo>
                        <a:cubicBezTo>
                          <a:pt x="3766312" y="-23457"/>
                          <a:pt x="3883341" y="24506"/>
                          <a:pt x="4174731" y="0"/>
                        </a:cubicBezTo>
                        <a:cubicBezTo>
                          <a:pt x="4466121" y="-24506"/>
                          <a:pt x="4456157" y="-8311"/>
                          <a:pt x="4646489" y="0"/>
                        </a:cubicBezTo>
                        <a:cubicBezTo>
                          <a:pt x="4836821" y="8311"/>
                          <a:pt x="5251552" y="42735"/>
                          <a:pt x="5816189" y="0"/>
                        </a:cubicBezTo>
                        <a:cubicBezTo>
                          <a:pt x="5796924" y="220929"/>
                          <a:pt x="5820816" y="317753"/>
                          <a:pt x="5816189" y="520758"/>
                        </a:cubicBezTo>
                        <a:cubicBezTo>
                          <a:pt x="5811562" y="723763"/>
                          <a:pt x="5807172" y="887464"/>
                          <a:pt x="5816189" y="1070447"/>
                        </a:cubicBezTo>
                        <a:cubicBezTo>
                          <a:pt x="5825206" y="1253430"/>
                          <a:pt x="5815376" y="1454373"/>
                          <a:pt x="5816189" y="1562274"/>
                        </a:cubicBezTo>
                        <a:cubicBezTo>
                          <a:pt x="5817002" y="1670175"/>
                          <a:pt x="5842596" y="2067268"/>
                          <a:pt x="5816189" y="2198756"/>
                        </a:cubicBezTo>
                        <a:cubicBezTo>
                          <a:pt x="5789782" y="2330244"/>
                          <a:pt x="5816185" y="2751111"/>
                          <a:pt x="5816189" y="2893100"/>
                        </a:cubicBezTo>
                        <a:cubicBezTo>
                          <a:pt x="5629874" y="2865154"/>
                          <a:pt x="5247630" y="2858579"/>
                          <a:pt x="5053622" y="2893100"/>
                        </a:cubicBezTo>
                        <a:cubicBezTo>
                          <a:pt x="4859614" y="2927621"/>
                          <a:pt x="4642960" y="2919230"/>
                          <a:pt x="4523703" y="2893100"/>
                        </a:cubicBezTo>
                        <a:cubicBezTo>
                          <a:pt x="4404446" y="2866970"/>
                          <a:pt x="4130790" y="2903046"/>
                          <a:pt x="3935621" y="2893100"/>
                        </a:cubicBezTo>
                        <a:cubicBezTo>
                          <a:pt x="3740452" y="2883154"/>
                          <a:pt x="3633325" y="2916171"/>
                          <a:pt x="3405702" y="2893100"/>
                        </a:cubicBezTo>
                        <a:cubicBezTo>
                          <a:pt x="3178079" y="2870029"/>
                          <a:pt x="2921339" y="2908443"/>
                          <a:pt x="2701297" y="2893100"/>
                        </a:cubicBezTo>
                        <a:cubicBezTo>
                          <a:pt x="2481256" y="2877757"/>
                          <a:pt x="2299393" y="2913231"/>
                          <a:pt x="2171377" y="2893100"/>
                        </a:cubicBezTo>
                        <a:cubicBezTo>
                          <a:pt x="2043361" y="2872969"/>
                          <a:pt x="1762124" y="2885291"/>
                          <a:pt x="1641458" y="2893100"/>
                        </a:cubicBezTo>
                        <a:cubicBezTo>
                          <a:pt x="1520792" y="2900909"/>
                          <a:pt x="1065910" y="2884000"/>
                          <a:pt x="878891" y="2893100"/>
                        </a:cubicBezTo>
                        <a:cubicBezTo>
                          <a:pt x="691872" y="2902200"/>
                          <a:pt x="245155" y="2873328"/>
                          <a:pt x="0" y="2893100"/>
                        </a:cubicBezTo>
                        <a:cubicBezTo>
                          <a:pt x="3083" y="2646929"/>
                          <a:pt x="20931" y="2474376"/>
                          <a:pt x="0" y="2314480"/>
                        </a:cubicBezTo>
                        <a:cubicBezTo>
                          <a:pt x="-20931" y="2154584"/>
                          <a:pt x="-14559" y="1997968"/>
                          <a:pt x="0" y="1706929"/>
                        </a:cubicBezTo>
                        <a:cubicBezTo>
                          <a:pt x="14559" y="1415890"/>
                          <a:pt x="4183" y="1380644"/>
                          <a:pt x="0" y="1070447"/>
                        </a:cubicBezTo>
                        <a:cubicBezTo>
                          <a:pt x="-4183" y="760250"/>
                          <a:pt x="-15539" y="369120"/>
                          <a:pt x="0" y="0"/>
                        </a:cubicBezTo>
                        <a:close/>
                      </a:path>
                    </a:pathLst>
                  </a:custGeom>
                  <ask:type>
                    <ask:lineSketchFreehand/>
                  </ask:type>
                </ask:lineSketchStyleProps>
              </a:ext>
            </a:extLst>
          </a:ln>
        </p:spPr>
        <p:txBody>
          <a:bodyPr wrap="square">
            <a:spAutoFit/>
          </a:bodyPr>
          <a:lstStyle/>
          <a:p>
            <a:pPr algn="just"/>
            <a:r>
              <a:rPr lang="en-GB" b="1" dirty="0">
                <a:solidFill>
                  <a:schemeClr val="bg2"/>
                </a:solidFill>
                <a:latin typeface="Tw Cen MT" panose="020B0602020104020603" pitchFamily="34" charset="77"/>
                <a:cs typeface="Arial" panose="020B0604020202020204" pitchFamily="34" charset="0"/>
              </a:rPr>
              <a:t>Responsibilities</a:t>
            </a:r>
          </a:p>
          <a:p>
            <a:pPr algn="just"/>
            <a:endParaRPr lang="en-GB" b="1" dirty="0">
              <a:solidFill>
                <a:schemeClr val="bg2"/>
              </a:solidFill>
              <a:latin typeface="Tw Cen MT" panose="020B0602020104020603" pitchFamily="34" charset="77"/>
              <a:cs typeface="Arial" panose="020B0604020202020204" pitchFamily="34" charset="0"/>
            </a:endParaRPr>
          </a:p>
          <a:p>
            <a:pPr algn="just"/>
            <a:r>
              <a:rPr lang="en-GB" b="1" dirty="0">
                <a:solidFill>
                  <a:schemeClr val="bg2"/>
                </a:solidFill>
                <a:latin typeface="Tw Cen MT" panose="020B0602020104020603" pitchFamily="34" charset="77"/>
              </a:rPr>
              <a:t>The role of a extra curricular assistant is to:</a:t>
            </a:r>
          </a:p>
          <a:p>
            <a:pPr marL="171450" indent="-171450" algn="just">
              <a:buFont typeface="Arial" panose="020B0604020202020204" pitchFamily="34" charset="0"/>
              <a:buChar char="•"/>
            </a:pPr>
            <a:r>
              <a:rPr lang="en-GB" dirty="0">
                <a:solidFill>
                  <a:schemeClr val="bg2"/>
                </a:solidFill>
                <a:latin typeface="Tw Cen MT" panose="020B0602020104020603" pitchFamily="34" charset="77"/>
              </a:rPr>
              <a:t>assist the teacher with the </a:t>
            </a:r>
            <a:r>
              <a:rPr lang="en-GB" b="1" dirty="0">
                <a:solidFill>
                  <a:schemeClr val="bg2"/>
                </a:solidFill>
                <a:latin typeface="Tw Cen MT" panose="020B0602020104020603" pitchFamily="34" charset="77"/>
              </a:rPr>
              <a:t>registration</a:t>
            </a:r>
            <a:r>
              <a:rPr lang="en-GB" dirty="0">
                <a:solidFill>
                  <a:schemeClr val="bg2"/>
                </a:solidFill>
                <a:latin typeface="Tw Cen MT" panose="020B0602020104020603" pitchFamily="34" charset="77"/>
              </a:rPr>
              <a:t> of attendees;</a:t>
            </a:r>
          </a:p>
          <a:p>
            <a:pPr marL="171450" indent="-171450" algn="just">
              <a:buFont typeface="Arial" panose="020B0604020202020204" pitchFamily="34" charset="0"/>
              <a:buChar char="•"/>
            </a:pPr>
            <a:r>
              <a:rPr lang="en-GB" b="1" dirty="0">
                <a:solidFill>
                  <a:schemeClr val="bg2"/>
                </a:solidFill>
                <a:latin typeface="Tw Cen MT" panose="020B0602020104020603" pitchFamily="34" charset="77"/>
              </a:rPr>
              <a:t>publicise</a:t>
            </a:r>
            <a:r>
              <a:rPr lang="en-GB" dirty="0">
                <a:solidFill>
                  <a:schemeClr val="bg2"/>
                </a:solidFill>
                <a:latin typeface="Tw Cen MT" panose="020B0602020104020603" pitchFamily="34" charset="77"/>
              </a:rPr>
              <a:t> and </a:t>
            </a:r>
            <a:r>
              <a:rPr lang="en-GB" b="1" dirty="0">
                <a:solidFill>
                  <a:schemeClr val="bg2"/>
                </a:solidFill>
                <a:latin typeface="Tw Cen MT" panose="020B0602020104020603" pitchFamily="34" charset="77"/>
              </a:rPr>
              <a:t>promote</a:t>
            </a:r>
            <a:r>
              <a:rPr lang="en-GB" dirty="0">
                <a:solidFill>
                  <a:schemeClr val="bg2"/>
                </a:solidFill>
                <a:latin typeface="Tw Cen MT" panose="020B0602020104020603" pitchFamily="34" charset="77"/>
              </a:rPr>
              <a:t> the extra-curricular opportunities across the school by speaking in assemblies;</a:t>
            </a:r>
          </a:p>
          <a:p>
            <a:pPr marL="171450" indent="-171450" algn="just">
              <a:buFont typeface="Arial" panose="020B0604020202020204" pitchFamily="34" charset="0"/>
              <a:buChar char="•"/>
            </a:pPr>
            <a:r>
              <a:rPr lang="en-GB" dirty="0">
                <a:solidFill>
                  <a:schemeClr val="bg2"/>
                </a:solidFill>
                <a:latin typeface="Tw Cen MT" panose="020B0602020104020603" pitchFamily="34" charset="77"/>
              </a:rPr>
              <a:t>assist in </a:t>
            </a:r>
            <a:r>
              <a:rPr lang="en-GB" b="1" dirty="0">
                <a:solidFill>
                  <a:schemeClr val="bg2"/>
                </a:solidFill>
                <a:latin typeface="Tw Cen MT" panose="020B0602020104020603" pitchFamily="34" charset="77"/>
              </a:rPr>
              <a:t>coordinating </a:t>
            </a:r>
            <a:r>
              <a:rPr lang="en-GB" dirty="0">
                <a:solidFill>
                  <a:schemeClr val="bg2"/>
                </a:solidFill>
                <a:latin typeface="Tw Cen MT" panose="020B0602020104020603" pitchFamily="34" charset="77"/>
              </a:rPr>
              <a:t>and</a:t>
            </a:r>
            <a:r>
              <a:rPr lang="en-GB" b="1" dirty="0">
                <a:solidFill>
                  <a:schemeClr val="bg2"/>
                </a:solidFill>
                <a:latin typeface="Tw Cen MT" panose="020B0602020104020603" pitchFamily="34" charset="77"/>
              </a:rPr>
              <a:t> developing </a:t>
            </a:r>
            <a:r>
              <a:rPr lang="en-GB" dirty="0">
                <a:solidFill>
                  <a:schemeClr val="bg2"/>
                </a:solidFill>
                <a:latin typeface="Tw Cen MT" panose="020B0602020104020603" pitchFamily="34" charset="77"/>
              </a:rPr>
              <a:t>a suite of activities in accordance to the needs of those who attend;</a:t>
            </a:r>
          </a:p>
          <a:p>
            <a:pPr marL="171450" indent="-171450" algn="just">
              <a:buFont typeface="Arial" panose="020B0604020202020204" pitchFamily="34" charset="0"/>
              <a:buChar char="•"/>
            </a:pPr>
            <a:r>
              <a:rPr lang="en-GB" dirty="0">
                <a:solidFill>
                  <a:schemeClr val="bg2"/>
                </a:solidFill>
                <a:latin typeface="Tw Cen MT" panose="020B0602020104020603" pitchFamily="34" charset="77"/>
              </a:rPr>
              <a:t>support with </a:t>
            </a:r>
            <a:r>
              <a:rPr lang="en-GB" b="1" dirty="0">
                <a:solidFill>
                  <a:schemeClr val="bg2"/>
                </a:solidFill>
                <a:latin typeface="Tw Cen MT" panose="020B0602020104020603" pitchFamily="34" charset="77"/>
              </a:rPr>
              <a:t>fixtures</a:t>
            </a:r>
            <a:r>
              <a:rPr lang="en-GB" dirty="0">
                <a:solidFill>
                  <a:schemeClr val="bg2"/>
                </a:solidFill>
                <a:latin typeface="Tw Cen MT" panose="020B0602020104020603" pitchFamily="34" charset="77"/>
              </a:rPr>
              <a:t> and </a:t>
            </a:r>
            <a:r>
              <a:rPr lang="en-GB" b="1" dirty="0">
                <a:solidFill>
                  <a:schemeClr val="bg2"/>
                </a:solidFill>
                <a:latin typeface="Tw Cen MT" panose="020B0602020104020603" pitchFamily="34" charset="77"/>
              </a:rPr>
              <a:t>events</a:t>
            </a:r>
            <a:r>
              <a:rPr lang="en-GB" dirty="0">
                <a:solidFill>
                  <a:schemeClr val="bg2"/>
                </a:solidFill>
                <a:latin typeface="Tw Cen MT" panose="020B0602020104020603" pitchFamily="34" charset="77"/>
              </a:rPr>
              <a:t> where applicable;</a:t>
            </a:r>
          </a:p>
          <a:p>
            <a:pPr marL="171450" indent="-171450" algn="just">
              <a:buFont typeface="Arial" panose="020B0604020202020204" pitchFamily="34" charset="0"/>
              <a:buChar char="•"/>
            </a:pPr>
            <a:r>
              <a:rPr lang="en-GB" dirty="0">
                <a:solidFill>
                  <a:schemeClr val="bg2"/>
                </a:solidFill>
                <a:latin typeface="Tw Cen MT" panose="020B0602020104020603" pitchFamily="34" charset="77"/>
              </a:rPr>
              <a:t>work with students in </a:t>
            </a:r>
            <a:r>
              <a:rPr lang="en-GB" b="1" dirty="0">
                <a:solidFill>
                  <a:schemeClr val="bg2"/>
                </a:solidFill>
                <a:latin typeface="Tw Cen MT" panose="020B0602020104020603" pitchFamily="34" charset="77"/>
              </a:rPr>
              <a:t>small groups </a:t>
            </a:r>
            <a:r>
              <a:rPr lang="en-GB" dirty="0">
                <a:solidFill>
                  <a:schemeClr val="bg2"/>
                </a:solidFill>
                <a:latin typeface="Tw Cen MT" panose="020B0602020104020603" pitchFamily="34" charset="77"/>
              </a:rPr>
              <a:t>to help facilitate learning; </a:t>
            </a:r>
          </a:p>
          <a:p>
            <a:pPr marL="171450" indent="-171450" algn="just">
              <a:buFont typeface="Arial" panose="020B0604020202020204" pitchFamily="34" charset="0"/>
              <a:buChar char="•"/>
            </a:pPr>
            <a:r>
              <a:rPr lang="en-GB" dirty="0">
                <a:solidFill>
                  <a:schemeClr val="bg2"/>
                </a:solidFill>
                <a:latin typeface="Tw Cen MT" panose="020B0602020104020603" pitchFamily="34" charset="77"/>
              </a:rPr>
              <a:t>support with the </a:t>
            </a:r>
            <a:r>
              <a:rPr lang="en-GB" b="1" dirty="0">
                <a:solidFill>
                  <a:schemeClr val="bg2"/>
                </a:solidFill>
                <a:latin typeface="Tw Cen MT" panose="020B0602020104020603" pitchFamily="34" charset="77"/>
              </a:rPr>
              <a:t>setting up/ putting </a:t>
            </a:r>
            <a:r>
              <a:rPr lang="en-GB" dirty="0">
                <a:solidFill>
                  <a:schemeClr val="bg2"/>
                </a:solidFill>
                <a:latin typeface="Tw Cen MT" panose="020B0602020104020603" pitchFamily="34" charset="77"/>
              </a:rPr>
              <a:t>away of resources and</a:t>
            </a:r>
          </a:p>
          <a:p>
            <a:pPr marL="171450" indent="-171450" algn="just">
              <a:buFont typeface="Arial" panose="020B0604020202020204" pitchFamily="34" charset="0"/>
              <a:buChar char="•"/>
            </a:pPr>
            <a:r>
              <a:rPr lang="en-GB" b="1" dirty="0">
                <a:solidFill>
                  <a:schemeClr val="bg2"/>
                </a:solidFill>
                <a:latin typeface="Tw Cen MT" panose="020B0602020104020603" pitchFamily="34" charset="77"/>
              </a:rPr>
              <a:t>reinforce</a:t>
            </a:r>
            <a:r>
              <a:rPr lang="en-GB" dirty="0">
                <a:solidFill>
                  <a:schemeClr val="bg2"/>
                </a:solidFill>
                <a:latin typeface="Tw Cen MT" panose="020B0602020104020603" pitchFamily="34" charset="77"/>
              </a:rPr>
              <a:t> and </a:t>
            </a:r>
            <a:r>
              <a:rPr lang="en-GB" b="1" dirty="0">
                <a:solidFill>
                  <a:schemeClr val="bg2"/>
                </a:solidFill>
                <a:latin typeface="Tw Cen MT" panose="020B0602020104020603" pitchFamily="34" charset="77"/>
              </a:rPr>
              <a:t>model</a:t>
            </a:r>
            <a:r>
              <a:rPr lang="en-GB" dirty="0">
                <a:solidFill>
                  <a:schemeClr val="bg2"/>
                </a:solidFill>
                <a:latin typeface="Tw Cen MT" panose="020B0602020104020603" pitchFamily="34" charset="77"/>
              </a:rPr>
              <a:t> The King’s behavioural expectations</a:t>
            </a:r>
          </a:p>
          <a:p>
            <a:pPr marL="171450" indent="-171450" algn="just">
              <a:buFont typeface="Arial" panose="020B0604020202020204" pitchFamily="34" charset="0"/>
              <a:buChar char="•"/>
            </a:pPr>
            <a:r>
              <a:rPr lang="en-GB" dirty="0">
                <a:solidFill>
                  <a:schemeClr val="bg2"/>
                </a:solidFill>
                <a:latin typeface="Tw Cen MT" panose="020B0602020104020603" pitchFamily="34" charset="77"/>
              </a:rPr>
              <a:t> </a:t>
            </a:r>
          </a:p>
        </p:txBody>
      </p:sp>
      <p:sp>
        <p:nvSpPr>
          <p:cNvPr id="7" name="TextBox 6">
            <a:extLst>
              <a:ext uri="{FF2B5EF4-FFF2-40B4-BE49-F238E27FC236}">
                <a16:creationId xmlns:a16="http://schemas.microsoft.com/office/drawing/2014/main" id="{F4EBF59F-5823-3F4A-8521-CFE017824AE5}"/>
              </a:ext>
            </a:extLst>
          </p:cNvPr>
          <p:cNvSpPr txBox="1"/>
          <p:nvPr/>
        </p:nvSpPr>
        <p:spPr>
          <a:xfrm>
            <a:off x="228374" y="6952477"/>
            <a:ext cx="2617505" cy="2308324"/>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2617505"/>
                      <a:gd name="connsiteY0" fmla="*/ 0 h 2308324"/>
                      <a:gd name="connsiteX1" fmla="*/ 654376 w 2617505"/>
                      <a:gd name="connsiteY1" fmla="*/ 0 h 2308324"/>
                      <a:gd name="connsiteX2" fmla="*/ 1282577 w 2617505"/>
                      <a:gd name="connsiteY2" fmla="*/ 0 h 2308324"/>
                      <a:gd name="connsiteX3" fmla="*/ 1884604 w 2617505"/>
                      <a:gd name="connsiteY3" fmla="*/ 0 h 2308324"/>
                      <a:gd name="connsiteX4" fmla="*/ 2617505 w 2617505"/>
                      <a:gd name="connsiteY4" fmla="*/ 0 h 2308324"/>
                      <a:gd name="connsiteX5" fmla="*/ 2617505 w 2617505"/>
                      <a:gd name="connsiteY5" fmla="*/ 600164 h 2308324"/>
                      <a:gd name="connsiteX6" fmla="*/ 2617505 w 2617505"/>
                      <a:gd name="connsiteY6" fmla="*/ 1177245 h 2308324"/>
                      <a:gd name="connsiteX7" fmla="*/ 2617505 w 2617505"/>
                      <a:gd name="connsiteY7" fmla="*/ 1708160 h 2308324"/>
                      <a:gd name="connsiteX8" fmla="*/ 2617505 w 2617505"/>
                      <a:gd name="connsiteY8" fmla="*/ 2308324 h 2308324"/>
                      <a:gd name="connsiteX9" fmla="*/ 2041654 w 2617505"/>
                      <a:gd name="connsiteY9" fmla="*/ 2308324 h 2308324"/>
                      <a:gd name="connsiteX10" fmla="*/ 1361103 w 2617505"/>
                      <a:gd name="connsiteY10" fmla="*/ 2308324 h 2308324"/>
                      <a:gd name="connsiteX11" fmla="*/ 680551 w 2617505"/>
                      <a:gd name="connsiteY11" fmla="*/ 2308324 h 2308324"/>
                      <a:gd name="connsiteX12" fmla="*/ 0 w 2617505"/>
                      <a:gd name="connsiteY12" fmla="*/ 2308324 h 2308324"/>
                      <a:gd name="connsiteX13" fmla="*/ 0 w 2617505"/>
                      <a:gd name="connsiteY13" fmla="*/ 1708160 h 2308324"/>
                      <a:gd name="connsiteX14" fmla="*/ 0 w 2617505"/>
                      <a:gd name="connsiteY14" fmla="*/ 1177245 h 2308324"/>
                      <a:gd name="connsiteX15" fmla="*/ 0 w 2617505"/>
                      <a:gd name="connsiteY15" fmla="*/ 623247 h 2308324"/>
                      <a:gd name="connsiteX16" fmla="*/ 0 w 2617505"/>
                      <a:gd name="connsiteY1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7505" h="2308324" fill="none" extrusionOk="0">
                        <a:moveTo>
                          <a:pt x="0" y="0"/>
                        </a:moveTo>
                        <a:cubicBezTo>
                          <a:pt x="308966" y="24208"/>
                          <a:pt x="460412" y="-12450"/>
                          <a:pt x="654376" y="0"/>
                        </a:cubicBezTo>
                        <a:cubicBezTo>
                          <a:pt x="848340" y="12450"/>
                          <a:pt x="1150671" y="14449"/>
                          <a:pt x="1282577" y="0"/>
                        </a:cubicBezTo>
                        <a:cubicBezTo>
                          <a:pt x="1414483" y="-14449"/>
                          <a:pt x="1643272" y="20888"/>
                          <a:pt x="1884604" y="0"/>
                        </a:cubicBezTo>
                        <a:cubicBezTo>
                          <a:pt x="2125936" y="-20888"/>
                          <a:pt x="2311398" y="10584"/>
                          <a:pt x="2617505" y="0"/>
                        </a:cubicBezTo>
                        <a:cubicBezTo>
                          <a:pt x="2639556" y="223976"/>
                          <a:pt x="2595843" y="464451"/>
                          <a:pt x="2617505" y="600164"/>
                        </a:cubicBezTo>
                        <a:cubicBezTo>
                          <a:pt x="2639167" y="735877"/>
                          <a:pt x="2592473" y="989775"/>
                          <a:pt x="2617505" y="1177245"/>
                        </a:cubicBezTo>
                        <a:cubicBezTo>
                          <a:pt x="2642537" y="1364715"/>
                          <a:pt x="2635986" y="1569557"/>
                          <a:pt x="2617505" y="1708160"/>
                        </a:cubicBezTo>
                        <a:cubicBezTo>
                          <a:pt x="2599024" y="1846763"/>
                          <a:pt x="2632061" y="2064264"/>
                          <a:pt x="2617505" y="2308324"/>
                        </a:cubicBezTo>
                        <a:cubicBezTo>
                          <a:pt x="2474268" y="2285937"/>
                          <a:pt x="2245853" y="2281083"/>
                          <a:pt x="2041654" y="2308324"/>
                        </a:cubicBezTo>
                        <a:cubicBezTo>
                          <a:pt x="1837455" y="2335565"/>
                          <a:pt x="1668357" y="2329008"/>
                          <a:pt x="1361103" y="2308324"/>
                        </a:cubicBezTo>
                        <a:cubicBezTo>
                          <a:pt x="1053849" y="2287640"/>
                          <a:pt x="891588" y="2277200"/>
                          <a:pt x="680551" y="2308324"/>
                        </a:cubicBezTo>
                        <a:cubicBezTo>
                          <a:pt x="469514" y="2339448"/>
                          <a:pt x="179627" y="2306422"/>
                          <a:pt x="0" y="2308324"/>
                        </a:cubicBezTo>
                        <a:cubicBezTo>
                          <a:pt x="-28236" y="2052621"/>
                          <a:pt x="21254" y="2008113"/>
                          <a:pt x="0" y="1708160"/>
                        </a:cubicBezTo>
                        <a:cubicBezTo>
                          <a:pt x="-21254" y="1408207"/>
                          <a:pt x="-4974" y="1384603"/>
                          <a:pt x="0" y="1177245"/>
                        </a:cubicBezTo>
                        <a:cubicBezTo>
                          <a:pt x="4974" y="969888"/>
                          <a:pt x="-11656" y="808151"/>
                          <a:pt x="0" y="623247"/>
                        </a:cubicBezTo>
                        <a:cubicBezTo>
                          <a:pt x="11656" y="438343"/>
                          <a:pt x="-27435" y="149113"/>
                          <a:pt x="0" y="0"/>
                        </a:cubicBezTo>
                        <a:close/>
                      </a:path>
                      <a:path w="2617505" h="2308324" stroke="0" extrusionOk="0">
                        <a:moveTo>
                          <a:pt x="0" y="0"/>
                        </a:moveTo>
                        <a:cubicBezTo>
                          <a:pt x="124016" y="6356"/>
                          <a:pt x="317999" y="25473"/>
                          <a:pt x="602026" y="0"/>
                        </a:cubicBezTo>
                        <a:cubicBezTo>
                          <a:pt x="886053" y="-25473"/>
                          <a:pt x="971299" y="-3025"/>
                          <a:pt x="1256402" y="0"/>
                        </a:cubicBezTo>
                        <a:cubicBezTo>
                          <a:pt x="1541505" y="3025"/>
                          <a:pt x="1672091" y="-3291"/>
                          <a:pt x="1832254" y="0"/>
                        </a:cubicBezTo>
                        <a:cubicBezTo>
                          <a:pt x="1992417" y="3291"/>
                          <a:pt x="2430130" y="22702"/>
                          <a:pt x="2617505" y="0"/>
                        </a:cubicBezTo>
                        <a:cubicBezTo>
                          <a:pt x="2636702" y="243941"/>
                          <a:pt x="2640694" y="413411"/>
                          <a:pt x="2617505" y="530915"/>
                        </a:cubicBezTo>
                        <a:cubicBezTo>
                          <a:pt x="2594316" y="648420"/>
                          <a:pt x="2623363" y="844514"/>
                          <a:pt x="2617505" y="1038746"/>
                        </a:cubicBezTo>
                        <a:cubicBezTo>
                          <a:pt x="2611647" y="1232978"/>
                          <a:pt x="2602108" y="1300408"/>
                          <a:pt x="2617505" y="1546577"/>
                        </a:cubicBezTo>
                        <a:cubicBezTo>
                          <a:pt x="2632902" y="1792746"/>
                          <a:pt x="2646997" y="1931464"/>
                          <a:pt x="2617505" y="2308324"/>
                        </a:cubicBezTo>
                        <a:cubicBezTo>
                          <a:pt x="2387570" y="2312176"/>
                          <a:pt x="2255575" y="2291441"/>
                          <a:pt x="2041654" y="2308324"/>
                        </a:cubicBezTo>
                        <a:cubicBezTo>
                          <a:pt x="1827733" y="2325207"/>
                          <a:pt x="1530578" y="2293551"/>
                          <a:pt x="1387278" y="2308324"/>
                        </a:cubicBezTo>
                        <a:cubicBezTo>
                          <a:pt x="1243978" y="2323097"/>
                          <a:pt x="843912" y="2310129"/>
                          <a:pt x="706726" y="2308324"/>
                        </a:cubicBezTo>
                        <a:cubicBezTo>
                          <a:pt x="569540" y="2306519"/>
                          <a:pt x="240134" y="2289820"/>
                          <a:pt x="0" y="2308324"/>
                        </a:cubicBezTo>
                        <a:cubicBezTo>
                          <a:pt x="-23430" y="2045549"/>
                          <a:pt x="-19836" y="1955515"/>
                          <a:pt x="0" y="1777409"/>
                        </a:cubicBezTo>
                        <a:cubicBezTo>
                          <a:pt x="19836" y="1599303"/>
                          <a:pt x="28191" y="1322698"/>
                          <a:pt x="0" y="1200328"/>
                        </a:cubicBezTo>
                        <a:cubicBezTo>
                          <a:pt x="-28191" y="1077958"/>
                          <a:pt x="26538" y="921224"/>
                          <a:pt x="0" y="646331"/>
                        </a:cubicBezTo>
                        <a:cubicBezTo>
                          <a:pt x="-26538" y="371438"/>
                          <a:pt x="6726" y="238968"/>
                          <a:pt x="0" y="0"/>
                        </a:cubicBezTo>
                        <a:close/>
                      </a:path>
                    </a:pathLst>
                  </a:custGeom>
                  <ask:type>
                    <ask:lineSketchFreehand/>
                  </ask:type>
                </ask:lineSketchStyleProps>
              </a:ext>
            </a:extLst>
          </a:ln>
        </p:spPr>
        <p:txBody>
          <a:bodyPr wrap="square">
            <a:spAutoFit/>
          </a:bodyPr>
          <a:lstStyle/>
          <a:p>
            <a:pPr algn="just"/>
            <a:r>
              <a:rPr lang="en-GB" sz="1200" b="1" dirty="0">
                <a:solidFill>
                  <a:schemeClr val="tx1"/>
                </a:solidFill>
                <a:latin typeface="Tw Cen MT" panose="020B0602020104020603" pitchFamily="34" charset="77"/>
                <a:cs typeface="Arial" panose="020B0604020202020204" pitchFamily="34" charset="0"/>
              </a:rPr>
              <a:t>Personal qualities</a:t>
            </a:r>
          </a:p>
          <a:p>
            <a:pPr algn="just"/>
            <a:endParaRPr lang="en-GB" sz="1200" b="1" dirty="0">
              <a:solidFill>
                <a:schemeClr val="tx1"/>
              </a:solidFill>
              <a:latin typeface="Tw Cen MT" panose="020B0602020104020603" pitchFamily="34" charset="77"/>
              <a:cs typeface="Arial" panose="020B0604020202020204" pitchFamily="34" charset="0"/>
            </a:endParaRP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Leadership</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Work well in a team</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Time-management and very good organisational skills</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Ability to talk confidently and appropriately to students and staff</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Willingness to get to know the students in the lower years.</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Politeness</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Maturity</a:t>
            </a:r>
          </a:p>
        </p:txBody>
      </p:sp>
      <p:sp>
        <p:nvSpPr>
          <p:cNvPr id="8" name="TextBox 7">
            <a:extLst>
              <a:ext uri="{FF2B5EF4-FFF2-40B4-BE49-F238E27FC236}">
                <a16:creationId xmlns:a16="http://schemas.microsoft.com/office/drawing/2014/main" id="{1AF32DDA-C1FC-5A43-A18E-B8646B86FC89}"/>
              </a:ext>
            </a:extLst>
          </p:cNvPr>
          <p:cNvSpPr txBox="1"/>
          <p:nvPr/>
        </p:nvSpPr>
        <p:spPr>
          <a:xfrm>
            <a:off x="2824139" y="1158733"/>
            <a:ext cx="3555999" cy="1892826"/>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3555999"/>
                      <a:gd name="connsiteY0" fmla="*/ 0 h 1892826"/>
                      <a:gd name="connsiteX1" fmla="*/ 592667 w 3555999"/>
                      <a:gd name="connsiteY1" fmla="*/ 0 h 1892826"/>
                      <a:gd name="connsiteX2" fmla="*/ 1256453 w 3555999"/>
                      <a:gd name="connsiteY2" fmla="*/ 0 h 1892826"/>
                      <a:gd name="connsiteX3" fmla="*/ 1884679 w 3555999"/>
                      <a:gd name="connsiteY3" fmla="*/ 0 h 1892826"/>
                      <a:gd name="connsiteX4" fmla="*/ 2548466 w 3555999"/>
                      <a:gd name="connsiteY4" fmla="*/ 0 h 1892826"/>
                      <a:gd name="connsiteX5" fmla="*/ 3555999 w 3555999"/>
                      <a:gd name="connsiteY5" fmla="*/ 0 h 1892826"/>
                      <a:gd name="connsiteX6" fmla="*/ 3555999 w 3555999"/>
                      <a:gd name="connsiteY6" fmla="*/ 649870 h 1892826"/>
                      <a:gd name="connsiteX7" fmla="*/ 3555999 w 3555999"/>
                      <a:gd name="connsiteY7" fmla="*/ 1224027 h 1892826"/>
                      <a:gd name="connsiteX8" fmla="*/ 3555999 w 3555999"/>
                      <a:gd name="connsiteY8" fmla="*/ 1892826 h 1892826"/>
                      <a:gd name="connsiteX9" fmla="*/ 2927773 w 3555999"/>
                      <a:gd name="connsiteY9" fmla="*/ 1892826 h 1892826"/>
                      <a:gd name="connsiteX10" fmla="*/ 2335106 w 3555999"/>
                      <a:gd name="connsiteY10" fmla="*/ 1892826 h 1892826"/>
                      <a:gd name="connsiteX11" fmla="*/ 1706880 w 3555999"/>
                      <a:gd name="connsiteY11" fmla="*/ 1892826 h 1892826"/>
                      <a:gd name="connsiteX12" fmla="*/ 1043093 w 3555999"/>
                      <a:gd name="connsiteY12" fmla="*/ 1892826 h 1892826"/>
                      <a:gd name="connsiteX13" fmla="*/ 0 w 3555999"/>
                      <a:gd name="connsiteY13" fmla="*/ 1892826 h 1892826"/>
                      <a:gd name="connsiteX14" fmla="*/ 0 w 3555999"/>
                      <a:gd name="connsiteY14" fmla="*/ 1299741 h 1892826"/>
                      <a:gd name="connsiteX15" fmla="*/ 0 w 3555999"/>
                      <a:gd name="connsiteY15" fmla="*/ 687727 h 1892826"/>
                      <a:gd name="connsiteX16" fmla="*/ 0 w 3555999"/>
                      <a:gd name="connsiteY16" fmla="*/ 0 h 189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5999" h="1892826" fill="none" extrusionOk="0">
                        <a:moveTo>
                          <a:pt x="0" y="0"/>
                        </a:moveTo>
                        <a:cubicBezTo>
                          <a:pt x="202172" y="-28842"/>
                          <a:pt x="297449" y="-13876"/>
                          <a:pt x="592667" y="0"/>
                        </a:cubicBezTo>
                        <a:cubicBezTo>
                          <a:pt x="887885" y="13876"/>
                          <a:pt x="983772" y="-15650"/>
                          <a:pt x="1256453" y="0"/>
                        </a:cubicBezTo>
                        <a:cubicBezTo>
                          <a:pt x="1529134" y="15650"/>
                          <a:pt x="1620746" y="28799"/>
                          <a:pt x="1884679" y="0"/>
                        </a:cubicBezTo>
                        <a:cubicBezTo>
                          <a:pt x="2148612" y="-28799"/>
                          <a:pt x="2234736" y="19694"/>
                          <a:pt x="2548466" y="0"/>
                        </a:cubicBezTo>
                        <a:cubicBezTo>
                          <a:pt x="2862196" y="-19694"/>
                          <a:pt x="3086742" y="24362"/>
                          <a:pt x="3555999" y="0"/>
                        </a:cubicBezTo>
                        <a:cubicBezTo>
                          <a:pt x="3527523" y="243724"/>
                          <a:pt x="3545204" y="517181"/>
                          <a:pt x="3555999" y="649870"/>
                        </a:cubicBezTo>
                        <a:cubicBezTo>
                          <a:pt x="3566795" y="782559"/>
                          <a:pt x="3543949" y="1087585"/>
                          <a:pt x="3555999" y="1224027"/>
                        </a:cubicBezTo>
                        <a:cubicBezTo>
                          <a:pt x="3568049" y="1360469"/>
                          <a:pt x="3528477" y="1642064"/>
                          <a:pt x="3555999" y="1892826"/>
                        </a:cubicBezTo>
                        <a:cubicBezTo>
                          <a:pt x="3320419" y="1903556"/>
                          <a:pt x="3176387" y="1874721"/>
                          <a:pt x="2927773" y="1892826"/>
                        </a:cubicBezTo>
                        <a:cubicBezTo>
                          <a:pt x="2679159" y="1910931"/>
                          <a:pt x="2458167" y="1895092"/>
                          <a:pt x="2335106" y="1892826"/>
                        </a:cubicBezTo>
                        <a:cubicBezTo>
                          <a:pt x="2212045" y="1890560"/>
                          <a:pt x="1836638" y="1864856"/>
                          <a:pt x="1706880" y="1892826"/>
                        </a:cubicBezTo>
                        <a:cubicBezTo>
                          <a:pt x="1577122" y="1920796"/>
                          <a:pt x="1221761" y="1906350"/>
                          <a:pt x="1043093" y="1892826"/>
                        </a:cubicBezTo>
                        <a:cubicBezTo>
                          <a:pt x="864425" y="1879302"/>
                          <a:pt x="299285" y="1878983"/>
                          <a:pt x="0" y="1892826"/>
                        </a:cubicBezTo>
                        <a:cubicBezTo>
                          <a:pt x="-20971" y="1728864"/>
                          <a:pt x="4693" y="1556664"/>
                          <a:pt x="0" y="1299741"/>
                        </a:cubicBezTo>
                        <a:cubicBezTo>
                          <a:pt x="-4693" y="1042819"/>
                          <a:pt x="-11526" y="837744"/>
                          <a:pt x="0" y="687727"/>
                        </a:cubicBezTo>
                        <a:cubicBezTo>
                          <a:pt x="11526" y="537710"/>
                          <a:pt x="-29469" y="255270"/>
                          <a:pt x="0" y="0"/>
                        </a:cubicBezTo>
                        <a:close/>
                      </a:path>
                      <a:path w="3555999" h="1892826" stroke="0" extrusionOk="0">
                        <a:moveTo>
                          <a:pt x="0" y="0"/>
                        </a:moveTo>
                        <a:cubicBezTo>
                          <a:pt x="214599" y="7579"/>
                          <a:pt x="337156" y="8328"/>
                          <a:pt x="521547" y="0"/>
                        </a:cubicBezTo>
                        <a:cubicBezTo>
                          <a:pt x="705938" y="-8328"/>
                          <a:pt x="984996" y="-6383"/>
                          <a:pt x="1114213" y="0"/>
                        </a:cubicBezTo>
                        <a:cubicBezTo>
                          <a:pt x="1243430" y="6383"/>
                          <a:pt x="1491157" y="-4436"/>
                          <a:pt x="1600200" y="0"/>
                        </a:cubicBezTo>
                        <a:cubicBezTo>
                          <a:pt x="1709243" y="4436"/>
                          <a:pt x="1991290" y="10080"/>
                          <a:pt x="2263986" y="0"/>
                        </a:cubicBezTo>
                        <a:cubicBezTo>
                          <a:pt x="2536682" y="-10080"/>
                          <a:pt x="2574328" y="-26034"/>
                          <a:pt x="2785533" y="0"/>
                        </a:cubicBezTo>
                        <a:cubicBezTo>
                          <a:pt x="2996738" y="26034"/>
                          <a:pt x="3222169" y="-3281"/>
                          <a:pt x="3555999" y="0"/>
                        </a:cubicBezTo>
                        <a:cubicBezTo>
                          <a:pt x="3543215" y="151970"/>
                          <a:pt x="3565386" y="504601"/>
                          <a:pt x="3555999" y="630942"/>
                        </a:cubicBezTo>
                        <a:cubicBezTo>
                          <a:pt x="3546612" y="757283"/>
                          <a:pt x="3565428" y="946070"/>
                          <a:pt x="3555999" y="1242956"/>
                        </a:cubicBezTo>
                        <a:cubicBezTo>
                          <a:pt x="3546570" y="1539842"/>
                          <a:pt x="3548632" y="1614470"/>
                          <a:pt x="3555999" y="1892826"/>
                        </a:cubicBezTo>
                        <a:cubicBezTo>
                          <a:pt x="3344430" y="1885660"/>
                          <a:pt x="3212210" y="1888945"/>
                          <a:pt x="3070012" y="1892826"/>
                        </a:cubicBezTo>
                        <a:cubicBezTo>
                          <a:pt x="2927814" y="1896707"/>
                          <a:pt x="2667641" y="1896404"/>
                          <a:pt x="2441786" y="1892826"/>
                        </a:cubicBezTo>
                        <a:cubicBezTo>
                          <a:pt x="2215931" y="1889248"/>
                          <a:pt x="2054309" y="1875248"/>
                          <a:pt x="1920239" y="1892826"/>
                        </a:cubicBezTo>
                        <a:cubicBezTo>
                          <a:pt x="1786169" y="1910404"/>
                          <a:pt x="1519891" y="1892908"/>
                          <a:pt x="1398693" y="1892826"/>
                        </a:cubicBezTo>
                        <a:cubicBezTo>
                          <a:pt x="1277495" y="1892744"/>
                          <a:pt x="1020796" y="1898168"/>
                          <a:pt x="806026" y="1892826"/>
                        </a:cubicBezTo>
                        <a:cubicBezTo>
                          <a:pt x="591256" y="1887484"/>
                          <a:pt x="222901" y="1924400"/>
                          <a:pt x="0" y="1892826"/>
                        </a:cubicBezTo>
                        <a:cubicBezTo>
                          <a:pt x="-15398" y="1608623"/>
                          <a:pt x="4385" y="1489513"/>
                          <a:pt x="0" y="1299741"/>
                        </a:cubicBezTo>
                        <a:cubicBezTo>
                          <a:pt x="-4385" y="1109970"/>
                          <a:pt x="-26016" y="818582"/>
                          <a:pt x="0" y="668799"/>
                        </a:cubicBezTo>
                        <a:cubicBezTo>
                          <a:pt x="26016" y="519016"/>
                          <a:pt x="18088" y="203629"/>
                          <a:pt x="0" y="0"/>
                        </a:cubicBezTo>
                        <a:close/>
                      </a:path>
                    </a:pathLst>
                  </a:custGeom>
                  <ask:type>
                    <ask:lineSketchFreehand/>
                  </ask:type>
                </ask:lineSketchStyleProps>
              </a:ext>
            </a:extLst>
          </a:ln>
        </p:spPr>
        <p:txBody>
          <a:bodyPr wrap="square">
            <a:spAutoFit/>
          </a:bodyPr>
          <a:lstStyle/>
          <a:p>
            <a:pPr algn="just"/>
            <a:r>
              <a:rPr lang="en-GB" sz="1300" b="1" dirty="0">
                <a:latin typeface="Tw Cen MT" panose="020B0602020104020603" pitchFamily="34" charset="77"/>
              </a:rPr>
              <a:t>Role</a:t>
            </a:r>
          </a:p>
          <a:p>
            <a:pPr algn="just"/>
            <a:endParaRPr lang="en-GB" sz="1300" b="1" dirty="0">
              <a:latin typeface="Tw Cen MT" panose="020B0602020104020603" pitchFamily="34" charset="77"/>
            </a:endParaRPr>
          </a:p>
          <a:p>
            <a:pPr algn="just"/>
            <a:r>
              <a:rPr lang="en-GB" sz="1300" dirty="0">
                <a:latin typeface="Tw Cen MT" panose="020B0602020104020603" pitchFamily="34" charset="77"/>
              </a:rPr>
              <a:t>Enrichment assistants play a fundamental role is the planning and delivery of extra0curricular clubs across the school. Often, students will volunteer their time and support to subjects which they are studying as part of their A Level/ BTEC studies, meaning they are able to inspire and impart their learning on to the younger members of our school. </a:t>
            </a:r>
          </a:p>
        </p:txBody>
      </p:sp>
      <p:pic>
        <p:nvPicPr>
          <p:cNvPr id="3082" name="Picture 10" descr="page7image3182169376">
            <a:extLst>
              <a:ext uri="{FF2B5EF4-FFF2-40B4-BE49-F238E27FC236}">
                <a16:creationId xmlns:a16="http://schemas.microsoft.com/office/drawing/2014/main" id="{EB955BD5-0842-9E4D-A472-9837B148D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9166"/>
            <a:ext cx="2707217" cy="1822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6C4DC5-1104-0F4A-A899-4B7C1617C141}"/>
              </a:ext>
            </a:extLst>
          </p:cNvPr>
          <p:cNvPicPr>
            <a:picLocks noChangeAspect="1"/>
          </p:cNvPicPr>
          <p:nvPr/>
        </p:nvPicPr>
        <p:blipFill rotWithShape="1">
          <a:blip r:embed="rId4"/>
          <a:srcRect l="4633" t="8934" r="7596" b="3533"/>
          <a:stretch/>
        </p:blipFill>
        <p:spPr>
          <a:xfrm>
            <a:off x="3200193" y="7402520"/>
            <a:ext cx="3429433" cy="2137569"/>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874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54"/>
        <p:cNvGrpSpPr/>
        <p:nvPr/>
      </p:nvGrpSpPr>
      <p:grpSpPr>
        <a:xfrm>
          <a:off x="0" y="0"/>
          <a:ext cx="0" cy="0"/>
          <a:chOff x="0" y="0"/>
          <a:chExt cx="0" cy="0"/>
        </a:xfrm>
      </p:grpSpPr>
      <p:sp>
        <p:nvSpPr>
          <p:cNvPr id="10457" name="Google Shape;10457;p50"/>
          <p:cNvSpPr txBox="1">
            <a:spLocks noGrp="1"/>
          </p:cNvSpPr>
          <p:nvPr>
            <p:ph type="title"/>
          </p:nvPr>
        </p:nvSpPr>
        <p:spPr>
          <a:xfrm>
            <a:off x="986921" y="89049"/>
            <a:ext cx="5122222" cy="818661"/>
          </a:xfrm>
          <a:prstGeom prst="rect">
            <a:avLst/>
          </a:prstGeom>
        </p:spPr>
        <p:txBody>
          <a:bodyPr spcFirstLastPara="1" wrap="square" lIns="176078" tIns="176078" rIns="176078" bIns="176078" anchor="t" anchorCtr="0">
            <a:noAutofit/>
          </a:bodyPr>
          <a:lstStyle/>
          <a:p>
            <a:r>
              <a:rPr lang="en-GB" sz="3000" dirty="0"/>
              <a:t>Reading mentor</a:t>
            </a:r>
            <a:endParaRPr sz="3000" dirty="0"/>
          </a:p>
        </p:txBody>
      </p:sp>
      <p:sp>
        <p:nvSpPr>
          <p:cNvPr id="14" name="TextBox 13">
            <a:extLst>
              <a:ext uri="{FF2B5EF4-FFF2-40B4-BE49-F238E27FC236}">
                <a16:creationId xmlns:a16="http://schemas.microsoft.com/office/drawing/2014/main" id="{C95C3C5A-7D7D-C241-9DC7-BEA330825F23}"/>
              </a:ext>
            </a:extLst>
          </p:cNvPr>
          <p:cNvSpPr txBox="1"/>
          <p:nvPr/>
        </p:nvSpPr>
        <p:spPr>
          <a:xfrm>
            <a:off x="584610" y="3982797"/>
            <a:ext cx="5816189" cy="2246769"/>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5816189"/>
                      <a:gd name="connsiteY0" fmla="*/ 0 h 2246769"/>
                      <a:gd name="connsiteX1" fmla="*/ 646243 w 5816189"/>
                      <a:gd name="connsiteY1" fmla="*/ 0 h 2246769"/>
                      <a:gd name="connsiteX2" fmla="*/ 1118001 w 5816189"/>
                      <a:gd name="connsiteY2" fmla="*/ 0 h 2246769"/>
                      <a:gd name="connsiteX3" fmla="*/ 1764244 w 5816189"/>
                      <a:gd name="connsiteY3" fmla="*/ 0 h 2246769"/>
                      <a:gd name="connsiteX4" fmla="*/ 2236002 w 5816189"/>
                      <a:gd name="connsiteY4" fmla="*/ 0 h 2246769"/>
                      <a:gd name="connsiteX5" fmla="*/ 2824083 w 5816189"/>
                      <a:gd name="connsiteY5" fmla="*/ 0 h 2246769"/>
                      <a:gd name="connsiteX6" fmla="*/ 3354002 w 5816189"/>
                      <a:gd name="connsiteY6" fmla="*/ 0 h 2246769"/>
                      <a:gd name="connsiteX7" fmla="*/ 3942084 w 5816189"/>
                      <a:gd name="connsiteY7" fmla="*/ 0 h 2246769"/>
                      <a:gd name="connsiteX8" fmla="*/ 4588327 w 5816189"/>
                      <a:gd name="connsiteY8" fmla="*/ 0 h 2246769"/>
                      <a:gd name="connsiteX9" fmla="*/ 5176408 w 5816189"/>
                      <a:gd name="connsiteY9" fmla="*/ 0 h 2246769"/>
                      <a:gd name="connsiteX10" fmla="*/ 5816189 w 5816189"/>
                      <a:gd name="connsiteY10" fmla="*/ 0 h 2246769"/>
                      <a:gd name="connsiteX11" fmla="*/ 5816189 w 5816189"/>
                      <a:gd name="connsiteY11" fmla="*/ 561692 h 2246769"/>
                      <a:gd name="connsiteX12" fmla="*/ 5816189 w 5816189"/>
                      <a:gd name="connsiteY12" fmla="*/ 1145852 h 2246769"/>
                      <a:gd name="connsiteX13" fmla="*/ 5816189 w 5816189"/>
                      <a:gd name="connsiteY13" fmla="*/ 1640141 h 2246769"/>
                      <a:gd name="connsiteX14" fmla="*/ 5816189 w 5816189"/>
                      <a:gd name="connsiteY14" fmla="*/ 2246769 h 2246769"/>
                      <a:gd name="connsiteX15" fmla="*/ 5228108 w 5816189"/>
                      <a:gd name="connsiteY15" fmla="*/ 2246769 h 2246769"/>
                      <a:gd name="connsiteX16" fmla="*/ 4465541 w 5816189"/>
                      <a:gd name="connsiteY16" fmla="*/ 2246769 h 2246769"/>
                      <a:gd name="connsiteX17" fmla="*/ 3993783 w 5816189"/>
                      <a:gd name="connsiteY17" fmla="*/ 2246769 h 2246769"/>
                      <a:gd name="connsiteX18" fmla="*/ 3347540 w 5816189"/>
                      <a:gd name="connsiteY18" fmla="*/ 2246769 h 2246769"/>
                      <a:gd name="connsiteX19" fmla="*/ 2759459 w 5816189"/>
                      <a:gd name="connsiteY19" fmla="*/ 2246769 h 2246769"/>
                      <a:gd name="connsiteX20" fmla="*/ 2171377 w 5816189"/>
                      <a:gd name="connsiteY20" fmla="*/ 2246769 h 2246769"/>
                      <a:gd name="connsiteX21" fmla="*/ 1525134 w 5816189"/>
                      <a:gd name="connsiteY21" fmla="*/ 2246769 h 2246769"/>
                      <a:gd name="connsiteX22" fmla="*/ 1053376 w 5816189"/>
                      <a:gd name="connsiteY22" fmla="*/ 2246769 h 2246769"/>
                      <a:gd name="connsiteX23" fmla="*/ 0 w 5816189"/>
                      <a:gd name="connsiteY23" fmla="*/ 2246769 h 2246769"/>
                      <a:gd name="connsiteX24" fmla="*/ 0 w 5816189"/>
                      <a:gd name="connsiteY24" fmla="*/ 1662609 h 2246769"/>
                      <a:gd name="connsiteX25" fmla="*/ 0 w 5816189"/>
                      <a:gd name="connsiteY25" fmla="*/ 1078449 h 2246769"/>
                      <a:gd name="connsiteX26" fmla="*/ 0 w 5816189"/>
                      <a:gd name="connsiteY26" fmla="*/ 494289 h 2246769"/>
                      <a:gd name="connsiteX27" fmla="*/ 0 w 5816189"/>
                      <a:gd name="connsiteY27"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6189" h="2246769" fill="none" extrusionOk="0">
                        <a:moveTo>
                          <a:pt x="0" y="0"/>
                        </a:moveTo>
                        <a:cubicBezTo>
                          <a:pt x="273222" y="-26776"/>
                          <a:pt x="413447" y="17325"/>
                          <a:pt x="646243" y="0"/>
                        </a:cubicBezTo>
                        <a:cubicBezTo>
                          <a:pt x="879039" y="-17325"/>
                          <a:pt x="954864" y="17099"/>
                          <a:pt x="1118001" y="0"/>
                        </a:cubicBezTo>
                        <a:cubicBezTo>
                          <a:pt x="1281138" y="-17099"/>
                          <a:pt x="1485122" y="-30452"/>
                          <a:pt x="1764244" y="0"/>
                        </a:cubicBezTo>
                        <a:cubicBezTo>
                          <a:pt x="2043366" y="30452"/>
                          <a:pt x="2111240" y="16103"/>
                          <a:pt x="2236002" y="0"/>
                        </a:cubicBezTo>
                        <a:cubicBezTo>
                          <a:pt x="2360764" y="-16103"/>
                          <a:pt x="2674864" y="-22046"/>
                          <a:pt x="2824083" y="0"/>
                        </a:cubicBezTo>
                        <a:cubicBezTo>
                          <a:pt x="2973302" y="22046"/>
                          <a:pt x="3198907" y="-22397"/>
                          <a:pt x="3354002" y="0"/>
                        </a:cubicBezTo>
                        <a:cubicBezTo>
                          <a:pt x="3509097" y="22397"/>
                          <a:pt x="3744759" y="-25203"/>
                          <a:pt x="3942084" y="0"/>
                        </a:cubicBezTo>
                        <a:cubicBezTo>
                          <a:pt x="4139409" y="25203"/>
                          <a:pt x="4390002" y="9758"/>
                          <a:pt x="4588327" y="0"/>
                        </a:cubicBezTo>
                        <a:cubicBezTo>
                          <a:pt x="4786652" y="-9758"/>
                          <a:pt x="4965433" y="5115"/>
                          <a:pt x="5176408" y="0"/>
                        </a:cubicBezTo>
                        <a:cubicBezTo>
                          <a:pt x="5387383" y="-5115"/>
                          <a:pt x="5578896" y="-2456"/>
                          <a:pt x="5816189" y="0"/>
                        </a:cubicBezTo>
                        <a:cubicBezTo>
                          <a:pt x="5832174" y="140644"/>
                          <a:pt x="5806813" y="445019"/>
                          <a:pt x="5816189" y="561692"/>
                        </a:cubicBezTo>
                        <a:cubicBezTo>
                          <a:pt x="5825565" y="678365"/>
                          <a:pt x="5835818" y="1020983"/>
                          <a:pt x="5816189" y="1145852"/>
                        </a:cubicBezTo>
                        <a:cubicBezTo>
                          <a:pt x="5796560" y="1270721"/>
                          <a:pt x="5793112" y="1447044"/>
                          <a:pt x="5816189" y="1640141"/>
                        </a:cubicBezTo>
                        <a:cubicBezTo>
                          <a:pt x="5839266" y="1833238"/>
                          <a:pt x="5787342" y="2045851"/>
                          <a:pt x="5816189" y="2246769"/>
                        </a:cubicBezTo>
                        <a:cubicBezTo>
                          <a:pt x="5603688" y="2230820"/>
                          <a:pt x="5418167" y="2256091"/>
                          <a:pt x="5228108" y="2246769"/>
                        </a:cubicBezTo>
                        <a:cubicBezTo>
                          <a:pt x="5038049" y="2237447"/>
                          <a:pt x="4726832" y="2271359"/>
                          <a:pt x="4465541" y="2246769"/>
                        </a:cubicBezTo>
                        <a:cubicBezTo>
                          <a:pt x="4204250" y="2222179"/>
                          <a:pt x="4152782" y="2237765"/>
                          <a:pt x="3993783" y="2246769"/>
                        </a:cubicBezTo>
                        <a:cubicBezTo>
                          <a:pt x="3834784" y="2255773"/>
                          <a:pt x="3533616" y="2267017"/>
                          <a:pt x="3347540" y="2246769"/>
                        </a:cubicBezTo>
                        <a:cubicBezTo>
                          <a:pt x="3161464" y="2226521"/>
                          <a:pt x="2952479" y="2229278"/>
                          <a:pt x="2759459" y="2246769"/>
                        </a:cubicBezTo>
                        <a:cubicBezTo>
                          <a:pt x="2566439" y="2264260"/>
                          <a:pt x="2420884" y="2230967"/>
                          <a:pt x="2171377" y="2246769"/>
                        </a:cubicBezTo>
                        <a:cubicBezTo>
                          <a:pt x="1921870" y="2262571"/>
                          <a:pt x="1781075" y="2236411"/>
                          <a:pt x="1525134" y="2246769"/>
                        </a:cubicBezTo>
                        <a:cubicBezTo>
                          <a:pt x="1269193" y="2257127"/>
                          <a:pt x="1216113" y="2266517"/>
                          <a:pt x="1053376" y="2246769"/>
                        </a:cubicBezTo>
                        <a:cubicBezTo>
                          <a:pt x="890639" y="2227021"/>
                          <a:pt x="490140" y="2224479"/>
                          <a:pt x="0" y="2246769"/>
                        </a:cubicBezTo>
                        <a:cubicBezTo>
                          <a:pt x="-21543" y="1982475"/>
                          <a:pt x="-10013" y="1927946"/>
                          <a:pt x="0" y="1662609"/>
                        </a:cubicBezTo>
                        <a:cubicBezTo>
                          <a:pt x="10013" y="1397272"/>
                          <a:pt x="-27816" y="1196642"/>
                          <a:pt x="0" y="1078449"/>
                        </a:cubicBezTo>
                        <a:cubicBezTo>
                          <a:pt x="27816" y="960256"/>
                          <a:pt x="8528" y="786107"/>
                          <a:pt x="0" y="494289"/>
                        </a:cubicBezTo>
                        <a:cubicBezTo>
                          <a:pt x="-8528" y="202471"/>
                          <a:pt x="-12179" y="229686"/>
                          <a:pt x="0" y="0"/>
                        </a:cubicBezTo>
                        <a:close/>
                      </a:path>
                      <a:path w="5816189" h="2246769" stroke="0" extrusionOk="0">
                        <a:moveTo>
                          <a:pt x="0" y="0"/>
                        </a:moveTo>
                        <a:cubicBezTo>
                          <a:pt x="236961" y="-13844"/>
                          <a:pt x="301831" y="10900"/>
                          <a:pt x="529919" y="0"/>
                        </a:cubicBezTo>
                        <a:cubicBezTo>
                          <a:pt x="758007" y="-10900"/>
                          <a:pt x="960293" y="-26979"/>
                          <a:pt x="1176163" y="0"/>
                        </a:cubicBezTo>
                        <a:cubicBezTo>
                          <a:pt x="1392033" y="26979"/>
                          <a:pt x="1522484" y="-6273"/>
                          <a:pt x="1647920" y="0"/>
                        </a:cubicBezTo>
                        <a:cubicBezTo>
                          <a:pt x="1773356" y="6273"/>
                          <a:pt x="2061968" y="-29538"/>
                          <a:pt x="2410487" y="0"/>
                        </a:cubicBezTo>
                        <a:cubicBezTo>
                          <a:pt x="2759006" y="29538"/>
                          <a:pt x="2783642" y="-20987"/>
                          <a:pt x="2940407" y="0"/>
                        </a:cubicBezTo>
                        <a:cubicBezTo>
                          <a:pt x="3097172" y="20987"/>
                          <a:pt x="3290664" y="23457"/>
                          <a:pt x="3528488" y="0"/>
                        </a:cubicBezTo>
                        <a:cubicBezTo>
                          <a:pt x="3766312" y="-23457"/>
                          <a:pt x="3883341" y="24506"/>
                          <a:pt x="4174731" y="0"/>
                        </a:cubicBezTo>
                        <a:cubicBezTo>
                          <a:pt x="4466121" y="-24506"/>
                          <a:pt x="4456157" y="-8311"/>
                          <a:pt x="4646489" y="0"/>
                        </a:cubicBezTo>
                        <a:cubicBezTo>
                          <a:pt x="4836821" y="8311"/>
                          <a:pt x="5251552" y="42735"/>
                          <a:pt x="5816189" y="0"/>
                        </a:cubicBezTo>
                        <a:cubicBezTo>
                          <a:pt x="5825777" y="144955"/>
                          <a:pt x="5819391" y="271916"/>
                          <a:pt x="5816189" y="516757"/>
                        </a:cubicBezTo>
                        <a:cubicBezTo>
                          <a:pt x="5812987" y="761598"/>
                          <a:pt x="5790035" y="797719"/>
                          <a:pt x="5816189" y="1055981"/>
                        </a:cubicBezTo>
                        <a:cubicBezTo>
                          <a:pt x="5842343" y="1314243"/>
                          <a:pt x="5801060" y="1316172"/>
                          <a:pt x="5816189" y="1550271"/>
                        </a:cubicBezTo>
                        <a:cubicBezTo>
                          <a:pt x="5831319" y="1784370"/>
                          <a:pt x="5816026" y="2011334"/>
                          <a:pt x="5816189" y="2246769"/>
                        </a:cubicBezTo>
                        <a:cubicBezTo>
                          <a:pt x="5574925" y="2211921"/>
                          <a:pt x="5256216" y="2231196"/>
                          <a:pt x="5111784" y="2246769"/>
                        </a:cubicBezTo>
                        <a:cubicBezTo>
                          <a:pt x="4967353" y="2262342"/>
                          <a:pt x="4543225" y="2212248"/>
                          <a:pt x="4349217" y="2246769"/>
                        </a:cubicBezTo>
                        <a:cubicBezTo>
                          <a:pt x="4155209" y="2281290"/>
                          <a:pt x="3946483" y="2225088"/>
                          <a:pt x="3819297" y="2246769"/>
                        </a:cubicBezTo>
                        <a:cubicBezTo>
                          <a:pt x="3692111" y="2268450"/>
                          <a:pt x="3420025" y="2252581"/>
                          <a:pt x="3231216" y="2246769"/>
                        </a:cubicBezTo>
                        <a:cubicBezTo>
                          <a:pt x="3042407" y="2240957"/>
                          <a:pt x="2928920" y="2269840"/>
                          <a:pt x="2701297" y="2246769"/>
                        </a:cubicBezTo>
                        <a:cubicBezTo>
                          <a:pt x="2473674" y="2223698"/>
                          <a:pt x="2216934" y="2262112"/>
                          <a:pt x="1996892" y="2246769"/>
                        </a:cubicBezTo>
                        <a:cubicBezTo>
                          <a:pt x="1776851" y="2231426"/>
                          <a:pt x="1594988" y="2266900"/>
                          <a:pt x="1466972" y="2246769"/>
                        </a:cubicBezTo>
                        <a:cubicBezTo>
                          <a:pt x="1338956" y="2226638"/>
                          <a:pt x="1057719" y="2238960"/>
                          <a:pt x="937053" y="2246769"/>
                        </a:cubicBezTo>
                        <a:cubicBezTo>
                          <a:pt x="816387" y="2254578"/>
                          <a:pt x="462528" y="2200058"/>
                          <a:pt x="0" y="2246769"/>
                        </a:cubicBezTo>
                        <a:cubicBezTo>
                          <a:pt x="-16586" y="2128820"/>
                          <a:pt x="18879" y="1941487"/>
                          <a:pt x="0" y="1685077"/>
                        </a:cubicBezTo>
                        <a:cubicBezTo>
                          <a:pt x="-18879" y="1428667"/>
                          <a:pt x="5231" y="1420497"/>
                          <a:pt x="0" y="1190788"/>
                        </a:cubicBezTo>
                        <a:cubicBezTo>
                          <a:pt x="-5231" y="961079"/>
                          <a:pt x="18960" y="875297"/>
                          <a:pt x="0" y="606628"/>
                        </a:cubicBezTo>
                        <a:cubicBezTo>
                          <a:pt x="-18960" y="337959"/>
                          <a:pt x="-6725" y="218317"/>
                          <a:pt x="0" y="0"/>
                        </a:cubicBezTo>
                        <a:close/>
                      </a:path>
                    </a:pathLst>
                  </a:custGeom>
                  <ask:type>
                    <ask:lineSketchFreehand/>
                  </ask:type>
                </ask:lineSketchStyleProps>
              </a:ext>
            </a:extLst>
          </a:ln>
        </p:spPr>
        <p:txBody>
          <a:bodyPr wrap="square">
            <a:spAutoFit/>
          </a:bodyPr>
          <a:lstStyle/>
          <a:p>
            <a:pPr algn="just"/>
            <a:r>
              <a:rPr lang="en-GB" b="1" dirty="0">
                <a:solidFill>
                  <a:schemeClr val="bg2"/>
                </a:solidFill>
                <a:latin typeface="Tw Cen MT" panose="020B0602020104020603" pitchFamily="34" charset="77"/>
                <a:cs typeface="Arial" panose="020B0604020202020204" pitchFamily="34" charset="0"/>
              </a:rPr>
              <a:t>Responsibilities</a:t>
            </a:r>
          </a:p>
          <a:p>
            <a:pPr algn="just"/>
            <a:endParaRPr lang="en-GB" b="1" dirty="0">
              <a:solidFill>
                <a:schemeClr val="bg2"/>
              </a:solidFill>
              <a:latin typeface="Tw Cen MT" panose="020B0602020104020603" pitchFamily="34" charset="77"/>
              <a:cs typeface="Arial" panose="020B0604020202020204" pitchFamily="34" charset="0"/>
            </a:endParaRPr>
          </a:p>
          <a:p>
            <a:pPr algn="just"/>
            <a:r>
              <a:rPr lang="en-GB" b="1" dirty="0">
                <a:solidFill>
                  <a:schemeClr val="bg2"/>
                </a:solidFill>
                <a:latin typeface="Tw Cen MT" panose="020B0602020104020603" pitchFamily="34" charset="77"/>
              </a:rPr>
              <a:t>The role of a reading mentor is to:</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rPr>
              <a:t>provide 1:1 delivery of reading intervention.</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rPr>
              <a:t>monitor pupils’ responses to learning activities and accurately record achievement/progress as directed </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rPr>
              <a:t>provide regular feedback to Miss Brown on pupils’ achievement, progress, problems, etc and</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rPr>
              <a:t>make effective use of the whole school reading strategy, VIPERS, so support with reading and comprehension.</a:t>
            </a:r>
          </a:p>
        </p:txBody>
      </p:sp>
      <p:sp>
        <p:nvSpPr>
          <p:cNvPr id="15" name="TextBox 14">
            <a:extLst>
              <a:ext uri="{FF2B5EF4-FFF2-40B4-BE49-F238E27FC236}">
                <a16:creationId xmlns:a16="http://schemas.microsoft.com/office/drawing/2014/main" id="{7D816F49-746D-674E-AA0E-F96700C5FE6C}"/>
              </a:ext>
            </a:extLst>
          </p:cNvPr>
          <p:cNvSpPr txBox="1"/>
          <p:nvPr/>
        </p:nvSpPr>
        <p:spPr>
          <a:xfrm>
            <a:off x="298264" y="6964285"/>
            <a:ext cx="3833469" cy="2677656"/>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3833469"/>
                      <a:gd name="connsiteY0" fmla="*/ 0 h 2677656"/>
                      <a:gd name="connsiteX1" fmla="*/ 523907 w 3833469"/>
                      <a:gd name="connsiteY1" fmla="*/ 0 h 2677656"/>
                      <a:gd name="connsiteX2" fmla="*/ 1239488 w 3833469"/>
                      <a:gd name="connsiteY2" fmla="*/ 0 h 2677656"/>
                      <a:gd name="connsiteX3" fmla="*/ 1840065 w 3833469"/>
                      <a:gd name="connsiteY3" fmla="*/ 0 h 2677656"/>
                      <a:gd name="connsiteX4" fmla="*/ 2517311 w 3833469"/>
                      <a:gd name="connsiteY4" fmla="*/ 0 h 2677656"/>
                      <a:gd name="connsiteX5" fmla="*/ 3041219 w 3833469"/>
                      <a:gd name="connsiteY5" fmla="*/ 0 h 2677656"/>
                      <a:gd name="connsiteX6" fmla="*/ 3833469 w 3833469"/>
                      <a:gd name="connsiteY6" fmla="*/ 0 h 2677656"/>
                      <a:gd name="connsiteX7" fmla="*/ 3833469 w 3833469"/>
                      <a:gd name="connsiteY7" fmla="*/ 669414 h 2677656"/>
                      <a:gd name="connsiteX8" fmla="*/ 3833469 w 3833469"/>
                      <a:gd name="connsiteY8" fmla="*/ 1338828 h 2677656"/>
                      <a:gd name="connsiteX9" fmla="*/ 3833469 w 3833469"/>
                      <a:gd name="connsiteY9" fmla="*/ 2008242 h 2677656"/>
                      <a:gd name="connsiteX10" fmla="*/ 3833469 w 3833469"/>
                      <a:gd name="connsiteY10" fmla="*/ 2677656 h 2677656"/>
                      <a:gd name="connsiteX11" fmla="*/ 3156223 w 3833469"/>
                      <a:gd name="connsiteY11" fmla="*/ 2677656 h 2677656"/>
                      <a:gd name="connsiteX12" fmla="*/ 2593981 w 3833469"/>
                      <a:gd name="connsiteY12" fmla="*/ 2677656 h 2677656"/>
                      <a:gd name="connsiteX13" fmla="*/ 2031739 w 3833469"/>
                      <a:gd name="connsiteY13" fmla="*/ 2677656 h 2677656"/>
                      <a:gd name="connsiteX14" fmla="*/ 1431162 w 3833469"/>
                      <a:gd name="connsiteY14" fmla="*/ 2677656 h 2677656"/>
                      <a:gd name="connsiteX15" fmla="*/ 830585 w 3833469"/>
                      <a:gd name="connsiteY15" fmla="*/ 2677656 h 2677656"/>
                      <a:gd name="connsiteX16" fmla="*/ 0 w 3833469"/>
                      <a:gd name="connsiteY16" fmla="*/ 2677656 h 2677656"/>
                      <a:gd name="connsiteX17" fmla="*/ 0 w 3833469"/>
                      <a:gd name="connsiteY17" fmla="*/ 2061795 h 2677656"/>
                      <a:gd name="connsiteX18" fmla="*/ 0 w 3833469"/>
                      <a:gd name="connsiteY18" fmla="*/ 1365605 h 2677656"/>
                      <a:gd name="connsiteX19" fmla="*/ 0 w 3833469"/>
                      <a:gd name="connsiteY19" fmla="*/ 722967 h 2677656"/>
                      <a:gd name="connsiteX20" fmla="*/ 0 w 3833469"/>
                      <a:gd name="connsiteY20"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33469" h="2677656" fill="none" extrusionOk="0">
                        <a:moveTo>
                          <a:pt x="0" y="0"/>
                        </a:moveTo>
                        <a:cubicBezTo>
                          <a:pt x="211055" y="-8730"/>
                          <a:pt x="381335" y="26150"/>
                          <a:pt x="523907" y="0"/>
                        </a:cubicBezTo>
                        <a:cubicBezTo>
                          <a:pt x="666479" y="-26150"/>
                          <a:pt x="1068489" y="-10128"/>
                          <a:pt x="1239488" y="0"/>
                        </a:cubicBezTo>
                        <a:cubicBezTo>
                          <a:pt x="1410487" y="10128"/>
                          <a:pt x="1544900" y="-8976"/>
                          <a:pt x="1840065" y="0"/>
                        </a:cubicBezTo>
                        <a:cubicBezTo>
                          <a:pt x="2135230" y="8976"/>
                          <a:pt x="2346769" y="5523"/>
                          <a:pt x="2517311" y="0"/>
                        </a:cubicBezTo>
                        <a:cubicBezTo>
                          <a:pt x="2687853" y="-5523"/>
                          <a:pt x="2783763" y="-4172"/>
                          <a:pt x="3041219" y="0"/>
                        </a:cubicBezTo>
                        <a:cubicBezTo>
                          <a:pt x="3298675" y="4172"/>
                          <a:pt x="3608089" y="1491"/>
                          <a:pt x="3833469" y="0"/>
                        </a:cubicBezTo>
                        <a:cubicBezTo>
                          <a:pt x="3828271" y="178250"/>
                          <a:pt x="3861359" y="437183"/>
                          <a:pt x="3833469" y="669414"/>
                        </a:cubicBezTo>
                        <a:cubicBezTo>
                          <a:pt x="3805579" y="901645"/>
                          <a:pt x="3836180" y="1025916"/>
                          <a:pt x="3833469" y="1338828"/>
                        </a:cubicBezTo>
                        <a:cubicBezTo>
                          <a:pt x="3830758" y="1651740"/>
                          <a:pt x="3844975" y="1745318"/>
                          <a:pt x="3833469" y="2008242"/>
                        </a:cubicBezTo>
                        <a:cubicBezTo>
                          <a:pt x="3821963" y="2271166"/>
                          <a:pt x="3801758" y="2394661"/>
                          <a:pt x="3833469" y="2677656"/>
                        </a:cubicBezTo>
                        <a:cubicBezTo>
                          <a:pt x="3558757" y="2675646"/>
                          <a:pt x="3387819" y="2676839"/>
                          <a:pt x="3156223" y="2677656"/>
                        </a:cubicBezTo>
                        <a:cubicBezTo>
                          <a:pt x="2924627" y="2678473"/>
                          <a:pt x="2770585" y="2666196"/>
                          <a:pt x="2593981" y="2677656"/>
                        </a:cubicBezTo>
                        <a:cubicBezTo>
                          <a:pt x="2417377" y="2689116"/>
                          <a:pt x="2188729" y="2657968"/>
                          <a:pt x="2031739" y="2677656"/>
                        </a:cubicBezTo>
                        <a:cubicBezTo>
                          <a:pt x="1874749" y="2697344"/>
                          <a:pt x="1702682" y="2686150"/>
                          <a:pt x="1431162" y="2677656"/>
                        </a:cubicBezTo>
                        <a:cubicBezTo>
                          <a:pt x="1159642" y="2669162"/>
                          <a:pt x="1022065" y="2659649"/>
                          <a:pt x="830585" y="2677656"/>
                        </a:cubicBezTo>
                        <a:cubicBezTo>
                          <a:pt x="639105" y="2695663"/>
                          <a:pt x="323746" y="2677707"/>
                          <a:pt x="0" y="2677656"/>
                        </a:cubicBezTo>
                        <a:cubicBezTo>
                          <a:pt x="-14864" y="2553737"/>
                          <a:pt x="-8424" y="2264448"/>
                          <a:pt x="0" y="2061795"/>
                        </a:cubicBezTo>
                        <a:cubicBezTo>
                          <a:pt x="8424" y="1859142"/>
                          <a:pt x="-21377" y="1579356"/>
                          <a:pt x="0" y="1365605"/>
                        </a:cubicBezTo>
                        <a:cubicBezTo>
                          <a:pt x="21377" y="1151854"/>
                          <a:pt x="-16627" y="1007143"/>
                          <a:pt x="0" y="722967"/>
                        </a:cubicBezTo>
                        <a:cubicBezTo>
                          <a:pt x="16627" y="438791"/>
                          <a:pt x="-16431" y="219536"/>
                          <a:pt x="0" y="0"/>
                        </a:cubicBezTo>
                        <a:close/>
                      </a:path>
                      <a:path w="3833469" h="2677656" stroke="0" extrusionOk="0">
                        <a:moveTo>
                          <a:pt x="0" y="0"/>
                        </a:moveTo>
                        <a:cubicBezTo>
                          <a:pt x="119302" y="-3792"/>
                          <a:pt x="447746" y="-1533"/>
                          <a:pt x="562242" y="0"/>
                        </a:cubicBezTo>
                        <a:cubicBezTo>
                          <a:pt x="676738" y="1533"/>
                          <a:pt x="944992" y="20852"/>
                          <a:pt x="1201154" y="0"/>
                        </a:cubicBezTo>
                        <a:cubicBezTo>
                          <a:pt x="1457316" y="-20852"/>
                          <a:pt x="1590213" y="12129"/>
                          <a:pt x="1725061" y="0"/>
                        </a:cubicBezTo>
                        <a:cubicBezTo>
                          <a:pt x="1859909" y="-12129"/>
                          <a:pt x="2128892" y="-20617"/>
                          <a:pt x="2440642" y="0"/>
                        </a:cubicBezTo>
                        <a:cubicBezTo>
                          <a:pt x="2752392" y="20617"/>
                          <a:pt x="2836750" y="-26938"/>
                          <a:pt x="3002884" y="0"/>
                        </a:cubicBezTo>
                        <a:cubicBezTo>
                          <a:pt x="3169018" y="26938"/>
                          <a:pt x="3461265" y="21880"/>
                          <a:pt x="3833469" y="0"/>
                        </a:cubicBezTo>
                        <a:cubicBezTo>
                          <a:pt x="3862369" y="172681"/>
                          <a:pt x="3842447" y="510969"/>
                          <a:pt x="3833469" y="669414"/>
                        </a:cubicBezTo>
                        <a:cubicBezTo>
                          <a:pt x="3824491" y="827859"/>
                          <a:pt x="3833152" y="1057649"/>
                          <a:pt x="3833469" y="1312051"/>
                        </a:cubicBezTo>
                        <a:cubicBezTo>
                          <a:pt x="3833786" y="1566453"/>
                          <a:pt x="3854127" y="1729713"/>
                          <a:pt x="3833469" y="1901136"/>
                        </a:cubicBezTo>
                        <a:cubicBezTo>
                          <a:pt x="3812811" y="2072560"/>
                          <a:pt x="3822642" y="2310488"/>
                          <a:pt x="3833469" y="2677656"/>
                        </a:cubicBezTo>
                        <a:cubicBezTo>
                          <a:pt x="3539785" y="2695778"/>
                          <a:pt x="3379761" y="2706446"/>
                          <a:pt x="3232892" y="2677656"/>
                        </a:cubicBezTo>
                        <a:cubicBezTo>
                          <a:pt x="3086023" y="2648866"/>
                          <a:pt x="2938888" y="2694105"/>
                          <a:pt x="2670650" y="2677656"/>
                        </a:cubicBezTo>
                        <a:cubicBezTo>
                          <a:pt x="2402412" y="2661207"/>
                          <a:pt x="2231126" y="2659263"/>
                          <a:pt x="2108408" y="2677656"/>
                        </a:cubicBezTo>
                        <a:cubicBezTo>
                          <a:pt x="1985690" y="2696049"/>
                          <a:pt x="1736156" y="2656071"/>
                          <a:pt x="1469496" y="2677656"/>
                        </a:cubicBezTo>
                        <a:cubicBezTo>
                          <a:pt x="1202836" y="2699241"/>
                          <a:pt x="997171" y="2657045"/>
                          <a:pt x="753916" y="2677656"/>
                        </a:cubicBezTo>
                        <a:cubicBezTo>
                          <a:pt x="510661" y="2698267"/>
                          <a:pt x="371086" y="2695745"/>
                          <a:pt x="0" y="2677656"/>
                        </a:cubicBezTo>
                        <a:cubicBezTo>
                          <a:pt x="-3532" y="2361543"/>
                          <a:pt x="1233" y="2356068"/>
                          <a:pt x="0" y="2035019"/>
                        </a:cubicBezTo>
                        <a:cubicBezTo>
                          <a:pt x="-1233" y="1713970"/>
                          <a:pt x="-15197" y="1532106"/>
                          <a:pt x="0" y="1392381"/>
                        </a:cubicBezTo>
                        <a:cubicBezTo>
                          <a:pt x="15197" y="1252656"/>
                          <a:pt x="12825" y="882061"/>
                          <a:pt x="0" y="722967"/>
                        </a:cubicBezTo>
                        <a:cubicBezTo>
                          <a:pt x="-12825" y="563873"/>
                          <a:pt x="-9364" y="281427"/>
                          <a:pt x="0" y="0"/>
                        </a:cubicBezTo>
                        <a:close/>
                      </a:path>
                    </a:pathLst>
                  </a:custGeom>
                  <ask:type>
                    <ask:lineSketchFreehand/>
                  </ask:type>
                </ask:lineSketchStyleProps>
              </a:ext>
            </a:extLst>
          </a:ln>
        </p:spPr>
        <p:txBody>
          <a:bodyPr wrap="square">
            <a:spAutoFit/>
          </a:bodyPr>
          <a:lstStyle/>
          <a:p>
            <a:pPr algn="just"/>
            <a:r>
              <a:rPr lang="en-GB" b="1" dirty="0">
                <a:solidFill>
                  <a:schemeClr val="tx1"/>
                </a:solidFill>
                <a:latin typeface="Tw Cen MT" panose="020B0602020104020603" pitchFamily="34" charset="77"/>
                <a:cs typeface="Arial" panose="020B0604020202020204" pitchFamily="34" charset="0"/>
              </a:rPr>
              <a:t>Personal qualities</a:t>
            </a:r>
          </a:p>
          <a:p>
            <a:pPr algn="just"/>
            <a:endParaRPr lang="en-GB" b="1" dirty="0">
              <a:solidFill>
                <a:schemeClr val="tx1"/>
              </a:solidFill>
              <a:latin typeface="Tw Cen MT" panose="020B0602020104020603" pitchFamily="34" charset="77"/>
              <a:cs typeface="Arial" panose="020B0604020202020204" pitchFamily="34" charset="0"/>
            </a:endParaRPr>
          </a:p>
          <a:p>
            <a:pPr marL="171450" indent="-171450">
              <a:buFont typeface="Arial" panose="020B0604020202020204" pitchFamily="34" charset="0"/>
              <a:buChar char="•"/>
            </a:pPr>
            <a:r>
              <a:rPr lang="en-GB" dirty="0">
                <a:latin typeface="Tw Cen MT" panose="020B0602020104020603" pitchFamily="34" charset="77"/>
              </a:rPr>
              <a:t>Strong listening skills</a:t>
            </a:r>
          </a:p>
          <a:p>
            <a:pPr marL="171450" indent="-171450">
              <a:buFont typeface="Arial" panose="020B0604020202020204" pitchFamily="34" charset="0"/>
              <a:buChar char="•"/>
            </a:pPr>
            <a:r>
              <a:rPr lang="en-GB" dirty="0">
                <a:latin typeface="Tw Cen MT" panose="020B0602020104020603" pitchFamily="34" charset="77"/>
              </a:rPr>
              <a:t>Flexibility and patience</a:t>
            </a:r>
          </a:p>
          <a:p>
            <a:pPr marL="171450" indent="-171450">
              <a:buFont typeface="Arial" panose="020B0604020202020204" pitchFamily="34" charset="0"/>
              <a:buChar char="•"/>
            </a:pPr>
            <a:r>
              <a:rPr lang="en-GB" dirty="0">
                <a:solidFill>
                  <a:schemeClr val="tx1"/>
                </a:solidFill>
                <a:latin typeface="Tw Cen MT" panose="020B0602020104020603" pitchFamily="34" charset="77"/>
              </a:rPr>
              <a:t>Time-management and very good organisational skills.</a:t>
            </a:r>
          </a:p>
          <a:p>
            <a:pPr marL="171450" indent="-171450">
              <a:buFont typeface="Arial" panose="020B0604020202020204" pitchFamily="34" charset="0"/>
              <a:buChar char="•"/>
            </a:pPr>
            <a:r>
              <a:rPr lang="en-GB" dirty="0">
                <a:solidFill>
                  <a:schemeClr val="tx1"/>
                </a:solidFill>
                <a:latin typeface="Tw Cen MT" panose="020B0602020104020603" pitchFamily="34" charset="77"/>
              </a:rPr>
              <a:t>Ability to talk confidently and appropriately to staff and students.</a:t>
            </a:r>
          </a:p>
          <a:p>
            <a:pPr marL="171450" indent="-171450">
              <a:buFont typeface="Arial" panose="020B0604020202020204" pitchFamily="34" charset="0"/>
              <a:buChar char="•"/>
            </a:pPr>
            <a:r>
              <a:rPr lang="en-GB" dirty="0">
                <a:solidFill>
                  <a:schemeClr val="tx1"/>
                </a:solidFill>
                <a:latin typeface="Tw Cen MT" panose="020B0602020104020603" pitchFamily="34" charset="77"/>
              </a:rPr>
              <a:t>Willingness to get to know the students in the lower years.</a:t>
            </a:r>
          </a:p>
          <a:p>
            <a:pPr marL="171450" indent="-171450">
              <a:buFont typeface="Arial" panose="020B0604020202020204" pitchFamily="34" charset="0"/>
              <a:buChar char="•"/>
            </a:pPr>
            <a:r>
              <a:rPr lang="en-GB" dirty="0">
                <a:solidFill>
                  <a:schemeClr val="tx1"/>
                </a:solidFill>
                <a:latin typeface="Tw Cen MT" panose="020B0602020104020603" pitchFamily="34" charset="77"/>
              </a:rPr>
              <a:t>Politeness</a:t>
            </a:r>
          </a:p>
          <a:p>
            <a:pPr marL="171450" indent="-171450">
              <a:buFont typeface="Arial" panose="020B0604020202020204" pitchFamily="34" charset="0"/>
              <a:buChar char="•"/>
            </a:pPr>
            <a:r>
              <a:rPr lang="en-GB" dirty="0">
                <a:solidFill>
                  <a:schemeClr val="tx1"/>
                </a:solidFill>
                <a:latin typeface="Tw Cen MT" panose="020B0602020104020603" pitchFamily="34" charset="77"/>
              </a:rPr>
              <a:t>Maturity</a:t>
            </a:r>
          </a:p>
        </p:txBody>
      </p:sp>
      <p:sp>
        <p:nvSpPr>
          <p:cNvPr id="17" name="TextBox 16">
            <a:extLst>
              <a:ext uri="{FF2B5EF4-FFF2-40B4-BE49-F238E27FC236}">
                <a16:creationId xmlns:a16="http://schemas.microsoft.com/office/drawing/2014/main" id="{B23654EA-C8DB-924A-8B55-8C223849D0BE}"/>
              </a:ext>
            </a:extLst>
          </p:cNvPr>
          <p:cNvSpPr txBox="1"/>
          <p:nvPr/>
        </p:nvSpPr>
        <p:spPr>
          <a:xfrm>
            <a:off x="3251200" y="1409558"/>
            <a:ext cx="3149599" cy="1815882"/>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3149599"/>
                      <a:gd name="connsiteY0" fmla="*/ 0 h 1815882"/>
                      <a:gd name="connsiteX1" fmla="*/ 629920 w 3149599"/>
                      <a:gd name="connsiteY1" fmla="*/ 0 h 1815882"/>
                      <a:gd name="connsiteX2" fmla="*/ 1228344 w 3149599"/>
                      <a:gd name="connsiteY2" fmla="*/ 0 h 1815882"/>
                      <a:gd name="connsiteX3" fmla="*/ 1795271 w 3149599"/>
                      <a:gd name="connsiteY3" fmla="*/ 0 h 1815882"/>
                      <a:gd name="connsiteX4" fmla="*/ 2488183 w 3149599"/>
                      <a:gd name="connsiteY4" fmla="*/ 0 h 1815882"/>
                      <a:gd name="connsiteX5" fmla="*/ 3149599 w 3149599"/>
                      <a:gd name="connsiteY5" fmla="*/ 0 h 1815882"/>
                      <a:gd name="connsiteX6" fmla="*/ 3149599 w 3149599"/>
                      <a:gd name="connsiteY6" fmla="*/ 641612 h 1815882"/>
                      <a:gd name="connsiteX7" fmla="*/ 3149599 w 3149599"/>
                      <a:gd name="connsiteY7" fmla="*/ 1210588 h 1815882"/>
                      <a:gd name="connsiteX8" fmla="*/ 3149599 w 3149599"/>
                      <a:gd name="connsiteY8" fmla="*/ 1815882 h 1815882"/>
                      <a:gd name="connsiteX9" fmla="*/ 2614167 w 3149599"/>
                      <a:gd name="connsiteY9" fmla="*/ 1815882 h 1815882"/>
                      <a:gd name="connsiteX10" fmla="*/ 1952751 w 3149599"/>
                      <a:gd name="connsiteY10" fmla="*/ 1815882 h 1815882"/>
                      <a:gd name="connsiteX11" fmla="*/ 1291336 w 3149599"/>
                      <a:gd name="connsiteY11" fmla="*/ 1815882 h 1815882"/>
                      <a:gd name="connsiteX12" fmla="*/ 661416 w 3149599"/>
                      <a:gd name="connsiteY12" fmla="*/ 1815882 h 1815882"/>
                      <a:gd name="connsiteX13" fmla="*/ 0 w 3149599"/>
                      <a:gd name="connsiteY13" fmla="*/ 1815882 h 1815882"/>
                      <a:gd name="connsiteX14" fmla="*/ 0 w 3149599"/>
                      <a:gd name="connsiteY14" fmla="*/ 1174270 h 1815882"/>
                      <a:gd name="connsiteX15" fmla="*/ 0 w 3149599"/>
                      <a:gd name="connsiteY15" fmla="*/ 587135 h 1815882"/>
                      <a:gd name="connsiteX16" fmla="*/ 0 w 3149599"/>
                      <a:gd name="connsiteY16"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9599" h="1815882" fill="none" extrusionOk="0">
                        <a:moveTo>
                          <a:pt x="0" y="0"/>
                        </a:moveTo>
                        <a:cubicBezTo>
                          <a:pt x="308593" y="-19098"/>
                          <a:pt x="448379" y="-19022"/>
                          <a:pt x="629920" y="0"/>
                        </a:cubicBezTo>
                        <a:cubicBezTo>
                          <a:pt x="811461" y="19022"/>
                          <a:pt x="975789" y="28053"/>
                          <a:pt x="1228344" y="0"/>
                        </a:cubicBezTo>
                        <a:cubicBezTo>
                          <a:pt x="1480899" y="-28053"/>
                          <a:pt x="1534059" y="-3488"/>
                          <a:pt x="1795271" y="0"/>
                        </a:cubicBezTo>
                        <a:cubicBezTo>
                          <a:pt x="2056483" y="3488"/>
                          <a:pt x="2145931" y="-25895"/>
                          <a:pt x="2488183" y="0"/>
                        </a:cubicBezTo>
                        <a:cubicBezTo>
                          <a:pt x="2830435" y="25895"/>
                          <a:pt x="2904127" y="7499"/>
                          <a:pt x="3149599" y="0"/>
                        </a:cubicBezTo>
                        <a:cubicBezTo>
                          <a:pt x="3158416" y="180695"/>
                          <a:pt x="3125891" y="437014"/>
                          <a:pt x="3149599" y="641612"/>
                        </a:cubicBezTo>
                        <a:cubicBezTo>
                          <a:pt x="3173307" y="846210"/>
                          <a:pt x="3126923" y="1030230"/>
                          <a:pt x="3149599" y="1210588"/>
                        </a:cubicBezTo>
                        <a:cubicBezTo>
                          <a:pt x="3172275" y="1390946"/>
                          <a:pt x="3130620" y="1681645"/>
                          <a:pt x="3149599" y="1815882"/>
                        </a:cubicBezTo>
                        <a:cubicBezTo>
                          <a:pt x="2900711" y="1792162"/>
                          <a:pt x="2814283" y="1819681"/>
                          <a:pt x="2614167" y="1815882"/>
                        </a:cubicBezTo>
                        <a:cubicBezTo>
                          <a:pt x="2414051" y="1812083"/>
                          <a:pt x="2216053" y="1783567"/>
                          <a:pt x="1952751" y="1815882"/>
                        </a:cubicBezTo>
                        <a:cubicBezTo>
                          <a:pt x="1689449" y="1848197"/>
                          <a:pt x="1520493" y="1845369"/>
                          <a:pt x="1291336" y="1815882"/>
                        </a:cubicBezTo>
                        <a:cubicBezTo>
                          <a:pt x="1062180" y="1786395"/>
                          <a:pt x="962449" y="1820132"/>
                          <a:pt x="661416" y="1815882"/>
                        </a:cubicBezTo>
                        <a:cubicBezTo>
                          <a:pt x="360383" y="1811632"/>
                          <a:pt x="278229" y="1837812"/>
                          <a:pt x="0" y="1815882"/>
                        </a:cubicBezTo>
                        <a:cubicBezTo>
                          <a:pt x="611" y="1540141"/>
                          <a:pt x="-2720" y="1398145"/>
                          <a:pt x="0" y="1174270"/>
                        </a:cubicBezTo>
                        <a:cubicBezTo>
                          <a:pt x="2720" y="950395"/>
                          <a:pt x="-17656" y="879996"/>
                          <a:pt x="0" y="587135"/>
                        </a:cubicBezTo>
                        <a:cubicBezTo>
                          <a:pt x="17656" y="294274"/>
                          <a:pt x="-11133" y="203752"/>
                          <a:pt x="0" y="0"/>
                        </a:cubicBezTo>
                        <a:close/>
                      </a:path>
                      <a:path w="3149599" h="1815882" stroke="0" extrusionOk="0">
                        <a:moveTo>
                          <a:pt x="0" y="0"/>
                        </a:moveTo>
                        <a:cubicBezTo>
                          <a:pt x="267602" y="3583"/>
                          <a:pt x="359620" y="8687"/>
                          <a:pt x="566928" y="0"/>
                        </a:cubicBezTo>
                        <a:cubicBezTo>
                          <a:pt x="774236" y="-8687"/>
                          <a:pt x="1043833" y="27228"/>
                          <a:pt x="1196848" y="0"/>
                        </a:cubicBezTo>
                        <a:cubicBezTo>
                          <a:pt x="1349863" y="-27228"/>
                          <a:pt x="1563135" y="-23085"/>
                          <a:pt x="1732279" y="0"/>
                        </a:cubicBezTo>
                        <a:cubicBezTo>
                          <a:pt x="1901423" y="23085"/>
                          <a:pt x="2254495" y="-29754"/>
                          <a:pt x="2425191" y="0"/>
                        </a:cubicBezTo>
                        <a:cubicBezTo>
                          <a:pt x="2595887" y="29754"/>
                          <a:pt x="2917611" y="-4289"/>
                          <a:pt x="3149599" y="0"/>
                        </a:cubicBezTo>
                        <a:cubicBezTo>
                          <a:pt x="3140234" y="291825"/>
                          <a:pt x="3160984" y="413497"/>
                          <a:pt x="3149599" y="587135"/>
                        </a:cubicBezTo>
                        <a:cubicBezTo>
                          <a:pt x="3138214" y="760773"/>
                          <a:pt x="3141181" y="984635"/>
                          <a:pt x="3149599" y="1137953"/>
                        </a:cubicBezTo>
                        <a:cubicBezTo>
                          <a:pt x="3158017" y="1291271"/>
                          <a:pt x="3139806" y="1664378"/>
                          <a:pt x="3149599" y="1815882"/>
                        </a:cubicBezTo>
                        <a:cubicBezTo>
                          <a:pt x="2893276" y="1834827"/>
                          <a:pt x="2836712" y="1801181"/>
                          <a:pt x="2614167" y="1815882"/>
                        </a:cubicBezTo>
                        <a:cubicBezTo>
                          <a:pt x="2391622" y="1830583"/>
                          <a:pt x="2200583" y="1804581"/>
                          <a:pt x="1984247" y="1815882"/>
                        </a:cubicBezTo>
                        <a:cubicBezTo>
                          <a:pt x="1767911" y="1827183"/>
                          <a:pt x="1578230" y="1818627"/>
                          <a:pt x="1322832" y="1815882"/>
                        </a:cubicBezTo>
                        <a:cubicBezTo>
                          <a:pt x="1067435" y="1813137"/>
                          <a:pt x="917756" y="1815318"/>
                          <a:pt x="755904" y="1815882"/>
                        </a:cubicBezTo>
                        <a:cubicBezTo>
                          <a:pt x="594052" y="1816446"/>
                          <a:pt x="279957" y="1815608"/>
                          <a:pt x="0" y="1815882"/>
                        </a:cubicBezTo>
                        <a:cubicBezTo>
                          <a:pt x="-15197" y="1606218"/>
                          <a:pt x="4111" y="1490878"/>
                          <a:pt x="0" y="1210588"/>
                        </a:cubicBezTo>
                        <a:cubicBezTo>
                          <a:pt x="-4111" y="930298"/>
                          <a:pt x="-19814" y="855770"/>
                          <a:pt x="0" y="623453"/>
                        </a:cubicBezTo>
                        <a:cubicBezTo>
                          <a:pt x="19814" y="391137"/>
                          <a:pt x="30057" y="131839"/>
                          <a:pt x="0" y="0"/>
                        </a:cubicBezTo>
                        <a:close/>
                      </a:path>
                    </a:pathLst>
                  </a:custGeom>
                  <ask:type>
                    <ask:lineSketchFreehand/>
                  </ask:type>
                </ask:lineSketchStyleProps>
              </a:ext>
            </a:extLst>
          </a:ln>
        </p:spPr>
        <p:txBody>
          <a:bodyPr wrap="square">
            <a:spAutoFit/>
          </a:bodyPr>
          <a:lstStyle/>
          <a:p>
            <a:pPr algn="just"/>
            <a:r>
              <a:rPr lang="en-GB" b="1" dirty="0">
                <a:latin typeface="Tw Cen MT" panose="020B0602020104020603" pitchFamily="34" charset="77"/>
              </a:rPr>
              <a:t>Role</a:t>
            </a:r>
          </a:p>
          <a:p>
            <a:pPr algn="just"/>
            <a:endParaRPr lang="en-GB" b="1" dirty="0">
              <a:latin typeface="Tw Cen MT" panose="020B0602020104020603" pitchFamily="34" charset="77"/>
            </a:endParaRPr>
          </a:p>
          <a:p>
            <a:pPr algn="just"/>
            <a:r>
              <a:rPr lang="en-GB" dirty="0">
                <a:latin typeface="Tw Cen MT" panose="020B0602020104020603" pitchFamily="34" charset="77"/>
              </a:rPr>
              <a:t>As directed by the Literacy Lead, Miss Brown, the reading mentor will work with targeted students in KS3 to improve their confidence and fluency in reading, with a particular focus on vocabulary and comprehension.</a:t>
            </a:r>
            <a:endParaRPr lang="en-GB" b="1" dirty="0">
              <a:latin typeface="Tw Cen MT" panose="020B0602020104020603" pitchFamily="34" charset="77"/>
            </a:endParaRPr>
          </a:p>
        </p:txBody>
      </p:sp>
      <p:pic>
        <p:nvPicPr>
          <p:cNvPr id="4098" name="Picture 2" descr="Reading Vipers">
            <a:extLst>
              <a:ext uri="{FF2B5EF4-FFF2-40B4-BE49-F238E27FC236}">
                <a16:creationId xmlns:a16="http://schemas.microsoft.com/office/drawing/2014/main" id="{0F4193CF-2277-7540-8FA3-C4693DDE2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218" y="6645541"/>
            <a:ext cx="2104518" cy="3066260"/>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943D0CE-B63C-1F4D-A461-34A5A0D565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331"/>
          <a:stretch/>
        </p:blipFill>
        <p:spPr bwMode="auto">
          <a:xfrm>
            <a:off x="299022" y="1303482"/>
            <a:ext cx="2624666" cy="1815882"/>
          </a:xfrm>
          <a:prstGeom prst="round2DiagRect">
            <a:avLst>
              <a:gd name="adj1" fmla="val 16667"/>
              <a:gd name="adj2" fmla="val 0"/>
            </a:avLst>
          </a:prstGeom>
          <a:ln w="88900" cap="sq">
            <a:solidFill>
              <a:schemeClr val="accent5">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61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3" name="Google Shape;10457;p50">
            <a:extLst>
              <a:ext uri="{FF2B5EF4-FFF2-40B4-BE49-F238E27FC236}">
                <a16:creationId xmlns:a16="http://schemas.microsoft.com/office/drawing/2014/main" id="{6513C824-A0AF-7846-8F08-15DF3EB83A42}"/>
              </a:ext>
            </a:extLst>
          </p:cNvPr>
          <p:cNvSpPr txBox="1">
            <a:spLocks/>
          </p:cNvSpPr>
          <p:nvPr/>
        </p:nvSpPr>
        <p:spPr>
          <a:xfrm>
            <a:off x="622799" y="348545"/>
            <a:ext cx="5777999" cy="818661"/>
          </a:xfrm>
          <a:prstGeom prst="rect">
            <a:avLst/>
          </a:prstGeom>
          <a:noFill/>
          <a:ln>
            <a:noFill/>
          </a:ln>
        </p:spPr>
        <p:txBody>
          <a:bodyPr spcFirstLastPara="1" wrap="square" lIns="176078" tIns="176078" rIns="176078" bIns="17607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Slackey"/>
              <a:buNone/>
              <a:defRPr sz="2800" b="0" i="0" u="none" strike="noStrike" cap="none">
                <a:solidFill>
                  <a:schemeClr val="dk1"/>
                </a:solidFill>
                <a:latin typeface="Slackey"/>
                <a:ea typeface="Slackey"/>
                <a:cs typeface="Slackey"/>
                <a:sym typeface="Slacke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3000" dirty="0"/>
              <a:t>Common room monitor</a:t>
            </a:r>
          </a:p>
        </p:txBody>
      </p:sp>
      <p:sp>
        <p:nvSpPr>
          <p:cNvPr id="14" name="TextBox 13">
            <a:extLst>
              <a:ext uri="{FF2B5EF4-FFF2-40B4-BE49-F238E27FC236}">
                <a16:creationId xmlns:a16="http://schemas.microsoft.com/office/drawing/2014/main" id="{055A366E-09AD-5B49-A945-79E5F2C437AA}"/>
              </a:ext>
            </a:extLst>
          </p:cNvPr>
          <p:cNvSpPr txBox="1"/>
          <p:nvPr/>
        </p:nvSpPr>
        <p:spPr>
          <a:xfrm>
            <a:off x="517535" y="4361583"/>
            <a:ext cx="5883263" cy="2462213"/>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5883263"/>
                      <a:gd name="connsiteY0" fmla="*/ 0 h 2462213"/>
                      <a:gd name="connsiteX1" fmla="*/ 653696 w 5883263"/>
                      <a:gd name="connsiteY1" fmla="*/ 0 h 2462213"/>
                      <a:gd name="connsiteX2" fmla="*/ 1130894 w 5883263"/>
                      <a:gd name="connsiteY2" fmla="*/ 0 h 2462213"/>
                      <a:gd name="connsiteX3" fmla="*/ 1784590 w 5883263"/>
                      <a:gd name="connsiteY3" fmla="*/ 0 h 2462213"/>
                      <a:gd name="connsiteX4" fmla="*/ 2261788 w 5883263"/>
                      <a:gd name="connsiteY4" fmla="*/ 0 h 2462213"/>
                      <a:gd name="connsiteX5" fmla="*/ 2856651 w 5883263"/>
                      <a:gd name="connsiteY5" fmla="*/ 0 h 2462213"/>
                      <a:gd name="connsiteX6" fmla="*/ 3392682 w 5883263"/>
                      <a:gd name="connsiteY6" fmla="*/ 0 h 2462213"/>
                      <a:gd name="connsiteX7" fmla="*/ 3987545 w 5883263"/>
                      <a:gd name="connsiteY7" fmla="*/ 0 h 2462213"/>
                      <a:gd name="connsiteX8" fmla="*/ 4641241 w 5883263"/>
                      <a:gd name="connsiteY8" fmla="*/ 0 h 2462213"/>
                      <a:gd name="connsiteX9" fmla="*/ 5236104 w 5883263"/>
                      <a:gd name="connsiteY9" fmla="*/ 0 h 2462213"/>
                      <a:gd name="connsiteX10" fmla="*/ 5883263 w 5883263"/>
                      <a:gd name="connsiteY10" fmla="*/ 0 h 2462213"/>
                      <a:gd name="connsiteX11" fmla="*/ 5883263 w 5883263"/>
                      <a:gd name="connsiteY11" fmla="*/ 615553 h 2462213"/>
                      <a:gd name="connsiteX12" fmla="*/ 5883263 w 5883263"/>
                      <a:gd name="connsiteY12" fmla="*/ 1255729 h 2462213"/>
                      <a:gd name="connsiteX13" fmla="*/ 5883263 w 5883263"/>
                      <a:gd name="connsiteY13" fmla="*/ 1797415 h 2462213"/>
                      <a:gd name="connsiteX14" fmla="*/ 5883263 w 5883263"/>
                      <a:gd name="connsiteY14" fmla="*/ 2462213 h 2462213"/>
                      <a:gd name="connsiteX15" fmla="*/ 5288400 w 5883263"/>
                      <a:gd name="connsiteY15" fmla="*/ 2462213 h 2462213"/>
                      <a:gd name="connsiteX16" fmla="*/ 4517039 w 5883263"/>
                      <a:gd name="connsiteY16" fmla="*/ 2462213 h 2462213"/>
                      <a:gd name="connsiteX17" fmla="*/ 4039841 w 5883263"/>
                      <a:gd name="connsiteY17" fmla="*/ 2462213 h 2462213"/>
                      <a:gd name="connsiteX18" fmla="*/ 3386145 w 5883263"/>
                      <a:gd name="connsiteY18" fmla="*/ 2462213 h 2462213"/>
                      <a:gd name="connsiteX19" fmla="*/ 2791281 w 5883263"/>
                      <a:gd name="connsiteY19" fmla="*/ 2462213 h 2462213"/>
                      <a:gd name="connsiteX20" fmla="*/ 2196418 w 5883263"/>
                      <a:gd name="connsiteY20" fmla="*/ 2462213 h 2462213"/>
                      <a:gd name="connsiteX21" fmla="*/ 1542722 w 5883263"/>
                      <a:gd name="connsiteY21" fmla="*/ 2462213 h 2462213"/>
                      <a:gd name="connsiteX22" fmla="*/ 1065524 w 5883263"/>
                      <a:gd name="connsiteY22" fmla="*/ 2462213 h 2462213"/>
                      <a:gd name="connsiteX23" fmla="*/ 0 w 5883263"/>
                      <a:gd name="connsiteY23" fmla="*/ 2462213 h 2462213"/>
                      <a:gd name="connsiteX24" fmla="*/ 0 w 5883263"/>
                      <a:gd name="connsiteY24" fmla="*/ 1822038 h 2462213"/>
                      <a:gd name="connsiteX25" fmla="*/ 0 w 5883263"/>
                      <a:gd name="connsiteY25" fmla="*/ 1181862 h 2462213"/>
                      <a:gd name="connsiteX26" fmla="*/ 0 w 5883263"/>
                      <a:gd name="connsiteY26" fmla="*/ 541687 h 2462213"/>
                      <a:gd name="connsiteX27" fmla="*/ 0 w 5883263"/>
                      <a:gd name="connsiteY27" fmla="*/ 0 h 24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83263" h="2462213" fill="none" extrusionOk="0">
                        <a:moveTo>
                          <a:pt x="0" y="0"/>
                        </a:moveTo>
                        <a:cubicBezTo>
                          <a:pt x="245308" y="-30305"/>
                          <a:pt x="413392" y="15010"/>
                          <a:pt x="653696" y="0"/>
                        </a:cubicBezTo>
                        <a:cubicBezTo>
                          <a:pt x="894000" y="-15010"/>
                          <a:pt x="964860" y="-19797"/>
                          <a:pt x="1130894" y="0"/>
                        </a:cubicBezTo>
                        <a:cubicBezTo>
                          <a:pt x="1296928" y="19797"/>
                          <a:pt x="1494310" y="-17725"/>
                          <a:pt x="1784590" y="0"/>
                        </a:cubicBezTo>
                        <a:cubicBezTo>
                          <a:pt x="2074870" y="17725"/>
                          <a:pt x="2098354" y="1285"/>
                          <a:pt x="2261788" y="0"/>
                        </a:cubicBezTo>
                        <a:cubicBezTo>
                          <a:pt x="2425222" y="-1285"/>
                          <a:pt x="2725610" y="-2652"/>
                          <a:pt x="2856651" y="0"/>
                        </a:cubicBezTo>
                        <a:cubicBezTo>
                          <a:pt x="2987692" y="2652"/>
                          <a:pt x="3211211" y="-6704"/>
                          <a:pt x="3392682" y="0"/>
                        </a:cubicBezTo>
                        <a:cubicBezTo>
                          <a:pt x="3574153" y="6704"/>
                          <a:pt x="3719962" y="10171"/>
                          <a:pt x="3987545" y="0"/>
                        </a:cubicBezTo>
                        <a:cubicBezTo>
                          <a:pt x="4255128" y="-10171"/>
                          <a:pt x="4368174" y="10572"/>
                          <a:pt x="4641241" y="0"/>
                        </a:cubicBezTo>
                        <a:cubicBezTo>
                          <a:pt x="4914308" y="-10572"/>
                          <a:pt x="5044531" y="5800"/>
                          <a:pt x="5236104" y="0"/>
                        </a:cubicBezTo>
                        <a:cubicBezTo>
                          <a:pt x="5427677" y="-5800"/>
                          <a:pt x="5618883" y="15737"/>
                          <a:pt x="5883263" y="0"/>
                        </a:cubicBezTo>
                        <a:cubicBezTo>
                          <a:pt x="5867562" y="237974"/>
                          <a:pt x="5895836" y="377931"/>
                          <a:pt x="5883263" y="615553"/>
                        </a:cubicBezTo>
                        <a:cubicBezTo>
                          <a:pt x="5870690" y="853175"/>
                          <a:pt x="5857813" y="1002724"/>
                          <a:pt x="5883263" y="1255729"/>
                        </a:cubicBezTo>
                        <a:cubicBezTo>
                          <a:pt x="5908713" y="1508734"/>
                          <a:pt x="5892521" y="1632091"/>
                          <a:pt x="5883263" y="1797415"/>
                        </a:cubicBezTo>
                        <a:cubicBezTo>
                          <a:pt x="5874005" y="1962739"/>
                          <a:pt x="5905473" y="2187768"/>
                          <a:pt x="5883263" y="2462213"/>
                        </a:cubicBezTo>
                        <a:cubicBezTo>
                          <a:pt x="5592819" y="2480301"/>
                          <a:pt x="5446210" y="2473541"/>
                          <a:pt x="5288400" y="2462213"/>
                        </a:cubicBezTo>
                        <a:cubicBezTo>
                          <a:pt x="5130590" y="2450885"/>
                          <a:pt x="4682012" y="2437194"/>
                          <a:pt x="4517039" y="2462213"/>
                        </a:cubicBezTo>
                        <a:cubicBezTo>
                          <a:pt x="4352066" y="2487232"/>
                          <a:pt x="4152838" y="2479378"/>
                          <a:pt x="4039841" y="2462213"/>
                        </a:cubicBezTo>
                        <a:cubicBezTo>
                          <a:pt x="3926844" y="2445048"/>
                          <a:pt x="3578184" y="2434852"/>
                          <a:pt x="3386145" y="2462213"/>
                        </a:cubicBezTo>
                        <a:cubicBezTo>
                          <a:pt x="3194106" y="2489574"/>
                          <a:pt x="2936480" y="2471765"/>
                          <a:pt x="2791281" y="2462213"/>
                        </a:cubicBezTo>
                        <a:cubicBezTo>
                          <a:pt x="2646082" y="2452661"/>
                          <a:pt x="2385707" y="2464474"/>
                          <a:pt x="2196418" y="2462213"/>
                        </a:cubicBezTo>
                        <a:cubicBezTo>
                          <a:pt x="2007129" y="2459952"/>
                          <a:pt x="1679094" y="2463004"/>
                          <a:pt x="1542722" y="2462213"/>
                        </a:cubicBezTo>
                        <a:cubicBezTo>
                          <a:pt x="1406350" y="2461422"/>
                          <a:pt x="1231933" y="2455212"/>
                          <a:pt x="1065524" y="2462213"/>
                        </a:cubicBezTo>
                        <a:cubicBezTo>
                          <a:pt x="899115" y="2469214"/>
                          <a:pt x="227006" y="2445609"/>
                          <a:pt x="0" y="2462213"/>
                        </a:cubicBezTo>
                        <a:cubicBezTo>
                          <a:pt x="-27302" y="2165007"/>
                          <a:pt x="-31909" y="1977245"/>
                          <a:pt x="0" y="1822038"/>
                        </a:cubicBezTo>
                        <a:cubicBezTo>
                          <a:pt x="31909" y="1666831"/>
                          <a:pt x="25428" y="1460935"/>
                          <a:pt x="0" y="1181862"/>
                        </a:cubicBezTo>
                        <a:cubicBezTo>
                          <a:pt x="-25428" y="902789"/>
                          <a:pt x="1143" y="756868"/>
                          <a:pt x="0" y="541687"/>
                        </a:cubicBezTo>
                        <a:cubicBezTo>
                          <a:pt x="-1143" y="326506"/>
                          <a:pt x="24599" y="269690"/>
                          <a:pt x="0" y="0"/>
                        </a:cubicBezTo>
                        <a:close/>
                      </a:path>
                      <a:path w="5883263" h="2462213" stroke="0" extrusionOk="0">
                        <a:moveTo>
                          <a:pt x="0" y="0"/>
                        </a:moveTo>
                        <a:cubicBezTo>
                          <a:pt x="266658" y="7955"/>
                          <a:pt x="273247" y="4743"/>
                          <a:pt x="536031" y="0"/>
                        </a:cubicBezTo>
                        <a:cubicBezTo>
                          <a:pt x="798815" y="-4743"/>
                          <a:pt x="1023896" y="-11638"/>
                          <a:pt x="1189727" y="0"/>
                        </a:cubicBezTo>
                        <a:cubicBezTo>
                          <a:pt x="1355558" y="11638"/>
                          <a:pt x="1466658" y="-4248"/>
                          <a:pt x="1666925" y="0"/>
                        </a:cubicBezTo>
                        <a:cubicBezTo>
                          <a:pt x="1867192" y="4248"/>
                          <a:pt x="2243858" y="-37473"/>
                          <a:pt x="2438286" y="0"/>
                        </a:cubicBezTo>
                        <a:cubicBezTo>
                          <a:pt x="2632714" y="37473"/>
                          <a:pt x="2776302" y="17992"/>
                          <a:pt x="2974316" y="0"/>
                        </a:cubicBezTo>
                        <a:cubicBezTo>
                          <a:pt x="3172330" y="-17992"/>
                          <a:pt x="3276657" y="-4213"/>
                          <a:pt x="3569180" y="0"/>
                        </a:cubicBezTo>
                        <a:cubicBezTo>
                          <a:pt x="3861703" y="4213"/>
                          <a:pt x="3906410" y="-21726"/>
                          <a:pt x="4222875" y="0"/>
                        </a:cubicBezTo>
                        <a:cubicBezTo>
                          <a:pt x="4539340" y="21726"/>
                          <a:pt x="4502084" y="972"/>
                          <a:pt x="4700073" y="0"/>
                        </a:cubicBezTo>
                        <a:cubicBezTo>
                          <a:pt x="4898062" y="-972"/>
                          <a:pt x="5525878" y="58531"/>
                          <a:pt x="5883263" y="0"/>
                        </a:cubicBezTo>
                        <a:cubicBezTo>
                          <a:pt x="5862022" y="246473"/>
                          <a:pt x="5889371" y="331361"/>
                          <a:pt x="5883263" y="566309"/>
                        </a:cubicBezTo>
                        <a:cubicBezTo>
                          <a:pt x="5877155" y="801257"/>
                          <a:pt x="5895522" y="1023214"/>
                          <a:pt x="5883263" y="1157240"/>
                        </a:cubicBezTo>
                        <a:cubicBezTo>
                          <a:pt x="5871004" y="1291266"/>
                          <a:pt x="5909536" y="1428364"/>
                          <a:pt x="5883263" y="1698927"/>
                        </a:cubicBezTo>
                        <a:cubicBezTo>
                          <a:pt x="5856990" y="1969490"/>
                          <a:pt x="5888258" y="2193041"/>
                          <a:pt x="5883263" y="2462213"/>
                        </a:cubicBezTo>
                        <a:cubicBezTo>
                          <a:pt x="5549407" y="2495762"/>
                          <a:pt x="5446746" y="2443428"/>
                          <a:pt x="5170734" y="2462213"/>
                        </a:cubicBezTo>
                        <a:cubicBezTo>
                          <a:pt x="4894722" y="2480998"/>
                          <a:pt x="4688353" y="2486035"/>
                          <a:pt x="4399373" y="2462213"/>
                        </a:cubicBezTo>
                        <a:cubicBezTo>
                          <a:pt x="4110393" y="2438391"/>
                          <a:pt x="4035964" y="2469145"/>
                          <a:pt x="3863343" y="2462213"/>
                        </a:cubicBezTo>
                        <a:cubicBezTo>
                          <a:pt x="3690722" y="2455282"/>
                          <a:pt x="3409121" y="2486444"/>
                          <a:pt x="3268479" y="2462213"/>
                        </a:cubicBezTo>
                        <a:cubicBezTo>
                          <a:pt x="3127837" y="2437982"/>
                          <a:pt x="2867034" y="2460042"/>
                          <a:pt x="2732449" y="2462213"/>
                        </a:cubicBezTo>
                        <a:cubicBezTo>
                          <a:pt x="2597864" y="2464385"/>
                          <a:pt x="2346924" y="2445465"/>
                          <a:pt x="2019920" y="2462213"/>
                        </a:cubicBezTo>
                        <a:cubicBezTo>
                          <a:pt x="1692916" y="2478961"/>
                          <a:pt x="1733638" y="2465269"/>
                          <a:pt x="1483890" y="2462213"/>
                        </a:cubicBezTo>
                        <a:cubicBezTo>
                          <a:pt x="1234142" y="2459158"/>
                          <a:pt x="1178736" y="2457807"/>
                          <a:pt x="947859" y="2462213"/>
                        </a:cubicBezTo>
                        <a:cubicBezTo>
                          <a:pt x="716982" y="2466619"/>
                          <a:pt x="213146" y="2473760"/>
                          <a:pt x="0" y="2462213"/>
                        </a:cubicBezTo>
                        <a:cubicBezTo>
                          <a:pt x="29612" y="2258413"/>
                          <a:pt x="-21423" y="1982187"/>
                          <a:pt x="0" y="1846660"/>
                        </a:cubicBezTo>
                        <a:cubicBezTo>
                          <a:pt x="21423" y="1711133"/>
                          <a:pt x="-14784" y="1509783"/>
                          <a:pt x="0" y="1304973"/>
                        </a:cubicBezTo>
                        <a:cubicBezTo>
                          <a:pt x="14784" y="1100163"/>
                          <a:pt x="-10526" y="875977"/>
                          <a:pt x="0" y="664798"/>
                        </a:cubicBezTo>
                        <a:cubicBezTo>
                          <a:pt x="10526" y="453619"/>
                          <a:pt x="-18547" y="162273"/>
                          <a:pt x="0" y="0"/>
                        </a:cubicBezTo>
                        <a:close/>
                      </a:path>
                    </a:pathLst>
                  </a:custGeom>
                  <ask:type>
                    <ask:lineSketchFreehand/>
                  </ask:type>
                </ask:lineSketchStyleProps>
              </a:ext>
            </a:extLst>
          </a:ln>
        </p:spPr>
        <p:txBody>
          <a:bodyPr wrap="square">
            <a:spAutoFit/>
          </a:bodyPr>
          <a:lstStyle/>
          <a:p>
            <a:pPr algn="just"/>
            <a:r>
              <a:rPr lang="en-GB" b="1" dirty="0">
                <a:solidFill>
                  <a:schemeClr val="bg2"/>
                </a:solidFill>
                <a:latin typeface="Tw Cen MT" panose="020B0602020104020603" pitchFamily="34" charset="77"/>
                <a:cs typeface="Arial" panose="020B0604020202020204" pitchFamily="34" charset="0"/>
              </a:rPr>
              <a:t>Responsibilities</a:t>
            </a:r>
          </a:p>
          <a:p>
            <a:pPr algn="just"/>
            <a:endParaRPr lang="en-GB" b="1" dirty="0">
              <a:solidFill>
                <a:schemeClr val="bg2"/>
              </a:solidFill>
              <a:latin typeface="Tw Cen MT" panose="020B0602020104020603" pitchFamily="34" charset="77"/>
              <a:cs typeface="Arial" panose="020B0604020202020204" pitchFamily="34" charset="0"/>
            </a:endParaRPr>
          </a:p>
          <a:p>
            <a:pPr algn="just"/>
            <a:r>
              <a:rPr lang="en-GB" b="1" dirty="0">
                <a:solidFill>
                  <a:schemeClr val="bg2"/>
                </a:solidFill>
                <a:latin typeface="Tw Cen MT" panose="020B0602020104020603" pitchFamily="34" charset="77"/>
              </a:rPr>
              <a:t>The role of the common room monitor is to:</a:t>
            </a:r>
            <a:endParaRPr lang="en-GB" b="1" dirty="0">
              <a:solidFill>
                <a:schemeClr val="bg2"/>
              </a:solidFill>
              <a:latin typeface="Tw Cen MT" panose="020B0602020104020603" pitchFamily="34" charset="77"/>
              <a:cs typeface="Arial" panose="020B0604020202020204" pitchFamily="34" charset="0"/>
            </a:endParaRPr>
          </a:p>
          <a:p>
            <a:pPr marL="171450" indent="-1714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maintain</a:t>
            </a:r>
            <a:r>
              <a:rPr lang="en-GB" dirty="0">
                <a:solidFill>
                  <a:schemeClr val="bg2"/>
                </a:solidFill>
                <a:latin typeface="Tw Cen MT" panose="020B0602020104020603" pitchFamily="34" charset="77"/>
                <a:cs typeface="Arial" panose="020B0604020202020204" pitchFamily="34" charset="0"/>
              </a:rPr>
              <a:t> and </a:t>
            </a:r>
            <a:r>
              <a:rPr lang="en-GB" b="1" dirty="0">
                <a:solidFill>
                  <a:schemeClr val="bg2"/>
                </a:solidFill>
                <a:latin typeface="Tw Cen MT" panose="020B0602020104020603" pitchFamily="34" charset="77"/>
                <a:cs typeface="Arial" panose="020B0604020202020204" pitchFamily="34" charset="0"/>
              </a:rPr>
              <a:t>monitor</a:t>
            </a:r>
            <a:r>
              <a:rPr lang="en-GB" dirty="0">
                <a:solidFill>
                  <a:schemeClr val="bg2"/>
                </a:solidFill>
                <a:latin typeface="Tw Cen MT" panose="020B0602020104020603" pitchFamily="34" charset="77"/>
                <a:cs typeface="Arial" panose="020B0604020202020204" pitchFamily="34" charset="0"/>
              </a:rPr>
              <a:t> the use of the common room by:</a:t>
            </a:r>
          </a:p>
          <a:p>
            <a:pPr marL="171450" indent="-1714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ensure displays remain </a:t>
            </a:r>
            <a:r>
              <a:rPr lang="en-GB" b="1" dirty="0">
                <a:solidFill>
                  <a:schemeClr val="bg2"/>
                </a:solidFill>
                <a:latin typeface="Tw Cen MT" panose="020B0602020104020603" pitchFamily="34" charset="77"/>
                <a:cs typeface="Arial" panose="020B0604020202020204" pitchFamily="34" charset="0"/>
              </a:rPr>
              <a:t>tidy</a:t>
            </a:r>
            <a:r>
              <a:rPr lang="en-GB" dirty="0">
                <a:solidFill>
                  <a:schemeClr val="bg2"/>
                </a:solidFill>
                <a:latin typeface="Tw Cen MT" panose="020B0602020104020603" pitchFamily="34" charset="77"/>
                <a:cs typeface="Arial" panose="020B0604020202020204" pitchFamily="34" charset="0"/>
              </a:rPr>
              <a:t>, </a:t>
            </a:r>
            <a:r>
              <a:rPr lang="en-GB" b="1" dirty="0">
                <a:solidFill>
                  <a:schemeClr val="bg2"/>
                </a:solidFill>
                <a:latin typeface="Tw Cen MT" panose="020B0602020104020603" pitchFamily="34" charset="77"/>
                <a:cs typeface="Arial" panose="020B0604020202020204" pitchFamily="34" charset="0"/>
              </a:rPr>
              <a:t>well kept </a:t>
            </a:r>
            <a:r>
              <a:rPr lang="en-GB" dirty="0">
                <a:solidFill>
                  <a:schemeClr val="bg2"/>
                </a:solidFill>
                <a:latin typeface="Tw Cen MT" panose="020B0602020104020603" pitchFamily="34" charset="77"/>
                <a:cs typeface="Arial" panose="020B0604020202020204" pitchFamily="34" charset="0"/>
              </a:rPr>
              <a:t>and </a:t>
            </a:r>
            <a:r>
              <a:rPr lang="en-GB" b="1" dirty="0">
                <a:solidFill>
                  <a:schemeClr val="bg2"/>
                </a:solidFill>
                <a:latin typeface="Tw Cen MT" panose="020B0602020104020603" pitchFamily="34" charset="77"/>
                <a:cs typeface="Arial" panose="020B0604020202020204" pitchFamily="34" charset="0"/>
              </a:rPr>
              <a:t>up-to-date;</a:t>
            </a:r>
          </a:p>
          <a:p>
            <a:pPr marL="171450" lvl="8" indent="-1714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perform </a:t>
            </a:r>
            <a:r>
              <a:rPr lang="en-GB" b="1" dirty="0">
                <a:solidFill>
                  <a:schemeClr val="bg2"/>
                </a:solidFill>
                <a:latin typeface="Tw Cen MT" panose="020B0602020104020603" pitchFamily="34" charset="77"/>
                <a:cs typeface="Arial" panose="020B0604020202020204" pitchFamily="34" charset="0"/>
              </a:rPr>
              <a:t>routine cleaning </a:t>
            </a:r>
            <a:r>
              <a:rPr lang="en-GB" dirty="0">
                <a:solidFill>
                  <a:schemeClr val="bg2"/>
                </a:solidFill>
                <a:latin typeface="Tw Cen MT" panose="020B0602020104020603" pitchFamily="34" charset="77"/>
                <a:cs typeface="Arial" panose="020B0604020202020204" pitchFamily="34" charset="0"/>
              </a:rPr>
              <a:t>and</a:t>
            </a:r>
            <a:r>
              <a:rPr lang="en-GB" b="1" dirty="0">
                <a:solidFill>
                  <a:schemeClr val="bg2"/>
                </a:solidFill>
                <a:latin typeface="Tw Cen MT" panose="020B0602020104020603" pitchFamily="34" charset="77"/>
                <a:cs typeface="Arial" panose="020B0604020202020204" pitchFamily="34" charset="0"/>
              </a:rPr>
              <a:t> sanitising </a:t>
            </a:r>
            <a:r>
              <a:rPr lang="en-GB" dirty="0">
                <a:solidFill>
                  <a:schemeClr val="bg2"/>
                </a:solidFill>
                <a:latin typeface="Tw Cen MT" panose="020B0602020104020603" pitchFamily="34" charset="77"/>
                <a:cs typeface="Arial" panose="020B0604020202020204" pitchFamily="34" charset="0"/>
              </a:rPr>
              <a:t>of tables;</a:t>
            </a:r>
          </a:p>
          <a:p>
            <a:pPr marL="171450" lvl="8" indent="-1714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ensure the </a:t>
            </a:r>
            <a:r>
              <a:rPr lang="en-GB" b="1" dirty="0">
                <a:solidFill>
                  <a:schemeClr val="bg2"/>
                </a:solidFill>
                <a:latin typeface="Tw Cen MT" panose="020B0602020104020603" pitchFamily="34" charset="77"/>
                <a:cs typeface="Arial" panose="020B0604020202020204" pitchFamily="34" charset="0"/>
              </a:rPr>
              <a:t>stationary</a:t>
            </a:r>
            <a:r>
              <a:rPr lang="en-GB" dirty="0">
                <a:solidFill>
                  <a:schemeClr val="bg2"/>
                </a:solidFill>
                <a:latin typeface="Tw Cen MT" panose="020B0602020104020603" pitchFamily="34" charset="77"/>
                <a:cs typeface="Arial" panose="020B0604020202020204" pitchFamily="34" charset="0"/>
              </a:rPr>
              <a:t> area is well resourced;</a:t>
            </a:r>
          </a:p>
          <a:p>
            <a:pPr marL="171450" lvl="8" indent="-1714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inspect the furniture for </a:t>
            </a:r>
            <a:r>
              <a:rPr lang="en-GB" b="1" dirty="0">
                <a:solidFill>
                  <a:schemeClr val="bg2"/>
                </a:solidFill>
                <a:latin typeface="Tw Cen MT" panose="020B0602020104020603" pitchFamily="34" charset="77"/>
                <a:cs typeface="Arial" panose="020B0604020202020204" pitchFamily="34" charset="0"/>
              </a:rPr>
              <a:t>physical damage;</a:t>
            </a:r>
            <a:endParaRPr lang="en-GB" dirty="0">
              <a:solidFill>
                <a:schemeClr val="bg2"/>
              </a:solidFill>
              <a:latin typeface="Tw Cen MT" panose="020B0602020104020603" pitchFamily="34" charset="77"/>
              <a:cs typeface="Arial" panose="020B0604020202020204" pitchFamily="34" charset="0"/>
            </a:endParaRPr>
          </a:p>
          <a:p>
            <a:pPr marL="171450" lvl="8" indent="-1714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report missing/ damaged items </a:t>
            </a:r>
            <a:r>
              <a:rPr lang="en-GB" dirty="0">
                <a:solidFill>
                  <a:schemeClr val="bg2"/>
                </a:solidFill>
                <a:latin typeface="Tw Cen MT" panose="020B0602020104020603" pitchFamily="34" charset="77"/>
                <a:cs typeface="Arial" panose="020B0604020202020204" pitchFamily="34" charset="0"/>
              </a:rPr>
              <a:t>to Mrs </a:t>
            </a:r>
            <a:r>
              <a:rPr lang="en-GB" dirty="0" err="1">
                <a:solidFill>
                  <a:schemeClr val="bg2"/>
                </a:solidFill>
                <a:latin typeface="Tw Cen MT" panose="020B0602020104020603" pitchFamily="34" charset="77"/>
                <a:cs typeface="Arial" panose="020B0604020202020204" pitchFamily="34" charset="0"/>
              </a:rPr>
              <a:t>Finnemore</a:t>
            </a:r>
            <a:r>
              <a:rPr lang="en-GB" dirty="0">
                <a:solidFill>
                  <a:schemeClr val="bg2"/>
                </a:solidFill>
                <a:latin typeface="Tw Cen MT" panose="020B0602020104020603" pitchFamily="34" charset="77"/>
                <a:cs typeface="Arial" panose="020B0604020202020204" pitchFamily="34" charset="0"/>
              </a:rPr>
              <a:t> as soon as possible and</a:t>
            </a:r>
          </a:p>
          <a:p>
            <a:pPr marL="171450" lvl="8" indent="-1714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sign</a:t>
            </a:r>
            <a:r>
              <a:rPr lang="en-GB" dirty="0">
                <a:solidFill>
                  <a:schemeClr val="bg2"/>
                </a:solidFill>
                <a:latin typeface="Tw Cen MT" panose="020B0602020104020603" pitchFamily="34" charset="77"/>
                <a:cs typeface="Arial" panose="020B0604020202020204" pitchFamily="34" charset="0"/>
              </a:rPr>
              <a:t> a maintenance schedule to ensure that all routine tasks are completed.</a:t>
            </a:r>
          </a:p>
          <a:p>
            <a:pPr marL="171450" lvl="8" indent="-171450" algn="just">
              <a:buFont typeface="Arial" panose="020B0604020202020204" pitchFamily="34" charset="0"/>
              <a:buChar char="•"/>
            </a:pPr>
            <a:endParaRPr lang="en-GB" dirty="0">
              <a:solidFill>
                <a:schemeClr val="bg2"/>
              </a:solidFill>
              <a:latin typeface="Tw Cen MT" panose="020B0602020104020603" pitchFamily="34" charset="77"/>
              <a:cs typeface="Arial" panose="020B0604020202020204" pitchFamily="34" charset="0"/>
            </a:endParaRPr>
          </a:p>
        </p:txBody>
      </p:sp>
      <p:sp>
        <p:nvSpPr>
          <p:cNvPr id="15" name="TextBox 14">
            <a:extLst>
              <a:ext uri="{FF2B5EF4-FFF2-40B4-BE49-F238E27FC236}">
                <a16:creationId xmlns:a16="http://schemas.microsoft.com/office/drawing/2014/main" id="{51357A87-49FB-7E4A-9B56-CFE8807BB342}"/>
              </a:ext>
            </a:extLst>
          </p:cNvPr>
          <p:cNvSpPr txBox="1"/>
          <p:nvPr/>
        </p:nvSpPr>
        <p:spPr>
          <a:xfrm>
            <a:off x="254565" y="7123975"/>
            <a:ext cx="2432142" cy="2246769"/>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2432142"/>
                      <a:gd name="connsiteY0" fmla="*/ 0 h 2246769"/>
                      <a:gd name="connsiteX1" fmla="*/ 608036 w 2432142"/>
                      <a:gd name="connsiteY1" fmla="*/ 0 h 2246769"/>
                      <a:gd name="connsiteX2" fmla="*/ 1191750 w 2432142"/>
                      <a:gd name="connsiteY2" fmla="*/ 0 h 2246769"/>
                      <a:gd name="connsiteX3" fmla="*/ 1751142 w 2432142"/>
                      <a:gd name="connsiteY3" fmla="*/ 0 h 2246769"/>
                      <a:gd name="connsiteX4" fmla="*/ 2432142 w 2432142"/>
                      <a:gd name="connsiteY4" fmla="*/ 0 h 2246769"/>
                      <a:gd name="connsiteX5" fmla="*/ 2432142 w 2432142"/>
                      <a:gd name="connsiteY5" fmla="*/ 584160 h 2246769"/>
                      <a:gd name="connsiteX6" fmla="*/ 2432142 w 2432142"/>
                      <a:gd name="connsiteY6" fmla="*/ 1145852 h 2246769"/>
                      <a:gd name="connsiteX7" fmla="*/ 2432142 w 2432142"/>
                      <a:gd name="connsiteY7" fmla="*/ 1662609 h 2246769"/>
                      <a:gd name="connsiteX8" fmla="*/ 2432142 w 2432142"/>
                      <a:gd name="connsiteY8" fmla="*/ 2246769 h 2246769"/>
                      <a:gd name="connsiteX9" fmla="*/ 1897071 w 2432142"/>
                      <a:gd name="connsiteY9" fmla="*/ 2246769 h 2246769"/>
                      <a:gd name="connsiteX10" fmla="*/ 1264714 w 2432142"/>
                      <a:gd name="connsiteY10" fmla="*/ 2246769 h 2246769"/>
                      <a:gd name="connsiteX11" fmla="*/ 632357 w 2432142"/>
                      <a:gd name="connsiteY11" fmla="*/ 2246769 h 2246769"/>
                      <a:gd name="connsiteX12" fmla="*/ 0 w 2432142"/>
                      <a:gd name="connsiteY12" fmla="*/ 2246769 h 2246769"/>
                      <a:gd name="connsiteX13" fmla="*/ 0 w 2432142"/>
                      <a:gd name="connsiteY13" fmla="*/ 1662609 h 2246769"/>
                      <a:gd name="connsiteX14" fmla="*/ 0 w 2432142"/>
                      <a:gd name="connsiteY14" fmla="*/ 1145852 h 2246769"/>
                      <a:gd name="connsiteX15" fmla="*/ 0 w 2432142"/>
                      <a:gd name="connsiteY15" fmla="*/ 606628 h 2246769"/>
                      <a:gd name="connsiteX16" fmla="*/ 0 w 2432142"/>
                      <a:gd name="connsiteY16"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2142" h="2246769" fill="none" extrusionOk="0">
                        <a:moveTo>
                          <a:pt x="0" y="0"/>
                        </a:moveTo>
                        <a:cubicBezTo>
                          <a:pt x="288717" y="-18901"/>
                          <a:pt x="419319" y="10633"/>
                          <a:pt x="608036" y="0"/>
                        </a:cubicBezTo>
                        <a:cubicBezTo>
                          <a:pt x="796753" y="-10633"/>
                          <a:pt x="920732" y="4649"/>
                          <a:pt x="1191750" y="0"/>
                        </a:cubicBezTo>
                        <a:cubicBezTo>
                          <a:pt x="1462768" y="-4649"/>
                          <a:pt x="1623859" y="-18060"/>
                          <a:pt x="1751142" y="0"/>
                        </a:cubicBezTo>
                        <a:cubicBezTo>
                          <a:pt x="1878425" y="18060"/>
                          <a:pt x="2256291" y="33317"/>
                          <a:pt x="2432142" y="0"/>
                        </a:cubicBezTo>
                        <a:cubicBezTo>
                          <a:pt x="2438223" y="239047"/>
                          <a:pt x="2450818" y="458245"/>
                          <a:pt x="2432142" y="584160"/>
                        </a:cubicBezTo>
                        <a:cubicBezTo>
                          <a:pt x="2413466" y="710075"/>
                          <a:pt x="2422067" y="948117"/>
                          <a:pt x="2432142" y="1145852"/>
                        </a:cubicBezTo>
                        <a:cubicBezTo>
                          <a:pt x="2442217" y="1343587"/>
                          <a:pt x="2432383" y="1531697"/>
                          <a:pt x="2432142" y="1662609"/>
                        </a:cubicBezTo>
                        <a:cubicBezTo>
                          <a:pt x="2431901" y="1793521"/>
                          <a:pt x="2425069" y="2047165"/>
                          <a:pt x="2432142" y="2246769"/>
                        </a:cubicBezTo>
                        <a:cubicBezTo>
                          <a:pt x="2218286" y="2263921"/>
                          <a:pt x="2083968" y="2242778"/>
                          <a:pt x="1897071" y="2246769"/>
                        </a:cubicBezTo>
                        <a:cubicBezTo>
                          <a:pt x="1710174" y="2250760"/>
                          <a:pt x="1509757" y="2229402"/>
                          <a:pt x="1264714" y="2246769"/>
                        </a:cubicBezTo>
                        <a:cubicBezTo>
                          <a:pt x="1019671" y="2264136"/>
                          <a:pt x="865988" y="2244940"/>
                          <a:pt x="632357" y="2246769"/>
                        </a:cubicBezTo>
                        <a:cubicBezTo>
                          <a:pt x="398726" y="2248598"/>
                          <a:pt x="162063" y="2230046"/>
                          <a:pt x="0" y="2246769"/>
                        </a:cubicBezTo>
                        <a:cubicBezTo>
                          <a:pt x="-15274" y="1975364"/>
                          <a:pt x="-14858" y="1878521"/>
                          <a:pt x="0" y="1662609"/>
                        </a:cubicBezTo>
                        <a:cubicBezTo>
                          <a:pt x="14858" y="1446697"/>
                          <a:pt x="15681" y="1284097"/>
                          <a:pt x="0" y="1145852"/>
                        </a:cubicBezTo>
                        <a:cubicBezTo>
                          <a:pt x="-15681" y="1007607"/>
                          <a:pt x="15266" y="746750"/>
                          <a:pt x="0" y="606628"/>
                        </a:cubicBezTo>
                        <a:cubicBezTo>
                          <a:pt x="-15266" y="466506"/>
                          <a:pt x="-7216" y="135395"/>
                          <a:pt x="0" y="0"/>
                        </a:cubicBezTo>
                        <a:close/>
                      </a:path>
                      <a:path w="2432142" h="2246769" stroke="0" extrusionOk="0">
                        <a:moveTo>
                          <a:pt x="0" y="0"/>
                        </a:moveTo>
                        <a:cubicBezTo>
                          <a:pt x="159681" y="5965"/>
                          <a:pt x="396356" y="-24493"/>
                          <a:pt x="559393" y="0"/>
                        </a:cubicBezTo>
                        <a:cubicBezTo>
                          <a:pt x="722430" y="24493"/>
                          <a:pt x="984430" y="-19888"/>
                          <a:pt x="1167428" y="0"/>
                        </a:cubicBezTo>
                        <a:cubicBezTo>
                          <a:pt x="1350426" y="19888"/>
                          <a:pt x="1489786" y="6260"/>
                          <a:pt x="1702499" y="0"/>
                        </a:cubicBezTo>
                        <a:cubicBezTo>
                          <a:pt x="1915212" y="-6260"/>
                          <a:pt x="2253358" y="-18935"/>
                          <a:pt x="2432142" y="0"/>
                        </a:cubicBezTo>
                        <a:cubicBezTo>
                          <a:pt x="2443290" y="170095"/>
                          <a:pt x="2429413" y="407028"/>
                          <a:pt x="2432142" y="516757"/>
                        </a:cubicBezTo>
                        <a:cubicBezTo>
                          <a:pt x="2434871" y="626486"/>
                          <a:pt x="2449313" y="825439"/>
                          <a:pt x="2432142" y="1011046"/>
                        </a:cubicBezTo>
                        <a:cubicBezTo>
                          <a:pt x="2414971" y="1196653"/>
                          <a:pt x="2426297" y="1368338"/>
                          <a:pt x="2432142" y="1505335"/>
                        </a:cubicBezTo>
                        <a:cubicBezTo>
                          <a:pt x="2437987" y="1642332"/>
                          <a:pt x="2414691" y="1884720"/>
                          <a:pt x="2432142" y="2246769"/>
                        </a:cubicBezTo>
                        <a:cubicBezTo>
                          <a:pt x="2230345" y="2226851"/>
                          <a:pt x="2107458" y="2250341"/>
                          <a:pt x="1897071" y="2246769"/>
                        </a:cubicBezTo>
                        <a:cubicBezTo>
                          <a:pt x="1686684" y="2243197"/>
                          <a:pt x="1441253" y="2226441"/>
                          <a:pt x="1289035" y="2246769"/>
                        </a:cubicBezTo>
                        <a:cubicBezTo>
                          <a:pt x="1136817" y="2267097"/>
                          <a:pt x="971366" y="2229358"/>
                          <a:pt x="656678" y="2246769"/>
                        </a:cubicBezTo>
                        <a:cubicBezTo>
                          <a:pt x="341990" y="2264180"/>
                          <a:pt x="181194" y="2216130"/>
                          <a:pt x="0" y="2246769"/>
                        </a:cubicBezTo>
                        <a:cubicBezTo>
                          <a:pt x="16915" y="2017351"/>
                          <a:pt x="23829" y="1881412"/>
                          <a:pt x="0" y="1730012"/>
                        </a:cubicBezTo>
                        <a:cubicBezTo>
                          <a:pt x="-23829" y="1578612"/>
                          <a:pt x="25418" y="1386317"/>
                          <a:pt x="0" y="1168320"/>
                        </a:cubicBezTo>
                        <a:cubicBezTo>
                          <a:pt x="-25418" y="950323"/>
                          <a:pt x="16033" y="739447"/>
                          <a:pt x="0" y="629095"/>
                        </a:cubicBezTo>
                        <a:cubicBezTo>
                          <a:pt x="-16033" y="518744"/>
                          <a:pt x="30421" y="138409"/>
                          <a:pt x="0" y="0"/>
                        </a:cubicBezTo>
                        <a:close/>
                      </a:path>
                    </a:pathLst>
                  </a:custGeom>
                  <ask:type>
                    <ask:lineSketchFreehand/>
                  </ask:type>
                </ask:lineSketchStyleProps>
              </a:ext>
            </a:extLst>
          </a:ln>
        </p:spPr>
        <p:txBody>
          <a:bodyPr wrap="square">
            <a:spAutoFit/>
          </a:bodyPr>
          <a:lstStyle/>
          <a:p>
            <a:pPr algn="just"/>
            <a:r>
              <a:rPr lang="en-GB" b="1" dirty="0">
                <a:solidFill>
                  <a:schemeClr val="tx1"/>
                </a:solidFill>
                <a:latin typeface="Tw Cen MT" panose="020B0602020104020603" pitchFamily="34" charset="77"/>
                <a:cs typeface="Arial" panose="020B0604020202020204" pitchFamily="34" charset="0"/>
              </a:rPr>
              <a:t>Personal qualities</a:t>
            </a:r>
          </a:p>
          <a:p>
            <a:pPr algn="just"/>
            <a:endParaRPr lang="en-GB" b="1" dirty="0">
              <a:solidFill>
                <a:schemeClr val="tx1"/>
              </a:solidFill>
              <a:latin typeface="Tw Cen MT" panose="020B0602020104020603" pitchFamily="34" charset="77"/>
              <a:cs typeface="Arial" panose="020B0604020202020204" pitchFamily="34" charset="0"/>
            </a:endParaRPr>
          </a:p>
          <a:p>
            <a:pPr marL="171450" indent="-171450">
              <a:buFont typeface="Arial" panose="020B0604020202020204" pitchFamily="34" charset="0"/>
              <a:buChar char="•"/>
            </a:pPr>
            <a:r>
              <a:rPr lang="en-GB" dirty="0">
                <a:solidFill>
                  <a:schemeClr val="tx1"/>
                </a:solidFill>
                <a:latin typeface="Tw Cen MT" panose="020B0602020104020603" pitchFamily="34" charset="77"/>
              </a:rPr>
              <a:t>Time-management and good organisational skills</a:t>
            </a:r>
          </a:p>
          <a:p>
            <a:pPr marL="171450" indent="-171450">
              <a:buFont typeface="Arial" panose="020B0604020202020204" pitchFamily="34" charset="0"/>
              <a:buChar char="•"/>
            </a:pPr>
            <a:r>
              <a:rPr lang="en-GB" dirty="0">
                <a:solidFill>
                  <a:schemeClr val="tx1"/>
                </a:solidFill>
                <a:latin typeface="Tw Cen MT" panose="020B0602020104020603" pitchFamily="34" charset="77"/>
              </a:rPr>
              <a:t>Ability to talk confidently and appropriately to students and staff</a:t>
            </a:r>
          </a:p>
          <a:p>
            <a:pPr marL="171450" indent="-171450">
              <a:buFont typeface="Arial" panose="020B0604020202020204" pitchFamily="34" charset="0"/>
              <a:buChar char="•"/>
            </a:pPr>
            <a:r>
              <a:rPr lang="en-GB" dirty="0">
                <a:solidFill>
                  <a:schemeClr val="tx1"/>
                </a:solidFill>
                <a:latin typeface="Tw Cen MT" panose="020B0602020104020603" pitchFamily="34" charset="77"/>
              </a:rPr>
              <a:t>Politeness</a:t>
            </a:r>
          </a:p>
          <a:p>
            <a:pPr marL="171450" indent="-171450">
              <a:buFont typeface="Arial" panose="020B0604020202020204" pitchFamily="34" charset="0"/>
              <a:buChar char="•"/>
            </a:pPr>
            <a:r>
              <a:rPr lang="en-GB" dirty="0">
                <a:solidFill>
                  <a:schemeClr val="tx1"/>
                </a:solidFill>
                <a:latin typeface="Tw Cen MT" panose="020B0602020104020603" pitchFamily="34" charset="77"/>
              </a:rPr>
              <a:t>Maturity</a:t>
            </a:r>
          </a:p>
          <a:p>
            <a:pPr marL="171450" indent="-171450">
              <a:buFont typeface="Arial" panose="020B0604020202020204" pitchFamily="34" charset="0"/>
              <a:buChar char="•"/>
            </a:pPr>
            <a:r>
              <a:rPr lang="en-GB" dirty="0">
                <a:solidFill>
                  <a:schemeClr val="tx1"/>
                </a:solidFill>
                <a:latin typeface="Tw Cen MT" panose="020B0602020104020603" pitchFamily="34" charset="77"/>
              </a:rPr>
              <a:t>Responsibility</a:t>
            </a:r>
          </a:p>
        </p:txBody>
      </p:sp>
      <p:sp>
        <p:nvSpPr>
          <p:cNvPr id="16" name="TextBox 15">
            <a:extLst>
              <a:ext uri="{FF2B5EF4-FFF2-40B4-BE49-F238E27FC236}">
                <a16:creationId xmlns:a16="http://schemas.microsoft.com/office/drawing/2014/main" id="{F41A8FE9-451E-4144-BC29-EDAD0D8452E2}"/>
              </a:ext>
            </a:extLst>
          </p:cNvPr>
          <p:cNvSpPr txBox="1"/>
          <p:nvPr/>
        </p:nvSpPr>
        <p:spPr>
          <a:xfrm>
            <a:off x="2949677" y="1849867"/>
            <a:ext cx="3467211" cy="1600438"/>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3467211"/>
                      <a:gd name="connsiteY0" fmla="*/ 0 h 1600438"/>
                      <a:gd name="connsiteX1" fmla="*/ 693442 w 3467211"/>
                      <a:gd name="connsiteY1" fmla="*/ 0 h 1600438"/>
                      <a:gd name="connsiteX2" fmla="*/ 1352212 w 3467211"/>
                      <a:gd name="connsiteY2" fmla="*/ 0 h 1600438"/>
                      <a:gd name="connsiteX3" fmla="*/ 1976310 w 3467211"/>
                      <a:gd name="connsiteY3" fmla="*/ 0 h 1600438"/>
                      <a:gd name="connsiteX4" fmla="*/ 2739097 w 3467211"/>
                      <a:gd name="connsiteY4" fmla="*/ 0 h 1600438"/>
                      <a:gd name="connsiteX5" fmla="*/ 3467211 w 3467211"/>
                      <a:gd name="connsiteY5" fmla="*/ 0 h 1600438"/>
                      <a:gd name="connsiteX6" fmla="*/ 3467211 w 3467211"/>
                      <a:gd name="connsiteY6" fmla="*/ 565488 h 1600438"/>
                      <a:gd name="connsiteX7" fmla="*/ 3467211 w 3467211"/>
                      <a:gd name="connsiteY7" fmla="*/ 1066959 h 1600438"/>
                      <a:gd name="connsiteX8" fmla="*/ 3467211 w 3467211"/>
                      <a:gd name="connsiteY8" fmla="*/ 1600438 h 1600438"/>
                      <a:gd name="connsiteX9" fmla="*/ 2877785 w 3467211"/>
                      <a:gd name="connsiteY9" fmla="*/ 1600438 h 1600438"/>
                      <a:gd name="connsiteX10" fmla="*/ 2149671 w 3467211"/>
                      <a:gd name="connsiteY10" fmla="*/ 1600438 h 1600438"/>
                      <a:gd name="connsiteX11" fmla="*/ 1421557 w 3467211"/>
                      <a:gd name="connsiteY11" fmla="*/ 1600438 h 1600438"/>
                      <a:gd name="connsiteX12" fmla="*/ 728114 w 3467211"/>
                      <a:gd name="connsiteY12" fmla="*/ 1600438 h 1600438"/>
                      <a:gd name="connsiteX13" fmla="*/ 0 w 3467211"/>
                      <a:gd name="connsiteY13" fmla="*/ 1600438 h 1600438"/>
                      <a:gd name="connsiteX14" fmla="*/ 0 w 3467211"/>
                      <a:gd name="connsiteY14" fmla="*/ 1034950 h 1600438"/>
                      <a:gd name="connsiteX15" fmla="*/ 0 w 3467211"/>
                      <a:gd name="connsiteY15" fmla="*/ 517475 h 1600438"/>
                      <a:gd name="connsiteX16" fmla="*/ 0 w 3467211"/>
                      <a:gd name="connsiteY16"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7211" h="1600438" fill="none" extrusionOk="0">
                        <a:moveTo>
                          <a:pt x="0" y="0"/>
                        </a:moveTo>
                        <a:cubicBezTo>
                          <a:pt x="326194" y="21893"/>
                          <a:pt x="390825" y="17300"/>
                          <a:pt x="693442" y="0"/>
                        </a:cubicBezTo>
                        <a:cubicBezTo>
                          <a:pt x="996059" y="-17300"/>
                          <a:pt x="1048242" y="32907"/>
                          <a:pt x="1352212" y="0"/>
                        </a:cubicBezTo>
                        <a:cubicBezTo>
                          <a:pt x="1656182" y="-32907"/>
                          <a:pt x="1712989" y="14302"/>
                          <a:pt x="1976310" y="0"/>
                        </a:cubicBezTo>
                        <a:cubicBezTo>
                          <a:pt x="2239631" y="-14302"/>
                          <a:pt x="2443330" y="-17938"/>
                          <a:pt x="2739097" y="0"/>
                        </a:cubicBezTo>
                        <a:cubicBezTo>
                          <a:pt x="3034864" y="17938"/>
                          <a:pt x="3165254" y="4777"/>
                          <a:pt x="3467211" y="0"/>
                        </a:cubicBezTo>
                        <a:cubicBezTo>
                          <a:pt x="3467632" y="123517"/>
                          <a:pt x="3464239" y="298692"/>
                          <a:pt x="3467211" y="565488"/>
                        </a:cubicBezTo>
                        <a:cubicBezTo>
                          <a:pt x="3470183" y="832284"/>
                          <a:pt x="3449014" y="910940"/>
                          <a:pt x="3467211" y="1066959"/>
                        </a:cubicBezTo>
                        <a:cubicBezTo>
                          <a:pt x="3485408" y="1222978"/>
                          <a:pt x="3471251" y="1468541"/>
                          <a:pt x="3467211" y="1600438"/>
                        </a:cubicBezTo>
                        <a:cubicBezTo>
                          <a:pt x="3279564" y="1584995"/>
                          <a:pt x="3123849" y="1589094"/>
                          <a:pt x="2877785" y="1600438"/>
                        </a:cubicBezTo>
                        <a:cubicBezTo>
                          <a:pt x="2631721" y="1611782"/>
                          <a:pt x="2385832" y="1592735"/>
                          <a:pt x="2149671" y="1600438"/>
                        </a:cubicBezTo>
                        <a:cubicBezTo>
                          <a:pt x="1913510" y="1608141"/>
                          <a:pt x="1747559" y="1614309"/>
                          <a:pt x="1421557" y="1600438"/>
                        </a:cubicBezTo>
                        <a:cubicBezTo>
                          <a:pt x="1095555" y="1586567"/>
                          <a:pt x="937524" y="1576498"/>
                          <a:pt x="728114" y="1600438"/>
                        </a:cubicBezTo>
                        <a:cubicBezTo>
                          <a:pt x="518704" y="1624378"/>
                          <a:pt x="166643" y="1565931"/>
                          <a:pt x="0" y="1600438"/>
                        </a:cubicBezTo>
                        <a:cubicBezTo>
                          <a:pt x="5085" y="1486366"/>
                          <a:pt x="-8466" y="1178014"/>
                          <a:pt x="0" y="1034950"/>
                        </a:cubicBezTo>
                        <a:cubicBezTo>
                          <a:pt x="8466" y="891886"/>
                          <a:pt x="21431" y="751932"/>
                          <a:pt x="0" y="517475"/>
                        </a:cubicBezTo>
                        <a:cubicBezTo>
                          <a:pt x="-21431" y="283019"/>
                          <a:pt x="13735" y="165497"/>
                          <a:pt x="0" y="0"/>
                        </a:cubicBezTo>
                        <a:close/>
                      </a:path>
                      <a:path w="3467211" h="1600438" stroke="0" extrusionOk="0">
                        <a:moveTo>
                          <a:pt x="0" y="0"/>
                        </a:moveTo>
                        <a:cubicBezTo>
                          <a:pt x="223145" y="-28852"/>
                          <a:pt x="364068" y="-14782"/>
                          <a:pt x="624098" y="0"/>
                        </a:cubicBezTo>
                        <a:cubicBezTo>
                          <a:pt x="884128" y="14782"/>
                          <a:pt x="1045369" y="-27321"/>
                          <a:pt x="1317540" y="0"/>
                        </a:cubicBezTo>
                        <a:cubicBezTo>
                          <a:pt x="1589711" y="27321"/>
                          <a:pt x="1645149" y="-16094"/>
                          <a:pt x="1906966" y="0"/>
                        </a:cubicBezTo>
                        <a:cubicBezTo>
                          <a:pt x="2168783" y="16094"/>
                          <a:pt x="2473956" y="-10599"/>
                          <a:pt x="2669752" y="0"/>
                        </a:cubicBezTo>
                        <a:cubicBezTo>
                          <a:pt x="2865548" y="10599"/>
                          <a:pt x="3115316" y="-34435"/>
                          <a:pt x="3467211" y="0"/>
                        </a:cubicBezTo>
                        <a:cubicBezTo>
                          <a:pt x="3482781" y="253230"/>
                          <a:pt x="3491620" y="339531"/>
                          <a:pt x="3467211" y="517475"/>
                        </a:cubicBezTo>
                        <a:cubicBezTo>
                          <a:pt x="3442802" y="695419"/>
                          <a:pt x="3444928" y="794224"/>
                          <a:pt x="3467211" y="1002941"/>
                        </a:cubicBezTo>
                        <a:cubicBezTo>
                          <a:pt x="3489494" y="1211658"/>
                          <a:pt x="3461278" y="1461628"/>
                          <a:pt x="3467211" y="1600438"/>
                        </a:cubicBezTo>
                        <a:cubicBezTo>
                          <a:pt x="3340648" y="1589448"/>
                          <a:pt x="3071070" y="1614310"/>
                          <a:pt x="2877785" y="1600438"/>
                        </a:cubicBezTo>
                        <a:cubicBezTo>
                          <a:pt x="2684500" y="1586566"/>
                          <a:pt x="2492726" y="1606788"/>
                          <a:pt x="2184343" y="1600438"/>
                        </a:cubicBezTo>
                        <a:cubicBezTo>
                          <a:pt x="1875960" y="1594088"/>
                          <a:pt x="1648588" y="1606695"/>
                          <a:pt x="1456229" y="1600438"/>
                        </a:cubicBezTo>
                        <a:cubicBezTo>
                          <a:pt x="1263870" y="1594181"/>
                          <a:pt x="1018385" y="1596284"/>
                          <a:pt x="832131" y="1600438"/>
                        </a:cubicBezTo>
                        <a:cubicBezTo>
                          <a:pt x="645877" y="1604592"/>
                          <a:pt x="370590" y="1573851"/>
                          <a:pt x="0" y="1600438"/>
                        </a:cubicBezTo>
                        <a:cubicBezTo>
                          <a:pt x="20478" y="1398712"/>
                          <a:pt x="-23169" y="1270902"/>
                          <a:pt x="0" y="1066959"/>
                        </a:cubicBezTo>
                        <a:cubicBezTo>
                          <a:pt x="23169" y="863016"/>
                          <a:pt x="-22990" y="675387"/>
                          <a:pt x="0" y="549484"/>
                        </a:cubicBezTo>
                        <a:cubicBezTo>
                          <a:pt x="22990" y="423581"/>
                          <a:pt x="-11682" y="204215"/>
                          <a:pt x="0" y="0"/>
                        </a:cubicBezTo>
                        <a:close/>
                      </a:path>
                    </a:pathLst>
                  </a:custGeom>
                  <ask:type>
                    <ask:lineSketchFreehand/>
                  </ask:type>
                </ask:lineSketchStyleProps>
              </a:ext>
            </a:extLst>
          </a:ln>
        </p:spPr>
        <p:txBody>
          <a:bodyPr wrap="square">
            <a:spAutoFit/>
          </a:bodyPr>
          <a:lstStyle/>
          <a:p>
            <a:pPr algn="just"/>
            <a:r>
              <a:rPr lang="en-GB" b="1" dirty="0">
                <a:latin typeface="Tw Cen MT" panose="020B0602020104020603" pitchFamily="34" charset="77"/>
              </a:rPr>
              <a:t>Role</a:t>
            </a:r>
          </a:p>
          <a:p>
            <a:pPr algn="just"/>
            <a:endParaRPr lang="en-GB" b="1" dirty="0">
              <a:latin typeface="Tw Cen MT" panose="020B0602020104020603" pitchFamily="34" charset="77"/>
            </a:endParaRPr>
          </a:p>
          <a:p>
            <a:pPr algn="just"/>
            <a:r>
              <a:rPr lang="en-GB" dirty="0">
                <a:latin typeface="Tw Cen MT" panose="020B0602020104020603" pitchFamily="34" charset="77"/>
              </a:rPr>
              <a:t>The common room monitor is responsible for the daily upkeep of the common room. Their duties include conducting routine inspections of furniture as well as maintaining and updating the display boards.</a:t>
            </a:r>
            <a:endParaRPr lang="en-GB" b="1" dirty="0">
              <a:latin typeface="Tw Cen MT" panose="020B0602020104020603" pitchFamily="34" charset="77"/>
            </a:endParaRPr>
          </a:p>
        </p:txBody>
      </p:sp>
      <p:pic>
        <p:nvPicPr>
          <p:cNvPr id="2052" name="Picture 4">
            <a:extLst>
              <a:ext uri="{FF2B5EF4-FFF2-40B4-BE49-F238E27FC236}">
                <a16:creationId xmlns:a16="http://schemas.microsoft.com/office/drawing/2014/main" id="{D019427E-2E7A-0F43-8F91-5B1B2C15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68" y="1658640"/>
            <a:ext cx="2432142" cy="1828971"/>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Sixth Form Resources | School library displays, Library displays, School  library">
            <a:extLst>
              <a:ext uri="{FF2B5EF4-FFF2-40B4-BE49-F238E27FC236}">
                <a16:creationId xmlns:a16="http://schemas.microsoft.com/office/drawing/2014/main" id="{8FE1FD59-95AE-0740-8982-8AE69D0FE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889" y="7482324"/>
            <a:ext cx="3655546" cy="1765527"/>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21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78"/>
        <p:cNvGrpSpPr/>
        <p:nvPr/>
      </p:nvGrpSpPr>
      <p:grpSpPr>
        <a:xfrm>
          <a:off x="0" y="0"/>
          <a:ext cx="0" cy="0"/>
          <a:chOff x="0" y="0"/>
          <a:chExt cx="0" cy="0"/>
        </a:xfrm>
      </p:grpSpPr>
      <p:sp>
        <p:nvSpPr>
          <p:cNvPr id="8" name="TextBox 7">
            <a:extLst>
              <a:ext uri="{FF2B5EF4-FFF2-40B4-BE49-F238E27FC236}">
                <a16:creationId xmlns:a16="http://schemas.microsoft.com/office/drawing/2014/main" id="{1AF32DDA-C1FC-5A43-A18E-B8646B86FC89}"/>
              </a:ext>
            </a:extLst>
          </p:cNvPr>
          <p:cNvSpPr txBox="1"/>
          <p:nvPr/>
        </p:nvSpPr>
        <p:spPr>
          <a:xfrm>
            <a:off x="3429000" y="1158733"/>
            <a:ext cx="2951138" cy="1651816"/>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2951138"/>
                      <a:gd name="connsiteY0" fmla="*/ 0 h 1651816"/>
                      <a:gd name="connsiteX1" fmla="*/ 590228 w 2951138"/>
                      <a:gd name="connsiteY1" fmla="*/ 0 h 1651816"/>
                      <a:gd name="connsiteX2" fmla="*/ 1150944 w 2951138"/>
                      <a:gd name="connsiteY2" fmla="*/ 0 h 1651816"/>
                      <a:gd name="connsiteX3" fmla="*/ 1682149 w 2951138"/>
                      <a:gd name="connsiteY3" fmla="*/ 0 h 1651816"/>
                      <a:gd name="connsiteX4" fmla="*/ 2331399 w 2951138"/>
                      <a:gd name="connsiteY4" fmla="*/ 0 h 1651816"/>
                      <a:gd name="connsiteX5" fmla="*/ 2951138 w 2951138"/>
                      <a:gd name="connsiteY5" fmla="*/ 0 h 1651816"/>
                      <a:gd name="connsiteX6" fmla="*/ 2951138 w 2951138"/>
                      <a:gd name="connsiteY6" fmla="*/ 583642 h 1651816"/>
                      <a:gd name="connsiteX7" fmla="*/ 2951138 w 2951138"/>
                      <a:gd name="connsiteY7" fmla="*/ 1101211 h 1651816"/>
                      <a:gd name="connsiteX8" fmla="*/ 2951138 w 2951138"/>
                      <a:gd name="connsiteY8" fmla="*/ 1651816 h 1651816"/>
                      <a:gd name="connsiteX9" fmla="*/ 2449445 w 2951138"/>
                      <a:gd name="connsiteY9" fmla="*/ 1651816 h 1651816"/>
                      <a:gd name="connsiteX10" fmla="*/ 1829706 w 2951138"/>
                      <a:gd name="connsiteY10" fmla="*/ 1651816 h 1651816"/>
                      <a:gd name="connsiteX11" fmla="*/ 1209967 w 2951138"/>
                      <a:gd name="connsiteY11" fmla="*/ 1651816 h 1651816"/>
                      <a:gd name="connsiteX12" fmla="*/ 619739 w 2951138"/>
                      <a:gd name="connsiteY12" fmla="*/ 1651816 h 1651816"/>
                      <a:gd name="connsiteX13" fmla="*/ 0 w 2951138"/>
                      <a:gd name="connsiteY13" fmla="*/ 1651816 h 1651816"/>
                      <a:gd name="connsiteX14" fmla="*/ 0 w 2951138"/>
                      <a:gd name="connsiteY14" fmla="*/ 1068174 h 1651816"/>
                      <a:gd name="connsiteX15" fmla="*/ 0 w 2951138"/>
                      <a:gd name="connsiteY15" fmla="*/ 534087 h 1651816"/>
                      <a:gd name="connsiteX16" fmla="*/ 0 w 2951138"/>
                      <a:gd name="connsiteY16" fmla="*/ 0 h 165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1138" h="1651816" fill="none" extrusionOk="0">
                        <a:moveTo>
                          <a:pt x="0" y="0"/>
                        </a:moveTo>
                        <a:cubicBezTo>
                          <a:pt x="240282" y="-26191"/>
                          <a:pt x="410975" y="89"/>
                          <a:pt x="590228" y="0"/>
                        </a:cubicBezTo>
                        <a:cubicBezTo>
                          <a:pt x="769481" y="-89"/>
                          <a:pt x="975639" y="1456"/>
                          <a:pt x="1150944" y="0"/>
                        </a:cubicBezTo>
                        <a:cubicBezTo>
                          <a:pt x="1326249" y="-1456"/>
                          <a:pt x="1435458" y="-21417"/>
                          <a:pt x="1682149" y="0"/>
                        </a:cubicBezTo>
                        <a:cubicBezTo>
                          <a:pt x="1928840" y="21417"/>
                          <a:pt x="2093918" y="-19196"/>
                          <a:pt x="2331399" y="0"/>
                        </a:cubicBezTo>
                        <a:cubicBezTo>
                          <a:pt x="2568880" y="19196"/>
                          <a:pt x="2719714" y="11984"/>
                          <a:pt x="2951138" y="0"/>
                        </a:cubicBezTo>
                        <a:cubicBezTo>
                          <a:pt x="2947690" y="222440"/>
                          <a:pt x="2934411" y="382128"/>
                          <a:pt x="2951138" y="583642"/>
                        </a:cubicBezTo>
                        <a:cubicBezTo>
                          <a:pt x="2967865" y="785156"/>
                          <a:pt x="2931637" y="969474"/>
                          <a:pt x="2951138" y="1101211"/>
                        </a:cubicBezTo>
                        <a:cubicBezTo>
                          <a:pt x="2970639" y="1232948"/>
                          <a:pt x="2935150" y="1430222"/>
                          <a:pt x="2951138" y="1651816"/>
                        </a:cubicBezTo>
                        <a:cubicBezTo>
                          <a:pt x="2800625" y="1660715"/>
                          <a:pt x="2646656" y="1675115"/>
                          <a:pt x="2449445" y="1651816"/>
                        </a:cubicBezTo>
                        <a:cubicBezTo>
                          <a:pt x="2252234" y="1628517"/>
                          <a:pt x="1970659" y="1632950"/>
                          <a:pt x="1829706" y="1651816"/>
                        </a:cubicBezTo>
                        <a:cubicBezTo>
                          <a:pt x="1688753" y="1670682"/>
                          <a:pt x="1446691" y="1654001"/>
                          <a:pt x="1209967" y="1651816"/>
                        </a:cubicBezTo>
                        <a:cubicBezTo>
                          <a:pt x="973243" y="1649631"/>
                          <a:pt x="832143" y="1655641"/>
                          <a:pt x="619739" y="1651816"/>
                        </a:cubicBezTo>
                        <a:cubicBezTo>
                          <a:pt x="407335" y="1647991"/>
                          <a:pt x="172951" y="1636025"/>
                          <a:pt x="0" y="1651816"/>
                        </a:cubicBezTo>
                        <a:cubicBezTo>
                          <a:pt x="5167" y="1502701"/>
                          <a:pt x="7296" y="1238699"/>
                          <a:pt x="0" y="1068174"/>
                        </a:cubicBezTo>
                        <a:cubicBezTo>
                          <a:pt x="-7296" y="897649"/>
                          <a:pt x="-13458" y="660119"/>
                          <a:pt x="0" y="534087"/>
                        </a:cubicBezTo>
                        <a:cubicBezTo>
                          <a:pt x="13458" y="408055"/>
                          <a:pt x="16739" y="134028"/>
                          <a:pt x="0" y="0"/>
                        </a:cubicBezTo>
                        <a:close/>
                      </a:path>
                      <a:path w="2951138" h="1651816" stroke="0" extrusionOk="0">
                        <a:moveTo>
                          <a:pt x="0" y="0"/>
                        </a:moveTo>
                        <a:cubicBezTo>
                          <a:pt x="213766" y="-23973"/>
                          <a:pt x="369178" y="17967"/>
                          <a:pt x="531205" y="0"/>
                        </a:cubicBezTo>
                        <a:cubicBezTo>
                          <a:pt x="693232" y="-17967"/>
                          <a:pt x="932710" y="9608"/>
                          <a:pt x="1121432" y="0"/>
                        </a:cubicBezTo>
                        <a:cubicBezTo>
                          <a:pt x="1310154" y="-9608"/>
                          <a:pt x="1461221" y="-18618"/>
                          <a:pt x="1623126" y="0"/>
                        </a:cubicBezTo>
                        <a:cubicBezTo>
                          <a:pt x="1785031" y="18618"/>
                          <a:pt x="2106246" y="186"/>
                          <a:pt x="2272376" y="0"/>
                        </a:cubicBezTo>
                        <a:cubicBezTo>
                          <a:pt x="2438506" y="-186"/>
                          <a:pt x="2810599" y="-32598"/>
                          <a:pt x="2951138" y="0"/>
                        </a:cubicBezTo>
                        <a:cubicBezTo>
                          <a:pt x="2968167" y="213429"/>
                          <a:pt x="2965334" y="315749"/>
                          <a:pt x="2951138" y="534087"/>
                        </a:cubicBezTo>
                        <a:cubicBezTo>
                          <a:pt x="2936942" y="752425"/>
                          <a:pt x="2952406" y="828394"/>
                          <a:pt x="2951138" y="1035138"/>
                        </a:cubicBezTo>
                        <a:cubicBezTo>
                          <a:pt x="2949870" y="1241882"/>
                          <a:pt x="2946630" y="1442959"/>
                          <a:pt x="2951138" y="1651816"/>
                        </a:cubicBezTo>
                        <a:cubicBezTo>
                          <a:pt x="2750503" y="1631286"/>
                          <a:pt x="2686235" y="1664783"/>
                          <a:pt x="2449445" y="1651816"/>
                        </a:cubicBezTo>
                        <a:cubicBezTo>
                          <a:pt x="2212655" y="1638849"/>
                          <a:pt x="1981952" y="1662430"/>
                          <a:pt x="1859217" y="1651816"/>
                        </a:cubicBezTo>
                        <a:cubicBezTo>
                          <a:pt x="1736482" y="1641202"/>
                          <a:pt x="1372370" y="1637004"/>
                          <a:pt x="1239478" y="1651816"/>
                        </a:cubicBezTo>
                        <a:cubicBezTo>
                          <a:pt x="1106586" y="1666628"/>
                          <a:pt x="860312" y="1663980"/>
                          <a:pt x="708273" y="1651816"/>
                        </a:cubicBezTo>
                        <a:cubicBezTo>
                          <a:pt x="556234" y="1639652"/>
                          <a:pt x="229005" y="1631588"/>
                          <a:pt x="0" y="1651816"/>
                        </a:cubicBezTo>
                        <a:cubicBezTo>
                          <a:pt x="-20546" y="1418177"/>
                          <a:pt x="-8893" y="1351941"/>
                          <a:pt x="0" y="1101211"/>
                        </a:cubicBezTo>
                        <a:cubicBezTo>
                          <a:pt x="8893" y="850482"/>
                          <a:pt x="-10752" y="785630"/>
                          <a:pt x="0" y="567123"/>
                        </a:cubicBezTo>
                        <a:cubicBezTo>
                          <a:pt x="10752" y="348616"/>
                          <a:pt x="-8951" y="256900"/>
                          <a:pt x="0" y="0"/>
                        </a:cubicBezTo>
                        <a:close/>
                      </a:path>
                    </a:pathLst>
                  </a:custGeom>
                  <ask:type>
                    <ask:lineSketchFreehand/>
                  </ask:type>
                </ask:lineSketchStyleProps>
              </a:ext>
            </a:extLst>
          </a:ln>
        </p:spPr>
        <p:txBody>
          <a:bodyPr wrap="square">
            <a:spAutoFit/>
          </a:bodyPr>
          <a:lstStyle/>
          <a:p>
            <a:pPr algn="just"/>
            <a:r>
              <a:rPr lang="en-GB" b="1" dirty="0">
                <a:latin typeface="Tw Cen MT" panose="020B0602020104020603" pitchFamily="34" charset="77"/>
              </a:rPr>
              <a:t>Role</a:t>
            </a:r>
          </a:p>
          <a:p>
            <a:pPr algn="just"/>
            <a:endParaRPr lang="en-GB" dirty="0">
              <a:latin typeface="Tw Cen MT" panose="020B0602020104020603" pitchFamily="34" charset="77"/>
            </a:endParaRPr>
          </a:p>
          <a:p>
            <a:pPr algn="just"/>
            <a:r>
              <a:rPr lang="en-GB" dirty="0">
                <a:latin typeface="Tw Cen MT" panose="020B0602020104020603" pitchFamily="34" charset="77"/>
              </a:rPr>
              <a:t>A school events assistant supports with the planning and delivery of key school events. From taking part in the day with younger students to communicating with external visitors. </a:t>
            </a:r>
          </a:p>
        </p:txBody>
      </p:sp>
      <p:sp>
        <p:nvSpPr>
          <p:cNvPr id="5" name="Google Shape;10457;p50">
            <a:extLst>
              <a:ext uri="{FF2B5EF4-FFF2-40B4-BE49-F238E27FC236}">
                <a16:creationId xmlns:a16="http://schemas.microsoft.com/office/drawing/2014/main" id="{90191580-C074-584F-BBB4-695AD03B2135}"/>
              </a:ext>
            </a:extLst>
          </p:cNvPr>
          <p:cNvSpPr txBox="1">
            <a:spLocks noGrp="1"/>
          </p:cNvSpPr>
          <p:nvPr>
            <p:ph type="title"/>
          </p:nvPr>
        </p:nvSpPr>
        <p:spPr>
          <a:xfrm>
            <a:off x="457201" y="273509"/>
            <a:ext cx="6172425" cy="818661"/>
          </a:xfrm>
          <a:prstGeom prst="rect">
            <a:avLst/>
          </a:prstGeom>
        </p:spPr>
        <p:txBody>
          <a:bodyPr spcFirstLastPara="1" wrap="square" lIns="176078" tIns="176078" rIns="176078" bIns="176078" anchor="t" anchorCtr="0">
            <a:noAutofit/>
          </a:bodyPr>
          <a:lstStyle/>
          <a:p>
            <a:r>
              <a:rPr lang="en-GB" sz="3000" dirty="0">
                <a:solidFill>
                  <a:schemeClr val="tx1"/>
                </a:solidFill>
              </a:rPr>
              <a:t>School events assistant</a:t>
            </a:r>
            <a:endParaRPr sz="3000" dirty="0">
              <a:solidFill>
                <a:schemeClr val="tx1"/>
              </a:solidFill>
            </a:endParaRPr>
          </a:p>
        </p:txBody>
      </p:sp>
      <p:sp>
        <p:nvSpPr>
          <p:cNvPr id="6" name="TextBox 5">
            <a:extLst>
              <a:ext uri="{FF2B5EF4-FFF2-40B4-BE49-F238E27FC236}">
                <a16:creationId xmlns:a16="http://schemas.microsoft.com/office/drawing/2014/main" id="{06E54E0A-1F22-614B-92F5-985C30CCAD8F}"/>
              </a:ext>
            </a:extLst>
          </p:cNvPr>
          <p:cNvSpPr txBox="1"/>
          <p:nvPr/>
        </p:nvSpPr>
        <p:spPr>
          <a:xfrm>
            <a:off x="520905" y="3676981"/>
            <a:ext cx="5816189" cy="2893100"/>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5816189"/>
                      <a:gd name="connsiteY0" fmla="*/ 0 h 2893100"/>
                      <a:gd name="connsiteX1" fmla="*/ 704405 w 5816189"/>
                      <a:gd name="connsiteY1" fmla="*/ 0 h 2893100"/>
                      <a:gd name="connsiteX2" fmla="*/ 1350648 w 5816189"/>
                      <a:gd name="connsiteY2" fmla="*/ 0 h 2893100"/>
                      <a:gd name="connsiteX3" fmla="*/ 1822406 w 5816189"/>
                      <a:gd name="connsiteY3" fmla="*/ 0 h 2893100"/>
                      <a:gd name="connsiteX4" fmla="*/ 2410487 w 5816189"/>
                      <a:gd name="connsiteY4" fmla="*/ 0 h 2893100"/>
                      <a:gd name="connsiteX5" fmla="*/ 2940407 w 5816189"/>
                      <a:gd name="connsiteY5" fmla="*/ 0 h 2893100"/>
                      <a:gd name="connsiteX6" fmla="*/ 3528488 w 5816189"/>
                      <a:gd name="connsiteY6" fmla="*/ 0 h 2893100"/>
                      <a:gd name="connsiteX7" fmla="*/ 4174731 w 5816189"/>
                      <a:gd name="connsiteY7" fmla="*/ 0 h 2893100"/>
                      <a:gd name="connsiteX8" fmla="*/ 4762813 w 5816189"/>
                      <a:gd name="connsiteY8" fmla="*/ 0 h 2893100"/>
                      <a:gd name="connsiteX9" fmla="*/ 5816189 w 5816189"/>
                      <a:gd name="connsiteY9" fmla="*/ 0 h 2893100"/>
                      <a:gd name="connsiteX10" fmla="*/ 5816189 w 5816189"/>
                      <a:gd name="connsiteY10" fmla="*/ 578620 h 2893100"/>
                      <a:gd name="connsiteX11" fmla="*/ 5816189 w 5816189"/>
                      <a:gd name="connsiteY11" fmla="*/ 1186171 h 2893100"/>
                      <a:gd name="connsiteX12" fmla="*/ 5816189 w 5816189"/>
                      <a:gd name="connsiteY12" fmla="*/ 1677998 h 2893100"/>
                      <a:gd name="connsiteX13" fmla="*/ 5816189 w 5816189"/>
                      <a:gd name="connsiteY13" fmla="*/ 2256618 h 2893100"/>
                      <a:gd name="connsiteX14" fmla="*/ 5816189 w 5816189"/>
                      <a:gd name="connsiteY14" fmla="*/ 2893100 h 2893100"/>
                      <a:gd name="connsiteX15" fmla="*/ 5228108 w 5816189"/>
                      <a:gd name="connsiteY15" fmla="*/ 2893100 h 2893100"/>
                      <a:gd name="connsiteX16" fmla="*/ 4756350 w 5816189"/>
                      <a:gd name="connsiteY16" fmla="*/ 2893100 h 2893100"/>
                      <a:gd name="connsiteX17" fmla="*/ 4110107 w 5816189"/>
                      <a:gd name="connsiteY17" fmla="*/ 2893100 h 2893100"/>
                      <a:gd name="connsiteX18" fmla="*/ 3522026 w 5816189"/>
                      <a:gd name="connsiteY18" fmla="*/ 2893100 h 2893100"/>
                      <a:gd name="connsiteX19" fmla="*/ 2933944 w 5816189"/>
                      <a:gd name="connsiteY19" fmla="*/ 2893100 h 2893100"/>
                      <a:gd name="connsiteX20" fmla="*/ 2287701 w 5816189"/>
                      <a:gd name="connsiteY20" fmla="*/ 2893100 h 2893100"/>
                      <a:gd name="connsiteX21" fmla="*/ 1815943 w 5816189"/>
                      <a:gd name="connsiteY21" fmla="*/ 2893100 h 2893100"/>
                      <a:gd name="connsiteX22" fmla="*/ 1227862 w 5816189"/>
                      <a:gd name="connsiteY22" fmla="*/ 2893100 h 2893100"/>
                      <a:gd name="connsiteX23" fmla="*/ 0 w 5816189"/>
                      <a:gd name="connsiteY23" fmla="*/ 2893100 h 2893100"/>
                      <a:gd name="connsiteX24" fmla="*/ 0 w 5816189"/>
                      <a:gd name="connsiteY24" fmla="*/ 2401273 h 2893100"/>
                      <a:gd name="connsiteX25" fmla="*/ 0 w 5816189"/>
                      <a:gd name="connsiteY25" fmla="*/ 1793722 h 2893100"/>
                      <a:gd name="connsiteX26" fmla="*/ 0 w 5816189"/>
                      <a:gd name="connsiteY26" fmla="*/ 1157240 h 2893100"/>
                      <a:gd name="connsiteX27" fmla="*/ 0 w 5816189"/>
                      <a:gd name="connsiteY27" fmla="*/ 520758 h 2893100"/>
                      <a:gd name="connsiteX28" fmla="*/ 0 w 5816189"/>
                      <a:gd name="connsiteY28"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16189" h="2893100" fill="none" extrusionOk="0">
                        <a:moveTo>
                          <a:pt x="0" y="0"/>
                        </a:moveTo>
                        <a:cubicBezTo>
                          <a:pt x="326567" y="13454"/>
                          <a:pt x="513124" y="-13093"/>
                          <a:pt x="704405" y="0"/>
                        </a:cubicBezTo>
                        <a:cubicBezTo>
                          <a:pt x="895687" y="13093"/>
                          <a:pt x="1071526" y="-30452"/>
                          <a:pt x="1350648" y="0"/>
                        </a:cubicBezTo>
                        <a:cubicBezTo>
                          <a:pt x="1629770" y="30452"/>
                          <a:pt x="1697644" y="16103"/>
                          <a:pt x="1822406" y="0"/>
                        </a:cubicBezTo>
                        <a:cubicBezTo>
                          <a:pt x="1947168" y="-16103"/>
                          <a:pt x="2261268" y="-22046"/>
                          <a:pt x="2410487" y="0"/>
                        </a:cubicBezTo>
                        <a:cubicBezTo>
                          <a:pt x="2559706" y="22046"/>
                          <a:pt x="2782861" y="-22859"/>
                          <a:pt x="2940407" y="0"/>
                        </a:cubicBezTo>
                        <a:cubicBezTo>
                          <a:pt x="3097953" y="22859"/>
                          <a:pt x="3337200" y="-22901"/>
                          <a:pt x="3528488" y="0"/>
                        </a:cubicBezTo>
                        <a:cubicBezTo>
                          <a:pt x="3719776" y="22901"/>
                          <a:pt x="3976406" y="9758"/>
                          <a:pt x="4174731" y="0"/>
                        </a:cubicBezTo>
                        <a:cubicBezTo>
                          <a:pt x="4373056" y="-9758"/>
                          <a:pt x="4548472" y="3211"/>
                          <a:pt x="4762813" y="0"/>
                        </a:cubicBezTo>
                        <a:cubicBezTo>
                          <a:pt x="4977154" y="-3211"/>
                          <a:pt x="5480800" y="45922"/>
                          <a:pt x="5816189" y="0"/>
                        </a:cubicBezTo>
                        <a:cubicBezTo>
                          <a:pt x="5800256" y="187594"/>
                          <a:pt x="5803555" y="302782"/>
                          <a:pt x="5816189" y="578620"/>
                        </a:cubicBezTo>
                        <a:cubicBezTo>
                          <a:pt x="5828823" y="854458"/>
                          <a:pt x="5802517" y="912855"/>
                          <a:pt x="5816189" y="1186171"/>
                        </a:cubicBezTo>
                        <a:cubicBezTo>
                          <a:pt x="5829861" y="1459487"/>
                          <a:pt x="5822914" y="1496062"/>
                          <a:pt x="5816189" y="1677998"/>
                        </a:cubicBezTo>
                        <a:cubicBezTo>
                          <a:pt x="5809464" y="1859934"/>
                          <a:pt x="5826911" y="2073467"/>
                          <a:pt x="5816189" y="2256618"/>
                        </a:cubicBezTo>
                        <a:cubicBezTo>
                          <a:pt x="5805467" y="2439769"/>
                          <a:pt x="5842523" y="2640559"/>
                          <a:pt x="5816189" y="2893100"/>
                        </a:cubicBezTo>
                        <a:cubicBezTo>
                          <a:pt x="5684427" y="2899064"/>
                          <a:pt x="5373939" y="2920100"/>
                          <a:pt x="5228108" y="2893100"/>
                        </a:cubicBezTo>
                        <a:cubicBezTo>
                          <a:pt x="5082277" y="2866100"/>
                          <a:pt x="4915349" y="2884096"/>
                          <a:pt x="4756350" y="2893100"/>
                        </a:cubicBezTo>
                        <a:cubicBezTo>
                          <a:pt x="4597351" y="2902104"/>
                          <a:pt x="4296183" y="2913348"/>
                          <a:pt x="4110107" y="2893100"/>
                        </a:cubicBezTo>
                        <a:cubicBezTo>
                          <a:pt x="3924031" y="2872852"/>
                          <a:pt x="3715046" y="2875609"/>
                          <a:pt x="3522026" y="2893100"/>
                        </a:cubicBezTo>
                        <a:cubicBezTo>
                          <a:pt x="3329006" y="2910591"/>
                          <a:pt x="3183451" y="2877298"/>
                          <a:pt x="2933944" y="2893100"/>
                        </a:cubicBezTo>
                        <a:cubicBezTo>
                          <a:pt x="2684437" y="2908902"/>
                          <a:pt x="2543642" y="2882742"/>
                          <a:pt x="2287701" y="2893100"/>
                        </a:cubicBezTo>
                        <a:cubicBezTo>
                          <a:pt x="2031760" y="2903458"/>
                          <a:pt x="1978680" y="2912848"/>
                          <a:pt x="1815943" y="2893100"/>
                        </a:cubicBezTo>
                        <a:cubicBezTo>
                          <a:pt x="1653206" y="2873352"/>
                          <a:pt x="1497644" y="2876307"/>
                          <a:pt x="1227862" y="2893100"/>
                        </a:cubicBezTo>
                        <a:cubicBezTo>
                          <a:pt x="958080" y="2909893"/>
                          <a:pt x="453936" y="2878258"/>
                          <a:pt x="0" y="2893100"/>
                        </a:cubicBezTo>
                        <a:cubicBezTo>
                          <a:pt x="12425" y="2656699"/>
                          <a:pt x="-9360" y="2577426"/>
                          <a:pt x="0" y="2401273"/>
                        </a:cubicBezTo>
                        <a:cubicBezTo>
                          <a:pt x="9360" y="2225120"/>
                          <a:pt x="-29936" y="2047209"/>
                          <a:pt x="0" y="1793722"/>
                        </a:cubicBezTo>
                        <a:cubicBezTo>
                          <a:pt x="29936" y="1540235"/>
                          <a:pt x="8643" y="1348033"/>
                          <a:pt x="0" y="1157240"/>
                        </a:cubicBezTo>
                        <a:cubicBezTo>
                          <a:pt x="-8643" y="966447"/>
                          <a:pt x="-9621" y="775955"/>
                          <a:pt x="0" y="520758"/>
                        </a:cubicBezTo>
                        <a:cubicBezTo>
                          <a:pt x="9621" y="265561"/>
                          <a:pt x="-13141" y="168762"/>
                          <a:pt x="0" y="0"/>
                        </a:cubicBezTo>
                        <a:close/>
                      </a:path>
                      <a:path w="5816189" h="2893100" stroke="0" extrusionOk="0">
                        <a:moveTo>
                          <a:pt x="0" y="0"/>
                        </a:moveTo>
                        <a:cubicBezTo>
                          <a:pt x="236961" y="-13844"/>
                          <a:pt x="301831" y="10900"/>
                          <a:pt x="529919" y="0"/>
                        </a:cubicBezTo>
                        <a:cubicBezTo>
                          <a:pt x="758007" y="-10900"/>
                          <a:pt x="960293" y="-26979"/>
                          <a:pt x="1176163" y="0"/>
                        </a:cubicBezTo>
                        <a:cubicBezTo>
                          <a:pt x="1392033" y="26979"/>
                          <a:pt x="1522484" y="-6273"/>
                          <a:pt x="1647920" y="0"/>
                        </a:cubicBezTo>
                        <a:cubicBezTo>
                          <a:pt x="1773356" y="6273"/>
                          <a:pt x="2061968" y="-29538"/>
                          <a:pt x="2410487" y="0"/>
                        </a:cubicBezTo>
                        <a:cubicBezTo>
                          <a:pt x="2759006" y="29538"/>
                          <a:pt x="2783642" y="-20987"/>
                          <a:pt x="2940407" y="0"/>
                        </a:cubicBezTo>
                        <a:cubicBezTo>
                          <a:pt x="3097172" y="20987"/>
                          <a:pt x="3290664" y="23457"/>
                          <a:pt x="3528488" y="0"/>
                        </a:cubicBezTo>
                        <a:cubicBezTo>
                          <a:pt x="3766312" y="-23457"/>
                          <a:pt x="3883341" y="24506"/>
                          <a:pt x="4174731" y="0"/>
                        </a:cubicBezTo>
                        <a:cubicBezTo>
                          <a:pt x="4466121" y="-24506"/>
                          <a:pt x="4456157" y="-8311"/>
                          <a:pt x="4646489" y="0"/>
                        </a:cubicBezTo>
                        <a:cubicBezTo>
                          <a:pt x="4836821" y="8311"/>
                          <a:pt x="5251552" y="42735"/>
                          <a:pt x="5816189" y="0"/>
                        </a:cubicBezTo>
                        <a:cubicBezTo>
                          <a:pt x="5796924" y="220929"/>
                          <a:pt x="5820816" y="317753"/>
                          <a:pt x="5816189" y="520758"/>
                        </a:cubicBezTo>
                        <a:cubicBezTo>
                          <a:pt x="5811562" y="723763"/>
                          <a:pt x="5807172" y="887464"/>
                          <a:pt x="5816189" y="1070447"/>
                        </a:cubicBezTo>
                        <a:cubicBezTo>
                          <a:pt x="5825206" y="1253430"/>
                          <a:pt x="5815376" y="1454373"/>
                          <a:pt x="5816189" y="1562274"/>
                        </a:cubicBezTo>
                        <a:cubicBezTo>
                          <a:pt x="5817002" y="1670175"/>
                          <a:pt x="5842596" y="2067268"/>
                          <a:pt x="5816189" y="2198756"/>
                        </a:cubicBezTo>
                        <a:cubicBezTo>
                          <a:pt x="5789782" y="2330244"/>
                          <a:pt x="5816185" y="2751111"/>
                          <a:pt x="5816189" y="2893100"/>
                        </a:cubicBezTo>
                        <a:cubicBezTo>
                          <a:pt x="5629874" y="2865154"/>
                          <a:pt x="5247630" y="2858579"/>
                          <a:pt x="5053622" y="2893100"/>
                        </a:cubicBezTo>
                        <a:cubicBezTo>
                          <a:pt x="4859614" y="2927621"/>
                          <a:pt x="4642960" y="2919230"/>
                          <a:pt x="4523703" y="2893100"/>
                        </a:cubicBezTo>
                        <a:cubicBezTo>
                          <a:pt x="4404446" y="2866970"/>
                          <a:pt x="4130790" y="2903046"/>
                          <a:pt x="3935621" y="2893100"/>
                        </a:cubicBezTo>
                        <a:cubicBezTo>
                          <a:pt x="3740452" y="2883154"/>
                          <a:pt x="3633325" y="2916171"/>
                          <a:pt x="3405702" y="2893100"/>
                        </a:cubicBezTo>
                        <a:cubicBezTo>
                          <a:pt x="3178079" y="2870029"/>
                          <a:pt x="2921339" y="2908443"/>
                          <a:pt x="2701297" y="2893100"/>
                        </a:cubicBezTo>
                        <a:cubicBezTo>
                          <a:pt x="2481256" y="2877757"/>
                          <a:pt x="2299393" y="2913231"/>
                          <a:pt x="2171377" y="2893100"/>
                        </a:cubicBezTo>
                        <a:cubicBezTo>
                          <a:pt x="2043361" y="2872969"/>
                          <a:pt x="1762124" y="2885291"/>
                          <a:pt x="1641458" y="2893100"/>
                        </a:cubicBezTo>
                        <a:cubicBezTo>
                          <a:pt x="1520792" y="2900909"/>
                          <a:pt x="1065910" y="2884000"/>
                          <a:pt x="878891" y="2893100"/>
                        </a:cubicBezTo>
                        <a:cubicBezTo>
                          <a:pt x="691872" y="2902200"/>
                          <a:pt x="245155" y="2873328"/>
                          <a:pt x="0" y="2893100"/>
                        </a:cubicBezTo>
                        <a:cubicBezTo>
                          <a:pt x="3083" y="2646929"/>
                          <a:pt x="20931" y="2474376"/>
                          <a:pt x="0" y="2314480"/>
                        </a:cubicBezTo>
                        <a:cubicBezTo>
                          <a:pt x="-20931" y="2154584"/>
                          <a:pt x="-14559" y="1997968"/>
                          <a:pt x="0" y="1706929"/>
                        </a:cubicBezTo>
                        <a:cubicBezTo>
                          <a:pt x="14559" y="1415890"/>
                          <a:pt x="4183" y="1380644"/>
                          <a:pt x="0" y="1070447"/>
                        </a:cubicBezTo>
                        <a:cubicBezTo>
                          <a:pt x="-4183" y="760250"/>
                          <a:pt x="-15539" y="369120"/>
                          <a:pt x="0" y="0"/>
                        </a:cubicBezTo>
                        <a:close/>
                      </a:path>
                    </a:pathLst>
                  </a:custGeom>
                  <ask:type>
                    <ask:lineSketchFreehand/>
                  </ask:type>
                </ask:lineSketchStyleProps>
              </a:ext>
            </a:extLst>
          </a:ln>
        </p:spPr>
        <p:txBody>
          <a:bodyPr wrap="square">
            <a:spAutoFit/>
          </a:bodyPr>
          <a:lstStyle/>
          <a:p>
            <a:pPr algn="just"/>
            <a:r>
              <a:rPr lang="en-GB" b="1" dirty="0">
                <a:solidFill>
                  <a:schemeClr val="bg2"/>
                </a:solidFill>
                <a:latin typeface="Tw Cen MT" panose="020B0602020104020603" pitchFamily="34" charset="77"/>
                <a:cs typeface="Arial" panose="020B0604020202020204" pitchFamily="34" charset="0"/>
              </a:rPr>
              <a:t>Responsibilities</a:t>
            </a:r>
          </a:p>
          <a:p>
            <a:pPr algn="just"/>
            <a:endParaRPr lang="en-GB" b="1" dirty="0">
              <a:solidFill>
                <a:schemeClr val="bg2"/>
              </a:solidFill>
              <a:latin typeface="Tw Cen MT" panose="020B0602020104020603" pitchFamily="34" charset="77"/>
              <a:cs typeface="Arial" panose="020B0604020202020204" pitchFamily="34" charset="0"/>
            </a:endParaRPr>
          </a:p>
          <a:p>
            <a:pPr algn="just"/>
            <a:r>
              <a:rPr lang="en-GB" b="1" dirty="0">
                <a:solidFill>
                  <a:schemeClr val="bg2"/>
                </a:solidFill>
                <a:latin typeface="Tw Cen MT" panose="020B0602020104020603" pitchFamily="34" charset="77"/>
              </a:rPr>
              <a:t>The role of a school events assistant is to:</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rPr>
              <a:t>support with the </a:t>
            </a:r>
            <a:r>
              <a:rPr lang="en-GB" b="1" dirty="0">
                <a:solidFill>
                  <a:schemeClr val="bg2"/>
                </a:solidFill>
                <a:latin typeface="Tw Cen MT" panose="020B0602020104020603" pitchFamily="34" charset="77"/>
              </a:rPr>
              <a:t>planning </a:t>
            </a:r>
            <a:r>
              <a:rPr lang="en-GB" dirty="0">
                <a:solidFill>
                  <a:schemeClr val="bg2"/>
                </a:solidFill>
                <a:latin typeface="Tw Cen MT" panose="020B0602020104020603" pitchFamily="34" charset="77"/>
              </a:rPr>
              <a:t>and</a:t>
            </a:r>
            <a:r>
              <a:rPr lang="en-GB" b="1" dirty="0">
                <a:solidFill>
                  <a:schemeClr val="bg2"/>
                </a:solidFill>
                <a:latin typeface="Tw Cen MT" panose="020B0602020104020603" pitchFamily="34" charset="77"/>
              </a:rPr>
              <a:t> preparation </a:t>
            </a:r>
            <a:r>
              <a:rPr lang="en-GB" dirty="0">
                <a:solidFill>
                  <a:schemeClr val="bg2"/>
                </a:solidFill>
                <a:latin typeface="Tw Cen MT" panose="020B0602020104020603" pitchFamily="34" charset="77"/>
              </a:rPr>
              <a:t>of school events;</a:t>
            </a:r>
          </a:p>
          <a:p>
            <a:pPr marL="285750" indent="-285750" algn="just">
              <a:buFont typeface="Arial" panose="020B0604020202020204" pitchFamily="34" charset="0"/>
              <a:buChar char="•"/>
            </a:pPr>
            <a:r>
              <a:rPr lang="en-GB" b="1" dirty="0">
                <a:solidFill>
                  <a:schemeClr val="bg2"/>
                </a:solidFill>
                <a:latin typeface="Tw Cen MT" panose="020B0602020104020603" pitchFamily="34" charset="77"/>
                <a:cs typeface="Arial" panose="020B0604020202020204" pitchFamily="34" charset="0"/>
              </a:rPr>
              <a:t>greet and communicate </a:t>
            </a:r>
            <a:r>
              <a:rPr lang="en-GB" dirty="0">
                <a:solidFill>
                  <a:schemeClr val="bg2"/>
                </a:solidFill>
                <a:latin typeface="Tw Cen MT" panose="020B0602020104020603" pitchFamily="34" charset="77"/>
                <a:cs typeface="Arial" panose="020B0604020202020204" pitchFamily="34" charset="0"/>
              </a:rPr>
              <a:t>with students, staff, parents, school visitors, governors and other external bodies as required</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provide </a:t>
            </a:r>
            <a:r>
              <a:rPr lang="en-GB" b="1" dirty="0">
                <a:solidFill>
                  <a:schemeClr val="bg2"/>
                </a:solidFill>
                <a:latin typeface="Tw Cen MT" panose="020B0602020104020603" pitchFamily="34" charset="77"/>
                <a:cs typeface="Arial" panose="020B0604020202020204" pitchFamily="34" charset="0"/>
              </a:rPr>
              <a:t>tours</a:t>
            </a:r>
            <a:r>
              <a:rPr lang="en-GB" dirty="0">
                <a:solidFill>
                  <a:schemeClr val="bg2"/>
                </a:solidFill>
                <a:latin typeface="Tw Cen MT" panose="020B0602020104020603" pitchFamily="34" charset="77"/>
                <a:cs typeface="Arial" panose="020B0604020202020204" pitchFamily="34" charset="0"/>
              </a:rPr>
              <a:t> to external visitors;</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provide refreshments to external visitors;</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attend a </a:t>
            </a:r>
            <a:r>
              <a:rPr lang="en-GB" b="1" dirty="0">
                <a:solidFill>
                  <a:schemeClr val="bg2"/>
                </a:solidFill>
                <a:latin typeface="Tw Cen MT" panose="020B0602020104020603" pitchFamily="34" charset="77"/>
                <a:cs typeface="Arial" panose="020B0604020202020204" pitchFamily="34" charset="0"/>
              </a:rPr>
              <a:t>range of school events </a:t>
            </a:r>
            <a:r>
              <a:rPr lang="en-GB" dirty="0">
                <a:solidFill>
                  <a:schemeClr val="bg2"/>
                </a:solidFill>
                <a:latin typeface="Tw Cen MT" panose="020B0602020104020603" pitchFamily="34" charset="77"/>
                <a:cs typeface="Arial" panose="020B0604020202020204" pitchFamily="34" charset="0"/>
              </a:rPr>
              <a:t>e.g. rewards evening, open evenings etc and</a:t>
            </a:r>
          </a:p>
          <a:p>
            <a:pPr marL="285750" indent="-285750" algn="just">
              <a:buFont typeface="Arial" panose="020B0604020202020204" pitchFamily="34" charset="0"/>
              <a:buChar char="•"/>
            </a:pPr>
            <a:r>
              <a:rPr lang="en-GB" dirty="0">
                <a:solidFill>
                  <a:schemeClr val="bg2"/>
                </a:solidFill>
                <a:latin typeface="Tw Cen MT" panose="020B0602020104020603" pitchFamily="34" charset="77"/>
                <a:cs typeface="Arial" panose="020B0604020202020204" pitchFamily="34" charset="0"/>
              </a:rPr>
              <a:t>promote the ethos and work of the school by </a:t>
            </a:r>
            <a:r>
              <a:rPr lang="en-GB" b="1" dirty="0">
                <a:solidFill>
                  <a:schemeClr val="bg2"/>
                </a:solidFill>
                <a:latin typeface="Tw Cen MT" panose="020B0602020104020603" pitchFamily="34" charset="77"/>
                <a:cs typeface="Arial" panose="020B0604020202020204" pitchFamily="34" charset="0"/>
              </a:rPr>
              <a:t>reporting key events </a:t>
            </a:r>
            <a:r>
              <a:rPr lang="en-GB" dirty="0">
                <a:solidFill>
                  <a:schemeClr val="bg2"/>
                </a:solidFill>
                <a:latin typeface="Tw Cen MT" panose="020B0602020104020603" pitchFamily="34" charset="77"/>
                <a:cs typeface="Arial" panose="020B0604020202020204" pitchFamily="34" charset="0"/>
              </a:rPr>
              <a:t>on social media.</a:t>
            </a:r>
          </a:p>
          <a:p>
            <a:pPr marL="171450" indent="-171450" algn="just">
              <a:buFont typeface="Arial" panose="020B0604020202020204" pitchFamily="34" charset="0"/>
              <a:buChar char="•"/>
            </a:pPr>
            <a:endParaRPr lang="en-GB" dirty="0">
              <a:solidFill>
                <a:schemeClr val="bg2"/>
              </a:solidFill>
              <a:latin typeface="Tw Cen MT" panose="020B0602020104020603" pitchFamily="34" charset="77"/>
              <a:cs typeface="Arial" panose="020B0604020202020204" pitchFamily="34" charset="0"/>
            </a:endParaRPr>
          </a:p>
        </p:txBody>
      </p:sp>
      <p:sp>
        <p:nvSpPr>
          <p:cNvPr id="7" name="TextBox 6">
            <a:extLst>
              <a:ext uri="{FF2B5EF4-FFF2-40B4-BE49-F238E27FC236}">
                <a16:creationId xmlns:a16="http://schemas.microsoft.com/office/drawing/2014/main" id="{F4EBF59F-5823-3F4A-8521-CFE017824AE5}"/>
              </a:ext>
            </a:extLst>
          </p:cNvPr>
          <p:cNvSpPr txBox="1"/>
          <p:nvPr/>
        </p:nvSpPr>
        <p:spPr>
          <a:xfrm>
            <a:off x="228374" y="6952477"/>
            <a:ext cx="2617505" cy="2308324"/>
          </a:xfrm>
          <a:prstGeom prst="rect">
            <a:avLst/>
          </a:prstGeom>
          <a:solidFill>
            <a:schemeClr val="bg1"/>
          </a:solidFill>
          <a:ln w="28575">
            <a:solidFill>
              <a:schemeClr val="tx1"/>
            </a:solidFill>
            <a:extLst>
              <a:ext uri="{C807C97D-BFC1-408E-A445-0C87EB9F89A2}">
                <ask:lineSketchStyleProps xmlns:ask="http://schemas.microsoft.com/office/drawing/2018/sketchyshapes" sd="40186728">
                  <a:custGeom>
                    <a:avLst/>
                    <a:gdLst>
                      <a:gd name="connsiteX0" fmla="*/ 0 w 2617505"/>
                      <a:gd name="connsiteY0" fmla="*/ 0 h 2308324"/>
                      <a:gd name="connsiteX1" fmla="*/ 654376 w 2617505"/>
                      <a:gd name="connsiteY1" fmla="*/ 0 h 2308324"/>
                      <a:gd name="connsiteX2" fmla="*/ 1282577 w 2617505"/>
                      <a:gd name="connsiteY2" fmla="*/ 0 h 2308324"/>
                      <a:gd name="connsiteX3" fmla="*/ 1884604 w 2617505"/>
                      <a:gd name="connsiteY3" fmla="*/ 0 h 2308324"/>
                      <a:gd name="connsiteX4" fmla="*/ 2617505 w 2617505"/>
                      <a:gd name="connsiteY4" fmla="*/ 0 h 2308324"/>
                      <a:gd name="connsiteX5" fmla="*/ 2617505 w 2617505"/>
                      <a:gd name="connsiteY5" fmla="*/ 600164 h 2308324"/>
                      <a:gd name="connsiteX6" fmla="*/ 2617505 w 2617505"/>
                      <a:gd name="connsiteY6" fmla="*/ 1177245 h 2308324"/>
                      <a:gd name="connsiteX7" fmla="*/ 2617505 w 2617505"/>
                      <a:gd name="connsiteY7" fmla="*/ 1708160 h 2308324"/>
                      <a:gd name="connsiteX8" fmla="*/ 2617505 w 2617505"/>
                      <a:gd name="connsiteY8" fmla="*/ 2308324 h 2308324"/>
                      <a:gd name="connsiteX9" fmla="*/ 2041654 w 2617505"/>
                      <a:gd name="connsiteY9" fmla="*/ 2308324 h 2308324"/>
                      <a:gd name="connsiteX10" fmla="*/ 1361103 w 2617505"/>
                      <a:gd name="connsiteY10" fmla="*/ 2308324 h 2308324"/>
                      <a:gd name="connsiteX11" fmla="*/ 680551 w 2617505"/>
                      <a:gd name="connsiteY11" fmla="*/ 2308324 h 2308324"/>
                      <a:gd name="connsiteX12" fmla="*/ 0 w 2617505"/>
                      <a:gd name="connsiteY12" fmla="*/ 2308324 h 2308324"/>
                      <a:gd name="connsiteX13" fmla="*/ 0 w 2617505"/>
                      <a:gd name="connsiteY13" fmla="*/ 1708160 h 2308324"/>
                      <a:gd name="connsiteX14" fmla="*/ 0 w 2617505"/>
                      <a:gd name="connsiteY14" fmla="*/ 1177245 h 2308324"/>
                      <a:gd name="connsiteX15" fmla="*/ 0 w 2617505"/>
                      <a:gd name="connsiteY15" fmla="*/ 623247 h 2308324"/>
                      <a:gd name="connsiteX16" fmla="*/ 0 w 2617505"/>
                      <a:gd name="connsiteY1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7505" h="2308324" fill="none" extrusionOk="0">
                        <a:moveTo>
                          <a:pt x="0" y="0"/>
                        </a:moveTo>
                        <a:cubicBezTo>
                          <a:pt x="308966" y="24208"/>
                          <a:pt x="460412" y="-12450"/>
                          <a:pt x="654376" y="0"/>
                        </a:cubicBezTo>
                        <a:cubicBezTo>
                          <a:pt x="848340" y="12450"/>
                          <a:pt x="1150671" y="14449"/>
                          <a:pt x="1282577" y="0"/>
                        </a:cubicBezTo>
                        <a:cubicBezTo>
                          <a:pt x="1414483" y="-14449"/>
                          <a:pt x="1643272" y="20888"/>
                          <a:pt x="1884604" y="0"/>
                        </a:cubicBezTo>
                        <a:cubicBezTo>
                          <a:pt x="2125936" y="-20888"/>
                          <a:pt x="2311398" y="10584"/>
                          <a:pt x="2617505" y="0"/>
                        </a:cubicBezTo>
                        <a:cubicBezTo>
                          <a:pt x="2639556" y="223976"/>
                          <a:pt x="2595843" y="464451"/>
                          <a:pt x="2617505" y="600164"/>
                        </a:cubicBezTo>
                        <a:cubicBezTo>
                          <a:pt x="2639167" y="735877"/>
                          <a:pt x="2592473" y="989775"/>
                          <a:pt x="2617505" y="1177245"/>
                        </a:cubicBezTo>
                        <a:cubicBezTo>
                          <a:pt x="2642537" y="1364715"/>
                          <a:pt x="2635986" y="1569557"/>
                          <a:pt x="2617505" y="1708160"/>
                        </a:cubicBezTo>
                        <a:cubicBezTo>
                          <a:pt x="2599024" y="1846763"/>
                          <a:pt x="2632061" y="2064264"/>
                          <a:pt x="2617505" y="2308324"/>
                        </a:cubicBezTo>
                        <a:cubicBezTo>
                          <a:pt x="2474268" y="2285937"/>
                          <a:pt x="2245853" y="2281083"/>
                          <a:pt x="2041654" y="2308324"/>
                        </a:cubicBezTo>
                        <a:cubicBezTo>
                          <a:pt x="1837455" y="2335565"/>
                          <a:pt x="1668357" y="2329008"/>
                          <a:pt x="1361103" y="2308324"/>
                        </a:cubicBezTo>
                        <a:cubicBezTo>
                          <a:pt x="1053849" y="2287640"/>
                          <a:pt x="891588" y="2277200"/>
                          <a:pt x="680551" y="2308324"/>
                        </a:cubicBezTo>
                        <a:cubicBezTo>
                          <a:pt x="469514" y="2339448"/>
                          <a:pt x="179627" y="2306422"/>
                          <a:pt x="0" y="2308324"/>
                        </a:cubicBezTo>
                        <a:cubicBezTo>
                          <a:pt x="-28236" y="2052621"/>
                          <a:pt x="21254" y="2008113"/>
                          <a:pt x="0" y="1708160"/>
                        </a:cubicBezTo>
                        <a:cubicBezTo>
                          <a:pt x="-21254" y="1408207"/>
                          <a:pt x="-4974" y="1384603"/>
                          <a:pt x="0" y="1177245"/>
                        </a:cubicBezTo>
                        <a:cubicBezTo>
                          <a:pt x="4974" y="969888"/>
                          <a:pt x="-11656" y="808151"/>
                          <a:pt x="0" y="623247"/>
                        </a:cubicBezTo>
                        <a:cubicBezTo>
                          <a:pt x="11656" y="438343"/>
                          <a:pt x="-27435" y="149113"/>
                          <a:pt x="0" y="0"/>
                        </a:cubicBezTo>
                        <a:close/>
                      </a:path>
                      <a:path w="2617505" h="2308324" stroke="0" extrusionOk="0">
                        <a:moveTo>
                          <a:pt x="0" y="0"/>
                        </a:moveTo>
                        <a:cubicBezTo>
                          <a:pt x="124016" y="6356"/>
                          <a:pt x="317999" y="25473"/>
                          <a:pt x="602026" y="0"/>
                        </a:cubicBezTo>
                        <a:cubicBezTo>
                          <a:pt x="886053" y="-25473"/>
                          <a:pt x="971299" y="-3025"/>
                          <a:pt x="1256402" y="0"/>
                        </a:cubicBezTo>
                        <a:cubicBezTo>
                          <a:pt x="1541505" y="3025"/>
                          <a:pt x="1672091" y="-3291"/>
                          <a:pt x="1832254" y="0"/>
                        </a:cubicBezTo>
                        <a:cubicBezTo>
                          <a:pt x="1992417" y="3291"/>
                          <a:pt x="2430130" y="22702"/>
                          <a:pt x="2617505" y="0"/>
                        </a:cubicBezTo>
                        <a:cubicBezTo>
                          <a:pt x="2636702" y="243941"/>
                          <a:pt x="2640694" y="413411"/>
                          <a:pt x="2617505" y="530915"/>
                        </a:cubicBezTo>
                        <a:cubicBezTo>
                          <a:pt x="2594316" y="648420"/>
                          <a:pt x="2623363" y="844514"/>
                          <a:pt x="2617505" y="1038746"/>
                        </a:cubicBezTo>
                        <a:cubicBezTo>
                          <a:pt x="2611647" y="1232978"/>
                          <a:pt x="2602108" y="1300408"/>
                          <a:pt x="2617505" y="1546577"/>
                        </a:cubicBezTo>
                        <a:cubicBezTo>
                          <a:pt x="2632902" y="1792746"/>
                          <a:pt x="2646997" y="1931464"/>
                          <a:pt x="2617505" y="2308324"/>
                        </a:cubicBezTo>
                        <a:cubicBezTo>
                          <a:pt x="2387570" y="2312176"/>
                          <a:pt x="2255575" y="2291441"/>
                          <a:pt x="2041654" y="2308324"/>
                        </a:cubicBezTo>
                        <a:cubicBezTo>
                          <a:pt x="1827733" y="2325207"/>
                          <a:pt x="1530578" y="2293551"/>
                          <a:pt x="1387278" y="2308324"/>
                        </a:cubicBezTo>
                        <a:cubicBezTo>
                          <a:pt x="1243978" y="2323097"/>
                          <a:pt x="843912" y="2310129"/>
                          <a:pt x="706726" y="2308324"/>
                        </a:cubicBezTo>
                        <a:cubicBezTo>
                          <a:pt x="569540" y="2306519"/>
                          <a:pt x="240134" y="2289820"/>
                          <a:pt x="0" y="2308324"/>
                        </a:cubicBezTo>
                        <a:cubicBezTo>
                          <a:pt x="-23430" y="2045549"/>
                          <a:pt x="-19836" y="1955515"/>
                          <a:pt x="0" y="1777409"/>
                        </a:cubicBezTo>
                        <a:cubicBezTo>
                          <a:pt x="19836" y="1599303"/>
                          <a:pt x="28191" y="1322698"/>
                          <a:pt x="0" y="1200328"/>
                        </a:cubicBezTo>
                        <a:cubicBezTo>
                          <a:pt x="-28191" y="1077958"/>
                          <a:pt x="26538" y="921224"/>
                          <a:pt x="0" y="646331"/>
                        </a:cubicBezTo>
                        <a:cubicBezTo>
                          <a:pt x="-26538" y="371438"/>
                          <a:pt x="6726" y="238968"/>
                          <a:pt x="0" y="0"/>
                        </a:cubicBezTo>
                        <a:close/>
                      </a:path>
                    </a:pathLst>
                  </a:custGeom>
                  <ask:type>
                    <ask:lineSketchFreehand/>
                  </ask:type>
                </ask:lineSketchStyleProps>
              </a:ext>
            </a:extLst>
          </a:ln>
        </p:spPr>
        <p:txBody>
          <a:bodyPr wrap="square">
            <a:spAutoFit/>
          </a:bodyPr>
          <a:lstStyle/>
          <a:p>
            <a:pPr algn="just"/>
            <a:r>
              <a:rPr lang="en-GB" sz="1200" b="1" dirty="0">
                <a:solidFill>
                  <a:schemeClr val="tx1"/>
                </a:solidFill>
                <a:latin typeface="Tw Cen MT" panose="020B0602020104020603" pitchFamily="34" charset="77"/>
                <a:cs typeface="Arial" panose="020B0604020202020204" pitchFamily="34" charset="0"/>
              </a:rPr>
              <a:t>Personal qualities</a:t>
            </a:r>
          </a:p>
          <a:p>
            <a:pPr algn="just"/>
            <a:endParaRPr lang="en-GB" sz="1200" b="1" dirty="0">
              <a:solidFill>
                <a:schemeClr val="tx1"/>
              </a:solidFill>
              <a:latin typeface="Tw Cen MT" panose="020B0602020104020603" pitchFamily="34" charset="77"/>
              <a:cs typeface="Arial" panose="020B0604020202020204" pitchFamily="34" charset="0"/>
            </a:endParaRP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Leadership</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Work well in a team</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Time-management and very good organisational skills</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Ability to talk confidently and appropriately to students and staff</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Willingness to get to know the students in the lower years.</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Politeness</a:t>
            </a:r>
          </a:p>
          <a:p>
            <a:pPr marL="171450" indent="-171450">
              <a:buFont typeface="Arial" panose="020B0604020202020204" pitchFamily="34" charset="0"/>
              <a:buChar char="•"/>
            </a:pPr>
            <a:r>
              <a:rPr lang="en-GB" sz="1200" dirty="0">
                <a:solidFill>
                  <a:schemeClr val="tx1"/>
                </a:solidFill>
                <a:latin typeface="Tw Cen MT" panose="020B0602020104020603" pitchFamily="34" charset="77"/>
              </a:rPr>
              <a:t>Maturity</a:t>
            </a:r>
          </a:p>
        </p:txBody>
      </p:sp>
      <p:pic>
        <p:nvPicPr>
          <p:cNvPr id="2050" name="Picture 2" descr="Awards Evening 2019">
            <a:extLst>
              <a:ext uri="{FF2B5EF4-FFF2-40B4-BE49-F238E27FC236}">
                <a16:creationId xmlns:a16="http://schemas.microsoft.com/office/drawing/2014/main" id="{B14B7A2D-47D5-4344-BA90-FFA5A7AFE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38" y="7095451"/>
            <a:ext cx="3251200" cy="216535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EEE14C-2D9D-8048-8115-944EA898E48F}"/>
              </a:ext>
            </a:extLst>
          </p:cNvPr>
          <p:cNvSpPr txBox="1"/>
          <p:nvPr/>
        </p:nvSpPr>
        <p:spPr>
          <a:xfrm>
            <a:off x="-2047461" y="4253948"/>
            <a:ext cx="184731" cy="307777"/>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C301BC14-729C-5A4B-BDCE-5EEF076865D1}"/>
              </a:ext>
            </a:extLst>
          </p:cNvPr>
          <p:cNvPicPr>
            <a:picLocks noChangeAspect="1"/>
          </p:cNvPicPr>
          <p:nvPr/>
        </p:nvPicPr>
        <p:blipFill rotWithShape="1">
          <a:blip r:embed="rId4"/>
          <a:srcRect l="4748" t="5887" r="11490" b="9874"/>
          <a:stretch/>
        </p:blipFill>
        <p:spPr>
          <a:xfrm>
            <a:off x="266469" y="1092170"/>
            <a:ext cx="2862469" cy="1880011"/>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2000247"/>
      </p:ext>
    </p:extLst>
  </p:cSld>
  <p:clrMapOvr>
    <a:masterClrMapping/>
  </p:clrMapOvr>
</p:sld>
</file>

<file path=ppt/theme/theme1.xml><?xml version="1.0" encoding="utf-8"?>
<a:theme xmlns:a="http://schemas.openxmlformats.org/drawingml/2006/main" name="Comic Style by Slidesgo">
  <a:themeElements>
    <a:clrScheme name="Simple Light">
      <a:dk1>
        <a:srgbClr val="162130"/>
      </a:dk1>
      <a:lt1>
        <a:srgbClr val="FFFFFF"/>
      </a:lt1>
      <a:dk2>
        <a:srgbClr val="A81916"/>
      </a:dk2>
      <a:lt2>
        <a:srgbClr val="EEEEEE"/>
      </a:lt2>
      <a:accent1>
        <a:srgbClr val="FDC324"/>
      </a:accent1>
      <a:accent2>
        <a:srgbClr val="4EBDCF"/>
      </a:accent2>
      <a:accent3>
        <a:srgbClr val="CC1D2D"/>
      </a:accent3>
      <a:accent4>
        <a:srgbClr val="E1AF25"/>
      </a:accent4>
      <a:accent5>
        <a:srgbClr val="88D7E8"/>
      </a:accent5>
      <a:accent6>
        <a:srgbClr val="5CC1D6"/>
      </a:accent6>
      <a:hlink>
        <a:srgbClr val="1621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3283</TotalTime>
  <Words>1195</Words>
  <Application>Microsoft Macintosh PowerPoint</Application>
  <PresentationFormat>A4 Paper (210x297 mm)</PresentationFormat>
  <Paragraphs>136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Tw Cen MT</vt:lpstr>
      <vt:lpstr>Arial</vt:lpstr>
      <vt:lpstr>Architects Daughter</vt:lpstr>
      <vt:lpstr>Slackey</vt:lpstr>
      <vt:lpstr>Comic Style by Slidesgo</vt:lpstr>
      <vt:lpstr>PowerPoint Presentation</vt:lpstr>
      <vt:lpstr>Head Boy/ Head Girl</vt:lpstr>
      <vt:lpstr>PowerPoint Presentation</vt:lpstr>
      <vt:lpstr>Enrichment assistants</vt:lpstr>
      <vt:lpstr>Reading mentor</vt:lpstr>
      <vt:lpstr>PowerPoint Presentation</vt:lpstr>
      <vt:lpstr>School events assistant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dc:title>
  <cp:lastModifiedBy>awilliams</cp:lastModifiedBy>
  <cp:revision>38</cp:revision>
  <dcterms:modified xsi:type="dcterms:W3CDTF">2021-11-06T17:04:49Z</dcterms:modified>
</cp:coreProperties>
</file>