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62" r:id="rId3"/>
    <p:sldId id="314" r:id="rId4"/>
    <p:sldId id="259" r:id="rId5"/>
    <p:sldId id="315" r:id="rId6"/>
    <p:sldId id="265" r:id="rId7"/>
    <p:sldId id="280" r:id="rId8"/>
    <p:sldId id="313" r:id="rId9"/>
    <p:sldId id="269" r:id="rId10"/>
  </p:sldIdLst>
  <p:sldSz cx="9144000" cy="5143500" type="screen16x9"/>
  <p:notesSz cx="6858000" cy="9144000"/>
  <p:embeddedFontLst>
    <p:embeddedFont>
      <p:font typeface="Architects Daughter" pitchFamily="2" charset="0"/>
      <p:regular r:id="rId12"/>
    </p:embeddedFont>
    <p:embeddedFont>
      <p:font typeface="Slackey" panose="02000000000000000000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illiams" initials="a" lastIdx="2" clrIdx="0">
    <p:extLst>
      <p:ext uri="{19B8F6BF-5375-455C-9EA6-DF929625EA0E}">
        <p15:presenceInfo xmlns:p15="http://schemas.microsoft.com/office/powerpoint/2012/main" userId="S::awilliams@thekings.staffs.sch.uk::3a699d6d-6f2f-40d1-aa37-16fd20223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02CF1-F788-41F4-B274-9BAF031DBB52}">
  <a:tblStyle styleId="{03D02CF1-F788-41F4-B274-9BAF031DB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3"/>
    <p:restoredTop sz="93652"/>
  </p:normalViewPr>
  <p:slideViewPr>
    <p:cSldViewPr snapToGrid="0" snapToObjects="1">
      <p:cViewPr>
        <p:scale>
          <a:sx n="80" d="100"/>
          <a:sy n="80" d="100"/>
        </p:scale>
        <p:origin x="235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8" name="Google Shape;10318;g88905629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9" name="Google Shape;10319;g88905629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8" name="Google Shape;10318;g88905629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9" name="Google Shape;10319;g88905629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7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8" name="Google Shape;10758;g8ab2e9a2a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9" name="Google Shape;10759;g8ab2e9a2a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1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2" name="Google Shape;10832;g8a31450583_0_6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3" name="Google Shape;10833;g8a31450583_0_6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51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0" name="Google Shape;10750;g8a31450583_0_6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1" name="Google Shape;10751;g8a31450583_0_6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49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" name="Google Shape;10526;g8a07fa6d8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7" name="Google Shape;10527;g8a07fa6d8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bg>
      <p:bgPr>
        <a:solidFill>
          <a:schemeClr val="accent2"/>
        </a:solidFill>
        <a:effectLst/>
      </p:bgPr>
    </p:bg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" name="Google Shape;6862;p32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63" name="Google Shape;6863;p32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5" name="Google Shape;6875;p32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1"/>
        </a:solidFill>
        <a:effectLst/>
      </p:bgPr>
    </p:bg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1" name="Google Shape;6611;p19"/>
          <p:cNvSpPr txBox="1">
            <a:spLocks noGrp="1"/>
          </p:cNvSpPr>
          <p:nvPr>
            <p:ph type="title"/>
          </p:nvPr>
        </p:nvSpPr>
        <p:spPr>
          <a:xfrm>
            <a:off x="18106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12" name="Google Shape;6612;p19"/>
          <p:cNvSpPr txBox="1">
            <a:spLocks noGrp="1"/>
          </p:cNvSpPr>
          <p:nvPr>
            <p:ph type="title" idx="2" hasCustomPrompt="1"/>
          </p:nvPr>
        </p:nvSpPr>
        <p:spPr>
          <a:xfrm>
            <a:off x="25894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>
            <a:spLocks noGrp="1"/>
          </p:cNvSpPr>
          <p:nvPr>
            <p:ph type="subTitle" idx="1"/>
          </p:nvPr>
        </p:nvSpPr>
        <p:spPr>
          <a:xfrm>
            <a:off x="22986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0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bg>
      <p:bgPr>
        <a:solidFill>
          <a:schemeClr val="accent3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4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1616" name="Google Shape;1616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5" name="Google Shape;3205;p4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6" name="Google Shape;3206;p4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4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8" r:id="rId10"/>
    <p:sldLayoutId id="2147483674" r:id="rId11"/>
    <p:sldLayoutId id="2147483677" r:id="rId12"/>
    <p:sldLayoutId id="2147483678" r:id="rId13"/>
    <p:sldLayoutId id="214748368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Bd8abTVRSc0?feature=oembed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crettovictory.com/?podcast=seren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759667" y="815663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Techniques: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05" name="Google Shape;10205;p41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Wider podcasts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" name="Google Shape;10321;p47"/>
          <p:cNvSpPr/>
          <p:nvPr/>
        </p:nvSpPr>
        <p:spPr>
          <a:xfrm>
            <a:off x="707113" y="1203300"/>
            <a:ext cx="7324516" cy="3659055"/>
          </a:xfrm>
          <a:custGeom>
            <a:avLst/>
            <a:gdLst/>
            <a:ahLst/>
            <a:cxnLst/>
            <a:rect l="l" t="t" r="r" b="b"/>
            <a:pathLst>
              <a:path w="336799" h="190874" extrusionOk="0">
                <a:moveTo>
                  <a:pt x="9183" y="7227"/>
                </a:moveTo>
                <a:lnTo>
                  <a:pt x="336799" y="0"/>
                </a:lnTo>
                <a:lnTo>
                  <a:pt x="335280" y="184404"/>
                </a:lnTo>
                <a:lnTo>
                  <a:pt x="0" y="190874"/>
                </a:lnTo>
                <a:lnTo>
                  <a:pt x="712" y="1762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96" name="Google Shape;10396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397" name="Google Shape;10397;p47"/>
          <p:cNvSpPr txBox="1">
            <a:spLocks noGrp="1"/>
          </p:cNvSpPr>
          <p:nvPr>
            <p:ph type="subTitle" idx="1"/>
          </p:nvPr>
        </p:nvSpPr>
        <p:spPr>
          <a:xfrm>
            <a:off x="1112371" y="1701725"/>
            <a:ext cx="3337662" cy="2559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" name="Online Media 1" descr="How the Covid pandemic has led to more Channel crossings">
            <a:hlinkClick r:id="" action="ppaction://media"/>
            <a:extLst>
              <a:ext uri="{FF2B5EF4-FFF2-40B4-BE49-F238E27FC236}">
                <a16:creationId xmlns:a16="http://schemas.microsoft.com/office/drawing/2014/main" id="{D6F9C166-B80A-824E-BE96-B4FD5E3778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2540" y="1781284"/>
            <a:ext cx="4658920" cy="263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" name="Google Shape;10321;p47"/>
          <p:cNvSpPr/>
          <p:nvPr/>
        </p:nvSpPr>
        <p:spPr>
          <a:xfrm>
            <a:off x="720000" y="778800"/>
            <a:ext cx="7324516" cy="3659055"/>
          </a:xfrm>
          <a:custGeom>
            <a:avLst/>
            <a:gdLst/>
            <a:ahLst/>
            <a:cxnLst/>
            <a:rect l="l" t="t" r="r" b="b"/>
            <a:pathLst>
              <a:path w="336799" h="190874" extrusionOk="0">
                <a:moveTo>
                  <a:pt x="9183" y="7227"/>
                </a:moveTo>
                <a:lnTo>
                  <a:pt x="336799" y="0"/>
                </a:lnTo>
                <a:lnTo>
                  <a:pt x="335280" y="184404"/>
                </a:lnTo>
                <a:lnTo>
                  <a:pt x="0" y="190874"/>
                </a:lnTo>
                <a:lnTo>
                  <a:pt x="712" y="1762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96" name="Google Shape;10396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397" name="Google Shape;10397;p47"/>
          <p:cNvSpPr txBox="1">
            <a:spLocks noGrp="1"/>
          </p:cNvSpPr>
          <p:nvPr>
            <p:ph type="subTitle" idx="1"/>
          </p:nvPr>
        </p:nvSpPr>
        <p:spPr>
          <a:xfrm>
            <a:off x="1323440" y="1144677"/>
            <a:ext cx="6497119" cy="2559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42900">
              <a:buFont typeface="+mj-lt"/>
              <a:buAutoNum type="arabicPeriod"/>
            </a:pPr>
            <a:r>
              <a:rPr lang="en-GB" dirty="0"/>
              <a:t>What ocean are the migrants crossing?</a:t>
            </a:r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r>
              <a:rPr lang="en-GB" dirty="0"/>
              <a:t>How many people, arriving in small boats, claim asylum?</a:t>
            </a:r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r>
              <a:rPr lang="en-GB" dirty="0"/>
              <a:t>What do the migrants purchase if they can’t afford to pay smugglers?</a:t>
            </a:r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endParaRPr lang="en-GB" dirty="0"/>
          </a:p>
          <a:p>
            <a:pPr marL="469900" lvl="0" indent="-342900">
              <a:buFont typeface="+mj-lt"/>
              <a:buAutoNum type="arabicPeriod"/>
            </a:pPr>
            <a:r>
              <a:rPr lang="en-GB" dirty="0"/>
              <a:t>How could wealthy and peaceful countries support?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301348" y="-182324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419383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72365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70288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73433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21124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1408697" y="443687"/>
              <a:ext cx="6156228" cy="3994778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0397;p47">
            <a:extLst>
              <a:ext uri="{FF2B5EF4-FFF2-40B4-BE49-F238E27FC236}">
                <a16:creationId xmlns:a16="http://schemas.microsoft.com/office/drawing/2014/main" id="{408B5A4E-DFF1-E14B-91D6-0BE6C9944DA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03716" y="1781772"/>
            <a:ext cx="5313170" cy="2559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dirty="0">
                <a:solidFill>
                  <a:schemeClr val="dk1"/>
                </a:solidFill>
              </a:rPr>
              <a:t>What is the difference between: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5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 dirty="0">
                <a:solidFill>
                  <a:schemeClr val="dk1"/>
                </a:solidFill>
              </a:rPr>
              <a:t>LISTENING &amp; HEARING?</a:t>
            </a:r>
            <a:endParaRPr sz="25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Hearing vs. Listening: What&amp;#39;s the Difference? - Training &amp;amp; eTracking  Solutions - Online Employee Training">
            <a:extLst>
              <a:ext uri="{FF2B5EF4-FFF2-40B4-BE49-F238E27FC236}">
                <a16:creationId xmlns:a16="http://schemas.microsoft.com/office/drawing/2014/main" id="{A389B307-02CA-8D46-B85B-00339BFE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1398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" name="Google Shape;10762;p62"/>
          <p:cNvGraphicFramePr/>
          <p:nvPr>
            <p:extLst>
              <p:ext uri="{D42A27DB-BD31-4B8C-83A1-F6EECF244321}">
                <p14:modId xmlns:p14="http://schemas.microsoft.com/office/powerpoint/2010/main" val="2966256412"/>
              </p:ext>
            </p:extLst>
          </p:nvPr>
        </p:nvGraphicFramePr>
        <p:xfrm>
          <a:off x="2496718" y="653989"/>
          <a:ext cx="4944606" cy="3479904"/>
        </p:xfrm>
        <a:graphic>
          <a:graphicData uri="http://schemas.openxmlformats.org/drawingml/2006/table">
            <a:tbl>
              <a:tblPr>
                <a:noFill/>
                <a:tableStyleId>{03D02CF1-F788-41F4-B274-9BAF031DBB52}</a:tableStyleId>
              </a:tblPr>
              <a:tblGrid>
                <a:gridCol w="2472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2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Slackey"/>
                          <a:ea typeface="Slackey"/>
                          <a:cs typeface="Slackey"/>
                          <a:sym typeface="Slackey"/>
                        </a:rPr>
                        <a:t>Listening</a:t>
                      </a:r>
                      <a:endParaRPr dirty="0">
                        <a:solidFill>
                          <a:schemeClr val="lt1"/>
                        </a:solidFill>
                        <a:latin typeface="Slackey"/>
                        <a:ea typeface="Slackey"/>
                        <a:cs typeface="Slackey"/>
                        <a:sym typeface="Slacke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Slackey"/>
                          <a:ea typeface="Slackey"/>
                          <a:cs typeface="Slackey"/>
                          <a:sym typeface="Slackey"/>
                        </a:rPr>
                        <a:t>Hearing</a:t>
                      </a:r>
                      <a:endParaRPr dirty="0">
                        <a:solidFill>
                          <a:schemeClr val="lt1"/>
                        </a:solidFill>
                        <a:latin typeface="Slackey"/>
                        <a:ea typeface="Slackey"/>
                        <a:cs typeface="Slackey"/>
                        <a:sym typeface="Slacke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Listening is passive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Hearing is active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0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Refers to the act of </a:t>
                      </a:r>
                      <a:r>
                        <a:rPr lang="en-GB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perceiving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a sound through the ear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Refers to the act of making a conscious effort to perceive the sound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Does not require a conscious effort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Requires a conscious effort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Involuntary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Voluntary</a:t>
                      </a:r>
                      <a:endParaRPr sz="1600" dirty="0">
                        <a:solidFill>
                          <a:schemeClr val="dk1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8" name="Picture 6" descr="Woman Lips Whispering in Mans Ear with Speech Bubble. Pop Art Style, Comic  Book Illustration. Gossip and Secrets Concept. Stock Vector - Illustration  of mouth, head: 107966257">
            <a:extLst>
              <a:ext uri="{FF2B5EF4-FFF2-40B4-BE49-F238E27FC236}">
                <a16:creationId xmlns:a16="http://schemas.microsoft.com/office/drawing/2014/main" id="{1A01B264-4513-C14E-9151-412CAE6E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321">
            <a:off x="317884" y="3266787"/>
            <a:ext cx="2054154" cy="1364383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16587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0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2502568" y="886408"/>
            <a:ext cx="6376738" cy="3902159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456" name="Google Shape;10456;p50"/>
          <p:cNvPicPr preferRelativeResize="0"/>
          <p:nvPr/>
        </p:nvPicPr>
        <p:blipFill rotWithShape="1">
          <a:blip r:embed="rId3">
            <a:alphaModFix/>
          </a:blip>
          <a:srcRect t="12591" b="12591"/>
          <a:stretch/>
        </p:blipFill>
        <p:spPr>
          <a:xfrm rot="-699181">
            <a:off x="229168" y="1525491"/>
            <a:ext cx="2405178" cy="2514610"/>
          </a:xfrm>
          <a:prstGeom prst="roundRect">
            <a:avLst>
              <a:gd name="adj" fmla="val 35833"/>
            </a:avLst>
          </a:prstGeom>
          <a:noFill/>
          <a:ln>
            <a:noFill/>
          </a:ln>
        </p:spPr>
      </p:pic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634125" y="107502"/>
            <a:ext cx="3852000" cy="583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BIG IDEA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2947737" y="870181"/>
            <a:ext cx="5847346" cy="87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endParaRPr lang="en-GB" b="1" dirty="0">
              <a:solidFill>
                <a:schemeClr val="dk1"/>
              </a:solidFill>
            </a:endParaRPr>
          </a:p>
          <a:p>
            <a:pPr marL="0" lvl="0" indent="0" algn="just">
              <a:spcAft>
                <a:spcPts val="1600"/>
              </a:spcAft>
            </a:pPr>
            <a:r>
              <a:rPr lang="en-GB" dirty="0"/>
              <a:t>Aural content has been proven to stimulate the brain more than visual/audio-visual content does. Because of how much exposure we have to visual media these days, our brains can switch off at the sight of it. </a:t>
            </a:r>
          </a:p>
          <a:p>
            <a:pPr marL="0" lvl="0" indent="0" algn="just">
              <a:spcAft>
                <a:spcPts val="1600"/>
              </a:spcAft>
            </a:pPr>
            <a:r>
              <a:rPr lang="en-GB" dirty="0"/>
              <a:t>Listening to podcasts without visual cues forces us to engage (and saves us from eye strain). Plus, 30-second videos on apps like </a:t>
            </a:r>
            <a:r>
              <a:rPr lang="en-GB" dirty="0" err="1"/>
              <a:t>TikTok</a:t>
            </a:r>
            <a:r>
              <a:rPr lang="en-GB" dirty="0"/>
              <a:t> have significantly reduced our attention spans. </a:t>
            </a:r>
          </a:p>
          <a:p>
            <a:pPr marL="0" lvl="0" indent="0" algn="just">
              <a:spcAft>
                <a:spcPts val="1600"/>
              </a:spcAft>
            </a:pPr>
            <a:r>
              <a:rPr lang="en-GB" dirty="0"/>
              <a:t>Reading a chapter of a book in one sitting seems like a lot but, when that information is delivered in podcast form, it’s a lot easier to ingest and understand.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5" name="Google Shape;10835;p65"/>
          <p:cNvSpPr/>
          <p:nvPr/>
        </p:nvSpPr>
        <p:spPr>
          <a:xfrm>
            <a:off x="737937" y="326527"/>
            <a:ext cx="8021052" cy="4816973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7" name="Google Shape;10837;p65"/>
          <p:cNvSpPr txBox="1">
            <a:spLocks noGrp="1"/>
          </p:cNvSpPr>
          <p:nvPr>
            <p:ph type="title" idx="2"/>
          </p:nvPr>
        </p:nvSpPr>
        <p:spPr>
          <a:xfrm>
            <a:off x="2901818" y="197350"/>
            <a:ext cx="4308655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bg2"/>
                </a:solidFill>
              </a:rPr>
              <a:t>Wider reading</a:t>
            </a:r>
            <a:endParaRPr sz="3400" dirty="0">
              <a:solidFill>
                <a:schemeClr val="bg2"/>
              </a:solidFill>
            </a:endParaRPr>
          </a:p>
        </p:txBody>
      </p:sp>
      <p:sp>
        <p:nvSpPr>
          <p:cNvPr id="10838" name="Google Shape;10838;p65"/>
          <p:cNvSpPr txBox="1">
            <a:spLocks noGrp="1"/>
          </p:cNvSpPr>
          <p:nvPr>
            <p:ph type="subTitle" idx="1"/>
          </p:nvPr>
        </p:nvSpPr>
        <p:spPr>
          <a:xfrm>
            <a:off x="1171073" y="1342750"/>
            <a:ext cx="6807571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		One of the best ways you </a:t>
            </a:r>
            <a:r>
              <a:rPr lang="en-GB" b="1" dirty="0"/>
              <a:t>stand out </a:t>
            </a:r>
            <a:r>
              <a:rPr lang="en-GB" dirty="0"/>
              <a:t>during your Sixth Form studies is through the amount of </a:t>
            </a:r>
            <a:r>
              <a:rPr lang="en-GB" b="1" dirty="0"/>
              <a:t>independent study</a:t>
            </a:r>
            <a:r>
              <a:rPr lang="en-GB" dirty="0"/>
              <a:t> you undertake outside of the classroom. </a:t>
            </a:r>
          </a:p>
          <a:p>
            <a:endParaRPr lang="en-GB" dirty="0"/>
          </a:p>
          <a:p>
            <a:r>
              <a:rPr lang="en-GB" dirty="0"/>
              <a:t>Regardless of your </a:t>
            </a:r>
            <a:r>
              <a:rPr lang="en-GB" b="1" dirty="0"/>
              <a:t>future</a:t>
            </a:r>
            <a:r>
              <a:rPr lang="en-GB" dirty="0"/>
              <a:t> plans, the ability to extend yourself and </a:t>
            </a:r>
            <a:r>
              <a:rPr lang="en-GB" b="1" dirty="0"/>
              <a:t>research</a:t>
            </a:r>
            <a:r>
              <a:rPr lang="en-GB" dirty="0"/>
              <a:t> independently into your interests is an invaluable skill – this will support your </a:t>
            </a:r>
            <a:r>
              <a:rPr lang="en-GB" b="1" dirty="0"/>
              <a:t>university applications </a:t>
            </a:r>
            <a:r>
              <a:rPr lang="en-GB" dirty="0"/>
              <a:t>and/or </a:t>
            </a:r>
            <a:r>
              <a:rPr lang="en-GB" b="1" dirty="0"/>
              <a:t>future job applications </a:t>
            </a:r>
            <a:r>
              <a:rPr lang="en-GB" dirty="0"/>
              <a:t>and interviews. </a:t>
            </a:r>
          </a:p>
          <a:p>
            <a:endParaRPr lang="en-GB" dirty="0"/>
          </a:p>
          <a:p>
            <a:r>
              <a:rPr lang="en-GB" dirty="0"/>
              <a:t>All universities expect more than just classroom knowledge, which is where </a:t>
            </a:r>
            <a:r>
              <a:rPr lang="en-GB" b="1" dirty="0"/>
              <a:t>super- curricular activities </a:t>
            </a:r>
            <a:r>
              <a:rPr lang="en-GB" dirty="0"/>
              <a:t>come in; these are </a:t>
            </a:r>
            <a:r>
              <a:rPr lang="en-GB" b="1" dirty="0"/>
              <a:t>academic enrichment tasks </a:t>
            </a:r>
            <a:r>
              <a:rPr lang="en-GB" dirty="0"/>
              <a:t>that show you are interested in your studies beyond what is on the school syllabus. </a:t>
            </a:r>
          </a:p>
        </p:txBody>
      </p:sp>
    </p:spTree>
    <p:extLst>
      <p:ext uri="{BB962C8B-B14F-4D97-AF65-F5344CB8AC3E}">
        <p14:creationId xmlns:p14="http://schemas.microsoft.com/office/powerpoint/2010/main" val="94548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3BBD19F-4149-9045-ACA7-BD0336F33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833" y="3872504"/>
            <a:ext cx="7081681" cy="599400"/>
          </a:xfrm>
        </p:spPr>
        <p:txBody>
          <a:bodyPr/>
          <a:lstStyle/>
          <a:p>
            <a:r>
              <a:rPr lang="en-US" sz="3600" b="1" dirty="0"/>
              <a:t>‘I’m not suppose to lose’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61BFFA-446B-5E42-9FD2-AF2382C8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94" y="671596"/>
            <a:ext cx="4815411" cy="841800"/>
          </a:xfrm>
        </p:spPr>
        <p:txBody>
          <a:bodyPr/>
          <a:lstStyle/>
          <a:p>
            <a:r>
              <a:rPr lang="en-US" dirty="0">
                <a:hlinkClick r:id="rId3"/>
              </a:rPr>
              <a:t>Serna Williams</a:t>
            </a:r>
            <a:endParaRPr lang="en-US" dirty="0"/>
          </a:p>
        </p:txBody>
      </p:sp>
      <p:pic>
        <p:nvPicPr>
          <p:cNvPr id="4098" name="Picture 2" descr="Smiley face">
            <a:extLst>
              <a:ext uri="{FF2B5EF4-FFF2-40B4-BE49-F238E27FC236}">
                <a16:creationId xmlns:a16="http://schemas.microsoft.com/office/drawing/2014/main" id="{0794DB43-15AE-2B42-8A3E-6EEDE70C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00" y="1981750"/>
            <a:ext cx="34925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3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2" name="Google Shape;10532;p54"/>
          <p:cNvGrpSpPr/>
          <p:nvPr/>
        </p:nvGrpSpPr>
        <p:grpSpPr>
          <a:xfrm rot="1787020">
            <a:off x="413372" y="538985"/>
            <a:ext cx="2166571" cy="5143704"/>
            <a:chOff x="3620523" y="1336538"/>
            <a:chExt cx="1870636" cy="4440735"/>
          </a:xfrm>
        </p:grpSpPr>
        <p:sp>
          <p:nvSpPr>
            <p:cNvPr id="10533" name="Google Shape;10533;p54"/>
            <p:cNvSpPr/>
            <p:nvPr/>
          </p:nvSpPr>
          <p:spPr>
            <a:xfrm>
              <a:off x="4117321" y="4121567"/>
              <a:ext cx="943115" cy="862678"/>
            </a:xfrm>
            <a:custGeom>
              <a:avLst/>
              <a:gdLst/>
              <a:ahLst/>
              <a:cxnLst/>
              <a:rect l="l" t="t" r="r" b="b"/>
              <a:pathLst>
                <a:path w="15301" h="13996" extrusionOk="0">
                  <a:moveTo>
                    <a:pt x="6406" y="4954"/>
                  </a:moveTo>
                  <a:cubicBezTo>
                    <a:pt x="6525" y="5240"/>
                    <a:pt x="6704" y="5501"/>
                    <a:pt x="6906" y="5740"/>
                  </a:cubicBezTo>
                  <a:cubicBezTo>
                    <a:pt x="7299" y="6156"/>
                    <a:pt x="7787" y="6454"/>
                    <a:pt x="8335" y="6609"/>
                  </a:cubicBezTo>
                  <a:cubicBezTo>
                    <a:pt x="8549" y="6668"/>
                    <a:pt x="8764" y="6692"/>
                    <a:pt x="8990" y="6716"/>
                  </a:cubicBezTo>
                  <a:cubicBezTo>
                    <a:pt x="8978" y="6930"/>
                    <a:pt x="9002" y="7156"/>
                    <a:pt x="9049" y="7383"/>
                  </a:cubicBezTo>
                  <a:cubicBezTo>
                    <a:pt x="8633" y="7502"/>
                    <a:pt x="8264" y="7692"/>
                    <a:pt x="7930" y="7978"/>
                  </a:cubicBezTo>
                  <a:cubicBezTo>
                    <a:pt x="7632" y="8228"/>
                    <a:pt x="7394" y="8538"/>
                    <a:pt x="7216" y="8883"/>
                  </a:cubicBezTo>
                  <a:cubicBezTo>
                    <a:pt x="6918" y="8883"/>
                    <a:pt x="6620" y="8930"/>
                    <a:pt x="6347" y="9014"/>
                  </a:cubicBezTo>
                  <a:cubicBezTo>
                    <a:pt x="6251" y="8871"/>
                    <a:pt x="6132" y="8716"/>
                    <a:pt x="6013" y="8585"/>
                  </a:cubicBezTo>
                  <a:cubicBezTo>
                    <a:pt x="5716" y="8264"/>
                    <a:pt x="5358" y="8026"/>
                    <a:pt x="4942" y="7859"/>
                  </a:cubicBezTo>
                  <a:cubicBezTo>
                    <a:pt x="5049" y="7311"/>
                    <a:pt x="4942" y="6728"/>
                    <a:pt x="4680" y="6252"/>
                  </a:cubicBezTo>
                  <a:lnTo>
                    <a:pt x="4692" y="6228"/>
                  </a:lnTo>
                  <a:cubicBezTo>
                    <a:pt x="5013" y="5954"/>
                    <a:pt x="5239" y="5609"/>
                    <a:pt x="5358" y="5216"/>
                  </a:cubicBezTo>
                  <a:cubicBezTo>
                    <a:pt x="5716" y="5204"/>
                    <a:pt x="6073" y="5120"/>
                    <a:pt x="6406" y="4954"/>
                  </a:cubicBezTo>
                  <a:close/>
                  <a:moveTo>
                    <a:pt x="6785" y="3428"/>
                  </a:moveTo>
                  <a:cubicBezTo>
                    <a:pt x="6633" y="3428"/>
                    <a:pt x="6477" y="3479"/>
                    <a:pt x="6359" y="3573"/>
                  </a:cubicBezTo>
                  <a:lnTo>
                    <a:pt x="6168" y="3739"/>
                  </a:lnTo>
                  <a:cubicBezTo>
                    <a:pt x="5890" y="3955"/>
                    <a:pt x="5560" y="4082"/>
                    <a:pt x="5206" y="4082"/>
                  </a:cubicBezTo>
                  <a:cubicBezTo>
                    <a:pt x="5150" y="4082"/>
                    <a:pt x="5094" y="4079"/>
                    <a:pt x="5037" y="4073"/>
                  </a:cubicBezTo>
                  <a:lnTo>
                    <a:pt x="4882" y="4061"/>
                  </a:lnTo>
                  <a:cubicBezTo>
                    <a:pt x="4865" y="4060"/>
                    <a:pt x="4849" y="4059"/>
                    <a:pt x="4832" y="4059"/>
                  </a:cubicBezTo>
                  <a:cubicBezTo>
                    <a:pt x="4687" y="4059"/>
                    <a:pt x="4559" y="4106"/>
                    <a:pt x="4442" y="4192"/>
                  </a:cubicBezTo>
                  <a:cubicBezTo>
                    <a:pt x="4299" y="4299"/>
                    <a:pt x="4227" y="4430"/>
                    <a:pt x="4215" y="4597"/>
                  </a:cubicBezTo>
                  <a:lnTo>
                    <a:pt x="4203" y="4728"/>
                  </a:lnTo>
                  <a:cubicBezTo>
                    <a:pt x="4168" y="4966"/>
                    <a:pt x="4049" y="5204"/>
                    <a:pt x="3858" y="5371"/>
                  </a:cubicBezTo>
                  <a:cubicBezTo>
                    <a:pt x="3799" y="5418"/>
                    <a:pt x="3727" y="5466"/>
                    <a:pt x="3632" y="5501"/>
                  </a:cubicBezTo>
                  <a:lnTo>
                    <a:pt x="3465" y="5585"/>
                  </a:lnTo>
                  <a:cubicBezTo>
                    <a:pt x="3311" y="5656"/>
                    <a:pt x="3168" y="5823"/>
                    <a:pt x="3144" y="6002"/>
                  </a:cubicBezTo>
                  <a:cubicBezTo>
                    <a:pt x="3096" y="6180"/>
                    <a:pt x="3156" y="6371"/>
                    <a:pt x="3287" y="6502"/>
                  </a:cubicBezTo>
                  <a:lnTo>
                    <a:pt x="3430" y="6633"/>
                  </a:lnTo>
                  <a:lnTo>
                    <a:pt x="3453" y="6668"/>
                  </a:lnTo>
                  <a:cubicBezTo>
                    <a:pt x="3763" y="7014"/>
                    <a:pt x="3846" y="7490"/>
                    <a:pt x="3668" y="7907"/>
                  </a:cubicBezTo>
                  <a:lnTo>
                    <a:pt x="3608" y="8049"/>
                  </a:lnTo>
                  <a:cubicBezTo>
                    <a:pt x="3549" y="8216"/>
                    <a:pt x="3549" y="8407"/>
                    <a:pt x="3632" y="8561"/>
                  </a:cubicBezTo>
                  <a:cubicBezTo>
                    <a:pt x="3727" y="8704"/>
                    <a:pt x="3870" y="8823"/>
                    <a:pt x="4049" y="8859"/>
                  </a:cubicBezTo>
                  <a:lnTo>
                    <a:pt x="4215" y="8883"/>
                  </a:lnTo>
                  <a:cubicBezTo>
                    <a:pt x="4573" y="8942"/>
                    <a:pt x="4870" y="9121"/>
                    <a:pt x="5108" y="9371"/>
                  </a:cubicBezTo>
                  <a:cubicBezTo>
                    <a:pt x="5227" y="9514"/>
                    <a:pt x="5335" y="9669"/>
                    <a:pt x="5406" y="9871"/>
                  </a:cubicBezTo>
                  <a:lnTo>
                    <a:pt x="5466" y="10014"/>
                  </a:lnTo>
                  <a:cubicBezTo>
                    <a:pt x="5525" y="10181"/>
                    <a:pt x="5656" y="10312"/>
                    <a:pt x="5823" y="10371"/>
                  </a:cubicBezTo>
                  <a:cubicBezTo>
                    <a:pt x="5835" y="10371"/>
                    <a:pt x="5847" y="10383"/>
                    <a:pt x="5870" y="10383"/>
                  </a:cubicBezTo>
                  <a:cubicBezTo>
                    <a:pt x="5932" y="10402"/>
                    <a:pt x="5996" y="10412"/>
                    <a:pt x="6060" y="10412"/>
                  </a:cubicBezTo>
                  <a:cubicBezTo>
                    <a:pt x="6157" y="10412"/>
                    <a:pt x="6254" y="10390"/>
                    <a:pt x="6347" y="10347"/>
                  </a:cubicBezTo>
                  <a:lnTo>
                    <a:pt x="6489" y="10264"/>
                  </a:lnTo>
                  <a:cubicBezTo>
                    <a:pt x="6701" y="10154"/>
                    <a:pt x="6948" y="10093"/>
                    <a:pt x="7197" y="10093"/>
                  </a:cubicBezTo>
                  <a:cubicBezTo>
                    <a:pt x="7271" y="10093"/>
                    <a:pt x="7345" y="10098"/>
                    <a:pt x="7418" y="10109"/>
                  </a:cubicBezTo>
                  <a:lnTo>
                    <a:pt x="7537" y="10121"/>
                  </a:lnTo>
                  <a:cubicBezTo>
                    <a:pt x="7557" y="10123"/>
                    <a:pt x="7577" y="10124"/>
                    <a:pt x="7597" y="10124"/>
                  </a:cubicBezTo>
                  <a:cubicBezTo>
                    <a:pt x="7871" y="10124"/>
                    <a:pt x="8115" y="9972"/>
                    <a:pt x="8204" y="9716"/>
                  </a:cubicBezTo>
                  <a:lnTo>
                    <a:pt x="8252" y="9609"/>
                  </a:lnTo>
                  <a:cubicBezTo>
                    <a:pt x="8347" y="9335"/>
                    <a:pt x="8514" y="9073"/>
                    <a:pt x="8752" y="8883"/>
                  </a:cubicBezTo>
                  <a:cubicBezTo>
                    <a:pt x="9037" y="8645"/>
                    <a:pt x="9359" y="8502"/>
                    <a:pt x="9740" y="8466"/>
                  </a:cubicBezTo>
                  <a:lnTo>
                    <a:pt x="9930" y="8454"/>
                  </a:lnTo>
                  <a:cubicBezTo>
                    <a:pt x="10121" y="8442"/>
                    <a:pt x="10288" y="8335"/>
                    <a:pt x="10395" y="8168"/>
                  </a:cubicBezTo>
                  <a:cubicBezTo>
                    <a:pt x="10490" y="8002"/>
                    <a:pt x="10514" y="7811"/>
                    <a:pt x="10430" y="7633"/>
                  </a:cubicBezTo>
                  <a:lnTo>
                    <a:pt x="10359" y="7466"/>
                  </a:lnTo>
                  <a:cubicBezTo>
                    <a:pt x="10228" y="7145"/>
                    <a:pt x="10180" y="6775"/>
                    <a:pt x="10276" y="6430"/>
                  </a:cubicBezTo>
                  <a:lnTo>
                    <a:pt x="10311" y="6240"/>
                  </a:lnTo>
                  <a:cubicBezTo>
                    <a:pt x="10359" y="6037"/>
                    <a:pt x="10299" y="5847"/>
                    <a:pt x="10169" y="5704"/>
                  </a:cubicBezTo>
                  <a:cubicBezTo>
                    <a:pt x="10060" y="5586"/>
                    <a:pt x="9894" y="5516"/>
                    <a:pt x="9732" y="5516"/>
                  </a:cubicBezTo>
                  <a:cubicBezTo>
                    <a:pt x="9699" y="5516"/>
                    <a:pt x="9665" y="5519"/>
                    <a:pt x="9633" y="5525"/>
                  </a:cubicBezTo>
                  <a:lnTo>
                    <a:pt x="9418" y="5549"/>
                  </a:lnTo>
                  <a:cubicBezTo>
                    <a:pt x="9325" y="5564"/>
                    <a:pt x="9230" y="5571"/>
                    <a:pt x="9137" y="5571"/>
                  </a:cubicBezTo>
                  <a:cubicBezTo>
                    <a:pt x="8637" y="5571"/>
                    <a:pt x="8156" y="5362"/>
                    <a:pt x="7835" y="5001"/>
                  </a:cubicBezTo>
                  <a:cubicBezTo>
                    <a:pt x="7609" y="4763"/>
                    <a:pt x="7478" y="4466"/>
                    <a:pt x="7418" y="4156"/>
                  </a:cubicBezTo>
                  <a:lnTo>
                    <a:pt x="7371" y="3918"/>
                  </a:lnTo>
                  <a:cubicBezTo>
                    <a:pt x="7323" y="3704"/>
                    <a:pt x="7180" y="3525"/>
                    <a:pt x="6966" y="3454"/>
                  </a:cubicBezTo>
                  <a:cubicBezTo>
                    <a:pt x="6908" y="3437"/>
                    <a:pt x="6847" y="3428"/>
                    <a:pt x="6785" y="3428"/>
                  </a:cubicBezTo>
                  <a:close/>
                  <a:moveTo>
                    <a:pt x="5196" y="1175"/>
                  </a:moveTo>
                  <a:cubicBezTo>
                    <a:pt x="5330" y="1175"/>
                    <a:pt x="5464" y="1192"/>
                    <a:pt x="5597" y="1227"/>
                  </a:cubicBezTo>
                  <a:cubicBezTo>
                    <a:pt x="5870" y="1311"/>
                    <a:pt x="6120" y="1453"/>
                    <a:pt x="6311" y="1692"/>
                  </a:cubicBezTo>
                  <a:cubicBezTo>
                    <a:pt x="6478" y="1858"/>
                    <a:pt x="6585" y="2084"/>
                    <a:pt x="6644" y="2299"/>
                  </a:cubicBezTo>
                  <a:lnTo>
                    <a:pt x="6704" y="2537"/>
                  </a:lnTo>
                  <a:cubicBezTo>
                    <a:pt x="6763" y="2751"/>
                    <a:pt x="6918" y="2918"/>
                    <a:pt x="7132" y="2977"/>
                  </a:cubicBezTo>
                  <a:cubicBezTo>
                    <a:pt x="7184" y="2993"/>
                    <a:pt x="7238" y="3000"/>
                    <a:pt x="7292" y="3000"/>
                  </a:cubicBezTo>
                  <a:cubicBezTo>
                    <a:pt x="7447" y="3000"/>
                    <a:pt x="7604" y="2938"/>
                    <a:pt x="7728" y="2823"/>
                  </a:cubicBezTo>
                  <a:lnTo>
                    <a:pt x="7906" y="2644"/>
                  </a:lnTo>
                  <a:cubicBezTo>
                    <a:pt x="7930" y="2620"/>
                    <a:pt x="7966" y="2596"/>
                    <a:pt x="7990" y="2573"/>
                  </a:cubicBezTo>
                  <a:cubicBezTo>
                    <a:pt x="8322" y="2292"/>
                    <a:pt x="8727" y="2145"/>
                    <a:pt x="9144" y="2145"/>
                  </a:cubicBezTo>
                  <a:cubicBezTo>
                    <a:pt x="9310" y="2145"/>
                    <a:pt x="9478" y="2168"/>
                    <a:pt x="9645" y="2215"/>
                  </a:cubicBezTo>
                  <a:cubicBezTo>
                    <a:pt x="9978" y="2299"/>
                    <a:pt x="10276" y="2465"/>
                    <a:pt x="10490" y="2715"/>
                  </a:cubicBezTo>
                  <a:cubicBezTo>
                    <a:pt x="10871" y="3120"/>
                    <a:pt x="11014" y="3692"/>
                    <a:pt x="10883" y="4228"/>
                  </a:cubicBezTo>
                  <a:lnTo>
                    <a:pt x="10835" y="4418"/>
                  </a:lnTo>
                  <a:cubicBezTo>
                    <a:pt x="10788" y="4609"/>
                    <a:pt x="10847" y="4799"/>
                    <a:pt x="10990" y="4954"/>
                  </a:cubicBezTo>
                  <a:cubicBezTo>
                    <a:pt x="11104" y="5068"/>
                    <a:pt x="11273" y="5137"/>
                    <a:pt x="11448" y="5137"/>
                  </a:cubicBezTo>
                  <a:cubicBezTo>
                    <a:pt x="11474" y="5137"/>
                    <a:pt x="11500" y="5135"/>
                    <a:pt x="11526" y="5132"/>
                  </a:cubicBezTo>
                  <a:lnTo>
                    <a:pt x="11728" y="5097"/>
                  </a:lnTo>
                  <a:cubicBezTo>
                    <a:pt x="11816" y="5084"/>
                    <a:pt x="11904" y="5078"/>
                    <a:pt x="11992" y="5078"/>
                  </a:cubicBezTo>
                  <a:cubicBezTo>
                    <a:pt x="12498" y="5078"/>
                    <a:pt x="12989" y="5281"/>
                    <a:pt x="13324" y="5656"/>
                  </a:cubicBezTo>
                  <a:cubicBezTo>
                    <a:pt x="13967" y="6347"/>
                    <a:pt x="13883" y="7418"/>
                    <a:pt x="13157" y="8049"/>
                  </a:cubicBezTo>
                  <a:cubicBezTo>
                    <a:pt x="12871" y="8288"/>
                    <a:pt x="12550" y="8430"/>
                    <a:pt x="12181" y="8466"/>
                  </a:cubicBezTo>
                  <a:lnTo>
                    <a:pt x="11978" y="8478"/>
                  </a:lnTo>
                  <a:cubicBezTo>
                    <a:pt x="11788" y="8490"/>
                    <a:pt x="11621" y="8597"/>
                    <a:pt x="11526" y="8764"/>
                  </a:cubicBezTo>
                  <a:cubicBezTo>
                    <a:pt x="11419" y="8930"/>
                    <a:pt x="11407" y="9121"/>
                    <a:pt x="11478" y="9300"/>
                  </a:cubicBezTo>
                  <a:lnTo>
                    <a:pt x="11550" y="9466"/>
                  </a:lnTo>
                  <a:cubicBezTo>
                    <a:pt x="11847" y="10133"/>
                    <a:pt x="11657" y="10907"/>
                    <a:pt x="11085" y="11395"/>
                  </a:cubicBezTo>
                  <a:cubicBezTo>
                    <a:pt x="10763" y="11665"/>
                    <a:pt x="10333" y="11814"/>
                    <a:pt x="9901" y="11814"/>
                  </a:cubicBezTo>
                  <a:cubicBezTo>
                    <a:pt x="9743" y="11814"/>
                    <a:pt x="9584" y="11794"/>
                    <a:pt x="9430" y="11752"/>
                  </a:cubicBezTo>
                  <a:cubicBezTo>
                    <a:pt x="9418" y="11752"/>
                    <a:pt x="9395" y="11740"/>
                    <a:pt x="9371" y="11740"/>
                  </a:cubicBezTo>
                  <a:lnTo>
                    <a:pt x="9252" y="11705"/>
                  </a:lnTo>
                  <a:cubicBezTo>
                    <a:pt x="9193" y="11687"/>
                    <a:pt x="9132" y="11678"/>
                    <a:pt x="9072" y="11678"/>
                  </a:cubicBezTo>
                  <a:cubicBezTo>
                    <a:pt x="8849" y="11678"/>
                    <a:pt x="8628" y="11794"/>
                    <a:pt x="8525" y="11990"/>
                  </a:cubicBezTo>
                  <a:lnTo>
                    <a:pt x="8466" y="12098"/>
                  </a:lnTo>
                  <a:cubicBezTo>
                    <a:pt x="8394" y="12252"/>
                    <a:pt x="8287" y="12383"/>
                    <a:pt x="8156" y="12490"/>
                  </a:cubicBezTo>
                  <a:cubicBezTo>
                    <a:pt x="7896" y="12716"/>
                    <a:pt x="7553" y="12841"/>
                    <a:pt x="7206" y="12841"/>
                  </a:cubicBezTo>
                  <a:cubicBezTo>
                    <a:pt x="7078" y="12841"/>
                    <a:pt x="6949" y="12824"/>
                    <a:pt x="6823" y="12788"/>
                  </a:cubicBezTo>
                  <a:cubicBezTo>
                    <a:pt x="6549" y="12705"/>
                    <a:pt x="6311" y="12562"/>
                    <a:pt x="6132" y="12371"/>
                  </a:cubicBezTo>
                  <a:cubicBezTo>
                    <a:pt x="6025" y="12240"/>
                    <a:pt x="5954" y="12145"/>
                    <a:pt x="5894" y="12002"/>
                  </a:cubicBezTo>
                  <a:lnTo>
                    <a:pt x="5823" y="11859"/>
                  </a:lnTo>
                  <a:cubicBezTo>
                    <a:pt x="5739" y="11693"/>
                    <a:pt x="5608" y="11574"/>
                    <a:pt x="5430" y="11526"/>
                  </a:cubicBezTo>
                  <a:cubicBezTo>
                    <a:pt x="5378" y="11516"/>
                    <a:pt x="5326" y="11510"/>
                    <a:pt x="5275" y="11510"/>
                  </a:cubicBezTo>
                  <a:cubicBezTo>
                    <a:pt x="5150" y="11510"/>
                    <a:pt x="5031" y="11542"/>
                    <a:pt x="4930" y="11609"/>
                  </a:cubicBezTo>
                  <a:lnTo>
                    <a:pt x="4787" y="11693"/>
                  </a:lnTo>
                  <a:cubicBezTo>
                    <a:pt x="4521" y="11867"/>
                    <a:pt x="4203" y="11961"/>
                    <a:pt x="3877" y="11961"/>
                  </a:cubicBezTo>
                  <a:cubicBezTo>
                    <a:pt x="3736" y="11961"/>
                    <a:pt x="3594" y="11943"/>
                    <a:pt x="3453" y="11907"/>
                  </a:cubicBezTo>
                  <a:cubicBezTo>
                    <a:pt x="3156" y="11812"/>
                    <a:pt x="2882" y="11645"/>
                    <a:pt x="2679" y="11431"/>
                  </a:cubicBezTo>
                  <a:cubicBezTo>
                    <a:pt x="2215" y="10919"/>
                    <a:pt x="2144" y="10181"/>
                    <a:pt x="2501" y="9597"/>
                  </a:cubicBezTo>
                  <a:lnTo>
                    <a:pt x="2596" y="9442"/>
                  </a:lnTo>
                  <a:cubicBezTo>
                    <a:pt x="2679" y="9300"/>
                    <a:pt x="2715" y="9121"/>
                    <a:pt x="2632" y="8954"/>
                  </a:cubicBezTo>
                  <a:cubicBezTo>
                    <a:pt x="2560" y="8788"/>
                    <a:pt x="2429" y="8657"/>
                    <a:pt x="2263" y="8597"/>
                  </a:cubicBezTo>
                  <a:lnTo>
                    <a:pt x="2096" y="8538"/>
                  </a:lnTo>
                  <a:cubicBezTo>
                    <a:pt x="1906" y="8478"/>
                    <a:pt x="1727" y="8359"/>
                    <a:pt x="1596" y="8216"/>
                  </a:cubicBezTo>
                  <a:cubicBezTo>
                    <a:pt x="1370" y="7978"/>
                    <a:pt x="1263" y="7680"/>
                    <a:pt x="1286" y="7347"/>
                  </a:cubicBezTo>
                  <a:cubicBezTo>
                    <a:pt x="1298" y="7037"/>
                    <a:pt x="1441" y="6740"/>
                    <a:pt x="1703" y="6525"/>
                  </a:cubicBezTo>
                  <a:cubicBezTo>
                    <a:pt x="1798" y="6430"/>
                    <a:pt x="1941" y="6347"/>
                    <a:pt x="2072" y="6311"/>
                  </a:cubicBezTo>
                  <a:lnTo>
                    <a:pt x="2251" y="6252"/>
                  </a:lnTo>
                  <a:cubicBezTo>
                    <a:pt x="2429" y="6192"/>
                    <a:pt x="2560" y="6037"/>
                    <a:pt x="2620" y="5859"/>
                  </a:cubicBezTo>
                  <a:cubicBezTo>
                    <a:pt x="2668" y="5680"/>
                    <a:pt x="2632" y="5490"/>
                    <a:pt x="2513" y="5335"/>
                  </a:cubicBezTo>
                  <a:lnTo>
                    <a:pt x="2394" y="5192"/>
                  </a:lnTo>
                  <a:cubicBezTo>
                    <a:pt x="2072" y="4787"/>
                    <a:pt x="2132" y="4216"/>
                    <a:pt x="2525" y="3870"/>
                  </a:cubicBezTo>
                  <a:cubicBezTo>
                    <a:pt x="2679" y="3727"/>
                    <a:pt x="2870" y="3656"/>
                    <a:pt x="3072" y="3632"/>
                  </a:cubicBezTo>
                  <a:lnTo>
                    <a:pt x="3215" y="3620"/>
                  </a:lnTo>
                  <a:cubicBezTo>
                    <a:pt x="3370" y="3596"/>
                    <a:pt x="3513" y="3513"/>
                    <a:pt x="3620" y="3394"/>
                  </a:cubicBezTo>
                  <a:cubicBezTo>
                    <a:pt x="3715" y="3263"/>
                    <a:pt x="3763" y="3096"/>
                    <a:pt x="3739" y="2942"/>
                  </a:cubicBezTo>
                  <a:lnTo>
                    <a:pt x="3715" y="2811"/>
                  </a:lnTo>
                  <a:cubicBezTo>
                    <a:pt x="3644" y="2334"/>
                    <a:pt x="3846" y="1846"/>
                    <a:pt x="4215" y="1525"/>
                  </a:cubicBezTo>
                  <a:cubicBezTo>
                    <a:pt x="4485" y="1299"/>
                    <a:pt x="4836" y="1175"/>
                    <a:pt x="5196" y="1175"/>
                  </a:cubicBezTo>
                  <a:close/>
                  <a:moveTo>
                    <a:pt x="5192" y="0"/>
                  </a:moveTo>
                  <a:cubicBezTo>
                    <a:pt x="4540" y="0"/>
                    <a:pt x="3907" y="230"/>
                    <a:pt x="3394" y="656"/>
                  </a:cubicBezTo>
                  <a:cubicBezTo>
                    <a:pt x="2810" y="1144"/>
                    <a:pt x="2489" y="1846"/>
                    <a:pt x="2465" y="2573"/>
                  </a:cubicBezTo>
                  <a:cubicBezTo>
                    <a:pt x="2191" y="2656"/>
                    <a:pt x="1929" y="2799"/>
                    <a:pt x="1715" y="2989"/>
                  </a:cubicBezTo>
                  <a:cubicBezTo>
                    <a:pt x="965" y="3608"/>
                    <a:pt x="763" y="4620"/>
                    <a:pt x="1132" y="5454"/>
                  </a:cubicBezTo>
                  <a:cubicBezTo>
                    <a:pt x="1036" y="5513"/>
                    <a:pt x="953" y="5573"/>
                    <a:pt x="882" y="5656"/>
                  </a:cubicBezTo>
                  <a:cubicBezTo>
                    <a:pt x="382" y="6073"/>
                    <a:pt x="84" y="6644"/>
                    <a:pt x="48" y="7287"/>
                  </a:cubicBezTo>
                  <a:cubicBezTo>
                    <a:pt x="1" y="7930"/>
                    <a:pt x="227" y="8538"/>
                    <a:pt x="655" y="9014"/>
                  </a:cubicBezTo>
                  <a:cubicBezTo>
                    <a:pt x="798" y="9192"/>
                    <a:pt x="989" y="9347"/>
                    <a:pt x="1191" y="9466"/>
                  </a:cubicBezTo>
                  <a:cubicBezTo>
                    <a:pt x="834" y="10407"/>
                    <a:pt x="1025" y="11455"/>
                    <a:pt x="1727" y="12229"/>
                  </a:cubicBezTo>
                  <a:cubicBezTo>
                    <a:pt x="2096" y="12621"/>
                    <a:pt x="2560" y="12895"/>
                    <a:pt x="3096" y="13050"/>
                  </a:cubicBezTo>
                  <a:cubicBezTo>
                    <a:pt x="3347" y="13120"/>
                    <a:pt x="3602" y="13155"/>
                    <a:pt x="3855" y="13155"/>
                  </a:cubicBezTo>
                  <a:cubicBezTo>
                    <a:pt x="4249" y="13155"/>
                    <a:pt x="4638" y="13069"/>
                    <a:pt x="5001" y="12895"/>
                  </a:cubicBezTo>
                  <a:cubicBezTo>
                    <a:pt x="5049" y="12979"/>
                    <a:pt x="5120" y="13050"/>
                    <a:pt x="5180" y="13121"/>
                  </a:cubicBezTo>
                  <a:cubicBezTo>
                    <a:pt x="5525" y="13491"/>
                    <a:pt x="5966" y="13764"/>
                    <a:pt x="6454" y="13895"/>
                  </a:cubicBezTo>
                  <a:cubicBezTo>
                    <a:pt x="6701" y="13962"/>
                    <a:pt x="6953" y="13995"/>
                    <a:pt x="7201" y="13995"/>
                  </a:cubicBezTo>
                  <a:cubicBezTo>
                    <a:pt x="7837" y="13995"/>
                    <a:pt x="8454" y="13779"/>
                    <a:pt x="8942" y="13360"/>
                  </a:cubicBezTo>
                  <a:cubicBezTo>
                    <a:pt x="9097" y="13229"/>
                    <a:pt x="9216" y="13098"/>
                    <a:pt x="9335" y="12943"/>
                  </a:cubicBezTo>
                  <a:cubicBezTo>
                    <a:pt x="9520" y="12977"/>
                    <a:pt x="9707" y="12994"/>
                    <a:pt x="9893" y="12994"/>
                  </a:cubicBezTo>
                  <a:cubicBezTo>
                    <a:pt x="10617" y="12994"/>
                    <a:pt x="11331" y="12740"/>
                    <a:pt x="11871" y="12276"/>
                  </a:cubicBezTo>
                  <a:cubicBezTo>
                    <a:pt x="12705" y="11574"/>
                    <a:pt x="13050" y="10514"/>
                    <a:pt x="12824" y="9502"/>
                  </a:cubicBezTo>
                  <a:cubicBezTo>
                    <a:pt x="13240" y="9383"/>
                    <a:pt x="13621" y="9192"/>
                    <a:pt x="13943" y="8907"/>
                  </a:cubicBezTo>
                  <a:cubicBezTo>
                    <a:pt x="15181" y="7871"/>
                    <a:pt x="15300" y="6037"/>
                    <a:pt x="14217" y="4847"/>
                  </a:cubicBezTo>
                  <a:cubicBezTo>
                    <a:pt x="13824" y="4430"/>
                    <a:pt x="13336" y="4132"/>
                    <a:pt x="12788" y="3989"/>
                  </a:cubicBezTo>
                  <a:cubicBezTo>
                    <a:pt x="12574" y="3930"/>
                    <a:pt x="12347" y="3894"/>
                    <a:pt x="12133" y="3882"/>
                  </a:cubicBezTo>
                  <a:cubicBezTo>
                    <a:pt x="12145" y="3168"/>
                    <a:pt x="11895" y="2465"/>
                    <a:pt x="11383" y="1918"/>
                  </a:cubicBezTo>
                  <a:cubicBezTo>
                    <a:pt x="11002" y="1501"/>
                    <a:pt x="10502" y="1203"/>
                    <a:pt x="9954" y="1049"/>
                  </a:cubicBezTo>
                  <a:cubicBezTo>
                    <a:pt x="9692" y="984"/>
                    <a:pt x="9427" y="952"/>
                    <a:pt x="9164" y="952"/>
                  </a:cubicBezTo>
                  <a:cubicBezTo>
                    <a:pt x="8602" y="952"/>
                    <a:pt x="8052" y="1098"/>
                    <a:pt x="7573" y="1382"/>
                  </a:cubicBezTo>
                  <a:cubicBezTo>
                    <a:pt x="7466" y="1203"/>
                    <a:pt x="7347" y="1037"/>
                    <a:pt x="7216" y="894"/>
                  </a:cubicBezTo>
                  <a:cubicBezTo>
                    <a:pt x="6870" y="501"/>
                    <a:pt x="6430" y="239"/>
                    <a:pt x="5918" y="96"/>
                  </a:cubicBezTo>
                  <a:cubicBezTo>
                    <a:pt x="5677" y="32"/>
                    <a:pt x="5433" y="0"/>
                    <a:pt x="5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54"/>
            <p:cNvSpPr/>
            <p:nvPr/>
          </p:nvSpPr>
          <p:spPr>
            <a:xfrm>
              <a:off x="3885441" y="2512027"/>
              <a:ext cx="1468513" cy="1328411"/>
            </a:xfrm>
            <a:custGeom>
              <a:avLst/>
              <a:gdLst/>
              <a:ahLst/>
              <a:cxnLst/>
              <a:rect l="l" t="t" r="r" b="b"/>
              <a:pathLst>
                <a:path w="23825" h="21552" extrusionOk="0">
                  <a:moveTo>
                    <a:pt x="10251" y="7135"/>
                  </a:moveTo>
                  <a:cubicBezTo>
                    <a:pt x="10430" y="7671"/>
                    <a:pt x="10728" y="8159"/>
                    <a:pt x="11121" y="8576"/>
                  </a:cubicBezTo>
                  <a:cubicBezTo>
                    <a:pt x="11680" y="9207"/>
                    <a:pt x="12430" y="9648"/>
                    <a:pt x="13240" y="9874"/>
                  </a:cubicBezTo>
                  <a:cubicBezTo>
                    <a:pt x="13645" y="9993"/>
                    <a:pt x="14061" y="10040"/>
                    <a:pt x="14478" y="10040"/>
                  </a:cubicBezTo>
                  <a:cubicBezTo>
                    <a:pt x="14431" y="10540"/>
                    <a:pt x="14478" y="11052"/>
                    <a:pt x="14609" y="11541"/>
                  </a:cubicBezTo>
                  <a:cubicBezTo>
                    <a:pt x="13919" y="11707"/>
                    <a:pt x="13276" y="12029"/>
                    <a:pt x="12728" y="12493"/>
                  </a:cubicBezTo>
                  <a:cubicBezTo>
                    <a:pt x="12228" y="12910"/>
                    <a:pt x="11835" y="13410"/>
                    <a:pt x="11573" y="13993"/>
                  </a:cubicBezTo>
                  <a:cubicBezTo>
                    <a:pt x="11510" y="13991"/>
                    <a:pt x="11448" y="13989"/>
                    <a:pt x="11385" y="13989"/>
                  </a:cubicBezTo>
                  <a:cubicBezTo>
                    <a:pt x="10877" y="13989"/>
                    <a:pt x="10371" y="14076"/>
                    <a:pt x="9894" y="14267"/>
                  </a:cubicBezTo>
                  <a:cubicBezTo>
                    <a:pt x="9751" y="13969"/>
                    <a:pt x="9549" y="13684"/>
                    <a:pt x="9311" y="13434"/>
                  </a:cubicBezTo>
                  <a:cubicBezTo>
                    <a:pt x="8835" y="12898"/>
                    <a:pt x="8216" y="12493"/>
                    <a:pt x="7513" y="12267"/>
                  </a:cubicBezTo>
                  <a:cubicBezTo>
                    <a:pt x="7763" y="11314"/>
                    <a:pt x="7584" y="10302"/>
                    <a:pt x="7037" y="9469"/>
                  </a:cubicBezTo>
                  <a:cubicBezTo>
                    <a:pt x="7108" y="9421"/>
                    <a:pt x="7168" y="9362"/>
                    <a:pt x="7251" y="9302"/>
                  </a:cubicBezTo>
                  <a:cubicBezTo>
                    <a:pt x="7751" y="8874"/>
                    <a:pt x="8108" y="8314"/>
                    <a:pt x="8263" y="7671"/>
                  </a:cubicBezTo>
                  <a:cubicBezTo>
                    <a:pt x="8954" y="7671"/>
                    <a:pt x="9644" y="7481"/>
                    <a:pt x="10251" y="7135"/>
                  </a:cubicBezTo>
                  <a:close/>
                  <a:moveTo>
                    <a:pt x="10666" y="5562"/>
                  </a:moveTo>
                  <a:cubicBezTo>
                    <a:pt x="10514" y="5562"/>
                    <a:pt x="10358" y="5613"/>
                    <a:pt x="10240" y="5707"/>
                  </a:cubicBezTo>
                  <a:lnTo>
                    <a:pt x="10049" y="5873"/>
                  </a:lnTo>
                  <a:cubicBezTo>
                    <a:pt x="9535" y="6295"/>
                    <a:pt x="8905" y="6521"/>
                    <a:pt x="8244" y="6521"/>
                  </a:cubicBezTo>
                  <a:cubicBezTo>
                    <a:pt x="8140" y="6521"/>
                    <a:pt x="8035" y="6516"/>
                    <a:pt x="7930" y="6504"/>
                  </a:cubicBezTo>
                  <a:lnTo>
                    <a:pt x="7787" y="6492"/>
                  </a:lnTo>
                  <a:cubicBezTo>
                    <a:pt x="7770" y="6491"/>
                    <a:pt x="7753" y="6491"/>
                    <a:pt x="7736" y="6491"/>
                  </a:cubicBezTo>
                  <a:cubicBezTo>
                    <a:pt x="7587" y="6491"/>
                    <a:pt x="7441" y="6538"/>
                    <a:pt x="7334" y="6623"/>
                  </a:cubicBezTo>
                  <a:cubicBezTo>
                    <a:pt x="7203" y="6730"/>
                    <a:pt x="7132" y="6861"/>
                    <a:pt x="7108" y="7028"/>
                  </a:cubicBezTo>
                  <a:lnTo>
                    <a:pt x="7096" y="7159"/>
                  </a:lnTo>
                  <a:cubicBezTo>
                    <a:pt x="7037" y="7671"/>
                    <a:pt x="6799" y="8135"/>
                    <a:pt x="6418" y="8457"/>
                  </a:cubicBezTo>
                  <a:cubicBezTo>
                    <a:pt x="6299" y="8564"/>
                    <a:pt x="6144" y="8671"/>
                    <a:pt x="5977" y="8743"/>
                  </a:cubicBezTo>
                  <a:lnTo>
                    <a:pt x="5822" y="8814"/>
                  </a:lnTo>
                  <a:cubicBezTo>
                    <a:pt x="5656" y="8886"/>
                    <a:pt x="5525" y="9052"/>
                    <a:pt x="5489" y="9231"/>
                  </a:cubicBezTo>
                  <a:cubicBezTo>
                    <a:pt x="5441" y="9409"/>
                    <a:pt x="5501" y="9600"/>
                    <a:pt x="5644" y="9743"/>
                  </a:cubicBezTo>
                  <a:lnTo>
                    <a:pt x="5775" y="9874"/>
                  </a:lnTo>
                  <a:lnTo>
                    <a:pt x="5822" y="9921"/>
                  </a:lnTo>
                  <a:cubicBezTo>
                    <a:pt x="6418" y="10576"/>
                    <a:pt x="6561" y="11481"/>
                    <a:pt x="6215" y="12303"/>
                  </a:cubicBezTo>
                  <a:lnTo>
                    <a:pt x="6156" y="12445"/>
                  </a:lnTo>
                  <a:cubicBezTo>
                    <a:pt x="6096" y="12612"/>
                    <a:pt x="6096" y="12803"/>
                    <a:pt x="6191" y="12957"/>
                  </a:cubicBezTo>
                  <a:cubicBezTo>
                    <a:pt x="6275" y="13100"/>
                    <a:pt x="6430" y="13219"/>
                    <a:pt x="6608" y="13255"/>
                  </a:cubicBezTo>
                  <a:lnTo>
                    <a:pt x="6775" y="13279"/>
                  </a:lnTo>
                  <a:cubicBezTo>
                    <a:pt x="7406" y="13398"/>
                    <a:pt x="7977" y="13731"/>
                    <a:pt x="8406" y="14184"/>
                  </a:cubicBezTo>
                  <a:cubicBezTo>
                    <a:pt x="8656" y="14458"/>
                    <a:pt x="8835" y="14767"/>
                    <a:pt x="8978" y="15112"/>
                  </a:cubicBezTo>
                  <a:lnTo>
                    <a:pt x="9037" y="15255"/>
                  </a:lnTo>
                  <a:cubicBezTo>
                    <a:pt x="9097" y="15422"/>
                    <a:pt x="9228" y="15553"/>
                    <a:pt x="9394" y="15624"/>
                  </a:cubicBezTo>
                  <a:cubicBezTo>
                    <a:pt x="9406" y="15624"/>
                    <a:pt x="9418" y="15636"/>
                    <a:pt x="9430" y="15636"/>
                  </a:cubicBezTo>
                  <a:cubicBezTo>
                    <a:pt x="9485" y="15649"/>
                    <a:pt x="9543" y="15656"/>
                    <a:pt x="9600" y="15656"/>
                  </a:cubicBezTo>
                  <a:cubicBezTo>
                    <a:pt x="9703" y="15656"/>
                    <a:pt x="9807" y="15635"/>
                    <a:pt x="9906" y="15589"/>
                  </a:cubicBezTo>
                  <a:lnTo>
                    <a:pt x="10061" y="15517"/>
                  </a:lnTo>
                  <a:cubicBezTo>
                    <a:pt x="10475" y="15291"/>
                    <a:pt x="10948" y="15170"/>
                    <a:pt x="11423" y="15170"/>
                  </a:cubicBezTo>
                  <a:cubicBezTo>
                    <a:pt x="11548" y="15170"/>
                    <a:pt x="11674" y="15178"/>
                    <a:pt x="11799" y="15196"/>
                  </a:cubicBezTo>
                  <a:lnTo>
                    <a:pt x="11918" y="15220"/>
                  </a:lnTo>
                  <a:cubicBezTo>
                    <a:pt x="11937" y="15221"/>
                    <a:pt x="11956" y="15222"/>
                    <a:pt x="11975" y="15222"/>
                  </a:cubicBezTo>
                  <a:cubicBezTo>
                    <a:pt x="12251" y="15222"/>
                    <a:pt x="12507" y="15060"/>
                    <a:pt x="12585" y="14815"/>
                  </a:cubicBezTo>
                  <a:lnTo>
                    <a:pt x="12633" y="14708"/>
                  </a:lnTo>
                  <a:cubicBezTo>
                    <a:pt x="12811" y="14184"/>
                    <a:pt x="13121" y="13731"/>
                    <a:pt x="13561" y="13374"/>
                  </a:cubicBezTo>
                  <a:cubicBezTo>
                    <a:pt x="14061" y="12934"/>
                    <a:pt x="14669" y="12672"/>
                    <a:pt x="15347" y="12612"/>
                  </a:cubicBezTo>
                  <a:lnTo>
                    <a:pt x="15538" y="12600"/>
                  </a:lnTo>
                  <a:cubicBezTo>
                    <a:pt x="15728" y="12576"/>
                    <a:pt x="15895" y="12481"/>
                    <a:pt x="16002" y="12315"/>
                  </a:cubicBezTo>
                  <a:cubicBezTo>
                    <a:pt x="16086" y="12148"/>
                    <a:pt x="16097" y="11957"/>
                    <a:pt x="16026" y="11779"/>
                  </a:cubicBezTo>
                  <a:lnTo>
                    <a:pt x="15955" y="11612"/>
                  </a:lnTo>
                  <a:cubicBezTo>
                    <a:pt x="15705" y="11017"/>
                    <a:pt x="15645" y="10350"/>
                    <a:pt x="15788" y="9707"/>
                  </a:cubicBezTo>
                  <a:lnTo>
                    <a:pt x="15836" y="9517"/>
                  </a:lnTo>
                  <a:cubicBezTo>
                    <a:pt x="15883" y="9326"/>
                    <a:pt x="15824" y="9124"/>
                    <a:pt x="15681" y="8981"/>
                  </a:cubicBezTo>
                  <a:cubicBezTo>
                    <a:pt x="15570" y="8870"/>
                    <a:pt x="15409" y="8794"/>
                    <a:pt x="15240" y="8794"/>
                  </a:cubicBezTo>
                  <a:cubicBezTo>
                    <a:pt x="15209" y="8794"/>
                    <a:pt x="15177" y="8797"/>
                    <a:pt x="15145" y="8802"/>
                  </a:cubicBezTo>
                  <a:lnTo>
                    <a:pt x="14943" y="8826"/>
                  </a:lnTo>
                  <a:cubicBezTo>
                    <a:pt x="14770" y="8857"/>
                    <a:pt x="14602" y="8871"/>
                    <a:pt x="14434" y="8871"/>
                  </a:cubicBezTo>
                  <a:cubicBezTo>
                    <a:pt x="14150" y="8871"/>
                    <a:pt x="13870" y="8829"/>
                    <a:pt x="13585" y="8755"/>
                  </a:cubicBezTo>
                  <a:cubicBezTo>
                    <a:pt x="12990" y="8588"/>
                    <a:pt x="12466" y="8266"/>
                    <a:pt x="12049" y="7814"/>
                  </a:cubicBezTo>
                  <a:cubicBezTo>
                    <a:pt x="11656" y="7385"/>
                    <a:pt x="11394" y="6850"/>
                    <a:pt x="11299" y="6290"/>
                  </a:cubicBezTo>
                  <a:lnTo>
                    <a:pt x="11252" y="6052"/>
                  </a:lnTo>
                  <a:cubicBezTo>
                    <a:pt x="11204" y="5838"/>
                    <a:pt x="11061" y="5659"/>
                    <a:pt x="10847" y="5587"/>
                  </a:cubicBezTo>
                  <a:cubicBezTo>
                    <a:pt x="10789" y="5570"/>
                    <a:pt x="10728" y="5562"/>
                    <a:pt x="10666" y="5562"/>
                  </a:cubicBezTo>
                  <a:close/>
                  <a:moveTo>
                    <a:pt x="8224" y="1165"/>
                  </a:moveTo>
                  <a:cubicBezTo>
                    <a:pt x="8471" y="1165"/>
                    <a:pt x="8721" y="1198"/>
                    <a:pt x="8966" y="1266"/>
                  </a:cubicBezTo>
                  <a:cubicBezTo>
                    <a:pt x="9478" y="1408"/>
                    <a:pt x="9942" y="1682"/>
                    <a:pt x="10311" y="2075"/>
                  </a:cubicBezTo>
                  <a:cubicBezTo>
                    <a:pt x="10609" y="2397"/>
                    <a:pt x="10811" y="2790"/>
                    <a:pt x="10918" y="3218"/>
                  </a:cubicBezTo>
                  <a:lnTo>
                    <a:pt x="10978" y="3456"/>
                  </a:lnTo>
                  <a:cubicBezTo>
                    <a:pt x="11037" y="3671"/>
                    <a:pt x="11204" y="3825"/>
                    <a:pt x="11406" y="3885"/>
                  </a:cubicBezTo>
                  <a:cubicBezTo>
                    <a:pt x="11462" y="3900"/>
                    <a:pt x="11519" y="3908"/>
                    <a:pt x="11575" y="3908"/>
                  </a:cubicBezTo>
                  <a:cubicBezTo>
                    <a:pt x="11734" y="3908"/>
                    <a:pt x="11887" y="3848"/>
                    <a:pt x="12002" y="3742"/>
                  </a:cubicBezTo>
                  <a:lnTo>
                    <a:pt x="12180" y="3563"/>
                  </a:lnTo>
                  <a:cubicBezTo>
                    <a:pt x="12240" y="3516"/>
                    <a:pt x="12287" y="3480"/>
                    <a:pt x="12335" y="3432"/>
                  </a:cubicBezTo>
                  <a:cubicBezTo>
                    <a:pt x="12929" y="2925"/>
                    <a:pt x="13672" y="2659"/>
                    <a:pt x="14439" y="2659"/>
                  </a:cubicBezTo>
                  <a:cubicBezTo>
                    <a:pt x="14733" y="2659"/>
                    <a:pt x="15030" y="2698"/>
                    <a:pt x="15324" y="2778"/>
                  </a:cubicBezTo>
                  <a:cubicBezTo>
                    <a:pt x="15919" y="2932"/>
                    <a:pt x="16455" y="3266"/>
                    <a:pt x="16859" y="3706"/>
                  </a:cubicBezTo>
                  <a:cubicBezTo>
                    <a:pt x="17538" y="4456"/>
                    <a:pt x="17812" y="5480"/>
                    <a:pt x="17574" y="6457"/>
                  </a:cubicBezTo>
                  <a:lnTo>
                    <a:pt x="17526" y="6647"/>
                  </a:lnTo>
                  <a:cubicBezTo>
                    <a:pt x="17479" y="6838"/>
                    <a:pt x="17538" y="7028"/>
                    <a:pt x="17681" y="7183"/>
                  </a:cubicBezTo>
                  <a:cubicBezTo>
                    <a:pt x="17795" y="7297"/>
                    <a:pt x="17964" y="7366"/>
                    <a:pt x="18139" y="7366"/>
                  </a:cubicBezTo>
                  <a:cubicBezTo>
                    <a:pt x="18165" y="7366"/>
                    <a:pt x="18191" y="7365"/>
                    <a:pt x="18217" y="7362"/>
                  </a:cubicBezTo>
                  <a:lnTo>
                    <a:pt x="18419" y="7326"/>
                  </a:lnTo>
                  <a:cubicBezTo>
                    <a:pt x="18589" y="7300"/>
                    <a:pt x="18756" y="7286"/>
                    <a:pt x="18922" y="7286"/>
                  </a:cubicBezTo>
                  <a:cubicBezTo>
                    <a:pt x="19208" y="7286"/>
                    <a:pt x="19490" y="7326"/>
                    <a:pt x="19776" y="7409"/>
                  </a:cubicBezTo>
                  <a:cubicBezTo>
                    <a:pt x="20372" y="7564"/>
                    <a:pt x="20896" y="7897"/>
                    <a:pt x="21312" y="8338"/>
                  </a:cubicBezTo>
                  <a:cubicBezTo>
                    <a:pt x="22467" y="9636"/>
                    <a:pt x="22336" y="11588"/>
                    <a:pt x="21015" y="12719"/>
                  </a:cubicBezTo>
                  <a:cubicBezTo>
                    <a:pt x="20503" y="13148"/>
                    <a:pt x="19896" y="13410"/>
                    <a:pt x="19229" y="13481"/>
                  </a:cubicBezTo>
                  <a:lnTo>
                    <a:pt x="19026" y="13493"/>
                  </a:lnTo>
                  <a:cubicBezTo>
                    <a:pt x="18836" y="13505"/>
                    <a:pt x="18657" y="13612"/>
                    <a:pt x="18574" y="13779"/>
                  </a:cubicBezTo>
                  <a:cubicBezTo>
                    <a:pt x="18479" y="13934"/>
                    <a:pt x="18467" y="14124"/>
                    <a:pt x="18538" y="14303"/>
                  </a:cubicBezTo>
                  <a:lnTo>
                    <a:pt x="18610" y="14470"/>
                  </a:lnTo>
                  <a:cubicBezTo>
                    <a:pt x="19169" y="15696"/>
                    <a:pt x="18824" y="17125"/>
                    <a:pt x="17776" y="18006"/>
                  </a:cubicBezTo>
                  <a:cubicBezTo>
                    <a:pt x="17184" y="18506"/>
                    <a:pt x="16417" y="18778"/>
                    <a:pt x="15643" y="18778"/>
                  </a:cubicBezTo>
                  <a:cubicBezTo>
                    <a:pt x="15311" y="18778"/>
                    <a:pt x="14978" y="18728"/>
                    <a:pt x="14657" y="18625"/>
                  </a:cubicBezTo>
                  <a:lnTo>
                    <a:pt x="14538" y="18601"/>
                  </a:lnTo>
                  <a:cubicBezTo>
                    <a:pt x="14471" y="18579"/>
                    <a:pt x="14403" y="18568"/>
                    <a:pt x="14337" y="18568"/>
                  </a:cubicBezTo>
                  <a:cubicBezTo>
                    <a:pt x="14118" y="18568"/>
                    <a:pt x="13912" y="18683"/>
                    <a:pt x="13811" y="18875"/>
                  </a:cubicBezTo>
                  <a:lnTo>
                    <a:pt x="13752" y="18982"/>
                  </a:lnTo>
                  <a:cubicBezTo>
                    <a:pt x="13597" y="19268"/>
                    <a:pt x="13395" y="19506"/>
                    <a:pt x="13157" y="19708"/>
                  </a:cubicBezTo>
                  <a:cubicBezTo>
                    <a:pt x="12652" y="20134"/>
                    <a:pt x="12015" y="20363"/>
                    <a:pt x="11360" y="20363"/>
                  </a:cubicBezTo>
                  <a:cubicBezTo>
                    <a:pt x="11118" y="20363"/>
                    <a:pt x="10873" y="20332"/>
                    <a:pt x="10632" y="20268"/>
                  </a:cubicBezTo>
                  <a:cubicBezTo>
                    <a:pt x="10132" y="20113"/>
                    <a:pt x="9692" y="19851"/>
                    <a:pt x="9347" y="19470"/>
                  </a:cubicBezTo>
                  <a:cubicBezTo>
                    <a:pt x="9168" y="19280"/>
                    <a:pt x="9013" y="19053"/>
                    <a:pt x="8918" y="18815"/>
                  </a:cubicBezTo>
                  <a:lnTo>
                    <a:pt x="8835" y="18672"/>
                  </a:lnTo>
                  <a:cubicBezTo>
                    <a:pt x="8763" y="18506"/>
                    <a:pt x="8632" y="18387"/>
                    <a:pt x="8454" y="18339"/>
                  </a:cubicBezTo>
                  <a:cubicBezTo>
                    <a:pt x="8402" y="18329"/>
                    <a:pt x="8350" y="18323"/>
                    <a:pt x="8298" y="18323"/>
                  </a:cubicBezTo>
                  <a:cubicBezTo>
                    <a:pt x="8173" y="18323"/>
                    <a:pt x="8051" y="18355"/>
                    <a:pt x="7942" y="18422"/>
                  </a:cubicBezTo>
                  <a:lnTo>
                    <a:pt x="7811" y="18506"/>
                  </a:lnTo>
                  <a:cubicBezTo>
                    <a:pt x="7325" y="18821"/>
                    <a:pt x="6751" y="18983"/>
                    <a:pt x="6168" y="18983"/>
                  </a:cubicBezTo>
                  <a:cubicBezTo>
                    <a:pt x="5893" y="18983"/>
                    <a:pt x="5617" y="18947"/>
                    <a:pt x="5346" y="18875"/>
                  </a:cubicBezTo>
                  <a:cubicBezTo>
                    <a:pt x="4787" y="18732"/>
                    <a:pt x="4286" y="18434"/>
                    <a:pt x="3905" y="18018"/>
                  </a:cubicBezTo>
                  <a:cubicBezTo>
                    <a:pt x="3048" y="17077"/>
                    <a:pt x="2929" y="15708"/>
                    <a:pt x="3584" y="14636"/>
                  </a:cubicBezTo>
                  <a:lnTo>
                    <a:pt x="3679" y="14493"/>
                  </a:lnTo>
                  <a:cubicBezTo>
                    <a:pt x="3763" y="14339"/>
                    <a:pt x="3774" y="14160"/>
                    <a:pt x="3715" y="13993"/>
                  </a:cubicBezTo>
                  <a:cubicBezTo>
                    <a:pt x="3644" y="13827"/>
                    <a:pt x="3513" y="13696"/>
                    <a:pt x="3346" y="13636"/>
                  </a:cubicBezTo>
                  <a:lnTo>
                    <a:pt x="3179" y="13577"/>
                  </a:lnTo>
                  <a:cubicBezTo>
                    <a:pt x="2810" y="13446"/>
                    <a:pt x="2489" y="13219"/>
                    <a:pt x="2215" y="12934"/>
                  </a:cubicBezTo>
                  <a:cubicBezTo>
                    <a:pt x="1358" y="11993"/>
                    <a:pt x="1441" y="10529"/>
                    <a:pt x="2441" y="9695"/>
                  </a:cubicBezTo>
                  <a:cubicBezTo>
                    <a:pt x="2643" y="9517"/>
                    <a:pt x="2882" y="9386"/>
                    <a:pt x="3155" y="9278"/>
                  </a:cubicBezTo>
                  <a:lnTo>
                    <a:pt x="3334" y="9219"/>
                  </a:lnTo>
                  <a:cubicBezTo>
                    <a:pt x="3513" y="9159"/>
                    <a:pt x="3644" y="9016"/>
                    <a:pt x="3703" y="8838"/>
                  </a:cubicBezTo>
                  <a:cubicBezTo>
                    <a:pt x="3751" y="8647"/>
                    <a:pt x="3715" y="8457"/>
                    <a:pt x="3596" y="8314"/>
                  </a:cubicBezTo>
                  <a:lnTo>
                    <a:pt x="3477" y="8159"/>
                  </a:lnTo>
                  <a:cubicBezTo>
                    <a:pt x="2822" y="7362"/>
                    <a:pt x="2941" y="6183"/>
                    <a:pt x="3751" y="5516"/>
                  </a:cubicBezTo>
                  <a:cubicBezTo>
                    <a:pt x="4048" y="5242"/>
                    <a:pt x="4417" y="5087"/>
                    <a:pt x="4822" y="5040"/>
                  </a:cubicBezTo>
                  <a:lnTo>
                    <a:pt x="4965" y="5028"/>
                  </a:lnTo>
                  <a:cubicBezTo>
                    <a:pt x="5120" y="5004"/>
                    <a:pt x="5263" y="4921"/>
                    <a:pt x="5370" y="4802"/>
                  </a:cubicBezTo>
                  <a:cubicBezTo>
                    <a:pt x="5477" y="4671"/>
                    <a:pt x="5525" y="4504"/>
                    <a:pt x="5489" y="4349"/>
                  </a:cubicBezTo>
                  <a:lnTo>
                    <a:pt x="5477" y="4218"/>
                  </a:lnTo>
                  <a:cubicBezTo>
                    <a:pt x="5346" y="3325"/>
                    <a:pt x="5679" y="2432"/>
                    <a:pt x="6382" y="1837"/>
                  </a:cubicBezTo>
                  <a:cubicBezTo>
                    <a:pt x="6903" y="1403"/>
                    <a:pt x="7557" y="1165"/>
                    <a:pt x="8224" y="1165"/>
                  </a:cubicBezTo>
                  <a:close/>
                  <a:moveTo>
                    <a:pt x="8225" y="0"/>
                  </a:moveTo>
                  <a:cubicBezTo>
                    <a:pt x="7270" y="0"/>
                    <a:pt x="6339" y="334"/>
                    <a:pt x="5596" y="956"/>
                  </a:cubicBezTo>
                  <a:cubicBezTo>
                    <a:pt x="4679" y="1718"/>
                    <a:pt x="4203" y="2825"/>
                    <a:pt x="4239" y="3968"/>
                  </a:cubicBezTo>
                  <a:cubicBezTo>
                    <a:pt x="3763" y="4099"/>
                    <a:pt x="3334" y="4325"/>
                    <a:pt x="2953" y="4635"/>
                  </a:cubicBezTo>
                  <a:cubicBezTo>
                    <a:pt x="1810" y="5599"/>
                    <a:pt x="1548" y="7183"/>
                    <a:pt x="2215" y="8433"/>
                  </a:cubicBezTo>
                  <a:cubicBezTo>
                    <a:pt x="2000" y="8552"/>
                    <a:pt x="1810" y="8683"/>
                    <a:pt x="1631" y="8838"/>
                  </a:cubicBezTo>
                  <a:cubicBezTo>
                    <a:pt x="143" y="10100"/>
                    <a:pt x="0" y="12303"/>
                    <a:pt x="1310" y="13743"/>
                  </a:cubicBezTo>
                  <a:cubicBezTo>
                    <a:pt x="1596" y="14053"/>
                    <a:pt x="1917" y="14303"/>
                    <a:pt x="2286" y="14505"/>
                  </a:cubicBezTo>
                  <a:cubicBezTo>
                    <a:pt x="1655" y="15934"/>
                    <a:pt x="1905" y="17613"/>
                    <a:pt x="2989" y="18803"/>
                  </a:cubicBezTo>
                  <a:cubicBezTo>
                    <a:pt x="3524" y="19387"/>
                    <a:pt x="4203" y="19815"/>
                    <a:pt x="5001" y="20018"/>
                  </a:cubicBezTo>
                  <a:cubicBezTo>
                    <a:pt x="5383" y="20121"/>
                    <a:pt x="5776" y="20172"/>
                    <a:pt x="6167" y="20172"/>
                  </a:cubicBezTo>
                  <a:cubicBezTo>
                    <a:pt x="6811" y="20172"/>
                    <a:pt x="7452" y="20034"/>
                    <a:pt x="8037" y="19768"/>
                  </a:cubicBezTo>
                  <a:cubicBezTo>
                    <a:pt x="8132" y="19946"/>
                    <a:pt x="8275" y="20113"/>
                    <a:pt x="8418" y="20280"/>
                  </a:cubicBezTo>
                  <a:cubicBezTo>
                    <a:pt x="8930" y="20816"/>
                    <a:pt x="9561" y="21220"/>
                    <a:pt x="10299" y="21411"/>
                  </a:cubicBezTo>
                  <a:cubicBezTo>
                    <a:pt x="10654" y="21505"/>
                    <a:pt x="11014" y="21552"/>
                    <a:pt x="11370" y="21552"/>
                  </a:cubicBezTo>
                  <a:cubicBezTo>
                    <a:pt x="12317" y="21552"/>
                    <a:pt x="13236" y="21224"/>
                    <a:pt x="13954" y="20601"/>
                  </a:cubicBezTo>
                  <a:cubicBezTo>
                    <a:pt x="14204" y="20387"/>
                    <a:pt x="14431" y="20149"/>
                    <a:pt x="14621" y="19863"/>
                  </a:cubicBezTo>
                  <a:cubicBezTo>
                    <a:pt x="14951" y="19936"/>
                    <a:pt x="15287" y="19972"/>
                    <a:pt x="15621" y="19972"/>
                  </a:cubicBezTo>
                  <a:cubicBezTo>
                    <a:pt x="16697" y="19972"/>
                    <a:pt x="17757" y="19601"/>
                    <a:pt x="18574" y="18911"/>
                  </a:cubicBezTo>
                  <a:cubicBezTo>
                    <a:pt x="19872" y="17803"/>
                    <a:pt x="20372" y="16124"/>
                    <a:pt x="19931" y="14565"/>
                  </a:cubicBezTo>
                  <a:cubicBezTo>
                    <a:pt x="20622" y="14398"/>
                    <a:pt x="21265" y="14065"/>
                    <a:pt x="21812" y="13612"/>
                  </a:cubicBezTo>
                  <a:cubicBezTo>
                    <a:pt x="23646" y="12064"/>
                    <a:pt x="23825" y="9350"/>
                    <a:pt x="22217" y="7576"/>
                  </a:cubicBezTo>
                  <a:cubicBezTo>
                    <a:pt x="21646" y="6957"/>
                    <a:pt x="20908" y="6516"/>
                    <a:pt x="20086" y="6290"/>
                  </a:cubicBezTo>
                  <a:cubicBezTo>
                    <a:pt x="19681" y="6171"/>
                    <a:pt x="19265" y="6123"/>
                    <a:pt x="18848" y="6123"/>
                  </a:cubicBezTo>
                  <a:cubicBezTo>
                    <a:pt x="18955" y="4980"/>
                    <a:pt x="18574" y="3813"/>
                    <a:pt x="17764" y="2932"/>
                  </a:cubicBezTo>
                  <a:cubicBezTo>
                    <a:pt x="17217" y="2325"/>
                    <a:pt x="16467" y="1885"/>
                    <a:pt x="15657" y="1658"/>
                  </a:cubicBezTo>
                  <a:cubicBezTo>
                    <a:pt x="15257" y="1549"/>
                    <a:pt x="14850" y="1496"/>
                    <a:pt x="14446" y="1496"/>
                  </a:cubicBezTo>
                  <a:cubicBezTo>
                    <a:pt x="13530" y="1496"/>
                    <a:pt x="12631" y="1772"/>
                    <a:pt x="11871" y="2301"/>
                  </a:cubicBezTo>
                  <a:cubicBezTo>
                    <a:pt x="11716" y="1932"/>
                    <a:pt x="11490" y="1599"/>
                    <a:pt x="11216" y="1301"/>
                  </a:cubicBezTo>
                  <a:cubicBezTo>
                    <a:pt x="10716" y="742"/>
                    <a:pt x="10061" y="337"/>
                    <a:pt x="9311" y="146"/>
                  </a:cubicBezTo>
                  <a:cubicBezTo>
                    <a:pt x="8951" y="48"/>
                    <a:pt x="8586" y="0"/>
                    <a:pt x="8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54"/>
            <p:cNvSpPr/>
            <p:nvPr/>
          </p:nvSpPr>
          <p:spPr>
            <a:xfrm>
              <a:off x="4145921" y="4158734"/>
              <a:ext cx="873403" cy="792104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54"/>
            <p:cNvSpPr/>
            <p:nvPr/>
          </p:nvSpPr>
          <p:spPr>
            <a:xfrm>
              <a:off x="4433644" y="3588033"/>
              <a:ext cx="40373" cy="1047344"/>
            </a:xfrm>
            <a:custGeom>
              <a:avLst/>
              <a:gdLst/>
              <a:ahLst/>
              <a:cxnLst/>
              <a:rect l="l" t="t" r="r" b="b"/>
              <a:pathLst>
                <a:path w="655" h="16992" extrusionOk="0">
                  <a:moveTo>
                    <a:pt x="655" y="1"/>
                  </a:moveTo>
                  <a:lnTo>
                    <a:pt x="0" y="25"/>
                  </a:lnTo>
                  <a:lnTo>
                    <a:pt x="393" y="16991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54"/>
            <p:cNvSpPr/>
            <p:nvPr/>
          </p:nvSpPr>
          <p:spPr>
            <a:xfrm>
              <a:off x="4528320" y="3553577"/>
              <a:ext cx="28661" cy="719248"/>
            </a:xfrm>
            <a:custGeom>
              <a:avLst/>
              <a:gdLst/>
              <a:ahLst/>
              <a:cxnLst/>
              <a:rect l="l" t="t" r="r" b="b"/>
              <a:pathLst>
                <a:path w="465" h="11669" extrusionOk="0">
                  <a:moveTo>
                    <a:pt x="0" y="0"/>
                  </a:moveTo>
                  <a:lnTo>
                    <a:pt x="274" y="11668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54"/>
            <p:cNvSpPr/>
            <p:nvPr/>
          </p:nvSpPr>
          <p:spPr>
            <a:xfrm>
              <a:off x="4625892" y="3640918"/>
              <a:ext cx="35318" cy="896086"/>
            </a:xfrm>
            <a:custGeom>
              <a:avLst/>
              <a:gdLst/>
              <a:ahLst/>
              <a:cxnLst/>
              <a:rect l="l" t="t" r="r" b="b"/>
              <a:pathLst>
                <a:path w="573" h="14538" extrusionOk="0">
                  <a:moveTo>
                    <a:pt x="1" y="0"/>
                  </a:moveTo>
                  <a:lnTo>
                    <a:pt x="334" y="1453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54"/>
            <p:cNvSpPr/>
            <p:nvPr/>
          </p:nvSpPr>
          <p:spPr>
            <a:xfrm>
              <a:off x="3925073" y="2550427"/>
              <a:ext cx="1387768" cy="1255124"/>
            </a:xfrm>
            <a:custGeom>
              <a:avLst/>
              <a:gdLst/>
              <a:ahLst/>
              <a:cxnLst/>
              <a:rect l="l" t="t" r="r" b="b"/>
              <a:pathLst>
                <a:path w="22515" h="20363" extrusionOk="0">
                  <a:moveTo>
                    <a:pt x="9954" y="5500"/>
                  </a:moveTo>
                  <a:lnTo>
                    <a:pt x="10001" y="5738"/>
                  </a:lnTo>
                  <a:cubicBezTo>
                    <a:pt x="10120" y="6417"/>
                    <a:pt x="10430" y="7048"/>
                    <a:pt x="10894" y="7572"/>
                  </a:cubicBezTo>
                  <a:cubicBezTo>
                    <a:pt x="11624" y="8363"/>
                    <a:pt x="12665" y="8817"/>
                    <a:pt x="13751" y="8817"/>
                  </a:cubicBezTo>
                  <a:cubicBezTo>
                    <a:pt x="13941" y="8817"/>
                    <a:pt x="14132" y="8803"/>
                    <a:pt x="14323" y="8774"/>
                  </a:cubicBezTo>
                  <a:lnTo>
                    <a:pt x="14538" y="8739"/>
                  </a:lnTo>
                  <a:lnTo>
                    <a:pt x="14490" y="8941"/>
                  </a:lnTo>
                  <a:cubicBezTo>
                    <a:pt x="14311" y="9691"/>
                    <a:pt x="14383" y="10501"/>
                    <a:pt x="14704" y="11203"/>
                  </a:cubicBezTo>
                  <a:lnTo>
                    <a:pt x="14776" y="11358"/>
                  </a:lnTo>
                  <a:lnTo>
                    <a:pt x="14609" y="11406"/>
                  </a:lnTo>
                  <a:cubicBezTo>
                    <a:pt x="13823" y="11477"/>
                    <a:pt x="13073" y="11799"/>
                    <a:pt x="12478" y="12299"/>
                  </a:cubicBezTo>
                  <a:cubicBezTo>
                    <a:pt x="11978" y="12727"/>
                    <a:pt x="11609" y="13287"/>
                    <a:pt x="11383" y="13894"/>
                  </a:cubicBezTo>
                  <a:lnTo>
                    <a:pt x="11335" y="14001"/>
                  </a:lnTo>
                  <a:lnTo>
                    <a:pt x="11216" y="13977"/>
                  </a:lnTo>
                  <a:cubicBezTo>
                    <a:pt x="11062" y="13957"/>
                    <a:pt x="10907" y="13947"/>
                    <a:pt x="10751" y="13947"/>
                  </a:cubicBezTo>
                  <a:cubicBezTo>
                    <a:pt x="10172" y="13947"/>
                    <a:pt x="9591" y="14086"/>
                    <a:pt x="9085" y="14358"/>
                  </a:cubicBezTo>
                  <a:lnTo>
                    <a:pt x="8942" y="14430"/>
                  </a:lnTo>
                  <a:lnTo>
                    <a:pt x="8882" y="14275"/>
                  </a:lnTo>
                  <a:cubicBezTo>
                    <a:pt x="8727" y="13870"/>
                    <a:pt x="8489" y="13501"/>
                    <a:pt x="8215" y="13180"/>
                  </a:cubicBezTo>
                  <a:cubicBezTo>
                    <a:pt x="7692" y="12608"/>
                    <a:pt x="7001" y="12227"/>
                    <a:pt x="6227" y="12073"/>
                  </a:cubicBezTo>
                  <a:lnTo>
                    <a:pt x="6072" y="12049"/>
                  </a:lnTo>
                  <a:lnTo>
                    <a:pt x="6120" y="11894"/>
                  </a:lnTo>
                  <a:cubicBezTo>
                    <a:pt x="6560" y="10870"/>
                    <a:pt x="6370" y="9727"/>
                    <a:pt x="5608" y="8894"/>
                  </a:cubicBezTo>
                  <a:lnTo>
                    <a:pt x="5572" y="8858"/>
                  </a:lnTo>
                  <a:lnTo>
                    <a:pt x="5548" y="8834"/>
                  </a:lnTo>
                  <a:lnTo>
                    <a:pt x="5417" y="8703"/>
                  </a:lnTo>
                  <a:lnTo>
                    <a:pt x="5572" y="8620"/>
                  </a:lnTo>
                  <a:cubicBezTo>
                    <a:pt x="5787" y="8524"/>
                    <a:pt x="5977" y="8405"/>
                    <a:pt x="6144" y="8251"/>
                  </a:cubicBezTo>
                  <a:cubicBezTo>
                    <a:pt x="6644" y="7822"/>
                    <a:pt x="6965" y="7227"/>
                    <a:pt x="7025" y="6572"/>
                  </a:cubicBezTo>
                  <a:lnTo>
                    <a:pt x="7037" y="6441"/>
                  </a:lnTo>
                  <a:lnTo>
                    <a:pt x="7180" y="6453"/>
                  </a:lnTo>
                  <a:cubicBezTo>
                    <a:pt x="7291" y="6463"/>
                    <a:pt x="7403" y="6467"/>
                    <a:pt x="7513" y="6467"/>
                  </a:cubicBezTo>
                  <a:cubicBezTo>
                    <a:pt x="8344" y="6467"/>
                    <a:pt x="9133" y="6192"/>
                    <a:pt x="9763" y="5667"/>
                  </a:cubicBezTo>
                  <a:lnTo>
                    <a:pt x="9954" y="5500"/>
                  </a:lnTo>
                  <a:close/>
                  <a:moveTo>
                    <a:pt x="7576" y="1"/>
                  </a:moveTo>
                  <a:cubicBezTo>
                    <a:pt x="6779" y="1"/>
                    <a:pt x="5979" y="268"/>
                    <a:pt x="5334" y="809"/>
                  </a:cubicBezTo>
                  <a:cubicBezTo>
                    <a:pt x="4477" y="1535"/>
                    <a:pt x="4060" y="2631"/>
                    <a:pt x="4227" y="3726"/>
                  </a:cubicBezTo>
                  <a:lnTo>
                    <a:pt x="4239" y="3857"/>
                  </a:lnTo>
                  <a:lnTo>
                    <a:pt x="4084" y="3881"/>
                  </a:lnTo>
                  <a:cubicBezTo>
                    <a:pt x="3572" y="3941"/>
                    <a:pt x="3096" y="4155"/>
                    <a:pt x="2691" y="4488"/>
                  </a:cubicBezTo>
                  <a:cubicBezTo>
                    <a:pt x="1643" y="5369"/>
                    <a:pt x="1500" y="6881"/>
                    <a:pt x="2334" y="7941"/>
                  </a:cubicBezTo>
                  <a:lnTo>
                    <a:pt x="2453" y="8084"/>
                  </a:lnTo>
                  <a:lnTo>
                    <a:pt x="2274" y="8143"/>
                  </a:lnTo>
                  <a:cubicBezTo>
                    <a:pt x="1929" y="8263"/>
                    <a:pt x="1631" y="8441"/>
                    <a:pt x="1369" y="8667"/>
                  </a:cubicBezTo>
                  <a:cubicBezTo>
                    <a:pt x="119" y="9727"/>
                    <a:pt x="0" y="11561"/>
                    <a:pt x="1084" y="12751"/>
                  </a:cubicBezTo>
                  <a:cubicBezTo>
                    <a:pt x="1405" y="13108"/>
                    <a:pt x="1822" y="13382"/>
                    <a:pt x="2298" y="13549"/>
                  </a:cubicBezTo>
                  <a:lnTo>
                    <a:pt x="2465" y="13608"/>
                  </a:lnTo>
                  <a:lnTo>
                    <a:pt x="2381" y="13763"/>
                  </a:lnTo>
                  <a:cubicBezTo>
                    <a:pt x="1584" y="15049"/>
                    <a:pt x="1738" y="16692"/>
                    <a:pt x="2762" y="17823"/>
                  </a:cubicBezTo>
                  <a:cubicBezTo>
                    <a:pt x="3469" y="18593"/>
                    <a:pt x="4464" y="18994"/>
                    <a:pt x="5471" y="18994"/>
                  </a:cubicBezTo>
                  <a:cubicBezTo>
                    <a:pt x="6160" y="18994"/>
                    <a:pt x="6855" y="18806"/>
                    <a:pt x="7465" y="18419"/>
                  </a:cubicBezTo>
                  <a:lnTo>
                    <a:pt x="7596" y="18323"/>
                  </a:lnTo>
                  <a:lnTo>
                    <a:pt x="7680" y="18478"/>
                  </a:lnTo>
                  <a:cubicBezTo>
                    <a:pt x="7811" y="18776"/>
                    <a:pt x="7989" y="19038"/>
                    <a:pt x="8215" y="19276"/>
                  </a:cubicBezTo>
                  <a:cubicBezTo>
                    <a:pt x="8865" y="19996"/>
                    <a:pt x="9776" y="20362"/>
                    <a:pt x="10692" y="20362"/>
                  </a:cubicBezTo>
                  <a:cubicBezTo>
                    <a:pt x="11471" y="20362"/>
                    <a:pt x="12253" y="20098"/>
                    <a:pt x="12883" y="19562"/>
                  </a:cubicBezTo>
                  <a:cubicBezTo>
                    <a:pt x="13180" y="19311"/>
                    <a:pt x="13418" y="19014"/>
                    <a:pt x="13609" y="18669"/>
                  </a:cubicBezTo>
                  <a:lnTo>
                    <a:pt x="13669" y="18561"/>
                  </a:lnTo>
                  <a:lnTo>
                    <a:pt x="13788" y="18597"/>
                  </a:lnTo>
                  <a:cubicBezTo>
                    <a:pt x="14161" y="18703"/>
                    <a:pt x="14546" y="18755"/>
                    <a:pt x="14928" y="18755"/>
                  </a:cubicBezTo>
                  <a:cubicBezTo>
                    <a:pt x="15873" y="18755"/>
                    <a:pt x="16805" y="18437"/>
                    <a:pt x="17526" y="17835"/>
                  </a:cubicBezTo>
                  <a:cubicBezTo>
                    <a:pt x="18764" y="16787"/>
                    <a:pt x="19169" y="15097"/>
                    <a:pt x="18526" y="13644"/>
                  </a:cubicBezTo>
                  <a:lnTo>
                    <a:pt x="18443" y="13477"/>
                  </a:lnTo>
                  <a:lnTo>
                    <a:pt x="18645" y="13466"/>
                  </a:lnTo>
                  <a:cubicBezTo>
                    <a:pt x="19431" y="13382"/>
                    <a:pt x="20181" y="13073"/>
                    <a:pt x="20777" y="12573"/>
                  </a:cubicBezTo>
                  <a:cubicBezTo>
                    <a:pt x="22348" y="11227"/>
                    <a:pt x="22515" y="8894"/>
                    <a:pt x="21122" y="7381"/>
                  </a:cubicBezTo>
                  <a:cubicBezTo>
                    <a:pt x="20392" y="6580"/>
                    <a:pt x="19360" y="6125"/>
                    <a:pt x="18268" y="6125"/>
                  </a:cubicBezTo>
                  <a:cubicBezTo>
                    <a:pt x="18078" y="6125"/>
                    <a:pt x="17885" y="6139"/>
                    <a:pt x="17693" y="6167"/>
                  </a:cubicBezTo>
                  <a:lnTo>
                    <a:pt x="17479" y="6203"/>
                  </a:lnTo>
                  <a:lnTo>
                    <a:pt x="17526" y="6000"/>
                  </a:lnTo>
                  <a:cubicBezTo>
                    <a:pt x="17812" y="4845"/>
                    <a:pt x="17479" y="3619"/>
                    <a:pt x="16681" y="2750"/>
                  </a:cubicBezTo>
                  <a:cubicBezTo>
                    <a:pt x="15933" y="1925"/>
                    <a:pt x="14877" y="1504"/>
                    <a:pt x="13814" y="1504"/>
                  </a:cubicBezTo>
                  <a:cubicBezTo>
                    <a:pt x="12913" y="1504"/>
                    <a:pt x="12007" y="1805"/>
                    <a:pt x="11275" y="2417"/>
                  </a:cubicBezTo>
                  <a:cubicBezTo>
                    <a:pt x="11216" y="2464"/>
                    <a:pt x="11168" y="2524"/>
                    <a:pt x="11097" y="2583"/>
                  </a:cubicBezTo>
                  <a:lnTo>
                    <a:pt x="10918" y="2762"/>
                  </a:lnTo>
                  <a:lnTo>
                    <a:pt x="10859" y="2524"/>
                  </a:lnTo>
                  <a:cubicBezTo>
                    <a:pt x="10740" y="2000"/>
                    <a:pt x="10478" y="1512"/>
                    <a:pt x="10120" y="1107"/>
                  </a:cubicBezTo>
                  <a:cubicBezTo>
                    <a:pt x="9450" y="373"/>
                    <a:pt x="8516" y="1"/>
                    <a:pt x="7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54"/>
            <p:cNvSpPr/>
            <p:nvPr/>
          </p:nvSpPr>
          <p:spPr>
            <a:xfrm>
              <a:off x="4669901" y="4695474"/>
              <a:ext cx="41174" cy="1045803"/>
            </a:xfrm>
            <a:custGeom>
              <a:avLst/>
              <a:gdLst/>
              <a:ahLst/>
              <a:cxnLst/>
              <a:rect l="l" t="t" r="r" b="b"/>
              <a:pathLst>
                <a:path w="668" h="16967" extrusionOk="0">
                  <a:moveTo>
                    <a:pt x="299" y="0"/>
                  </a:moveTo>
                  <a:lnTo>
                    <a:pt x="1" y="16967"/>
                  </a:lnTo>
                  <a:lnTo>
                    <a:pt x="668" y="1696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54"/>
            <p:cNvSpPr/>
            <p:nvPr/>
          </p:nvSpPr>
          <p:spPr>
            <a:xfrm>
              <a:off x="4587738" y="5058025"/>
              <a:ext cx="28661" cy="719248"/>
            </a:xfrm>
            <a:custGeom>
              <a:avLst/>
              <a:gdLst/>
              <a:ahLst/>
              <a:cxnLst/>
              <a:rect l="l" t="t" r="r" b="b"/>
              <a:pathLst>
                <a:path w="465" h="11669" extrusionOk="0">
                  <a:moveTo>
                    <a:pt x="203" y="0"/>
                  </a:moveTo>
                  <a:lnTo>
                    <a:pt x="0" y="11668"/>
                  </a:lnTo>
                  <a:lnTo>
                    <a:pt x="465" y="1166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54"/>
            <p:cNvSpPr/>
            <p:nvPr/>
          </p:nvSpPr>
          <p:spPr>
            <a:xfrm>
              <a:off x="4483509" y="4793107"/>
              <a:ext cx="34579" cy="896826"/>
            </a:xfrm>
            <a:custGeom>
              <a:avLst/>
              <a:gdLst/>
              <a:ahLst/>
              <a:cxnLst/>
              <a:rect l="l" t="t" r="r" b="b"/>
              <a:pathLst>
                <a:path w="561" h="14550" extrusionOk="0">
                  <a:moveTo>
                    <a:pt x="251" y="0"/>
                  </a:moveTo>
                  <a:lnTo>
                    <a:pt x="1" y="14549"/>
                  </a:lnTo>
                  <a:lnTo>
                    <a:pt x="560" y="1453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54"/>
            <p:cNvSpPr/>
            <p:nvPr/>
          </p:nvSpPr>
          <p:spPr>
            <a:xfrm>
              <a:off x="4800573" y="3806784"/>
              <a:ext cx="286245" cy="288464"/>
            </a:xfrm>
            <a:custGeom>
              <a:avLst/>
              <a:gdLst/>
              <a:ahLst/>
              <a:cxnLst/>
              <a:rect l="l" t="t" r="r" b="b"/>
              <a:pathLst>
                <a:path w="4644" h="4680" extrusionOk="0">
                  <a:moveTo>
                    <a:pt x="1893" y="500"/>
                  </a:moveTo>
                  <a:lnTo>
                    <a:pt x="2846" y="1393"/>
                  </a:lnTo>
                  <a:lnTo>
                    <a:pt x="4144" y="1143"/>
                  </a:lnTo>
                  <a:lnTo>
                    <a:pt x="4144" y="1155"/>
                  </a:lnTo>
                  <a:lnTo>
                    <a:pt x="4156" y="1155"/>
                  </a:lnTo>
                  <a:lnTo>
                    <a:pt x="3560" y="2310"/>
                  </a:lnTo>
                  <a:lnTo>
                    <a:pt x="4203" y="3405"/>
                  </a:lnTo>
                  <a:lnTo>
                    <a:pt x="4191" y="3405"/>
                  </a:lnTo>
                  <a:lnTo>
                    <a:pt x="4203" y="3441"/>
                  </a:lnTo>
                  <a:lnTo>
                    <a:pt x="2882" y="3239"/>
                  </a:lnTo>
                  <a:lnTo>
                    <a:pt x="1965" y="4191"/>
                  </a:lnTo>
                  <a:lnTo>
                    <a:pt x="1751" y="2929"/>
                  </a:lnTo>
                  <a:lnTo>
                    <a:pt x="524" y="2393"/>
                  </a:lnTo>
                  <a:lnTo>
                    <a:pt x="572" y="2381"/>
                  </a:lnTo>
                  <a:lnTo>
                    <a:pt x="560" y="2381"/>
                  </a:lnTo>
                  <a:lnTo>
                    <a:pt x="1715" y="1798"/>
                  </a:lnTo>
                  <a:lnTo>
                    <a:pt x="1893" y="500"/>
                  </a:lnTo>
                  <a:close/>
                  <a:moveTo>
                    <a:pt x="1703" y="0"/>
                  </a:moveTo>
                  <a:lnTo>
                    <a:pt x="1489" y="1619"/>
                  </a:lnTo>
                  <a:lnTo>
                    <a:pt x="0" y="2381"/>
                  </a:lnTo>
                  <a:lnTo>
                    <a:pt x="1536" y="3072"/>
                  </a:lnTo>
                  <a:lnTo>
                    <a:pt x="1822" y="4679"/>
                  </a:lnTo>
                  <a:lnTo>
                    <a:pt x="2965" y="3489"/>
                  </a:lnTo>
                  <a:lnTo>
                    <a:pt x="4644" y="3727"/>
                  </a:lnTo>
                  <a:lnTo>
                    <a:pt x="3822" y="2298"/>
                  </a:lnTo>
                  <a:lnTo>
                    <a:pt x="4572" y="833"/>
                  </a:lnTo>
                  <a:lnTo>
                    <a:pt x="2905" y="114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54"/>
            <p:cNvSpPr/>
            <p:nvPr/>
          </p:nvSpPr>
          <p:spPr>
            <a:xfrm>
              <a:off x="4832871" y="3837603"/>
              <a:ext cx="226826" cy="227566"/>
            </a:xfrm>
            <a:custGeom>
              <a:avLst/>
              <a:gdLst/>
              <a:ahLst/>
              <a:cxnLst/>
              <a:rect l="l" t="t" r="r" b="b"/>
              <a:pathLst>
                <a:path w="3680" h="3692" extrusionOk="0">
                  <a:moveTo>
                    <a:pt x="1357" y="0"/>
                  </a:moveTo>
                  <a:lnTo>
                    <a:pt x="1191" y="1286"/>
                  </a:lnTo>
                  <a:lnTo>
                    <a:pt x="0" y="1881"/>
                  </a:lnTo>
                  <a:lnTo>
                    <a:pt x="1227" y="2429"/>
                  </a:lnTo>
                  <a:lnTo>
                    <a:pt x="1441" y="3691"/>
                  </a:lnTo>
                  <a:lnTo>
                    <a:pt x="2358" y="2762"/>
                  </a:lnTo>
                  <a:lnTo>
                    <a:pt x="3679" y="2941"/>
                  </a:lnTo>
                  <a:lnTo>
                    <a:pt x="3036" y="1822"/>
                  </a:lnTo>
                  <a:lnTo>
                    <a:pt x="3632" y="655"/>
                  </a:lnTo>
                  <a:lnTo>
                    <a:pt x="2310" y="91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54"/>
            <p:cNvSpPr/>
            <p:nvPr/>
          </p:nvSpPr>
          <p:spPr>
            <a:xfrm>
              <a:off x="5149133" y="3377417"/>
              <a:ext cx="189412" cy="188672"/>
            </a:xfrm>
            <a:custGeom>
              <a:avLst/>
              <a:gdLst/>
              <a:ahLst/>
              <a:cxnLst/>
              <a:rect l="l" t="t" r="r" b="b"/>
              <a:pathLst>
                <a:path w="3073" h="3061" extrusionOk="0">
                  <a:moveTo>
                    <a:pt x="1239" y="322"/>
                  </a:moveTo>
                  <a:lnTo>
                    <a:pt x="1858" y="906"/>
                  </a:lnTo>
                  <a:lnTo>
                    <a:pt x="2715" y="751"/>
                  </a:lnTo>
                  <a:lnTo>
                    <a:pt x="2715" y="763"/>
                  </a:lnTo>
                  <a:lnTo>
                    <a:pt x="2727" y="763"/>
                  </a:lnTo>
                  <a:lnTo>
                    <a:pt x="2334" y="1513"/>
                  </a:lnTo>
                  <a:lnTo>
                    <a:pt x="2751" y="2227"/>
                  </a:lnTo>
                  <a:lnTo>
                    <a:pt x="2775" y="2263"/>
                  </a:lnTo>
                  <a:lnTo>
                    <a:pt x="1906" y="2144"/>
                  </a:lnTo>
                  <a:lnTo>
                    <a:pt x="1310" y="2775"/>
                  </a:lnTo>
                  <a:lnTo>
                    <a:pt x="1168" y="1942"/>
                  </a:lnTo>
                  <a:lnTo>
                    <a:pt x="370" y="1584"/>
                  </a:lnTo>
                  <a:lnTo>
                    <a:pt x="406" y="1561"/>
                  </a:lnTo>
                  <a:lnTo>
                    <a:pt x="1168" y="1180"/>
                  </a:lnTo>
                  <a:lnTo>
                    <a:pt x="1239" y="322"/>
                  </a:lnTo>
                  <a:close/>
                  <a:moveTo>
                    <a:pt x="1144" y="1"/>
                  </a:moveTo>
                  <a:lnTo>
                    <a:pt x="1013" y="1061"/>
                  </a:lnTo>
                  <a:lnTo>
                    <a:pt x="1" y="1561"/>
                  </a:lnTo>
                  <a:lnTo>
                    <a:pt x="1013" y="2013"/>
                  </a:lnTo>
                  <a:lnTo>
                    <a:pt x="1215" y="3061"/>
                  </a:lnTo>
                  <a:lnTo>
                    <a:pt x="1965" y="2275"/>
                  </a:lnTo>
                  <a:lnTo>
                    <a:pt x="3073" y="2430"/>
                  </a:lnTo>
                  <a:lnTo>
                    <a:pt x="2537" y="1489"/>
                  </a:lnTo>
                  <a:lnTo>
                    <a:pt x="3025" y="537"/>
                  </a:lnTo>
                  <a:lnTo>
                    <a:pt x="1941" y="73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54"/>
            <p:cNvSpPr/>
            <p:nvPr/>
          </p:nvSpPr>
          <p:spPr>
            <a:xfrm>
              <a:off x="5171137" y="3397265"/>
              <a:ext cx="147622" cy="149779"/>
            </a:xfrm>
            <a:custGeom>
              <a:avLst/>
              <a:gdLst/>
              <a:ahLst/>
              <a:cxnLst/>
              <a:rect l="l" t="t" r="r" b="b"/>
              <a:pathLst>
                <a:path w="2395" h="2430" extrusionOk="0">
                  <a:moveTo>
                    <a:pt x="882" y="0"/>
                  </a:moveTo>
                  <a:lnTo>
                    <a:pt x="775" y="858"/>
                  </a:lnTo>
                  <a:lnTo>
                    <a:pt x="1" y="1239"/>
                  </a:lnTo>
                  <a:lnTo>
                    <a:pt x="799" y="1596"/>
                  </a:lnTo>
                  <a:lnTo>
                    <a:pt x="942" y="2429"/>
                  </a:lnTo>
                  <a:lnTo>
                    <a:pt x="1537" y="1810"/>
                  </a:lnTo>
                  <a:lnTo>
                    <a:pt x="2394" y="1941"/>
                  </a:lnTo>
                  <a:lnTo>
                    <a:pt x="1989" y="1191"/>
                  </a:lnTo>
                  <a:lnTo>
                    <a:pt x="2370" y="441"/>
                  </a:lnTo>
                  <a:lnTo>
                    <a:pt x="1501" y="596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54"/>
            <p:cNvSpPr/>
            <p:nvPr/>
          </p:nvSpPr>
          <p:spPr>
            <a:xfrm>
              <a:off x="3783430" y="1336538"/>
              <a:ext cx="1555854" cy="1802465"/>
            </a:xfrm>
            <a:custGeom>
              <a:avLst/>
              <a:gdLst/>
              <a:ahLst/>
              <a:cxnLst/>
              <a:rect l="l" t="t" r="r" b="b"/>
              <a:pathLst>
                <a:path w="25242" h="29243" extrusionOk="0">
                  <a:moveTo>
                    <a:pt x="12192" y="596"/>
                  </a:moveTo>
                  <a:cubicBezTo>
                    <a:pt x="12847" y="596"/>
                    <a:pt x="13383" y="1096"/>
                    <a:pt x="13383" y="1739"/>
                  </a:cubicBezTo>
                  <a:cubicBezTo>
                    <a:pt x="13383" y="2096"/>
                    <a:pt x="13216" y="2430"/>
                    <a:pt x="12954" y="2632"/>
                  </a:cubicBezTo>
                  <a:cubicBezTo>
                    <a:pt x="13990" y="4085"/>
                    <a:pt x="15764" y="6966"/>
                    <a:pt x="16312" y="8478"/>
                  </a:cubicBezTo>
                  <a:lnTo>
                    <a:pt x="16312" y="8502"/>
                  </a:lnTo>
                  <a:cubicBezTo>
                    <a:pt x="17336" y="10669"/>
                    <a:pt x="18014" y="13633"/>
                    <a:pt x="18026" y="16908"/>
                  </a:cubicBezTo>
                  <a:cubicBezTo>
                    <a:pt x="18038" y="18086"/>
                    <a:pt x="17931" y="19277"/>
                    <a:pt x="17752" y="20444"/>
                  </a:cubicBezTo>
                  <a:cubicBezTo>
                    <a:pt x="18312" y="20598"/>
                    <a:pt x="18872" y="20860"/>
                    <a:pt x="19443" y="21194"/>
                  </a:cubicBezTo>
                  <a:cubicBezTo>
                    <a:pt x="21967" y="22611"/>
                    <a:pt x="25241" y="26373"/>
                    <a:pt x="23622" y="27111"/>
                  </a:cubicBezTo>
                  <a:cubicBezTo>
                    <a:pt x="22146" y="27802"/>
                    <a:pt x="19681" y="27802"/>
                    <a:pt x="16717" y="27802"/>
                  </a:cubicBezTo>
                  <a:lnTo>
                    <a:pt x="16371" y="27802"/>
                  </a:lnTo>
                  <a:cubicBezTo>
                    <a:pt x="16062" y="27802"/>
                    <a:pt x="15776" y="27790"/>
                    <a:pt x="15490" y="27754"/>
                  </a:cubicBezTo>
                  <a:cubicBezTo>
                    <a:pt x="15395" y="27968"/>
                    <a:pt x="15288" y="28159"/>
                    <a:pt x="15181" y="28349"/>
                  </a:cubicBezTo>
                  <a:cubicBezTo>
                    <a:pt x="15181" y="28349"/>
                    <a:pt x="14026" y="28623"/>
                    <a:pt x="12454" y="28635"/>
                  </a:cubicBezTo>
                  <a:lnTo>
                    <a:pt x="12383" y="28635"/>
                  </a:lnTo>
                  <a:cubicBezTo>
                    <a:pt x="11025" y="28635"/>
                    <a:pt x="9978" y="28385"/>
                    <a:pt x="9978" y="28385"/>
                  </a:cubicBezTo>
                  <a:cubicBezTo>
                    <a:pt x="9859" y="28183"/>
                    <a:pt x="9751" y="27980"/>
                    <a:pt x="9632" y="27754"/>
                  </a:cubicBezTo>
                  <a:cubicBezTo>
                    <a:pt x="9394" y="27790"/>
                    <a:pt x="9144" y="27790"/>
                    <a:pt x="8870" y="27790"/>
                  </a:cubicBezTo>
                  <a:lnTo>
                    <a:pt x="8525" y="27790"/>
                  </a:lnTo>
                  <a:cubicBezTo>
                    <a:pt x="5572" y="27790"/>
                    <a:pt x="3096" y="27766"/>
                    <a:pt x="1619" y="27099"/>
                  </a:cubicBezTo>
                  <a:cubicBezTo>
                    <a:pt x="0" y="26361"/>
                    <a:pt x="3274" y="22587"/>
                    <a:pt x="5810" y="21182"/>
                  </a:cubicBezTo>
                  <a:cubicBezTo>
                    <a:pt x="6251" y="20920"/>
                    <a:pt x="6680" y="20718"/>
                    <a:pt x="7096" y="20551"/>
                  </a:cubicBezTo>
                  <a:cubicBezTo>
                    <a:pt x="6882" y="19360"/>
                    <a:pt x="6727" y="18158"/>
                    <a:pt x="6727" y="16967"/>
                  </a:cubicBezTo>
                  <a:cubicBezTo>
                    <a:pt x="6703" y="13645"/>
                    <a:pt x="7358" y="10645"/>
                    <a:pt x="8370" y="8454"/>
                  </a:cubicBezTo>
                  <a:cubicBezTo>
                    <a:pt x="8906" y="7109"/>
                    <a:pt x="10525" y="4168"/>
                    <a:pt x="11478" y="2668"/>
                  </a:cubicBezTo>
                  <a:cubicBezTo>
                    <a:pt x="11180" y="2453"/>
                    <a:pt x="10990" y="2132"/>
                    <a:pt x="10990" y="1739"/>
                  </a:cubicBezTo>
                  <a:cubicBezTo>
                    <a:pt x="11002" y="1108"/>
                    <a:pt x="11514" y="608"/>
                    <a:pt x="12192" y="596"/>
                  </a:cubicBezTo>
                  <a:close/>
                  <a:moveTo>
                    <a:pt x="12192" y="1"/>
                  </a:moveTo>
                  <a:cubicBezTo>
                    <a:pt x="11692" y="1"/>
                    <a:pt x="11252" y="191"/>
                    <a:pt x="10906" y="513"/>
                  </a:cubicBezTo>
                  <a:cubicBezTo>
                    <a:pt x="10561" y="858"/>
                    <a:pt x="10371" y="1287"/>
                    <a:pt x="10382" y="1763"/>
                  </a:cubicBezTo>
                  <a:cubicBezTo>
                    <a:pt x="10382" y="2120"/>
                    <a:pt x="10502" y="2477"/>
                    <a:pt x="10716" y="2763"/>
                  </a:cubicBezTo>
                  <a:cubicBezTo>
                    <a:pt x="9716" y="4382"/>
                    <a:pt x="8287" y="7002"/>
                    <a:pt x="7799" y="8240"/>
                  </a:cubicBezTo>
                  <a:cubicBezTo>
                    <a:pt x="6692" y="10657"/>
                    <a:pt x="6084" y="13752"/>
                    <a:pt x="6120" y="16991"/>
                  </a:cubicBezTo>
                  <a:cubicBezTo>
                    <a:pt x="6120" y="18003"/>
                    <a:pt x="6215" y="19086"/>
                    <a:pt x="6418" y="20206"/>
                  </a:cubicBezTo>
                  <a:cubicBezTo>
                    <a:pt x="6132" y="20325"/>
                    <a:pt x="5834" y="20491"/>
                    <a:pt x="5501" y="20670"/>
                  </a:cubicBezTo>
                  <a:cubicBezTo>
                    <a:pt x="3477" y="21801"/>
                    <a:pt x="524" y="24742"/>
                    <a:pt x="584" y="26492"/>
                  </a:cubicBezTo>
                  <a:cubicBezTo>
                    <a:pt x="596" y="27028"/>
                    <a:pt x="881" y="27445"/>
                    <a:pt x="1369" y="27659"/>
                  </a:cubicBezTo>
                  <a:cubicBezTo>
                    <a:pt x="2989" y="28409"/>
                    <a:pt x="5549" y="28409"/>
                    <a:pt x="8525" y="28409"/>
                  </a:cubicBezTo>
                  <a:lnTo>
                    <a:pt x="8870" y="28409"/>
                  </a:lnTo>
                  <a:cubicBezTo>
                    <a:pt x="9001" y="28409"/>
                    <a:pt x="9156" y="28409"/>
                    <a:pt x="9287" y="28397"/>
                  </a:cubicBezTo>
                  <a:cubicBezTo>
                    <a:pt x="9347" y="28492"/>
                    <a:pt x="9394" y="28588"/>
                    <a:pt x="9454" y="28695"/>
                  </a:cubicBezTo>
                  <a:lnTo>
                    <a:pt x="9585" y="28909"/>
                  </a:lnTo>
                  <a:lnTo>
                    <a:pt x="9835" y="28969"/>
                  </a:lnTo>
                  <a:cubicBezTo>
                    <a:pt x="9882" y="28992"/>
                    <a:pt x="10978" y="29242"/>
                    <a:pt x="12395" y="29242"/>
                  </a:cubicBezTo>
                  <a:lnTo>
                    <a:pt x="12466" y="29242"/>
                  </a:lnTo>
                  <a:cubicBezTo>
                    <a:pt x="14097" y="29230"/>
                    <a:pt x="15288" y="28957"/>
                    <a:pt x="15324" y="28945"/>
                  </a:cubicBezTo>
                  <a:lnTo>
                    <a:pt x="15597" y="28885"/>
                  </a:lnTo>
                  <a:lnTo>
                    <a:pt x="15728" y="28647"/>
                  </a:lnTo>
                  <a:cubicBezTo>
                    <a:pt x="15776" y="28576"/>
                    <a:pt x="15824" y="28480"/>
                    <a:pt x="15859" y="28397"/>
                  </a:cubicBezTo>
                  <a:cubicBezTo>
                    <a:pt x="16038" y="28409"/>
                    <a:pt x="16205" y="28409"/>
                    <a:pt x="16383" y="28409"/>
                  </a:cubicBezTo>
                  <a:lnTo>
                    <a:pt x="16729" y="28409"/>
                  </a:lnTo>
                  <a:cubicBezTo>
                    <a:pt x="19705" y="28409"/>
                    <a:pt x="22265" y="28409"/>
                    <a:pt x="23884" y="27659"/>
                  </a:cubicBezTo>
                  <a:cubicBezTo>
                    <a:pt x="24372" y="27445"/>
                    <a:pt x="24646" y="27028"/>
                    <a:pt x="24670" y="26492"/>
                  </a:cubicBezTo>
                  <a:cubicBezTo>
                    <a:pt x="24753" y="24730"/>
                    <a:pt x="21789" y="21801"/>
                    <a:pt x="19753" y="20670"/>
                  </a:cubicBezTo>
                  <a:cubicBezTo>
                    <a:pt x="19253" y="20384"/>
                    <a:pt x="18824" y="20194"/>
                    <a:pt x="18443" y="20039"/>
                  </a:cubicBezTo>
                  <a:cubicBezTo>
                    <a:pt x="18586" y="18967"/>
                    <a:pt x="18645" y="17920"/>
                    <a:pt x="18645" y="16919"/>
                  </a:cubicBezTo>
                  <a:cubicBezTo>
                    <a:pt x="18634" y="13717"/>
                    <a:pt x="18002" y="10657"/>
                    <a:pt x="16895" y="8287"/>
                  </a:cubicBezTo>
                  <a:cubicBezTo>
                    <a:pt x="16359" y="6847"/>
                    <a:pt x="14812" y="4263"/>
                    <a:pt x="13740" y="2692"/>
                  </a:cubicBezTo>
                  <a:cubicBezTo>
                    <a:pt x="13919" y="2406"/>
                    <a:pt x="14014" y="2084"/>
                    <a:pt x="14002" y="1751"/>
                  </a:cubicBezTo>
                  <a:cubicBezTo>
                    <a:pt x="13990" y="775"/>
                    <a:pt x="13192" y="1"/>
                    <a:pt x="12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54"/>
            <p:cNvSpPr/>
            <p:nvPr/>
          </p:nvSpPr>
          <p:spPr>
            <a:xfrm>
              <a:off x="3783430" y="2587471"/>
              <a:ext cx="819039" cy="462713"/>
            </a:xfrm>
            <a:custGeom>
              <a:avLst/>
              <a:gdLst/>
              <a:ahLst/>
              <a:cxnLst/>
              <a:rect l="l" t="t" r="r" b="b"/>
              <a:pathLst>
                <a:path w="13288" h="7507" extrusionOk="0">
                  <a:moveTo>
                    <a:pt x="8409" y="0"/>
                  </a:moveTo>
                  <a:cubicBezTo>
                    <a:pt x="7573" y="0"/>
                    <a:pt x="6712" y="374"/>
                    <a:pt x="5810" y="875"/>
                  </a:cubicBezTo>
                  <a:cubicBezTo>
                    <a:pt x="3274" y="2304"/>
                    <a:pt x="0" y="6078"/>
                    <a:pt x="1643" y="6816"/>
                  </a:cubicBezTo>
                  <a:cubicBezTo>
                    <a:pt x="3117" y="7496"/>
                    <a:pt x="5605" y="7507"/>
                    <a:pt x="8578" y="7507"/>
                  </a:cubicBezTo>
                  <a:cubicBezTo>
                    <a:pt x="8679" y="7507"/>
                    <a:pt x="8780" y="7507"/>
                    <a:pt x="8882" y="7507"/>
                  </a:cubicBezTo>
                  <a:cubicBezTo>
                    <a:pt x="11621" y="7507"/>
                    <a:pt x="13288" y="6257"/>
                    <a:pt x="12383" y="4113"/>
                  </a:cubicBezTo>
                  <a:cubicBezTo>
                    <a:pt x="11081" y="1007"/>
                    <a:pt x="9779" y="0"/>
                    <a:pt x="8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54"/>
            <p:cNvSpPr/>
            <p:nvPr/>
          </p:nvSpPr>
          <p:spPr>
            <a:xfrm>
              <a:off x="4521663" y="2587471"/>
              <a:ext cx="818361" cy="462713"/>
            </a:xfrm>
            <a:custGeom>
              <a:avLst/>
              <a:gdLst/>
              <a:ahLst/>
              <a:cxnLst/>
              <a:rect l="l" t="t" r="r" b="b"/>
              <a:pathLst>
                <a:path w="13277" h="7507" extrusionOk="0">
                  <a:moveTo>
                    <a:pt x="4892" y="0"/>
                  </a:moveTo>
                  <a:cubicBezTo>
                    <a:pt x="3521" y="0"/>
                    <a:pt x="2220" y="1007"/>
                    <a:pt x="918" y="4113"/>
                  </a:cubicBezTo>
                  <a:cubicBezTo>
                    <a:pt x="1" y="6257"/>
                    <a:pt x="1668" y="7507"/>
                    <a:pt x="4406" y="7507"/>
                  </a:cubicBezTo>
                  <a:cubicBezTo>
                    <a:pt x="4508" y="7507"/>
                    <a:pt x="4610" y="7507"/>
                    <a:pt x="4711" y="7507"/>
                  </a:cubicBezTo>
                  <a:cubicBezTo>
                    <a:pt x="7695" y="7507"/>
                    <a:pt x="10172" y="7496"/>
                    <a:pt x="11657" y="6816"/>
                  </a:cubicBezTo>
                  <a:cubicBezTo>
                    <a:pt x="13276" y="6078"/>
                    <a:pt x="10002" y="2304"/>
                    <a:pt x="7490" y="875"/>
                  </a:cubicBezTo>
                  <a:cubicBezTo>
                    <a:pt x="6588" y="374"/>
                    <a:pt x="5727" y="0"/>
                    <a:pt x="4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54"/>
            <p:cNvSpPr/>
            <p:nvPr/>
          </p:nvSpPr>
          <p:spPr>
            <a:xfrm>
              <a:off x="4288303" y="1445143"/>
              <a:ext cx="510728" cy="452604"/>
            </a:xfrm>
            <a:custGeom>
              <a:avLst/>
              <a:gdLst/>
              <a:ahLst/>
              <a:cxnLst/>
              <a:rect l="l" t="t" r="r" b="b"/>
              <a:pathLst>
                <a:path w="8286" h="7343" extrusionOk="0">
                  <a:moveTo>
                    <a:pt x="4002" y="1"/>
                  </a:moveTo>
                  <a:cubicBezTo>
                    <a:pt x="4002" y="1"/>
                    <a:pt x="4002" y="1"/>
                    <a:pt x="4001" y="1"/>
                  </a:cubicBezTo>
                  <a:cubicBezTo>
                    <a:pt x="3704" y="1"/>
                    <a:pt x="906" y="4870"/>
                    <a:pt x="179" y="6716"/>
                  </a:cubicBezTo>
                  <a:cubicBezTo>
                    <a:pt x="0" y="7163"/>
                    <a:pt x="198" y="7325"/>
                    <a:pt x="582" y="7325"/>
                  </a:cubicBezTo>
                  <a:cubicBezTo>
                    <a:pt x="1579" y="7325"/>
                    <a:pt x="3834" y="6240"/>
                    <a:pt x="4049" y="6240"/>
                  </a:cubicBezTo>
                  <a:cubicBezTo>
                    <a:pt x="4050" y="6240"/>
                    <a:pt x="4051" y="6240"/>
                    <a:pt x="4051" y="6240"/>
                  </a:cubicBezTo>
                  <a:cubicBezTo>
                    <a:pt x="4282" y="6240"/>
                    <a:pt x="6612" y="7343"/>
                    <a:pt x="7665" y="7343"/>
                  </a:cubicBezTo>
                  <a:cubicBezTo>
                    <a:pt x="8070" y="7343"/>
                    <a:pt x="8286" y="7180"/>
                    <a:pt x="8121" y="6728"/>
                  </a:cubicBezTo>
                  <a:cubicBezTo>
                    <a:pt x="7360" y="4647"/>
                    <a:pt x="4319" y="1"/>
                    <a:pt x="4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54"/>
            <p:cNvSpPr/>
            <p:nvPr/>
          </p:nvSpPr>
          <p:spPr>
            <a:xfrm>
              <a:off x="4461505" y="1373274"/>
              <a:ext cx="147560" cy="141643"/>
            </a:xfrm>
            <a:custGeom>
              <a:avLst/>
              <a:gdLst/>
              <a:ahLst/>
              <a:cxnLst/>
              <a:rect l="l" t="t" r="r" b="b"/>
              <a:pathLst>
                <a:path w="2394" h="2298" extrusionOk="0">
                  <a:moveTo>
                    <a:pt x="1191" y="0"/>
                  </a:moveTo>
                  <a:cubicBezTo>
                    <a:pt x="513" y="0"/>
                    <a:pt x="1" y="512"/>
                    <a:pt x="1" y="1155"/>
                  </a:cubicBezTo>
                  <a:cubicBezTo>
                    <a:pt x="1" y="1798"/>
                    <a:pt x="548" y="2298"/>
                    <a:pt x="1203" y="2298"/>
                  </a:cubicBezTo>
                  <a:cubicBezTo>
                    <a:pt x="1870" y="2298"/>
                    <a:pt x="2394" y="1786"/>
                    <a:pt x="2394" y="1143"/>
                  </a:cubicBezTo>
                  <a:cubicBezTo>
                    <a:pt x="2382" y="500"/>
                    <a:pt x="1846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54"/>
            <p:cNvSpPr/>
            <p:nvPr/>
          </p:nvSpPr>
          <p:spPr>
            <a:xfrm>
              <a:off x="4196587" y="1635233"/>
              <a:ext cx="700880" cy="1467774"/>
            </a:xfrm>
            <a:custGeom>
              <a:avLst/>
              <a:gdLst/>
              <a:ahLst/>
              <a:cxnLst/>
              <a:rect l="l" t="t" r="r" b="b"/>
              <a:pathLst>
                <a:path w="11371" h="23813" extrusionOk="0">
                  <a:moveTo>
                    <a:pt x="5618" y="1"/>
                  </a:moveTo>
                  <a:cubicBezTo>
                    <a:pt x="5615" y="1"/>
                    <a:pt x="5612" y="1"/>
                    <a:pt x="5608" y="1"/>
                  </a:cubicBezTo>
                  <a:cubicBezTo>
                    <a:pt x="2656" y="12"/>
                    <a:pt x="0" y="5465"/>
                    <a:pt x="36" y="12145"/>
                  </a:cubicBezTo>
                  <a:cubicBezTo>
                    <a:pt x="72" y="16312"/>
                    <a:pt x="1691" y="20789"/>
                    <a:pt x="3287" y="23563"/>
                  </a:cubicBezTo>
                  <a:cubicBezTo>
                    <a:pt x="3287" y="23563"/>
                    <a:pt x="4370" y="23813"/>
                    <a:pt x="5775" y="23813"/>
                  </a:cubicBezTo>
                  <a:cubicBezTo>
                    <a:pt x="7335" y="23789"/>
                    <a:pt x="8490" y="23515"/>
                    <a:pt x="8490" y="23515"/>
                  </a:cubicBezTo>
                  <a:cubicBezTo>
                    <a:pt x="10026" y="20741"/>
                    <a:pt x="11371" y="16241"/>
                    <a:pt x="11335" y="12073"/>
                  </a:cubicBezTo>
                  <a:cubicBezTo>
                    <a:pt x="11288" y="5401"/>
                    <a:pt x="8555" y="1"/>
                    <a:pt x="5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54"/>
            <p:cNvSpPr/>
            <p:nvPr/>
          </p:nvSpPr>
          <p:spPr>
            <a:xfrm>
              <a:off x="4497501" y="2562816"/>
              <a:ext cx="106448" cy="522624"/>
            </a:xfrm>
            <a:custGeom>
              <a:avLst/>
              <a:gdLst/>
              <a:ahLst/>
              <a:cxnLst/>
              <a:rect l="l" t="t" r="r" b="b"/>
              <a:pathLst>
                <a:path w="1727" h="8479" extrusionOk="0">
                  <a:moveTo>
                    <a:pt x="833" y="1"/>
                  </a:moveTo>
                  <a:cubicBezTo>
                    <a:pt x="369" y="1"/>
                    <a:pt x="0" y="1906"/>
                    <a:pt x="12" y="4240"/>
                  </a:cubicBezTo>
                  <a:cubicBezTo>
                    <a:pt x="24" y="6597"/>
                    <a:pt x="417" y="8478"/>
                    <a:pt x="893" y="8478"/>
                  </a:cubicBezTo>
                  <a:cubicBezTo>
                    <a:pt x="1345" y="8478"/>
                    <a:pt x="1726" y="6573"/>
                    <a:pt x="1703" y="4240"/>
                  </a:cubicBezTo>
                  <a:cubicBezTo>
                    <a:pt x="1691" y="1894"/>
                    <a:pt x="1286" y="1"/>
                    <a:pt x="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54"/>
            <p:cNvSpPr/>
            <p:nvPr/>
          </p:nvSpPr>
          <p:spPr>
            <a:xfrm>
              <a:off x="4334531" y="2082906"/>
              <a:ext cx="424991" cy="408102"/>
            </a:xfrm>
            <a:custGeom>
              <a:avLst/>
              <a:gdLst/>
              <a:ahLst/>
              <a:cxnLst/>
              <a:rect l="l" t="t" r="r" b="b"/>
              <a:pathLst>
                <a:path w="6895" h="6621" extrusionOk="0">
                  <a:moveTo>
                    <a:pt x="3453" y="0"/>
                  </a:moveTo>
                  <a:cubicBezTo>
                    <a:pt x="3445" y="0"/>
                    <a:pt x="3437" y="0"/>
                    <a:pt x="3430" y="0"/>
                  </a:cubicBezTo>
                  <a:cubicBezTo>
                    <a:pt x="1537" y="12"/>
                    <a:pt x="1" y="1501"/>
                    <a:pt x="25" y="3334"/>
                  </a:cubicBezTo>
                  <a:cubicBezTo>
                    <a:pt x="25" y="5153"/>
                    <a:pt x="1548" y="6620"/>
                    <a:pt x="3432" y="6620"/>
                  </a:cubicBezTo>
                  <a:cubicBezTo>
                    <a:pt x="3447" y="6620"/>
                    <a:pt x="3462" y="6620"/>
                    <a:pt x="3477" y="6620"/>
                  </a:cubicBezTo>
                  <a:cubicBezTo>
                    <a:pt x="5359" y="6608"/>
                    <a:pt x="6895" y="5120"/>
                    <a:pt x="6883" y="3286"/>
                  </a:cubicBezTo>
                  <a:cubicBezTo>
                    <a:pt x="6871" y="1472"/>
                    <a:pt x="533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 w="348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54"/>
            <p:cNvSpPr/>
            <p:nvPr/>
          </p:nvSpPr>
          <p:spPr>
            <a:xfrm>
              <a:off x="4534175" y="2182698"/>
              <a:ext cx="119638" cy="116002"/>
            </a:xfrm>
            <a:custGeom>
              <a:avLst/>
              <a:gdLst/>
              <a:ahLst/>
              <a:cxnLst/>
              <a:rect l="l" t="t" r="r" b="b"/>
              <a:pathLst>
                <a:path w="1941" h="1882" extrusionOk="0">
                  <a:moveTo>
                    <a:pt x="965" y="1"/>
                  </a:moveTo>
                  <a:cubicBezTo>
                    <a:pt x="429" y="12"/>
                    <a:pt x="0" y="429"/>
                    <a:pt x="12" y="953"/>
                  </a:cubicBezTo>
                  <a:cubicBezTo>
                    <a:pt x="12" y="1465"/>
                    <a:pt x="441" y="1882"/>
                    <a:pt x="977" y="1882"/>
                  </a:cubicBezTo>
                  <a:cubicBezTo>
                    <a:pt x="1512" y="1882"/>
                    <a:pt x="1941" y="1453"/>
                    <a:pt x="1941" y="941"/>
                  </a:cubicBezTo>
                  <a:cubicBezTo>
                    <a:pt x="1941" y="417"/>
                    <a:pt x="1501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54"/>
            <p:cNvSpPr/>
            <p:nvPr/>
          </p:nvSpPr>
          <p:spPr>
            <a:xfrm>
              <a:off x="4491584" y="2298638"/>
              <a:ext cx="71993" cy="69774"/>
            </a:xfrm>
            <a:custGeom>
              <a:avLst/>
              <a:gdLst/>
              <a:ahLst/>
              <a:cxnLst/>
              <a:rect l="l" t="t" r="r" b="b"/>
              <a:pathLst>
                <a:path w="1168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84" y="1132"/>
                  </a:cubicBezTo>
                  <a:cubicBezTo>
                    <a:pt x="906" y="1132"/>
                    <a:pt x="1168" y="870"/>
                    <a:pt x="1156" y="560"/>
                  </a:cubicBezTo>
                  <a:cubicBezTo>
                    <a:pt x="1156" y="251"/>
                    <a:pt x="894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54"/>
            <p:cNvSpPr/>
            <p:nvPr/>
          </p:nvSpPr>
          <p:spPr>
            <a:xfrm>
              <a:off x="5009709" y="3321697"/>
              <a:ext cx="481451" cy="819779"/>
            </a:xfrm>
            <a:custGeom>
              <a:avLst/>
              <a:gdLst/>
              <a:ahLst/>
              <a:cxnLst/>
              <a:rect l="l" t="t" r="r" b="b"/>
              <a:pathLst>
                <a:path w="7811" h="13300" extrusionOk="0">
                  <a:moveTo>
                    <a:pt x="7359" y="0"/>
                  </a:moveTo>
                  <a:cubicBezTo>
                    <a:pt x="7561" y="1429"/>
                    <a:pt x="7144" y="2917"/>
                    <a:pt x="6120" y="4072"/>
                  </a:cubicBezTo>
                  <a:cubicBezTo>
                    <a:pt x="5394" y="4905"/>
                    <a:pt x="4442" y="5441"/>
                    <a:pt x="3430" y="5679"/>
                  </a:cubicBezTo>
                  <a:cubicBezTo>
                    <a:pt x="4513" y="7537"/>
                    <a:pt x="4334" y="9966"/>
                    <a:pt x="2834" y="11680"/>
                  </a:cubicBezTo>
                  <a:cubicBezTo>
                    <a:pt x="2060" y="12537"/>
                    <a:pt x="1060" y="13097"/>
                    <a:pt x="1" y="13299"/>
                  </a:cubicBezTo>
                  <a:cubicBezTo>
                    <a:pt x="1227" y="13216"/>
                    <a:pt x="2406" y="12680"/>
                    <a:pt x="3263" y="11692"/>
                  </a:cubicBezTo>
                  <a:cubicBezTo>
                    <a:pt x="4680" y="10097"/>
                    <a:pt x="4846" y="7822"/>
                    <a:pt x="3822" y="6084"/>
                  </a:cubicBezTo>
                  <a:cubicBezTo>
                    <a:pt x="4763" y="5858"/>
                    <a:pt x="5656" y="5370"/>
                    <a:pt x="6347" y="4584"/>
                  </a:cubicBezTo>
                  <a:cubicBezTo>
                    <a:pt x="7490" y="3286"/>
                    <a:pt x="7811" y="1548"/>
                    <a:pt x="7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54"/>
            <p:cNvSpPr/>
            <p:nvPr/>
          </p:nvSpPr>
          <p:spPr>
            <a:xfrm>
              <a:off x="3620523" y="3424385"/>
              <a:ext cx="481451" cy="819840"/>
            </a:xfrm>
            <a:custGeom>
              <a:avLst/>
              <a:gdLst/>
              <a:ahLst/>
              <a:cxnLst/>
              <a:rect l="l" t="t" r="r" b="b"/>
              <a:pathLst>
                <a:path w="7811" h="13301" extrusionOk="0">
                  <a:moveTo>
                    <a:pt x="452" y="1"/>
                  </a:moveTo>
                  <a:lnTo>
                    <a:pt x="452" y="1"/>
                  </a:lnTo>
                  <a:cubicBezTo>
                    <a:pt x="0" y="1549"/>
                    <a:pt x="322" y="3287"/>
                    <a:pt x="1465" y="4585"/>
                  </a:cubicBezTo>
                  <a:cubicBezTo>
                    <a:pt x="2155" y="5371"/>
                    <a:pt x="3048" y="5859"/>
                    <a:pt x="3989" y="6085"/>
                  </a:cubicBezTo>
                  <a:cubicBezTo>
                    <a:pt x="2977" y="7823"/>
                    <a:pt x="3131" y="10097"/>
                    <a:pt x="4548" y="11693"/>
                  </a:cubicBezTo>
                  <a:cubicBezTo>
                    <a:pt x="5417" y="12681"/>
                    <a:pt x="6584" y="13217"/>
                    <a:pt x="7811" y="13300"/>
                  </a:cubicBezTo>
                  <a:cubicBezTo>
                    <a:pt x="6751" y="13098"/>
                    <a:pt x="5751" y="12538"/>
                    <a:pt x="4977" y="11681"/>
                  </a:cubicBezTo>
                  <a:cubicBezTo>
                    <a:pt x="3477" y="9966"/>
                    <a:pt x="3298" y="7538"/>
                    <a:pt x="4382" y="5680"/>
                  </a:cubicBezTo>
                  <a:cubicBezTo>
                    <a:pt x="3370" y="5442"/>
                    <a:pt x="2417" y="4906"/>
                    <a:pt x="1691" y="4073"/>
                  </a:cubicBezTo>
                  <a:cubicBezTo>
                    <a:pt x="667" y="2918"/>
                    <a:pt x="262" y="1418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54"/>
            <p:cNvSpPr/>
            <p:nvPr/>
          </p:nvSpPr>
          <p:spPr>
            <a:xfrm>
              <a:off x="3764323" y="3707671"/>
              <a:ext cx="493223" cy="515968"/>
            </a:xfrm>
            <a:custGeom>
              <a:avLst/>
              <a:gdLst/>
              <a:ahLst/>
              <a:cxnLst/>
              <a:rect l="l" t="t" r="r" b="b"/>
              <a:pathLst>
                <a:path w="8002" h="8371" extrusionOk="0">
                  <a:moveTo>
                    <a:pt x="3263" y="906"/>
                  </a:moveTo>
                  <a:lnTo>
                    <a:pt x="4894" y="2501"/>
                  </a:lnTo>
                  <a:lnTo>
                    <a:pt x="7133" y="2049"/>
                  </a:lnTo>
                  <a:lnTo>
                    <a:pt x="7109" y="2084"/>
                  </a:lnTo>
                  <a:lnTo>
                    <a:pt x="7144" y="2084"/>
                  </a:lnTo>
                  <a:lnTo>
                    <a:pt x="6132" y="4132"/>
                  </a:lnTo>
                  <a:lnTo>
                    <a:pt x="7228" y="6097"/>
                  </a:lnTo>
                  <a:lnTo>
                    <a:pt x="7216" y="6097"/>
                  </a:lnTo>
                  <a:lnTo>
                    <a:pt x="7240" y="6156"/>
                  </a:lnTo>
                  <a:lnTo>
                    <a:pt x="4966" y="5835"/>
                  </a:lnTo>
                  <a:lnTo>
                    <a:pt x="3406" y="7525"/>
                  </a:lnTo>
                  <a:lnTo>
                    <a:pt x="3013" y="5251"/>
                  </a:lnTo>
                  <a:lnTo>
                    <a:pt x="917" y="4287"/>
                  </a:lnTo>
                  <a:lnTo>
                    <a:pt x="977" y="4251"/>
                  </a:lnTo>
                  <a:lnTo>
                    <a:pt x="965" y="4251"/>
                  </a:lnTo>
                  <a:lnTo>
                    <a:pt x="2953" y="3215"/>
                  </a:lnTo>
                  <a:lnTo>
                    <a:pt x="3227" y="941"/>
                  </a:lnTo>
                  <a:lnTo>
                    <a:pt x="3239" y="953"/>
                  </a:lnTo>
                  <a:lnTo>
                    <a:pt x="3263" y="906"/>
                  </a:lnTo>
                  <a:close/>
                  <a:moveTo>
                    <a:pt x="2918" y="1"/>
                  </a:moveTo>
                  <a:lnTo>
                    <a:pt x="2572" y="2906"/>
                  </a:lnTo>
                  <a:lnTo>
                    <a:pt x="1" y="4251"/>
                  </a:lnTo>
                  <a:lnTo>
                    <a:pt x="2644" y="5478"/>
                  </a:lnTo>
                  <a:lnTo>
                    <a:pt x="3144" y="8371"/>
                  </a:lnTo>
                  <a:lnTo>
                    <a:pt x="5120" y="6216"/>
                  </a:lnTo>
                  <a:lnTo>
                    <a:pt x="8002" y="6632"/>
                  </a:lnTo>
                  <a:lnTo>
                    <a:pt x="6573" y="4096"/>
                  </a:lnTo>
                  <a:lnTo>
                    <a:pt x="7871" y="1477"/>
                  </a:lnTo>
                  <a:lnTo>
                    <a:pt x="5001" y="2037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54"/>
            <p:cNvSpPr/>
            <p:nvPr/>
          </p:nvSpPr>
          <p:spPr>
            <a:xfrm>
              <a:off x="3820844" y="3763453"/>
              <a:ext cx="390474" cy="407362"/>
            </a:xfrm>
            <a:custGeom>
              <a:avLst/>
              <a:gdLst/>
              <a:ahLst/>
              <a:cxnLst/>
              <a:rect l="l" t="t" r="r" b="b"/>
              <a:pathLst>
                <a:path w="6335" h="6609" extrusionOk="0">
                  <a:moveTo>
                    <a:pt x="2310" y="1"/>
                  </a:moveTo>
                  <a:lnTo>
                    <a:pt x="2048" y="2298"/>
                  </a:lnTo>
                  <a:lnTo>
                    <a:pt x="0" y="3370"/>
                  </a:lnTo>
                  <a:lnTo>
                    <a:pt x="2084" y="4334"/>
                  </a:lnTo>
                  <a:lnTo>
                    <a:pt x="2477" y="6609"/>
                  </a:lnTo>
                  <a:lnTo>
                    <a:pt x="4049" y="4930"/>
                  </a:lnTo>
                  <a:lnTo>
                    <a:pt x="6335" y="5251"/>
                  </a:lnTo>
                  <a:lnTo>
                    <a:pt x="5215" y="3251"/>
                  </a:lnTo>
                  <a:lnTo>
                    <a:pt x="6227" y="1179"/>
                  </a:lnTo>
                  <a:lnTo>
                    <a:pt x="3965" y="1620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54"/>
            <p:cNvSpPr/>
            <p:nvPr/>
          </p:nvSpPr>
          <p:spPr>
            <a:xfrm>
              <a:off x="4892289" y="1588266"/>
              <a:ext cx="489525" cy="1090614"/>
            </a:xfrm>
            <a:custGeom>
              <a:avLst/>
              <a:gdLst/>
              <a:ahLst/>
              <a:cxnLst/>
              <a:rect l="l" t="t" r="r" b="b"/>
              <a:pathLst>
                <a:path w="7942" h="17694" extrusionOk="0">
                  <a:moveTo>
                    <a:pt x="1" y="1"/>
                  </a:moveTo>
                  <a:lnTo>
                    <a:pt x="1" y="1"/>
                  </a:lnTo>
                  <a:cubicBezTo>
                    <a:pt x="1025" y="1989"/>
                    <a:pt x="3096" y="8871"/>
                    <a:pt x="3001" y="12490"/>
                  </a:cubicBezTo>
                  <a:cubicBezTo>
                    <a:pt x="4263" y="13431"/>
                    <a:pt x="6966" y="15324"/>
                    <a:pt x="7942" y="17693"/>
                  </a:cubicBezTo>
                  <a:cubicBezTo>
                    <a:pt x="7263" y="15110"/>
                    <a:pt x="4811" y="13002"/>
                    <a:pt x="3799" y="12264"/>
                  </a:cubicBezTo>
                  <a:cubicBezTo>
                    <a:pt x="3775" y="10049"/>
                    <a:pt x="2727" y="4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54"/>
            <p:cNvSpPr/>
            <p:nvPr/>
          </p:nvSpPr>
          <p:spPr>
            <a:xfrm>
              <a:off x="3695350" y="1612489"/>
              <a:ext cx="488785" cy="1089874"/>
            </a:xfrm>
            <a:custGeom>
              <a:avLst/>
              <a:gdLst/>
              <a:ahLst/>
              <a:cxnLst/>
              <a:rect l="l" t="t" r="r" b="b"/>
              <a:pathLst>
                <a:path w="7930" h="17682" extrusionOk="0">
                  <a:moveTo>
                    <a:pt x="7930" y="0"/>
                  </a:moveTo>
                  <a:cubicBezTo>
                    <a:pt x="5203" y="4275"/>
                    <a:pt x="4168" y="10025"/>
                    <a:pt x="4144" y="12264"/>
                  </a:cubicBezTo>
                  <a:cubicBezTo>
                    <a:pt x="3120" y="12990"/>
                    <a:pt x="667" y="15109"/>
                    <a:pt x="0" y="17681"/>
                  </a:cubicBezTo>
                  <a:cubicBezTo>
                    <a:pt x="965" y="15312"/>
                    <a:pt x="3680" y="13419"/>
                    <a:pt x="4942" y="12490"/>
                  </a:cubicBezTo>
                  <a:cubicBezTo>
                    <a:pt x="4834" y="8871"/>
                    <a:pt x="6906" y="1977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456EDFE-2208-ED4C-8B9A-50ECA605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10B13-D1CF-654D-AFBE-BFC28D607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75" t="25263" r="36194" b="19899"/>
          <a:stretch/>
        </p:blipFill>
        <p:spPr>
          <a:xfrm>
            <a:off x="3424754" y="218878"/>
            <a:ext cx="3897977" cy="4732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323</Words>
  <Application>Microsoft Macintosh PowerPoint</Application>
  <PresentationFormat>On-screen Show (16:9)</PresentationFormat>
  <Paragraphs>38</Paragraphs>
  <Slides>9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Slackey</vt:lpstr>
      <vt:lpstr>Arial</vt:lpstr>
      <vt:lpstr>Architects Daughter</vt:lpstr>
      <vt:lpstr>Comic Style by Slidesgo</vt:lpstr>
      <vt:lpstr>Techniques:</vt:lpstr>
      <vt:lpstr>PowerPoint Presentation</vt:lpstr>
      <vt:lpstr>PowerPoint Presentation</vt:lpstr>
      <vt:lpstr>PowerPoint Presentation</vt:lpstr>
      <vt:lpstr>PowerPoint Presentation</vt:lpstr>
      <vt:lpstr>BIG IDEA</vt:lpstr>
      <vt:lpstr>Wider reading</vt:lpstr>
      <vt:lpstr>Serna Williams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ATTITUDE:</dc:title>
  <cp:lastModifiedBy>awilliams</cp:lastModifiedBy>
  <cp:revision>14</cp:revision>
  <dcterms:modified xsi:type="dcterms:W3CDTF">2021-10-01T08:43:05Z</dcterms:modified>
</cp:coreProperties>
</file>