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262" r:id="rId3"/>
    <p:sldId id="265" r:id="rId4"/>
    <p:sldId id="314" r:id="rId5"/>
    <p:sldId id="318" r:id="rId6"/>
    <p:sldId id="316" r:id="rId7"/>
    <p:sldId id="315" r:id="rId8"/>
    <p:sldId id="319" r:id="rId9"/>
  </p:sldIdLst>
  <p:sldSz cx="9144000" cy="5143500" type="screen16x9"/>
  <p:notesSz cx="6858000" cy="9144000"/>
  <p:embeddedFontLst>
    <p:embeddedFont>
      <p:font typeface="Architects Daughter" pitchFamily="2" charset="0"/>
      <p:regular r:id="rId11"/>
    </p:embeddedFont>
    <p:embeddedFont>
      <p:font typeface="Slackey" panose="02000000000000000000" pitchFamily="2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illiams" initials="a" lastIdx="2" clrIdx="0">
    <p:extLst>
      <p:ext uri="{19B8F6BF-5375-455C-9EA6-DF929625EA0E}">
        <p15:presenceInfo xmlns:p15="http://schemas.microsoft.com/office/powerpoint/2012/main" userId="S::awilliams@thekings.staffs.sch.uk::3a699d6d-6f2f-40d1-aa37-16fd202239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3D02CF1-F788-41F4-B274-9BAF031DBB52}">
  <a:tblStyle styleId="{03D02CF1-F788-41F4-B274-9BAF031DBB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/>
    <p:restoredTop sz="81407"/>
  </p:normalViewPr>
  <p:slideViewPr>
    <p:cSldViewPr snapToGrid="0" snapToObjects="1">
      <p:cViewPr varScale="1">
        <p:scale>
          <a:sx n="110" d="100"/>
          <a:sy n="110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8" name="Google Shape;10198;g88740b902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99" name="Google Shape;10199;g88740b902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8" name="Google Shape;10318;g889056291b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19" name="Google Shape;10319;g889056291b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2" name="Google Shape;10452;g820329d9ab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53" name="Google Shape;10453;g820329d9ab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0" name="Google Shape;10750;g8a31450583_0_69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51" name="Google Shape;10751;g8a31450583_0_69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768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8" name="Google Shape;10318;g889056291b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19" name="Google Shape;10319;g889056291b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0802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8" name="Google Shape;10318;g889056291b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19" name="Google Shape;10319;g889056291b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4218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" name="Google Shape;10526;g8a07fa6d80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27" name="Google Shape;10527;g8a07fa6d80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4524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2" name="Google Shape;10452;g820329d9ab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53" name="Google Shape;10453;g820329d9ab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92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499983" y="-33734"/>
            <a:ext cx="4787994" cy="5210954"/>
            <a:chOff x="4499983" y="-33734"/>
            <a:chExt cx="4787994" cy="5210954"/>
          </a:xfrm>
        </p:grpSpPr>
        <p:sp>
          <p:nvSpPr>
            <p:cNvPr id="10" name="Google Shape;10;p2"/>
            <p:cNvSpPr/>
            <p:nvPr/>
          </p:nvSpPr>
          <p:spPr>
            <a:xfrm>
              <a:off x="4533900" y="-19050"/>
              <a:ext cx="4724400" cy="5162550"/>
            </a:xfrm>
            <a:custGeom>
              <a:avLst/>
              <a:gdLst/>
              <a:ahLst/>
              <a:cxnLst/>
              <a:rect l="l" t="t" r="r" b="b"/>
              <a:pathLst>
                <a:path w="188976" h="206502" extrusionOk="0">
                  <a:moveTo>
                    <a:pt x="0" y="1143"/>
                  </a:moveTo>
                  <a:lnTo>
                    <a:pt x="188595" y="0"/>
                  </a:lnTo>
                  <a:lnTo>
                    <a:pt x="188976" y="206121"/>
                  </a:lnTo>
                  <a:lnTo>
                    <a:pt x="97917" y="2065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grpSp>
          <p:nvGrpSpPr>
            <p:cNvPr id="11" name="Google Shape;11;p2"/>
            <p:cNvGrpSpPr/>
            <p:nvPr/>
          </p:nvGrpSpPr>
          <p:grpSpPr>
            <a:xfrm>
              <a:off x="4499983" y="-33734"/>
              <a:ext cx="4787994" cy="5210954"/>
              <a:chOff x="4499983" y="-33734"/>
              <a:chExt cx="4787994" cy="5210954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4499983" y="-33734"/>
                <a:ext cx="4787994" cy="5210954"/>
              </a:xfrm>
              <a:custGeom>
                <a:avLst/>
                <a:gdLst/>
                <a:ahLst/>
                <a:cxnLst/>
                <a:rect l="l" t="t" r="r" b="b"/>
                <a:pathLst>
                  <a:path w="139352" h="151662" extrusionOk="0">
                    <a:moveTo>
                      <a:pt x="138613" y="596"/>
                    </a:moveTo>
                    <a:lnTo>
                      <a:pt x="138613" y="10835"/>
                    </a:lnTo>
                    <a:lnTo>
                      <a:pt x="96858" y="97310"/>
                    </a:lnTo>
                    <a:lnTo>
                      <a:pt x="138315" y="151067"/>
                    </a:lnTo>
                    <a:lnTo>
                      <a:pt x="94203" y="102799"/>
                    </a:lnTo>
                    <a:lnTo>
                      <a:pt x="71045" y="150769"/>
                    </a:lnTo>
                    <a:lnTo>
                      <a:pt x="89166" y="97286"/>
                    </a:lnTo>
                    <a:lnTo>
                      <a:pt x="1096" y="893"/>
                    </a:lnTo>
                    <a:lnTo>
                      <a:pt x="22527" y="893"/>
                    </a:lnTo>
                    <a:lnTo>
                      <a:pt x="91524" y="90345"/>
                    </a:lnTo>
                    <a:lnTo>
                      <a:pt x="121944" y="596"/>
                    </a:lnTo>
                    <a:close/>
                    <a:moveTo>
                      <a:pt x="139304" y="0"/>
                    </a:moveTo>
                    <a:lnTo>
                      <a:pt x="0" y="298"/>
                    </a:lnTo>
                    <a:lnTo>
                      <a:pt x="70450" y="151662"/>
                    </a:lnTo>
                    <a:lnTo>
                      <a:pt x="139351" y="151662"/>
                    </a:lnTo>
                    <a:lnTo>
                      <a:pt x="13930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4537607" y="-13290"/>
                <a:ext cx="4724980" cy="5170066"/>
              </a:xfrm>
              <a:custGeom>
                <a:avLst/>
                <a:gdLst/>
                <a:ahLst/>
                <a:cxnLst/>
                <a:rect l="l" t="t" r="r" b="b"/>
                <a:pathLst>
                  <a:path w="137518" h="150472" extrusionOk="0">
                    <a:moveTo>
                      <a:pt x="120849" y="1"/>
                    </a:moveTo>
                    <a:lnTo>
                      <a:pt x="90429" y="89750"/>
                    </a:lnTo>
                    <a:lnTo>
                      <a:pt x="21432" y="298"/>
                    </a:lnTo>
                    <a:lnTo>
                      <a:pt x="1" y="298"/>
                    </a:lnTo>
                    <a:lnTo>
                      <a:pt x="88071" y="96691"/>
                    </a:lnTo>
                    <a:lnTo>
                      <a:pt x="69950" y="150174"/>
                    </a:lnTo>
                    <a:lnTo>
                      <a:pt x="93108" y="102204"/>
                    </a:lnTo>
                    <a:lnTo>
                      <a:pt x="137220" y="150472"/>
                    </a:lnTo>
                    <a:lnTo>
                      <a:pt x="95763" y="96715"/>
                    </a:lnTo>
                    <a:lnTo>
                      <a:pt x="137518" y="10240"/>
                    </a:lnTo>
                    <a:lnTo>
                      <a:pt x="1375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4499983" y="-33734"/>
                <a:ext cx="4787994" cy="5210954"/>
              </a:xfrm>
              <a:custGeom>
                <a:avLst/>
                <a:gdLst/>
                <a:ahLst/>
                <a:cxnLst/>
                <a:rect l="l" t="t" r="r" b="b"/>
                <a:pathLst>
                  <a:path w="139352" h="151662" fill="none" extrusionOk="0">
                    <a:moveTo>
                      <a:pt x="139304" y="0"/>
                    </a:moveTo>
                    <a:lnTo>
                      <a:pt x="139351" y="151662"/>
                    </a:lnTo>
                    <a:lnTo>
                      <a:pt x="70450" y="151662"/>
                    </a:lnTo>
                    <a:lnTo>
                      <a:pt x="0" y="298"/>
                    </a:lnTo>
                    <a:close/>
                  </a:path>
                </a:pathLst>
              </a:custGeom>
              <a:noFill/>
              <a:ln w="297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" name="Google Shape;15;p2"/>
          <p:cNvGrpSpPr/>
          <p:nvPr/>
        </p:nvGrpSpPr>
        <p:grpSpPr>
          <a:xfrm>
            <a:off x="-143972" y="-33734"/>
            <a:ext cx="5612301" cy="2523668"/>
            <a:chOff x="-143972" y="-33734"/>
            <a:chExt cx="5612301" cy="2523668"/>
          </a:xfrm>
        </p:grpSpPr>
        <p:sp>
          <p:nvSpPr>
            <p:cNvPr id="16" name="Google Shape;16;p2"/>
            <p:cNvSpPr/>
            <p:nvPr/>
          </p:nvSpPr>
          <p:spPr>
            <a:xfrm>
              <a:off x="-136173" y="-23495"/>
              <a:ext cx="5604501" cy="2510165"/>
            </a:xfrm>
            <a:custGeom>
              <a:avLst/>
              <a:gdLst/>
              <a:ahLst/>
              <a:cxnLst/>
              <a:rect l="l" t="t" r="r" b="b"/>
              <a:pathLst>
                <a:path w="163116" h="73057" extrusionOk="0">
                  <a:moveTo>
                    <a:pt x="3405" y="524"/>
                  </a:moveTo>
                  <a:cubicBezTo>
                    <a:pt x="3703" y="524"/>
                    <a:pt x="3977" y="774"/>
                    <a:pt x="3977" y="1084"/>
                  </a:cubicBezTo>
                  <a:cubicBezTo>
                    <a:pt x="3977" y="1381"/>
                    <a:pt x="3727" y="1655"/>
                    <a:pt x="3405" y="1655"/>
                  </a:cubicBezTo>
                  <a:cubicBezTo>
                    <a:pt x="3096" y="1655"/>
                    <a:pt x="2846" y="1393"/>
                    <a:pt x="2846" y="1084"/>
                  </a:cubicBezTo>
                  <a:cubicBezTo>
                    <a:pt x="2858" y="774"/>
                    <a:pt x="3096" y="524"/>
                    <a:pt x="3405" y="524"/>
                  </a:cubicBezTo>
                  <a:close/>
                  <a:moveTo>
                    <a:pt x="7132" y="524"/>
                  </a:moveTo>
                  <a:cubicBezTo>
                    <a:pt x="7430" y="524"/>
                    <a:pt x="7692" y="774"/>
                    <a:pt x="7692" y="1084"/>
                  </a:cubicBezTo>
                  <a:cubicBezTo>
                    <a:pt x="7692" y="1381"/>
                    <a:pt x="7442" y="1655"/>
                    <a:pt x="7132" y="1655"/>
                  </a:cubicBezTo>
                  <a:cubicBezTo>
                    <a:pt x="6834" y="1655"/>
                    <a:pt x="6560" y="1393"/>
                    <a:pt x="6560" y="1084"/>
                  </a:cubicBezTo>
                  <a:cubicBezTo>
                    <a:pt x="6560" y="774"/>
                    <a:pt x="6822" y="524"/>
                    <a:pt x="7132" y="524"/>
                  </a:cubicBezTo>
                  <a:close/>
                  <a:moveTo>
                    <a:pt x="10871" y="524"/>
                  </a:moveTo>
                  <a:cubicBezTo>
                    <a:pt x="11168" y="524"/>
                    <a:pt x="11430" y="774"/>
                    <a:pt x="11430" y="1084"/>
                  </a:cubicBezTo>
                  <a:cubicBezTo>
                    <a:pt x="11430" y="1381"/>
                    <a:pt x="11180" y="1655"/>
                    <a:pt x="10871" y="1655"/>
                  </a:cubicBezTo>
                  <a:cubicBezTo>
                    <a:pt x="10573" y="1655"/>
                    <a:pt x="10299" y="1393"/>
                    <a:pt x="10299" y="1084"/>
                  </a:cubicBezTo>
                  <a:cubicBezTo>
                    <a:pt x="10299" y="774"/>
                    <a:pt x="10549" y="524"/>
                    <a:pt x="10871" y="524"/>
                  </a:cubicBezTo>
                  <a:close/>
                  <a:moveTo>
                    <a:pt x="14585" y="524"/>
                  </a:moveTo>
                  <a:cubicBezTo>
                    <a:pt x="14883" y="524"/>
                    <a:pt x="15157" y="774"/>
                    <a:pt x="15157" y="1084"/>
                  </a:cubicBezTo>
                  <a:cubicBezTo>
                    <a:pt x="15157" y="1381"/>
                    <a:pt x="14895" y="1655"/>
                    <a:pt x="14585" y="1655"/>
                  </a:cubicBezTo>
                  <a:cubicBezTo>
                    <a:pt x="14288" y="1655"/>
                    <a:pt x="14014" y="1393"/>
                    <a:pt x="14014" y="1084"/>
                  </a:cubicBezTo>
                  <a:cubicBezTo>
                    <a:pt x="14014" y="774"/>
                    <a:pt x="14276" y="524"/>
                    <a:pt x="14585" y="524"/>
                  </a:cubicBezTo>
                  <a:close/>
                  <a:moveTo>
                    <a:pt x="18324" y="524"/>
                  </a:moveTo>
                  <a:cubicBezTo>
                    <a:pt x="18622" y="524"/>
                    <a:pt x="18883" y="774"/>
                    <a:pt x="18883" y="1084"/>
                  </a:cubicBezTo>
                  <a:cubicBezTo>
                    <a:pt x="18883" y="1381"/>
                    <a:pt x="18633" y="1655"/>
                    <a:pt x="18324" y="1655"/>
                  </a:cubicBezTo>
                  <a:cubicBezTo>
                    <a:pt x="18026" y="1655"/>
                    <a:pt x="17752" y="1393"/>
                    <a:pt x="17752" y="1084"/>
                  </a:cubicBezTo>
                  <a:cubicBezTo>
                    <a:pt x="17752" y="774"/>
                    <a:pt x="18014" y="524"/>
                    <a:pt x="18324" y="524"/>
                  </a:cubicBezTo>
                  <a:close/>
                  <a:moveTo>
                    <a:pt x="22039" y="524"/>
                  </a:moveTo>
                  <a:cubicBezTo>
                    <a:pt x="22336" y="524"/>
                    <a:pt x="22610" y="774"/>
                    <a:pt x="22610" y="1084"/>
                  </a:cubicBezTo>
                  <a:cubicBezTo>
                    <a:pt x="22610" y="1381"/>
                    <a:pt x="22360" y="1655"/>
                    <a:pt x="22039" y="1655"/>
                  </a:cubicBezTo>
                  <a:cubicBezTo>
                    <a:pt x="21729" y="1655"/>
                    <a:pt x="21479" y="1393"/>
                    <a:pt x="21479" y="1084"/>
                  </a:cubicBezTo>
                  <a:cubicBezTo>
                    <a:pt x="21479" y="774"/>
                    <a:pt x="21729" y="524"/>
                    <a:pt x="22039" y="524"/>
                  </a:cubicBezTo>
                  <a:close/>
                  <a:moveTo>
                    <a:pt x="25777" y="524"/>
                  </a:moveTo>
                  <a:cubicBezTo>
                    <a:pt x="26075" y="524"/>
                    <a:pt x="26349" y="774"/>
                    <a:pt x="26349" y="1084"/>
                  </a:cubicBezTo>
                  <a:cubicBezTo>
                    <a:pt x="26349" y="1381"/>
                    <a:pt x="26087" y="1655"/>
                    <a:pt x="25777" y="1655"/>
                  </a:cubicBezTo>
                  <a:cubicBezTo>
                    <a:pt x="25468" y="1655"/>
                    <a:pt x="25206" y="1393"/>
                    <a:pt x="25206" y="1084"/>
                  </a:cubicBezTo>
                  <a:cubicBezTo>
                    <a:pt x="25206" y="774"/>
                    <a:pt x="25468" y="524"/>
                    <a:pt x="25777" y="524"/>
                  </a:cubicBezTo>
                  <a:close/>
                  <a:moveTo>
                    <a:pt x="29504" y="524"/>
                  </a:moveTo>
                  <a:cubicBezTo>
                    <a:pt x="29801" y="524"/>
                    <a:pt x="30063" y="774"/>
                    <a:pt x="30063" y="1084"/>
                  </a:cubicBezTo>
                  <a:cubicBezTo>
                    <a:pt x="30063" y="1381"/>
                    <a:pt x="29813" y="1655"/>
                    <a:pt x="29504" y="1655"/>
                  </a:cubicBezTo>
                  <a:cubicBezTo>
                    <a:pt x="29182" y="1655"/>
                    <a:pt x="28932" y="1393"/>
                    <a:pt x="28932" y="1084"/>
                  </a:cubicBezTo>
                  <a:cubicBezTo>
                    <a:pt x="28932" y="774"/>
                    <a:pt x="29182" y="524"/>
                    <a:pt x="29504" y="524"/>
                  </a:cubicBezTo>
                  <a:close/>
                  <a:moveTo>
                    <a:pt x="33230" y="524"/>
                  </a:moveTo>
                  <a:cubicBezTo>
                    <a:pt x="33528" y="524"/>
                    <a:pt x="33802" y="774"/>
                    <a:pt x="33802" y="1084"/>
                  </a:cubicBezTo>
                  <a:cubicBezTo>
                    <a:pt x="33802" y="1381"/>
                    <a:pt x="33552" y="1655"/>
                    <a:pt x="33230" y="1655"/>
                  </a:cubicBezTo>
                  <a:cubicBezTo>
                    <a:pt x="32921" y="1655"/>
                    <a:pt x="32671" y="1393"/>
                    <a:pt x="32671" y="1084"/>
                  </a:cubicBezTo>
                  <a:cubicBezTo>
                    <a:pt x="32671" y="774"/>
                    <a:pt x="32921" y="524"/>
                    <a:pt x="33230" y="524"/>
                  </a:cubicBezTo>
                  <a:close/>
                  <a:moveTo>
                    <a:pt x="36957" y="524"/>
                  </a:moveTo>
                  <a:cubicBezTo>
                    <a:pt x="37255" y="524"/>
                    <a:pt x="37517" y="774"/>
                    <a:pt x="37517" y="1084"/>
                  </a:cubicBezTo>
                  <a:cubicBezTo>
                    <a:pt x="37517" y="1381"/>
                    <a:pt x="37267" y="1655"/>
                    <a:pt x="36957" y="1655"/>
                  </a:cubicBezTo>
                  <a:cubicBezTo>
                    <a:pt x="36648" y="1655"/>
                    <a:pt x="36386" y="1393"/>
                    <a:pt x="36386" y="1084"/>
                  </a:cubicBezTo>
                  <a:cubicBezTo>
                    <a:pt x="36409" y="774"/>
                    <a:pt x="36648" y="524"/>
                    <a:pt x="36957" y="524"/>
                  </a:cubicBezTo>
                  <a:close/>
                  <a:moveTo>
                    <a:pt x="40672" y="524"/>
                  </a:moveTo>
                  <a:cubicBezTo>
                    <a:pt x="40970" y="524"/>
                    <a:pt x="41243" y="774"/>
                    <a:pt x="41243" y="1084"/>
                  </a:cubicBezTo>
                  <a:cubicBezTo>
                    <a:pt x="41243" y="1381"/>
                    <a:pt x="40993" y="1655"/>
                    <a:pt x="40672" y="1655"/>
                  </a:cubicBezTo>
                  <a:cubicBezTo>
                    <a:pt x="40374" y="1655"/>
                    <a:pt x="40112" y="1393"/>
                    <a:pt x="40112" y="1084"/>
                  </a:cubicBezTo>
                  <a:cubicBezTo>
                    <a:pt x="40112" y="774"/>
                    <a:pt x="40362" y="524"/>
                    <a:pt x="40672" y="524"/>
                  </a:cubicBezTo>
                  <a:close/>
                  <a:moveTo>
                    <a:pt x="44410" y="524"/>
                  </a:moveTo>
                  <a:cubicBezTo>
                    <a:pt x="44708" y="524"/>
                    <a:pt x="44982" y="774"/>
                    <a:pt x="44982" y="1084"/>
                  </a:cubicBezTo>
                  <a:cubicBezTo>
                    <a:pt x="44982" y="1381"/>
                    <a:pt x="44720" y="1655"/>
                    <a:pt x="44410" y="1655"/>
                  </a:cubicBezTo>
                  <a:cubicBezTo>
                    <a:pt x="44113" y="1655"/>
                    <a:pt x="43851" y="1393"/>
                    <a:pt x="43851" y="1084"/>
                  </a:cubicBezTo>
                  <a:cubicBezTo>
                    <a:pt x="43851" y="774"/>
                    <a:pt x="44101" y="524"/>
                    <a:pt x="44410" y="524"/>
                  </a:cubicBezTo>
                  <a:close/>
                  <a:moveTo>
                    <a:pt x="48137" y="524"/>
                  </a:moveTo>
                  <a:cubicBezTo>
                    <a:pt x="48435" y="524"/>
                    <a:pt x="48697" y="774"/>
                    <a:pt x="48697" y="1084"/>
                  </a:cubicBezTo>
                  <a:cubicBezTo>
                    <a:pt x="48697" y="1381"/>
                    <a:pt x="48447" y="1655"/>
                    <a:pt x="48137" y="1655"/>
                  </a:cubicBezTo>
                  <a:cubicBezTo>
                    <a:pt x="47839" y="1655"/>
                    <a:pt x="47566" y="1393"/>
                    <a:pt x="47566" y="1084"/>
                  </a:cubicBezTo>
                  <a:cubicBezTo>
                    <a:pt x="47566" y="774"/>
                    <a:pt x="47839" y="524"/>
                    <a:pt x="48137" y="524"/>
                  </a:cubicBezTo>
                  <a:close/>
                  <a:moveTo>
                    <a:pt x="51864" y="524"/>
                  </a:moveTo>
                  <a:cubicBezTo>
                    <a:pt x="52161" y="524"/>
                    <a:pt x="52435" y="774"/>
                    <a:pt x="52435" y="1084"/>
                  </a:cubicBezTo>
                  <a:cubicBezTo>
                    <a:pt x="52435" y="1381"/>
                    <a:pt x="52185" y="1655"/>
                    <a:pt x="51864" y="1655"/>
                  </a:cubicBezTo>
                  <a:cubicBezTo>
                    <a:pt x="51566" y="1655"/>
                    <a:pt x="51304" y="1393"/>
                    <a:pt x="51304" y="1084"/>
                  </a:cubicBezTo>
                  <a:cubicBezTo>
                    <a:pt x="51304" y="774"/>
                    <a:pt x="51554" y="524"/>
                    <a:pt x="51864" y="524"/>
                  </a:cubicBezTo>
                  <a:close/>
                  <a:moveTo>
                    <a:pt x="55602" y="524"/>
                  </a:moveTo>
                  <a:cubicBezTo>
                    <a:pt x="55900" y="524"/>
                    <a:pt x="56174" y="774"/>
                    <a:pt x="56174" y="1084"/>
                  </a:cubicBezTo>
                  <a:cubicBezTo>
                    <a:pt x="56174" y="1381"/>
                    <a:pt x="55912" y="1655"/>
                    <a:pt x="55602" y="1655"/>
                  </a:cubicBezTo>
                  <a:cubicBezTo>
                    <a:pt x="55293" y="1655"/>
                    <a:pt x="55043" y="1393"/>
                    <a:pt x="55043" y="1084"/>
                  </a:cubicBezTo>
                  <a:cubicBezTo>
                    <a:pt x="55043" y="774"/>
                    <a:pt x="55293" y="524"/>
                    <a:pt x="55602" y="524"/>
                  </a:cubicBezTo>
                  <a:close/>
                  <a:moveTo>
                    <a:pt x="59329" y="524"/>
                  </a:moveTo>
                  <a:cubicBezTo>
                    <a:pt x="59627" y="524"/>
                    <a:pt x="59889" y="774"/>
                    <a:pt x="59889" y="1084"/>
                  </a:cubicBezTo>
                  <a:cubicBezTo>
                    <a:pt x="59889" y="1381"/>
                    <a:pt x="59639" y="1655"/>
                    <a:pt x="59329" y="1655"/>
                  </a:cubicBezTo>
                  <a:cubicBezTo>
                    <a:pt x="59008" y="1655"/>
                    <a:pt x="58757" y="1393"/>
                    <a:pt x="58757" y="1084"/>
                  </a:cubicBezTo>
                  <a:cubicBezTo>
                    <a:pt x="58757" y="774"/>
                    <a:pt x="59008" y="524"/>
                    <a:pt x="59329" y="524"/>
                  </a:cubicBezTo>
                  <a:close/>
                  <a:moveTo>
                    <a:pt x="63056" y="524"/>
                  </a:moveTo>
                  <a:cubicBezTo>
                    <a:pt x="63353" y="524"/>
                    <a:pt x="63627" y="774"/>
                    <a:pt x="63627" y="1084"/>
                  </a:cubicBezTo>
                  <a:cubicBezTo>
                    <a:pt x="63627" y="1381"/>
                    <a:pt x="63377" y="1655"/>
                    <a:pt x="63056" y="1655"/>
                  </a:cubicBezTo>
                  <a:cubicBezTo>
                    <a:pt x="62746" y="1655"/>
                    <a:pt x="62496" y="1393"/>
                    <a:pt x="62496" y="1084"/>
                  </a:cubicBezTo>
                  <a:cubicBezTo>
                    <a:pt x="62496" y="774"/>
                    <a:pt x="62746" y="524"/>
                    <a:pt x="63056" y="524"/>
                  </a:cubicBezTo>
                  <a:close/>
                  <a:moveTo>
                    <a:pt x="66782" y="524"/>
                  </a:moveTo>
                  <a:cubicBezTo>
                    <a:pt x="67080" y="524"/>
                    <a:pt x="67342" y="774"/>
                    <a:pt x="67342" y="1084"/>
                  </a:cubicBezTo>
                  <a:cubicBezTo>
                    <a:pt x="67342" y="1381"/>
                    <a:pt x="67092" y="1655"/>
                    <a:pt x="66782" y="1655"/>
                  </a:cubicBezTo>
                  <a:cubicBezTo>
                    <a:pt x="66473" y="1655"/>
                    <a:pt x="66211" y="1393"/>
                    <a:pt x="66211" y="1084"/>
                  </a:cubicBezTo>
                  <a:cubicBezTo>
                    <a:pt x="66211" y="774"/>
                    <a:pt x="66473" y="524"/>
                    <a:pt x="66782" y="524"/>
                  </a:cubicBezTo>
                  <a:close/>
                  <a:moveTo>
                    <a:pt x="70509" y="524"/>
                  </a:moveTo>
                  <a:cubicBezTo>
                    <a:pt x="70807" y="524"/>
                    <a:pt x="71080" y="774"/>
                    <a:pt x="71080" y="1084"/>
                  </a:cubicBezTo>
                  <a:cubicBezTo>
                    <a:pt x="71080" y="1381"/>
                    <a:pt x="70830" y="1655"/>
                    <a:pt x="70509" y="1655"/>
                  </a:cubicBezTo>
                  <a:cubicBezTo>
                    <a:pt x="70199" y="1655"/>
                    <a:pt x="69949" y="1393"/>
                    <a:pt x="69949" y="1084"/>
                  </a:cubicBezTo>
                  <a:cubicBezTo>
                    <a:pt x="69949" y="774"/>
                    <a:pt x="70199" y="524"/>
                    <a:pt x="70509" y="524"/>
                  </a:cubicBezTo>
                  <a:close/>
                  <a:moveTo>
                    <a:pt x="74236" y="524"/>
                  </a:moveTo>
                  <a:cubicBezTo>
                    <a:pt x="74533" y="524"/>
                    <a:pt x="74795" y="774"/>
                    <a:pt x="74795" y="1084"/>
                  </a:cubicBezTo>
                  <a:cubicBezTo>
                    <a:pt x="74795" y="1381"/>
                    <a:pt x="74545" y="1655"/>
                    <a:pt x="74236" y="1655"/>
                  </a:cubicBezTo>
                  <a:cubicBezTo>
                    <a:pt x="73938" y="1655"/>
                    <a:pt x="73676" y="1393"/>
                    <a:pt x="73676" y="1084"/>
                  </a:cubicBezTo>
                  <a:cubicBezTo>
                    <a:pt x="73676" y="774"/>
                    <a:pt x="73926" y="524"/>
                    <a:pt x="74236" y="524"/>
                  </a:cubicBezTo>
                  <a:close/>
                  <a:moveTo>
                    <a:pt x="77855" y="524"/>
                  </a:moveTo>
                  <a:cubicBezTo>
                    <a:pt x="78153" y="524"/>
                    <a:pt x="78415" y="774"/>
                    <a:pt x="78415" y="1084"/>
                  </a:cubicBezTo>
                  <a:cubicBezTo>
                    <a:pt x="78415" y="1381"/>
                    <a:pt x="78165" y="1655"/>
                    <a:pt x="77855" y="1655"/>
                  </a:cubicBezTo>
                  <a:cubicBezTo>
                    <a:pt x="77546" y="1655"/>
                    <a:pt x="77284" y="1393"/>
                    <a:pt x="77284" y="1084"/>
                  </a:cubicBezTo>
                  <a:cubicBezTo>
                    <a:pt x="77284" y="774"/>
                    <a:pt x="77546" y="524"/>
                    <a:pt x="77855" y="524"/>
                  </a:cubicBezTo>
                  <a:close/>
                  <a:moveTo>
                    <a:pt x="81570" y="524"/>
                  </a:moveTo>
                  <a:cubicBezTo>
                    <a:pt x="81868" y="524"/>
                    <a:pt x="82141" y="774"/>
                    <a:pt x="82141" y="1084"/>
                  </a:cubicBezTo>
                  <a:cubicBezTo>
                    <a:pt x="82141" y="1381"/>
                    <a:pt x="81879" y="1655"/>
                    <a:pt x="81570" y="1655"/>
                  </a:cubicBezTo>
                  <a:cubicBezTo>
                    <a:pt x="81260" y="1655"/>
                    <a:pt x="81010" y="1393"/>
                    <a:pt x="81010" y="1084"/>
                  </a:cubicBezTo>
                  <a:cubicBezTo>
                    <a:pt x="81010" y="774"/>
                    <a:pt x="81260" y="524"/>
                    <a:pt x="81570" y="524"/>
                  </a:cubicBezTo>
                  <a:close/>
                  <a:moveTo>
                    <a:pt x="85308" y="524"/>
                  </a:moveTo>
                  <a:cubicBezTo>
                    <a:pt x="85606" y="524"/>
                    <a:pt x="85880" y="774"/>
                    <a:pt x="85880" y="1084"/>
                  </a:cubicBezTo>
                  <a:cubicBezTo>
                    <a:pt x="85880" y="1381"/>
                    <a:pt x="85618" y="1655"/>
                    <a:pt x="85308" y="1655"/>
                  </a:cubicBezTo>
                  <a:cubicBezTo>
                    <a:pt x="84999" y="1655"/>
                    <a:pt x="84749" y="1393"/>
                    <a:pt x="84749" y="1084"/>
                  </a:cubicBezTo>
                  <a:cubicBezTo>
                    <a:pt x="84749" y="774"/>
                    <a:pt x="84999" y="524"/>
                    <a:pt x="85308" y="524"/>
                  </a:cubicBezTo>
                  <a:close/>
                  <a:moveTo>
                    <a:pt x="89035" y="524"/>
                  </a:moveTo>
                  <a:cubicBezTo>
                    <a:pt x="89333" y="524"/>
                    <a:pt x="89595" y="774"/>
                    <a:pt x="89595" y="1084"/>
                  </a:cubicBezTo>
                  <a:cubicBezTo>
                    <a:pt x="89595" y="1381"/>
                    <a:pt x="89345" y="1655"/>
                    <a:pt x="89035" y="1655"/>
                  </a:cubicBezTo>
                  <a:cubicBezTo>
                    <a:pt x="88714" y="1655"/>
                    <a:pt x="88464" y="1393"/>
                    <a:pt x="88464" y="1084"/>
                  </a:cubicBezTo>
                  <a:cubicBezTo>
                    <a:pt x="88464" y="774"/>
                    <a:pt x="88714" y="524"/>
                    <a:pt x="89035" y="524"/>
                  </a:cubicBezTo>
                  <a:close/>
                  <a:moveTo>
                    <a:pt x="92762" y="524"/>
                  </a:moveTo>
                  <a:cubicBezTo>
                    <a:pt x="93059" y="524"/>
                    <a:pt x="93333" y="774"/>
                    <a:pt x="93333" y="1084"/>
                  </a:cubicBezTo>
                  <a:cubicBezTo>
                    <a:pt x="93333" y="1381"/>
                    <a:pt x="93071" y="1655"/>
                    <a:pt x="92762" y="1655"/>
                  </a:cubicBezTo>
                  <a:cubicBezTo>
                    <a:pt x="92452" y="1655"/>
                    <a:pt x="92202" y="1393"/>
                    <a:pt x="92202" y="1084"/>
                  </a:cubicBezTo>
                  <a:cubicBezTo>
                    <a:pt x="92202" y="774"/>
                    <a:pt x="92452" y="524"/>
                    <a:pt x="92762" y="524"/>
                  </a:cubicBezTo>
                  <a:close/>
                  <a:moveTo>
                    <a:pt x="96488" y="524"/>
                  </a:moveTo>
                  <a:cubicBezTo>
                    <a:pt x="96786" y="524"/>
                    <a:pt x="97048" y="774"/>
                    <a:pt x="97048" y="1084"/>
                  </a:cubicBezTo>
                  <a:cubicBezTo>
                    <a:pt x="97048" y="1381"/>
                    <a:pt x="96798" y="1655"/>
                    <a:pt x="96488" y="1655"/>
                  </a:cubicBezTo>
                  <a:cubicBezTo>
                    <a:pt x="96191" y="1655"/>
                    <a:pt x="95917" y="1393"/>
                    <a:pt x="95917" y="1084"/>
                  </a:cubicBezTo>
                  <a:cubicBezTo>
                    <a:pt x="95917" y="774"/>
                    <a:pt x="96179" y="524"/>
                    <a:pt x="96488" y="524"/>
                  </a:cubicBezTo>
                  <a:close/>
                  <a:moveTo>
                    <a:pt x="100203" y="524"/>
                  </a:moveTo>
                  <a:cubicBezTo>
                    <a:pt x="100501" y="524"/>
                    <a:pt x="100775" y="774"/>
                    <a:pt x="100775" y="1084"/>
                  </a:cubicBezTo>
                  <a:cubicBezTo>
                    <a:pt x="100775" y="1381"/>
                    <a:pt x="100513" y="1655"/>
                    <a:pt x="100203" y="1655"/>
                  </a:cubicBezTo>
                  <a:cubicBezTo>
                    <a:pt x="99905" y="1655"/>
                    <a:pt x="99644" y="1393"/>
                    <a:pt x="99644" y="1084"/>
                  </a:cubicBezTo>
                  <a:cubicBezTo>
                    <a:pt x="99644" y="774"/>
                    <a:pt x="99894" y="524"/>
                    <a:pt x="100203" y="524"/>
                  </a:cubicBezTo>
                  <a:close/>
                  <a:moveTo>
                    <a:pt x="103942" y="524"/>
                  </a:moveTo>
                  <a:cubicBezTo>
                    <a:pt x="104239" y="524"/>
                    <a:pt x="104513" y="774"/>
                    <a:pt x="104513" y="1084"/>
                  </a:cubicBezTo>
                  <a:cubicBezTo>
                    <a:pt x="104513" y="1381"/>
                    <a:pt x="104251" y="1655"/>
                    <a:pt x="103942" y="1655"/>
                  </a:cubicBezTo>
                  <a:cubicBezTo>
                    <a:pt x="103644" y="1655"/>
                    <a:pt x="103382" y="1393"/>
                    <a:pt x="103382" y="1084"/>
                  </a:cubicBezTo>
                  <a:cubicBezTo>
                    <a:pt x="103382" y="774"/>
                    <a:pt x="103632" y="524"/>
                    <a:pt x="103942" y="524"/>
                  </a:cubicBezTo>
                  <a:close/>
                  <a:moveTo>
                    <a:pt x="107668" y="524"/>
                  </a:moveTo>
                  <a:cubicBezTo>
                    <a:pt x="107966" y="524"/>
                    <a:pt x="108228" y="774"/>
                    <a:pt x="108228" y="1084"/>
                  </a:cubicBezTo>
                  <a:cubicBezTo>
                    <a:pt x="108228" y="1381"/>
                    <a:pt x="107978" y="1655"/>
                    <a:pt x="107668" y="1655"/>
                  </a:cubicBezTo>
                  <a:cubicBezTo>
                    <a:pt x="107371" y="1655"/>
                    <a:pt x="107097" y="1393"/>
                    <a:pt x="107097" y="1084"/>
                  </a:cubicBezTo>
                  <a:cubicBezTo>
                    <a:pt x="107097" y="774"/>
                    <a:pt x="107347" y="524"/>
                    <a:pt x="107668" y="524"/>
                  </a:cubicBezTo>
                  <a:close/>
                  <a:moveTo>
                    <a:pt x="111395" y="524"/>
                  </a:moveTo>
                  <a:cubicBezTo>
                    <a:pt x="111693" y="524"/>
                    <a:pt x="111967" y="774"/>
                    <a:pt x="111967" y="1084"/>
                  </a:cubicBezTo>
                  <a:cubicBezTo>
                    <a:pt x="111967" y="1381"/>
                    <a:pt x="111705" y="1655"/>
                    <a:pt x="111395" y="1655"/>
                  </a:cubicBezTo>
                  <a:cubicBezTo>
                    <a:pt x="111085" y="1655"/>
                    <a:pt x="110835" y="1393"/>
                    <a:pt x="110835" y="1084"/>
                  </a:cubicBezTo>
                  <a:cubicBezTo>
                    <a:pt x="110835" y="774"/>
                    <a:pt x="111085" y="524"/>
                    <a:pt x="111395" y="524"/>
                  </a:cubicBezTo>
                  <a:close/>
                  <a:moveTo>
                    <a:pt x="115122" y="524"/>
                  </a:moveTo>
                  <a:cubicBezTo>
                    <a:pt x="115419" y="524"/>
                    <a:pt x="115681" y="774"/>
                    <a:pt x="115681" y="1084"/>
                  </a:cubicBezTo>
                  <a:cubicBezTo>
                    <a:pt x="115681" y="1381"/>
                    <a:pt x="115431" y="1655"/>
                    <a:pt x="115122" y="1655"/>
                  </a:cubicBezTo>
                  <a:cubicBezTo>
                    <a:pt x="114812" y="1655"/>
                    <a:pt x="114550" y="1393"/>
                    <a:pt x="114550" y="1084"/>
                  </a:cubicBezTo>
                  <a:cubicBezTo>
                    <a:pt x="114550" y="774"/>
                    <a:pt x="114812" y="524"/>
                    <a:pt x="115122" y="524"/>
                  </a:cubicBezTo>
                  <a:close/>
                  <a:moveTo>
                    <a:pt x="118860" y="524"/>
                  </a:moveTo>
                  <a:cubicBezTo>
                    <a:pt x="119158" y="524"/>
                    <a:pt x="119420" y="774"/>
                    <a:pt x="119420" y="1084"/>
                  </a:cubicBezTo>
                  <a:cubicBezTo>
                    <a:pt x="119420" y="1381"/>
                    <a:pt x="119170" y="1655"/>
                    <a:pt x="118860" y="1655"/>
                  </a:cubicBezTo>
                  <a:cubicBezTo>
                    <a:pt x="118539" y="1655"/>
                    <a:pt x="118289" y="1393"/>
                    <a:pt x="118289" y="1084"/>
                  </a:cubicBezTo>
                  <a:cubicBezTo>
                    <a:pt x="118289" y="774"/>
                    <a:pt x="118539" y="524"/>
                    <a:pt x="118860" y="524"/>
                  </a:cubicBezTo>
                  <a:close/>
                  <a:moveTo>
                    <a:pt x="122575" y="524"/>
                  </a:moveTo>
                  <a:cubicBezTo>
                    <a:pt x="122873" y="524"/>
                    <a:pt x="123146" y="774"/>
                    <a:pt x="123146" y="1084"/>
                  </a:cubicBezTo>
                  <a:cubicBezTo>
                    <a:pt x="123146" y="1381"/>
                    <a:pt x="122885" y="1655"/>
                    <a:pt x="122575" y="1655"/>
                  </a:cubicBezTo>
                  <a:cubicBezTo>
                    <a:pt x="122265" y="1655"/>
                    <a:pt x="122015" y="1393"/>
                    <a:pt x="122015" y="1084"/>
                  </a:cubicBezTo>
                  <a:cubicBezTo>
                    <a:pt x="122027" y="774"/>
                    <a:pt x="122277" y="524"/>
                    <a:pt x="122575" y="524"/>
                  </a:cubicBezTo>
                  <a:close/>
                  <a:moveTo>
                    <a:pt x="126314" y="524"/>
                  </a:moveTo>
                  <a:cubicBezTo>
                    <a:pt x="126611" y="524"/>
                    <a:pt x="126873" y="774"/>
                    <a:pt x="126873" y="1084"/>
                  </a:cubicBezTo>
                  <a:cubicBezTo>
                    <a:pt x="126873" y="1381"/>
                    <a:pt x="126623" y="1655"/>
                    <a:pt x="126314" y="1655"/>
                  </a:cubicBezTo>
                  <a:cubicBezTo>
                    <a:pt x="126004" y="1655"/>
                    <a:pt x="125742" y="1393"/>
                    <a:pt x="125742" y="1084"/>
                  </a:cubicBezTo>
                  <a:cubicBezTo>
                    <a:pt x="125742" y="774"/>
                    <a:pt x="126004" y="524"/>
                    <a:pt x="126314" y="524"/>
                  </a:cubicBezTo>
                  <a:close/>
                  <a:moveTo>
                    <a:pt x="5287" y="2381"/>
                  </a:moveTo>
                  <a:cubicBezTo>
                    <a:pt x="5596" y="2381"/>
                    <a:pt x="5846" y="2631"/>
                    <a:pt x="5846" y="2953"/>
                  </a:cubicBezTo>
                  <a:cubicBezTo>
                    <a:pt x="5846" y="3262"/>
                    <a:pt x="5596" y="3512"/>
                    <a:pt x="5287" y="3512"/>
                  </a:cubicBezTo>
                  <a:cubicBezTo>
                    <a:pt x="4977" y="3512"/>
                    <a:pt x="4715" y="3262"/>
                    <a:pt x="4715" y="2953"/>
                  </a:cubicBezTo>
                  <a:cubicBezTo>
                    <a:pt x="4715" y="2631"/>
                    <a:pt x="4977" y="2381"/>
                    <a:pt x="5287" y="2381"/>
                  </a:cubicBezTo>
                  <a:close/>
                  <a:moveTo>
                    <a:pt x="12728" y="2381"/>
                  </a:moveTo>
                  <a:cubicBezTo>
                    <a:pt x="13037" y="2381"/>
                    <a:pt x="13288" y="2631"/>
                    <a:pt x="13288" y="2953"/>
                  </a:cubicBezTo>
                  <a:cubicBezTo>
                    <a:pt x="13288" y="3262"/>
                    <a:pt x="13037" y="3512"/>
                    <a:pt x="12728" y="3512"/>
                  </a:cubicBezTo>
                  <a:cubicBezTo>
                    <a:pt x="12418" y="3512"/>
                    <a:pt x="12156" y="3262"/>
                    <a:pt x="12156" y="2953"/>
                  </a:cubicBezTo>
                  <a:cubicBezTo>
                    <a:pt x="12180" y="2631"/>
                    <a:pt x="12418" y="2381"/>
                    <a:pt x="12728" y="2381"/>
                  </a:cubicBezTo>
                  <a:close/>
                  <a:moveTo>
                    <a:pt x="20181" y="2381"/>
                  </a:moveTo>
                  <a:cubicBezTo>
                    <a:pt x="20491" y="2381"/>
                    <a:pt x="20753" y="2631"/>
                    <a:pt x="20753" y="2953"/>
                  </a:cubicBezTo>
                  <a:cubicBezTo>
                    <a:pt x="20753" y="3262"/>
                    <a:pt x="20491" y="3512"/>
                    <a:pt x="20181" y="3512"/>
                  </a:cubicBezTo>
                  <a:cubicBezTo>
                    <a:pt x="19872" y="3512"/>
                    <a:pt x="19622" y="3262"/>
                    <a:pt x="19622" y="2953"/>
                  </a:cubicBezTo>
                  <a:cubicBezTo>
                    <a:pt x="19634" y="2631"/>
                    <a:pt x="19872" y="2381"/>
                    <a:pt x="20181" y="2381"/>
                  </a:cubicBezTo>
                  <a:close/>
                  <a:moveTo>
                    <a:pt x="27635" y="2381"/>
                  </a:moveTo>
                  <a:cubicBezTo>
                    <a:pt x="27956" y="2381"/>
                    <a:pt x="28206" y="2631"/>
                    <a:pt x="28206" y="2953"/>
                  </a:cubicBezTo>
                  <a:cubicBezTo>
                    <a:pt x="28206" y="3262"/>
                    <a:pt x="27956" y="3512"/>
                    <a:pt x="27635" y="3512"/>
                  </a:cubicBezTo>
                  <a:cubicBezTo>
                    <a:pt x="27325" y="3512"/>
                    <a:pt x="27075" y="3262"/>
                    <a:pt x="27075" y="2953"/>
                  </a:cubicBezTo>
                  <a:cubicBezTo>
                    <a:pt x="27087" y="2631"/>
                    <a:pt x="27325" y="2381"/>
                    <a:pt x="27635" y="2381"/>
                  </a:cubicBezTo>
                  <a:close/>
                  <a:moveTo>
                    <a:pt x="35100" y="2381"/>
                  </a:moveTo>
                  <a:cubicBezTo>
                    <a:pt x="35409" y="2381"/>
                    <a:pt x="35659" y="2631"/>
                    <a:pt x="35659" y="2953"/>
                  </a:cubicBezTo>
                  <a:cubicBezTo>
                    <a:pt x="35659" y="3262"/>
                    <a:pt x="35409" y="3512"/>
                    <a:pt x="35100" y="3512"/>
                  </a:cubicBezTo>
                  <a:cubicBezTo>
                    <a:pt x="34778" y="3512"/>
                    <a:pt x="34528" y="3262"/>
                    <a:pt x="34528" y="2953"/>
                  </a:cubicBezTo>
                  <a:cubicBezTo>
                    <a:pt x="34540" y="2631"/>
                    <a:pt x="34778" y="2381"/>
                    <a:pt x="35100" y="2381"/>
                  </a:cubicBezTo>
                  <a:close/>
                  <a:moveTo>
                    <a:pt x="42553" y="2381"/>
                  </a:moveTo>
                  <a:cubicBezTo>
                    <a:pt x="42863" y="2381"/>
                    <a:pt x="43113" y="2631"/>
                    <a:pt x="43113" y="2953"/>
                  </a:cubicBezTo>
                  <a:cubicBezTo>
                    <a:pt x="43113" y="3262"/>
                    <a:pt x="42863" y="3512"/>
                    <a:pt x="42553" y="3512"/>
                  </a:cubicBezTo>
                  <a:cubicBezTo>
                    <a:pt x="42232" y="3512"/>
                    <a:pt x="41982" y="3262"/>
                    <a:pt x="41982" y="2953"/>
                  </a:cubicBezTo>
                  <a:cubicBezTo>
                    <a:pt x="41982" y="2631"/>
                    <a:pt x="42244" y="2381"/>
                    <a:pt x="42553" y="2381"/>
                  </a:cubicBezTo>
                  <a:close/>
                  <a:moveTo>
                    <a:pt x="50006" y="2381"/>
                  </a:moveTo>
                  <a:cubicBezTo>
                    <a:pt x="50316" y="2381"/>
                    <a:pt x="50578" y="2631"/>
                    <a:pt x="50578" y="2953"/>
                  </a:cubicBezTo>
                  <a:cubicBezTo>
                    <a:pt x="50578" y="3262"/>
                    <a:pt x="50316" y="3512"/>
                    <a:pt x="50006" y="3512"/>
                  </a:cubicBezTo>
                  <a:cubicBezTo>
                    <a:pt x="49697" y="3512"/>
                    <a:pt x="49447" y="3262"/>
                    <a:pt x="49447" y="2953"/>
                  </a:cubicBezTo>
                  <a:cubicBezTo>
                    <a:pt x="49447" y="2631"/>
                    <a:pt x="49697" y="2381"/>
                    <a:pt x="50006" y="2381"/>
                  </a:cubicBezTo>
                  <a:close/>
                  <a:moveTo>
                    <a:pt x="57460" y="2381"/>
                  </a:moveTo>
                  <a:cubicBezTo>
                    <a:pt x="57781" y="2381"/>
                    <a:pt x="58031" y="2631"/>
                    <a:pt x="58031" y="2953"/>
                  </a:cubicBezTo>
                  <a:cubicBezTo>
                    <a:pt x="58031" y="3262"/>
                    <a:pt x="57781" y="3512"/>
                    <a:pt x="57460" y="3512"/>
                  </a:cubicBezTo>
                  <a:cubicBezTo>
                    <a:pt x="57150" y="3512"/>
                    <a:pt x="56900" y="3262"/>
                    <a:pt x="56900" y="2953"/>
                  </a:cubicBezTo>
                  <a:cubicBezTo>
                    <a:pt x="56900" y="2631"/>
                    <a:pt x="57150" y="2381"/>
                    <a:pt x="57460" y="2381"/>
                  </a:cubicBezTo>
                  <a:close/>
                  <a:moveTo>
                    <a:pt x="64925" y="2381"/>
                  </a:moveTo>
                  <a:cubicBezTo>
                    <a:pt x="65234" y="2381"/>
                    <a:pt x="65485" y="2631"/>
                    <a:pt x="65485" y="2953"/>
                  </a:cubicBezTo>
                  <a:cubicBezTo>
                    <a:pt x="65485" y="3262"/>
                    <a:pt x="65234" y="3512"/>
                    <a:pt x="64925" y="3512"/>
                  </a:cubicBezTo>
                  <a:cubicBezTo>
                    <a:pt x="64603" y="3512"/>
                    <a:pt x="64353" y="3262"/>
                    <a:pt x="64353" y="2953"/>
                  </a:cubicBezTo>
                  <a:cubicBezTo>
                    <a:pt x="64353" y="2631"/>
                    <a:pt x="64603" y="2381"/>
                    <a:pt x="64925" y="2381"/>
                  </a:cubicBezTo>
                  <a:close/>
                  <a:moveTo>
                    <a:pt x="72366" y="2381"/>
                  </a:moveTo>
                  <a:cubicBezTo>
                    <a:pt x="72676" y="2381"/>
                    <a:pt x="72926" y="2631"/>
                    <a:pt x="72926" y="2953"/>
                  </a:cubicBezTo>
                  <a:cubicBezTo>
                    <a:pt x="72926" y="3262"/>
                    <a:pt x="72676" y="3512"/>
                    <a:pt x="72366" y="3512"/>
                  </a:cubicBezTo>
                  <a:cubicBezTo>
                    <a:pt x="72045" y="3512"/>
                    <a:pt x="71795" y="3262"/>
                    <a:pt x="71795" y="2953"/>
                  </a:cubicBezTo>
                  <a:cubicBezTo>
                    <a:pt x="71807" y="2631"/>
                    <a:pt x="72069" y="2381"/>
                    <a:pt x="72366" y="2381"/>
                  </a:cubicBezTo>
                  <a:close/>
                  <a:moveTo>
                    <a:pt x="83451" y="2381"/>
                  </a:moveTo>
                  <a:cubicBezTo>
                    <a:pt x="83761" y="2381"/>
                    <a:pt x="84011" y="2631"/>
                    <a:pt x="84011" y="2953"/>
                  </a:cubicBezTo>
                  <a:cubicBezTo>
                    <a:pt x="84011" y="3262"/>
                    <a:pt x="83761" y="3512"/>
                    <a:pt x="83451" y="3512"/>
                  </a:cubicBezTo>
                  <a:cubicBezTo>
                    <a:pt x="83141" y="3512"/>
                    <a:pt x="82880" y="3262"/>
                    <a:pt x="82880" y="2953"/>
                  </a:cubicBezTo>
                  <a:cubicBezTo>
                    <a:pt x="82880" y="2631"/>
                    <a:pt x="83141" y="2381"/>
                    <a:pt x="83451" y="2381"/>
                  </a:cubicBezTo>
                  <a:close/>
                  <a:moveTo>
                    <a:pt x="90904" y="2381"/>
                  </a:moveTo>
                  <a:cubicBezTo>
                    <a:pt x="91214" y="2381"/>
                    <a:pt x="91464" y="2631"/>
                    <a:pt x="91464" y="2953"/>
                  </a:cubicBezTo>
                  <a:cubicBezTo>
                    <a:pt x="91464" y="3262"/>
                    <a:pt x="91214" y="3512"/>
                    <a:pt x="90904" y="3512"/>
                  </a:cubicBezTo>
                  <a:cubicBezTo>
                    <a:pt x="90595" y="3512"/>
                    <a:pt x="90345" y="3262"/>
                    <a:pt x="90345" y="2953"/>
                  </a:cubicBezTo>
                  <a:cubicBezTo>
                    <a:pt x="90345" y="2631"/>
                    <a:pt x="90595" y="2381"/>
                    <a:pt x="90904" y="2381"/>
                  </a:cubicBezTo>
                  <a:close/>
                  <a:moveTo>
                    <a:pt x="98346" y="2381"/>
                  </a:moveTo>
                  <a:cubicBezTo>
                    <a:pt x="98655" y="2381"/>
                    <a:pt x="98905" y="2631"/>
                    <a:pt x="98905" y="2953"/>
                  </a:cubicBezTo>
                  <a:cubicBezTo>
                    <a:pt x="98905" y="3262"/>
                    <a:pt x="98655" y="3512"/>
                    <a:pt x="98346" y="3512"/>
                  </a:cubicBezTo>
                  <a:cubicBezTo>
                    <a:pt x="98036" y="3512"/>
                    <a:pt x="97786" y="3262"/>
                    <a:pt x="97786" y="2953"/>
                  </a:cubicBezTo>
                  <a:cubicBezTo>
                    <a:pt x="97798" y="2631"/>
                    <a:pt x="98036" y="2381"/>
                    <a:pt x="98346" y="2381"/>
                  </a:cubicBezTo>
                  <a:close/>
                  <a:moveTo>
                    <a:pt x="105799" y="2381"/>
                  </a:moveTo>
                  <a:cubicBezTo>
                    <a:pt x="106121" y="2381"/>
                    <a:pt x="106371" y="2631"/>
                    <a:pt x="106371" y="2953"/>
                  </a:cubicBezTo>
                  <a:cubicBezTo>
                    <a:pt x="106371" y="3262"/>
                    <a:pt x="106109" y="3512"/>
                    <a:pt x="105799" y="3512"/>
                  </a:cubicBezTo>
                  <a:cubicBezTo>
                    <a:pt x="105490" y="3512"/>
                    <a:pt x="105239" y="3262"/>
                    <a:pt x="105239" y="2953"/>
                  </a:cubicBezTo>
                  <a:cubicBezTo>
                    <a:pt x="105251" y="2631"/>
                    <a:pt x="105490" y="2381"/>
                    <a:pt x="105799" y="2381"/>
                  </a:cubicBezTo>
                  <a:close/>
                  <a:moveTo>
                    <a:pt x="113264" y="2381"/>
                  </a:moveTo>
                  <a:cubicBezTo>
                    <a:pt x="113574" y="2381"/>
                    <a:pt x="113824" y="2631"/>
                    <a:pt x="113824" y="2953"/>
                  </a:cubicBezTo>
                  <a:cubicBezTo>
                    <a:pt x="113824" y="3262"/>
                    <a:pt x="113574" y="3512"/>
                    <a:pt x="113264" y="3512"/>
                  </a:cubicBezTo>
                  <a:cubicBezTo>
                    <a:pt x="112943" y="3512"/>
                    <a:pt x="112693" y="3262"/>
                    <a:pt x="112693" y="2953"/>
                  </a:cubicBezTo>
                  <a:cubicBezTo>
                    <a:pt x="112705" y="2631"/>
                    <a:pt x="112943" y="2381"/>
                    <a:pt x="113264" y="2381"/>
                  </a:cubicBezTo>
                  <a:close/>
                  <a:moveTo>
                    <a:pt x="120718" y="2381"/>
                  </a:moveTo>
                  <a:cubicBezTo>
                    <a:pt x="121027" y="2381"/>
                    <a:pt x="121277" y="2631"/>
                    <a:pt x="121277" y="2953"/>
                  </a:cubicBezTo>
                  <a:cubicBezTo>
                    <a:pt x="121277" y="3262"/>
                    <a:pt x="121027" y="3512"/>
                    <a:pt x="120718" y="3512"/>
                  </a:cubicBezTo>
                  <a:cubicBezTo>
                    <a:pt x="120408" y="3512"/>
                    <a:pt x="120146" y="3262"/>
                    <a:pt x="120146" y="2953"/>
                  </a:cubicBezTo>
                  <a:cubicBezTo>
                    <a:pt x="120170" y="2631"/>
                    <a:pt x="120420" y="2381"/>
                    <a:pt x="120718" y="2381"/>
                  </a:cubicBezTo>
                  <a:close/>
                  <a:moveTo>
                    <a:pt x="128171" y="2381"/>
                  </a:moveTo>
                  <a:cubicBezTo>
                    <a:pt x="128480" y="2381"/>
                    <a:pt x="128742" y="2631"/>
                    <a:pt x="128742" y="2953"/>
                  </a:cubicBezTo>
                  <a:cubicBezTo>
                    <a:pt x="128742" y="3262"/>
                    <a:pt x="128480" y="3512"/>
                    <a:pt x="128171" y="3512"/>
                  </a:cubicBezTo>
                  <a:cubicBezTo>
                    <a:pt x="127861" y="3512"/>
                    <a:pt x="127611" y="3262"/>
                    <a:pt x="127611" y="2953"/>
                  </a:cubicBezTo>
                  <a:cubicBezTo>
                    <a:pt x="127611" y="2631"/>
                    <a:pt x="127861" y="2381"/>
                    <a:pt x="128171" y="2381"/>
                  </a:cubicBezTo>
                  <a:close/>
                  <a:moveTo>
                    <a:pt x="1548" y="2393"/>
                  </a:moveTo>
                  <a:cubicBezTo>
                    <a:pt x="1846" y="2393"/>
                    <a:pt x="2119" y="2655"/>
                    <a:pt x="2119" y="2965"/>
                  </a:cubicBezTo>
                  <a:cubicBezTo>
                    <a:pt x="2119" y="3262"/>
                    <a:pt x="1858" y="3524"/>
                    <a:pt x="1548" y="3524"/>
                  </a:cubicBezTo>
                  <a:cubicBezTo>
                    <a:pt x="1238" y="3524"/>
                    <a:pt x="988" y="3274"/>
                    <a:pt x="988" y="2965"/>
                  </a:cubicBezTo>
                  <a:cubicBezTo>
                    <a:pt x="988" y="2655"/>
                    <a:pt x="1238" y="2393"/>
                    <a:pt x="1548" y="2393"/>
                  </a:cubicBezTo>
                  <a:close/>
                  <a:moveTo>
                    <a:pt x="9001" y="2393"/>
                  </a:moveTo>
                  <a:cubicBezTo>
                    <a:pt x="9299" y="2393"/>
                    <a:pt x="9573" y="2655"/>
                    <a:pt x="9573" y="2965"/>
                  </a:cubicBezTo>
                  <a:cubicBezTo>
                    <a:pt x="9573" y="3262"/>
                    <a:pt x="9323" y="3524"/>
                    <a:pt x="9001" y="3524"/>
                  </a:cubicBezTo>
                  <a:cubicBezTo>
                    <a:pt x="8704" y="3524"/>
                    <a:pt x="8442" y="3274"/>
                    <a:pt x="8442" y="2965"/>
                  </a:cubicBezTo>
                  <a:cubicBezTo>
                    <a:pt x="8442" y="2655"/>
                    <a:pt x="8692" y="2393"/>
                    <a:pt x="9001" y="2393"/>
                  </a:cubicBezTo>
                  <a:close/>
                  <a:moveTo>
                    <a:pt x="16466" y="2393"/>
                  </a:moveTo>
                  <a:cubicBezTo>
                    <a:pt x="16764" y="2393"/>
                    <a:pt x="17026" y="2655"/>
                    <a:pt x="17026" y="2965"/>
                  </a:cubicBezTo>
                  <a:cubicBezTo>
                    <a:pt x="17026" y="3262"/>
                    <a:pt x="16776" y="3524"/>
                    <a:pt x="16466" y="3524"/>
                  </a:cubicBezTo>
                  <a:cubicBezTo>
                    <a:pt x="16169" y="3524"/>
                    <a:pt x="15895" y="3274"/>
                    <a:pt x="15895" y="2965"/>
                  </a:cubicBezTo>
                  <a:cubicBezTo>
                    <a:pt x="15895" y="2655"/>
                    <a:pt x="16145" y="2393"/>
                    <a:pt x="16466" y="2393"/>
                  </a:cubicBezTo>
                  <a:close/>
                  <a:moveTo>
                    <a:pt x="23920" y="2393"/>
                  </a:moveTo>
                  <a:cubicBezTo>
                    <a:pt x="24217" y="2393"/>
                    <a:pt x="24479" y="2655"/>
                    <a:pt x="24479" y="2965"/>
                  </a:cubicBezTo>
                  <a:cubicBezTo>
                    <a:pt x="24479" y="3262"/>
                    <a:pt x="24229" y="3524"/>
                    <a:pt x="23920" y="3524"/>
                  </a:cubicBezTo>
                  <a:cubicBezTo>
                    <a:pt x="23610" y="3524"/>
                    <a:pt x="23348" y="3274"/>
                    <a:pt x="23348" y="2965"/>
                  </a:cubicBezTo>
                  <a:cubicBezTo>
                    <a:pt x="23348" y="2655"/>
                    <a:pt x="23610" y="2393"/>
                    <a:pt x="23920" y="2393"/>
                  </a:cubicBezTo>
                  <a:close/>
                  <a:moveTo>
                    <a:pt x="31373" y="2393"/>
                  </a:moveTo>
                  <a:cubicBezTo>
                    <a:pt x="31671" y="2393"/>
                    <a:pt x="31945" y="2655"/>
                    <a:pt x="31945" y="2965"/>
                  </a:cubicBezTo>
                  <a:cubicBezTo>
                    <a:pt x="31945" y="3262"/>
                    <a:pt x="31683" y="3524"/>
                    <a:pt x="31373" y="3524"/>
                  </a:cubicBezTo>
                  <a:cubicBezTo>
                    <a:pt x="31064" y="3524"/>
                    <a:pt x="30814" y="3274"/>
                    <a:pt x="30814" y="2965"/>
                  </a:cubicBezTo>
                  <a:cubicBezTo>
                    <a:pt x="30814" y="2655"/>
                    <a:pt x="31064" y="2393"/>
                    <a:pt x="31373" y="2393"/>
                  </a:cubicBezTo>
                  <a:close/>
                  <a:moveTo>
                    <a:pt x="38815" y="2393"/>
                  </a:moveTo>
                  <a:cubicBezTo>
                    <a:pt x="39112" y="2393"/>
                    <a:pt x="39386" y="2655"/>
                    <a:pt x="39386" y="2965"/>
                  </a:cubicBezTo>
                  <a:cubicBezTo>
                    <a:pt x="39386" y="3262"/>
                    <a:pt x="39124" y="3524"/>
                    <a:pt x="38815" y="3524"/>
                  </a:cubicBezTo>
                  <a:cubicBezTo>
                    <a:pt x="38517" y="3524"/>
                    <a:pt x="38255" y="3274"/>
                    <a:pt x="38255" y="2965"/>
                  </a:cubicBezTo>
                  <a:cubicBezTo>
                    <a:pt x="38267" y="2655"/>
                    <a:pt x="38505" y="2393"/>
                    <a:pt x="38815" y="2393"/>
                  </a:cubicBezTo>
                  <a:close/>
                  <a:moveTo>
                    <a:pt x="46268" y="2393"/>
                  </a:moveTo>
                  <a:cubicBezTo>
                    <a:pt x="46565" y="2393"/>
                    <a:pt x="46839" y="2655"/>
                    <a:pt x="46839" y="2965"/>
                  </a:cubicBezTo>
                  <a:cubicBezTo>
                    <a:pt x="46839" y="3262"/>
                    <a:pt x="46589" y="3524"/>
                    <a:pt x="46268" y="3524"/>
                  </a:cubicBezTo>
                  <a:cubicBezTo>
                    <a:pt x="45970" y="3524"/>
                    <a:pt x="45708" y="3274"/>
                    <a:pt x="45708" y="2965"/>
                  </a:cubicBezTo>
                  <a:cubicBezTo>
                    <a:pt x="45720" y="2655"/>
                    <a:pt x="45958" y="2393"/>
                    <a:pt x="46268" y="2393"/>
                  </a:cubicBezTo>
                  <a:close/>
                  <a:moveTo>
                    <a:pt x="53733" y="2393"/>
                  </a:moveTo>
                  <a:cubicBezTo>
                    <a:pt x="54031" y="2393"/>
                    <a:pt x="54293" y="2655"/>
                    <a:pt x="54293" y="2965"/>
                  </a:cubicBezTo>
                  <a:cubicBezTo>
                    <a:pt x="54293" y="3262"/>
                    <a:pt x="54043" y="3524"/>
                    <a:pt x="53733" y="3524"/>
                  </a:cubicBezTo>
                  <a:cubicBezTo>
                    <a:pt x="53412" y="3524"/>
                    <a:pt x="53162" y="3274"/>
                    <a:pt x="53162" y="2965"/>
                  </a:cubicBezTo>
                  <a:cubicBezTo>
                    <a:pt x="53173" y="2655"/>
                    <a:pt x="53412" y="2393"/>
                    <a:pt x="53733" y="2393"/>
                  </a:cubicBezTo>
                  <a:close/>
                  <a:moveTo>
                    <a:pt x="61186" y="2393"/>
                  </a:moveTo>
                  <a:cubicBezTo>
                    <a:pt x="61484" y="2393"/>
                    <a:pt x="61746" y="2655"/>
                    <a:pt x="61746" y="2965"/>
                  </a:cubicBezTo>
                  <a:cubicBezTo>
                    <a:pt x="61746" y="3262"/>
                    <a:pt x="61496" y="3524"/>
                    <a:pt x="61186" y="3524"/>
                  </a:cubicBezTo>
                  <a:cubicBezTo>
                    <a:pt x="60877" y="3524"/>
                    <a:pt x="60615" y="3274"/>
                    <a:pt x="60615" y="2965"/>
                  </a:cubicBezTo>
                  <a:cubicBezTo>
                    <a:pt x="60639" y="2655"/>
                    <a:pt x="60877" y="2393"/>
                    <a:pt x="61186" y="2393"/>
                  </a:cubicBezTo>
                  <a:close/>
                  <a:moveTo>
                    <a:pt x="68640" y="2393"/>
                  </a:moveTo>
                  <a:cubicBezTo>
                    <a:pt x="68937" y="2393"/>
                    <a:pt x="69211" y="2655"/>
                    <a:pt x="69211" y="2965"/>
                  </a:cubicBezTo>
                  <a:cubicBezTo>
                    <a:pt x="69211" y="3262"/>
                    <a:pt x="68949" y="3524"/>
                    <a:pt x="68640" y="3524"/>
                  </a:cubicBezTo>
                  <a:cubicBezTo>
                    <a:pt x="68330" y="3524"/>
                    <a:pt x="68080" y="3274"/>
                    <a:pt x="68080" y="2965"/>
                  </a:cubicBezTo>
                  <a:cubicBezTo>
                    <a:pt x="68092" y="2655"/>
                    <a:pt x="68330" y="2393"/>
                    <a:pt x="68640" y="2393"/>
                  </a:cubicBezTo>
                  <a:close/>
                  <a:moveTo>
                    <a:pt x="76093" y="2393"/>
                  </a:moveTo>
                  <a:cubicBezTo>
                    <a:pt x="76391" y="2393"/>
                    <a:pt x="76664" y="2655"/>
                    <a:pt x="76664" y="2965"/>
                  </a:cubicBezTo>
                  <a:cubicBezTo>
                    <a:pt x="76664" y="3262"/>
                    <a:pt x="76403" y="3524"/>
                    <a:pt x="76093" y="3524"/>
                  </a:cubicBezTo>
                  <a:cubicBezTo>
                    <a:pt x="75795" y="3524"/>
                    <a:pt x="75533" y="3274"/>
                    <a:pt x="75533" y="2965"/>
                  </a:cubicBezTo>
                  <a:cubicBezTo>
                    <a:pt x="75533" y="2655"/>
                    <a:pt x="75783" y="2393"/>
                    <a:pt x="76093" y="2393"/>
                  </a:cubicBezTo>
                  <a:close/>
                  <a:moveTo>
                    <a:pt x="79712" y="2393"/>
                  </a:moveTo>
                  <a:cubicBezTo>
                    <a:pt x="80010" y="2393"/>
                    <a:pt x="80284" y="2655"/>
                    <a:pt x="80284" y="2965"/>
                  </a:cubicBezTo>
                  <a:cubicBezTo>
                    <a:pt x="80284" y="3262"/>
                    <a:pt x="80022" y="3524"/>
                    <a:pt x="79712" y="3524"/>
                  </a:cubicBezTo>
                  <a:cubicBezTo>
                    <a:pt x="79403" y="3524"/>
                    <a:pt x="79153" y="3274"/>
                    <a:pt x="79153" y="2965"/>
                  </a:cubicBezTo>
                  <a:cubicBezTo>
                    <a:pt x="79165" y="2655"/>
                    <a:pt x="79403" y="2393"/>
                    <a:pt x="79712" y="2393"/>
                  </a:cubicBezTo>
                  <a:close/>
                  <a:moveTo>
                    <a:pt x="87166" y="2393"/>
                  </a:moveTo>
                  <a:cubicBezTo>
                    <a:pt x="87463" y="2393"/>
                    <a:pt x="87737" y="2655"/>
                    <a:pt x="87737" y="2965"/>
                  </a:cubicBezTo>
                  <a:cubicBezTo>
                    <a:pt x="87737" y="3262"/>
                    <a:pt x="87475" y="3524"/>
                    <a:pt x="87166" y="3524"/>
                  </a:cubicBezTo>
                  <a:cubicBezTo>
                    <a:pt x="86856" y="3524"/>
                    <a:pt x="86606" y="3274"/>
                    <a:pt x="86606" y="2965"/>
                  </a:cubicBezTo>
                  <a:cubicBezTo>
                    <a:pt x="86618" y="2655"/>
                    <a:pt x="86856" y="2393"/>
                    <a:pt x="87166" y="2393"/>
                  </a:cubicBezTo>
                  <a:close/>
                  <a:moveTo>
                    <a:pt x="94631" y="2393"/>
                  </a:moveTo>
                  <a:cubicBezTo>
                    <a:pt x="94929" y="2393"/>
                    <a:pt x="95191" y="2655"/>
                    <a:pt x="95191" y="2965"/>
                  </a:cubicBezTo>
                  <a:cubicBezTo>
                    <a:pt x="95191" y="3262"/>
                    <a:pt x="94941" y="3524"/>
                    <a:pt x="94631" y="3524"/>
                  </a:cubicBezTo>
                  <a:cubicBezTo>
                    <a:pt x="94310" y="3524"/>
                    <a:pt x="94060" y="3274"/>
                    <a:pt x="94060" y="2965"/>
                  </a:cubicBezTo>
                  <a:cubicBezTo>
                    <a:pt x="94071" y="2655"/>
                    <a:pt x="94310" y="2393"/>
                    <a:pt x="94631" y="2393"/>
                  </a:cubicBezTo>
                  <a:close/>
                  <a:moveTo>
                    <a:pt x="102084" y="2393"/>
                  </a:moveTo>
                  <a:cubicBezTo>
                    <a:pt x="102382" y="2393"/>
                    <a:pt x="102644" y="2655"/>
                    <a:pt x="102644" y="2965"/>
                  </a:cubicBezTo>
                  <a:cubicBezTo>
                    <a:pt x="102644" y="3262"/>
                    <a:pt x="102394" y="3524"/>
                    <a:pt x="102084" y="3524"/>
                  </a:cubicBezTo>
                  <a:cubicBezTo>
                    <a:pt x="101787" y="3524"/>
                    <a:pt x="101513" y="3274"/>
                    <a:pt x="101513" y="2965"/>
                  </a:cubicBezTo>
                  <a:cubicBezTo>
                    <a:pt x="101513" y="2655"/>
                    <a:pt x="101775" y="2393"/>
                    <a:pt x="102084" y="2393"/>
                  </a:cubicBezTo>
                  <a:close/>
                  <a:moveTo>
                    <a:pt x="109538" y="2393"/>
                  </a:moveTo>
                  <a:cubicBezTo>
                    <a:pt x="109835" y="2393"/>
                    <a:pt x="110109" y="2655"/>
                    <a:pt x="110109" y="2965"/>
                  </a:cubicBezTo>
                  <a:cubicBezTo>
                    <a:pt x="110109" y="3262"/>
                    <a:pt x="109847" y="3524"/>
                    <a:pt x="109538" y="3524"/>
                  </a:cubicBezTo>
                  <a:cubicBezTo>
                    <a:pt x="109228" y="3524"/>
                    <a:pt x="108978" y="3274"/>
                    <a:pt x="108978" y="2965"/>
                  </a:cubicBezTo>
                  <a:cubicBezTo>
                    <a:pt x="108978" y="2655"/>
                    <a:pt x="109228" y="2393"/>
                    <a:pt x="109538" y="2393"/>
                  </a:cubicBezTo>
                  <a:close/>
                  <a:moveTo>
                    <a:pt x="116991" y="2393"/>
                  </a:moveTo>
                  <a:cubicBezTo>
                    <a:pt x="117289" y="2393"/>
                    <a:pt x="117562" y="2655"/>
                    <a:pt x="117562" y="2965"/>
                  </a:cubicBezTo>
                  <a:cubicBezTo>
                    <a:pt x="117562" y="3262"/>
                    <a:pt x="117312" y="3524"/>
                    <a:pt x="116991" y="3524"/>
                  </a:cubicBezTo>
                  <a:cubicBezTo>
                    <a:pt x="116681" y="3524"/>
                    <a:pt x="116431" y="3274"/>
                    <a:pt x="116431" y="2965"/>
                  </a:cubicBezTo>
                  <a:cubicBezTo>
                    <a:pt x="116431" y="2655"/>
                    <a:pt x="116681" y="2393"/>
                    <a:pt x="116991" y="2393"/>
                  </a:cubicBezTo>
                  <a:close/>
                  <a:moveTo>
                    <a:pt x="124456" y="2393"/>
                  </a:moveTo>
                  <a:cubicBezTo>
                    <a:pt x="124754" y="2393"/>
                    <a:pt x="125016" y="2655"/>
                    <a:pt x="125016" y="2965"/>
                  </a:cubicBezTo>
                  <a:cubicBezTo>
                    <a:pt x="125016" y="3262"/>
                    <a:pt x="124766" y="3524"/>
                    <a:pt x="124456" y="3524"/>
                  </a:cubicBezTo>
                  <a:cubicBezTo>
                    <a:pt x="124135" y="3524"/>
                    <a:pt x="123885" y="3274"/>
                    <a:pt x="123885" y="2965"/>
                  </a:cubicBezTo>
                  <a:cubicBezTo>
                    <a:pt x="123885" y="2655"/>
                    <a:pt x="124135" y="2393"/>
                    <a:pt x="124456" y="2393"/>
                  </a:cubicBezTo>
                  <a:close/>
                  <a:moveTo>
                    <a:pt x="3405" y="4239"/>
                  </a:moveTo>
                  <a:cubicBezTo>
                    <a:pt x="3703" y="4239"/>
                    <a:pt x="3977" y="4501"/>
                    <a:pt x="3977" y="4810"/>
                  </a:cubicBezTo>
                  <a:cubicBezTo>
                    <a:pt x="3977" y="5108"/>
                    <a:pt x="3727" y="5370"/>
                    <a:pt x="3405" y="5370"/>
                  </a:cubicBezTo>
                  <a:cubicBezTo>
                    <a:pt x="3096" y="5370"/>
                    <a:pt x="2846" y="5120"/>
                    <a:pt x="2846" y="4810"/>
                  </a:cubicBezTo>
                  <a:cubicBezTo>
                    <a:pt x="2858" y="4501"/>
                    <a:pt x="3096" y="4239"/>
                    <a:pt x="3405" y="4239"/>
                  </a:cubicBezTo>
                  <a:close/>
                  <a:moveTo>
                    <a:pt x="7132" y="4239"/>
                  </a:moveTo>
                  <a:cubicBezTo>
                    <a:pt x="7430" y="4239"/>
                    <a:pt x="7692" y="4501"/>
                    <a:pt x="7692" y="4810"/>
                  </a:cubicBezTo>
                  <a:cubicBezTo>
                    <a:pt x="7692" y="5108"/>
                    <a:pt x="7442" y="5370"/>
                    <a:pt x="7132" y="5370"/>
                  </a:cubicBezTo>
                  <a:cubicBezTo>
                    <a:pt x="6834" y="5370"/>
                    <a:pt x="6560" y="5120"/>
                    <a:pt x="6560" y="4810"/>
                  </a:cubicBezTo>
                  <a:cubicBezTo>
                    <a:pt x="6584" y="4501"/>
                    <a:pt x="6822" y="4239"/>
                    <a:pt x="7132" y="4239"/>
                  </a:cubicBezTo>
                  <a:close/>
                  <a:moveTo>
                    <a:pt x="10871" y="4239"/>
                  </a:moveTo>
                  <a:cubicBezTo>
                    <a:pt x="11168" y="4239"/>
                    <a:pt x="11430" y="4501"/>
                    <a:pt x="11430" y="4810"/>
                  </a:cubicBezTo>
                  <a:cubicBezTo>
                    <a:pt x="11430" y="5108"/>
                    <a:pt x="11180" y="5370"/>
                    <a:pt x="10871" y="5370"/>
                  </a:cubicBezTo>
                  <a:cubicBezTo>
                    <a:pt x="10573" y="5370"/>
                    <a:pt x="10299" y="5120"/>
                    <a:pt x="10299" y="4810"/>
                  </a:cubicBezTo>
                  <a:cubicBezTo>
                    <a:pt x="10299" y="4501"/>
                    <a:pt x="10549" y="4239"/>
                    <a:pt x="10871" y="4239"/>
                  </a:cubicBezTo>
                  <a:close/>
                  <a:moveTo>
                    <a:pt x="14585" y="4239"/>
                  </a:moveTo>
                  <a:cubicBezTo>
                    <a:pt x="14883" y="4239"/>
                    <a:pt x="15157" y="4501"/>
                    <a:pt x="15157" y="4810"/>
                  </a:cubicBezTo>
                  <a:cubicBezTo>
                    <a:pt x="15157" y="5108"/>
                    <a:pt x="14895" y="5370"/>
                    <a:pt x="14585" y="5370"/>
                  </a:cubicBezTo>
                  <a:cubicBezTo>
                    <a:pt x="14288" y="5370"/>
                    <a:pt x="14014" y="5120"/>
                    <a:pt x="14014" y="4810"/>
                  </a:cubicBezTo>
                  <a:cubicBezTo>
                    <a:pt x="14038" y="4501"/>
                    <a:pt x="14276" y="4239"/>
                    <a:pt x="14585" y="4239"/>
                  </a:cubicBezTo>
                  <a:close/>
                  <a:moveTo>
                    <a:pt x="18324" y="4239"/>
                  </a:moveTo>
                  <a:cubicBezTo>
                    <a:pt x="18622" y="4239"/>
                    <a:pt x="18883" y="4501"/>
                    <a:pt x="18883" y="4810"/>
                  </a:cubicBezTo>
                  <a:cubicBezTo>
                    <a:pt x="18883" y="5108"/>
                    <a:pt x="18633" y="5370"/>
                    <a:pt x="18324" y="5370"/>
                  </a:cubicBezTo>
                  <a:cubicBezTo>
                    <a:pt x="18026" y="5370"/>
                    <a:pt x="17752" y="5120"/>
                    <a:pt x="17752" y="4810"/>
                  </a:cubicBezTo>
                  <a:cubicBezTo>
                    <a:pt x="17752" y="4501"/>
                    <a:pt x="18014" y="4239"/>
                    <a:pt x="18324" y="4239"/>
                  </a:cubicBezTo>
                  <a:close/>
                  <a:moveTo>
                    <a:pt x="22039" y="4239"/>
                  </a:moveTo>
                  <a:cubicBezTo>
                    <a:pt x="22336" y="4239"/>
                    <a:pt x="22610" y="4501"/>
                    <a:pt x="22610" y="4810"/>
                  </a:cubicBezTo>
                  <a:cubicBezTo>
                    <a:pt x="22610" y="5108"/>
                    <a:pt x="22360" y="5370"/>
                    <a:pt x="22039" y="5370"/>
                  </a:cubicBezTo>
                  <a:cubicBezTo>
                    <a:pt x="21729" y="5370"/>
                    <a:pt x="21479" y="5120"/>
                    <a:pt x="21479" y="4810"/>
                  </a:cubicBezTo>
                  <a:cubicBezTo>
                    <a:pt x="21491" y="4501"/>
                    <a:pt x="21729" y="4239"/>
                    <a:pt x="22039" y="4239"/>
                  </a:cubicBezTo>
                  <a:close/>
                  <a:moveTo>
                    <a:pt x="25777" y="4239"/>
                  </a:moveTo>
                  <a:cubicBezTo>
                    <a:pt x="26075" y="4239"/>
                    <a:pt x="26349" y="4501"/>
                    <a:pt x="26349" y="4810"/>
                  </a:cubicBezTo>
                  <a:cubicBezTo>
                    <a:pt x="26349" y="5108"/>
                    <a:pt x="26087" y="5370"/>
                    <a:pt x="25777" y="5370"/>
                  </a:cubicBezTo>
                  <a:cubicBezTo>
                    <a:pt x="25468" y="5370"/>
                    <a:pt x="25206" y="5120"/>
                    <a:pt x="25206" y="4810"/>
                  </a:cubicBezTo>
                  <a:cubicBezTo>
                    <a:pt x="25218" y="4501"/>
                    <a:pt x="25468" y="4239"/>
                    <a:pt x="25777" y="4239"/>
                  </a:cubicBezTo>
                  <a:close/>
                  <a:moveTo>
                    <a:pt x="29504" y="4239"/>
                  </a:moveTo>
                  <a:cubicBezTo>
                    <a:pt x="29801" y="4239"/>
                    <a:pt x="30063" y="4501"/>
                    <a:pt x="30063" y="4810"/>
                  </a:cubicBezTo>
                  <a:cubicBezTo>
                    <a:pt x="30063" y="5108"/>
                    <a:pt x="29813" y="5370"/>
                    <a:pt x="29504" y="5370"/>
                  </a:cubicBezTo>
                  <a:cubicBezTo>
                    <a:pt x="29182" y="5370"/>
                    <a:pt x="28932" y="5120"/>
                    <a:pt x="28932" y="4810"/>
                  </a:cubicBezTo>
                  <a:cubicBezTo>
                    <a:pt x="28944" y="4501"/>
                    <a:pt x="29182" y="4239"/>
                    <a:pt x="29504" y="4239"/>
                  </a:cubicBezTo>
                  <a:close/>
                  <a:moveTo>
                    <a:pt x="33230" y="4239"/>
                  </a:moveTo>
                  <a:cubicBezTo>
                    <a:pt x="33528" y="4239"/>
                    <a:pt x="33802" y="4501"/>
                    <a:pt x="33802" y="4810"/>
                  </a:cubicBezTo>
                  <a:cubicBezTo>
                    <a:pt x="33802" y="5108"/>
                    <a:pt x="33552" y="5370"/>
                    <a:pt x="33230" y="5370"/>
                  </a:cubicBezTo>
                  <a:cubicBezTo>
                    <a:pt x="32921" y="5370"/>
                    <a:pt x="32671" y="5120"/>
                    <a:pt x="32671" y="4810"/>
                  </a:cubicBezTo>
                  <a:cubicBezTo>
                    <a:pt x="32671" y="4501"/>
                    <a:pt x="32921" y="4239"/>
                    <a:pt x="33230" y="4239"/>
                  </a:cubicBezTo>
                  <a:close/>
                  <a:moveTo>
                    <a:pt x="36957" y="4239"/>
                  </a:moveTo>
                  <a:cubicBezTo>
                    <a:pt x="37255" y="4239"/>
                    <a:pt x="37517" y="4501"/>
                    <a:pt x="37517" y="4810"/>
                  </a:cubicBezTo>
                  <a:cubicBezTo>
                    <a:pt x="37517" y="5108"/>
                    <a:pt x="37267" y="5370"/>
                    <a:pt x="36957" y="5370"/>
                  </a:cubicBezTo>
                  <a:cubicBezTo>
                    <a:pt x="36648" y="5370"/>
                    <a:pt x="36386" y="5120"/>
                    <a:pt x="36386" y="4810"/>
                  </a:cubicBezTo>
                  <a:cubicBezTo>
                    <a:pt x="36409" y="4501"/>
                    <a:pt x="36648" y="4239"/>
                    <a:pt x="36957" y="4239"/>
                  </a:cubicBezTo>
                  <a:close/>
                  <a:moveTo>
                    <a:pt x="40672" y="4239"/>
                  </a:moveTo>
                  <a:cubicBezTo>
                    <a:pt x="40970" y="4239"/>
                    <a:pt x="41243" y="4501"/>
                    <a:pt x="41243" y="4810"/>
                  </a:cubicBezTo>
                  <a:cubicBezTo>
                    <a:pt x="41243" y="5108"/>
                    <a:pt x="40993" y="5370"/>
                    <a:pt x="40672" y="5370"/>
                  </a:cubicBezTo>
                  <a:cubicBezTo>
                    <a:pt x="40374" y="5370"/>
                    <a:pt x="40112" y="5120"/>
                    <a:pt x="40112" y="4810"/>
                  </a:cubicBezTo>
                  <a:cubicBezTo>
                    <a:pt x="40124" y="4501"/>
                    <a:pt x="40362" y="4239"/>
                    <a:pt x="40672" y="4239"/>
                  </a:cubicBezTo>
                  <a:close/>
                  <a:moveTo>
                    <a:pt x="44410" y="4239"/>
                  </a:moveTo>
                  <a:cubicBezTo>
                    <a:pt x="44708" y="4239"/>
                    <a:pt x="44982" y="4501"/>
                    <a:pt x="44982" y="4810"/>
                  </a:cubicBezTo>
                  <a:cubicBezTo>
                    <a:pt x="44982" y="5108"/>
                    <a:pt x="44720" y="5370"/>
                    <a:pt x="44410" y="5370"/>
                  </a:cubicBezTo>
                  <a:cubicBezTo>
                    <a:pt x="44113" y="5370"/>
                    <a:pt x="43851" y="5120"/>
                    <a:pt x="43851" y="4810"/>
                  </a:cubicBezTo>
                  <a:cubicBezTo>
                    <a:pt x="43851" y="4501"/>
                    <a:pt x="44101" y="4239"/>
                    <a:pt x="44410" y="4239"/>
                  </a:cubicBezTo>
                  <a:close/>
                  <a:moveTo>
                    <a:pt x="48137" y="4239"/>
                  </a:moveTo>
                  <a:cubicBezTo>
                    <a:pt x="48435" y="4239"/>
                    <a:pt x="48697" y="4501"/>
                    <a:pt x="48697" y="4810"/>
                  </a:cubicBezTo>
                  <a:cubicBezTo>
                    <a:pt x="48697" y="5108"/>
                    <a:pt x="48447" y="5370"/>
                    <a:pt x="48137" y="5370"/>
                  </a:cubicBezTo>
                  <a:cubicBezTo>
                    <a:pt x="47839" y="5370"/>
                    <a:pt x="47566" y="5120"/>
                    <a:pt x="47566" y="4810"/>
                  </a:cubicBezTo>
                  <a:cubicBezTo>
                    <a:pt x="47578" y="4501"/>
                    <a:pt x="47839" y="4239"/>
                    <a:pt x="48137" y="4239"/>
                  </a:cubicBezTo>
                  <a:close/>
                  <a:moveTo>
                    <a:pt x="51864" y="4239"/>
                  </a:moveTo>
                  <a:cubicBezTo>
                    <a:pt x="52161" y="4239"/>
                    <a:pt x="52435" y="4501"/>
                    <a:pt x="52435" y="4810"/>
                  </a:cubicBezTo>
                  <a:cubicBezTo>
                    <a:pt x="52435" y="5108"/>
                    <a:pt x="52185" y="5370"/>
                    <a:pt x="51864" y="5370"/>
                  </a:cubicBezTo>
                  <a:cubicBezTo>
                    <a:pt x="51566" y="5370"/>
                    <a:pt x="51304" y="5120"/>
                    <a:pt x="51304" y="4810"/>
                  </a:cubicBezTo>
                  <a:cubicBezTo>
                    <a:pt x="51304" y="4501"/>
                    <a:pt x="51554" y="4239"/>
                    <a:pt x="51864" y="4239"/>
                  </a:cubicBezTo>
                  <a:close/>
                  <a:moveTo>
                    <a:pt x="55602" y="4239"/>
                  </a:moveTo>
                  <a:cubicBezTo>
                    <a:pt x="55900" y="4239"/>
                    <a:pt x="56174" y="4501"/>
                    <a:pt x="56174" y="4810"/>
                  </a:cubicBezTo>
                  <a:cubicBezTo>
                    <a:pt x="56174" y="5108"/>
                    <a:pt x="55912" y="5370"/>
                    <a:pt x="55602" y="5370"/>
                  </a:cubicBezTo>
                  <a:cubicBezTo>
                    <a:pt x="55293" y="5370"/>
                    <a:pt x="55043" y="5120"/>
                    <a:pt x="55043" y="4810"/>
                  </a:cubicBezTo>
                  <a:cubicBezTo>
                    <a:pt x="55043" y="4501"/>
                    <a:pt x="55293" y="4239"/>
                    <a:pt x="55602" y="4239"/>
                  </a:cubicBezTo>
                  <a:close/>
                  <a:moveTo>
                    <a:pt x="59329" y="4239"/>
                  </a:moveTo>
                  <a:cubicBezTo>
                    <a:pt x="59627" y="4239"/>
                    <a:pt x="59889" y="4501"/>
                    <a:pt x="59889" y="4810"/>
                  </a:cubicBezTo>
                  <a:cubicBezTo>
                    <a:pt x="59889" y="5108"/>
                    <a:pt x="59639" y="5370"/>
                    <a:pt x="59329" y="5370"/>
                  </a:cubicBezTo>
                  <a:cubicBezTo>
                    <a:pt x="59008" y="5370"/>
                    <a:pt x="58757" y="5120"/>
                    <a:pt x="58757" y="4810"/>
                  </a:cubicBezTo>
                  <a:cubicBezTo>
                    <a:pt x="58757" y="4501"/>
                    <a:pt x="59008" y="4239"/>
                    <a:pt x="59329" y="4239"/>
                  </a:cubicBezTo>
                  <a:close/>
                  <a:moveTo>
                    <a:pt x="63056" y="4239"/>
                  </a:moveTo>
                  <a:cubicBezTo>
                    <a:pt x="63353" y="4239"/>
                    <a:pt x="63627" y="4501"/>
                    <a:pt x="63627" y="4810"/>
                  </a:cubicBezTo>
                  <a:cubicBezTo>
                    <a:pt x="63627" y="5108"/>
                    <a:pt x="63377" y="5370"/>
                    <a:pt x="63056" y="5370"/>
                  </a:cubicBezTo>
                  <a:cubicBezTo>
                    <a:pt x="62746" y="5370"/>
                    <a:pt x="62496" y="5120"/>
                    <a:pt x="62496" y="4810"/>
                  </a:cubicBezTo>
                  <a:cubicBezTo>
                    <a:pt x="62496" y="4501"/>
                    <a:pt x="62746" y="4239"/>
                    <a:pt x="63056" y="4239"/>
                  </a:cubicBezTo>
                  <a:close/>
                  <a:moveTo>
                    <a:pt x="66782" y="4239"/>
                  </a:moveTo>
                  <a:cubicBezTo>
                    <a:pt x="67080" y="4239"/>
                    <a:pt x="67342" y="4501"/>
                    <a:pt x="67342" y="4810"/>
                  </a:cubicBezTo>
                  <a:cubicBezTo>
                    <a:pt x="67342" y="5108"/>
                    <a:pt x="67092" y="5370"/>
                    <a:pt x="66782" y="5370"/>
                  </a:cubicBezTo>
                  <a:cubicBezTo>
                    <a:pt x="66473" y="5370"/>
                    <a:pt x="66211" y="5120"/>
                    <a:pt x="66211" y="4810"/>
                  </a:cubicBezTo>
                  <a:cubicBezTo>
                    <a:pt x="66235" y="4501"/>
                    <a:pt x="66473" y="4239"/>
                    <a:pt x="66782" y="4239"/>
                  </a:cubicBezTo>
                  <a:close/>
                  <a:moveTo>
                    <a:pt x="70509" y="4239"/>
                  </a:moveTo>
                  <a:cubicBezTo>
                    <a:pt x="70807" y="4239"/>
                    <a:pt x="71080" y="4501"/>
                    <a:pt x="71080" y="4810"/>
                  </a:cubicBezTo>
                  <a:cubicBezTo>
                    <a:pt x="71080" y="5108"/>
                    <a:pt x="70830" y="5370"/>
                    <a:pt x="70509" y="5370"/>
                  </a:cubicBezTo>
                  <a:cubicBezTo>
                    <a:pt x="70199" y="5370"/>
                    <a:pt x="69949" y="5120"/>
                    <a:pt x="69949" y="4810"/>
                  </a:cubicBezTo>
                  <a:cubicBezTo>
                    <a:pt x="69949" y="4501"/>
                    <a:pt x="70199" y="4239"/>
                    <a:pt x="70509" y="4239"/>
                  </a:cubicBezTo>
                  <a:close/>
                  <a:moveTo>
                    <a:pt x="74236" y="4239"/>
                  </a:moveTo>
                  <a:cubicBezTo>
                    <a:pt x="74533" y="4239"/>
                    <a:pt x="74795" y="4501"/>
                    <a:pt x="74795" y="4810"/>
                  </a:cubicBezTo>
                  <a:cubicBezTo>
                    <a:pt x="74795" y="5108"/>
                    <a:pt x="74545" y="5370"/>
                    <a:pt x="74236" y="5370"/>
                  </a:cubicBezTo>
                  <a:cubicBezTo>
                    <a:pt x="73938" y="5370"/>
                    <a:pt x="73676" y="5120"/>
                    <a:pt x="73676" y="4810"/>
                  </a:cubicBezTo>
                  <a:cubicBezTo>
                    <a:pt x="73676" y="4501"/>
                    <a:pt x="73926" y="4239"/>
                    <a:pt x="74236" y="4239"/>
                  </a:cubicBezTo>
                  <a:close/>
                  <a:moveTo>
                    <a:pt x="77855" y="4239"/>
                  </a:moveTo>
                  <a:cubicBezTo>
                    <a:pt x="78153" y="4239"/>
                    <a:pt x="78415" y="4501"/>
                    <a:pt x="78415" y="4810"/>
                  </a:cubicBezTo>
                  <a:cubicBezTo>
                    <a:pt x="78415" y="5108"/>
                    <a:pt x="78165" y="5370"/>
                    <a:pt x="77855" y="5370"/>
                  </a:cubicBezTo>
                  <a:cubicBezTo>
                    <a:pt x="77546" y="5370"/>
                    <a:pt x="77284" y="5120"/>
                    <a:pt x="77284" y="4810"/>
                  </a:cubicBezTo>
                  <a:cubicBezTo>
                    <a:pt x="77284" y="4501"/>
                    <a:pt x="77546" y="4239"/>
                    <a:pt x="77855" y="4239"/>
                  </a:cubicBezTo>
                  <a:close/>
                  <a:moveTo>
                    <a:pt x="81570" y="4239"/>
                  </a:moveTo>
                  <a:cubicBezTo>
                    <a:pt x="81868" y="4239"/>
                    <a:pt x="82141" y="4501"/>
                    <a:pt x="82141" y="4810"/>
                  </a:cubicBezTo>
                  <a:cubicBezTo>
                    <a:pt x="82141" y="5108"/>
                    <a:pt x="81879" y="5370"/>
                    <a:pt x="81570" y="5370"/>
                  </a:cubicBezTo>
                  <a:cubicBezTo>
                    <a:pt x="81260" y="5370"/>
                    <a:pt x="81010" y="5120"/>
                    <a:pt x="81010" y="4810"/>
                  </a:cubicBezTo>
                  <a:cubicBezTo>
                    <a:pt x="81022" y="4501"/>
                    <a:pt x="81260" y="4239"/>
                    <a:pt x="81570" y="4239"/>
                  </a:cubicBezTo>
                  <a:close/>
                  <a:moveTo>
                    <a:pt x="85308" y="4239"/>
                  </a:moveTo>
                  <a:cubicBezTo>
                    <a:pt x="85606" y="4239"/>
                    <a:pt x="85880" y="4501"/>
                    <a:pt x="85880" y="4810"/>
                  </a:cubicBezTo>
                  <a:cubicBezTo>
                    <a:pt x="85880" y="5108"/>
                    <a:pt x="85618" y="5370"/>
                    <a:pt x="85308" y="5370"/>
                  </a:cubicBezTo>
                  <a:cubicBezTo>
                    <a:pt x="84999" y="5370"/>
                    <a:pt x="84749" y="5120"/>
                    <a:pt x="84749" y="4810"/>
                  </a:cubicBezTo>
                  <a:cubicBezTo>
                    <a:pt x="84749" y="4501"/>
                    <a:pt x="84999" y="4239"/>
                    <a:pt x="85308" y="4239"/>
                  </a:cubicBezTo>
                  <a:close/>
                  <a:moveTo>
                    <a:pt x="89035" y="4239"/>
                  </a:moveTo>
                  <a:cubicBezTo>
                    <a:pt x="89333" y="4239"/>
                    <a:pt x="89595" y="4501"/>
                    <a:pt x="89595" y="4810"/>
                  </a:cubicBezTo>
                  <a:cubicBezTo>
                    <a:pt x="89595" y="5108"/>
                    <a:pt x="89345" y="5370"/>
                    <a:pt x="89035" y="5370"/>
                  </a:cubicBezTo>
                  <a:cubicBezTo>
                    <a:pt x="88714" y="5370"/>
                    <a:pt x="88464" y="5120"/>
                    <a:pt x="88464" y="4810"/>
                  </a:cubicBezTo>
                  <a:cubicBezTo>
                    <a:pt x="88475" y="4501"/>
                    <a:pt x="88714" y="4239"/>
                    <a:pt x="89035" y="4239"/>
                  </a:cubicBezTo>
                  <a:close/>
                  <a:moveTo>
                    <a:pt x="92762" y="4239"/>
                  </a:moveTo>
                  <a:cubicBezTo>
                    <a:pt x="93059" y="4239"/>
                    <a:pt x="93333" y="4501"/>
                    <a:pt x="93333" y="4810"/>
                  </a:cubicBezTo>
                  <a:cubicBezTo>
                    <a:pt x="93333" y="5108"/>
                    <a:pt x="93071" y="5370"/>
                    <a:pt x="92762" y="5370"/>
                  </a:cubicBezTo>
                  <a:cubicBezTo>
                    <a:pt x="92452" y="5370"/>
                    <a:pt x="92202" y="5120"/>
                    <a:pt x="92202" y="4810"/>
                  </a:cubicBezTo>
                  <a:cubicBezTo>
                    <a:pt x="92202" y="4501"/>
                    <a:pt x="92452" y="4239"/>
                    <a:pt x="92762" y="4239"/>
                  </a:cubicBezTo>
                  <a:close/>
                  <a:moveTo>
                    <a:pt x="96488" y="4239"/>
                  </a:moveTo>
                  <a:cubicBezTo>
                    <a:pt x="96786" y="4239"/>
                    <a:pt x="97048" y="4501"/>
                    <a:pt x="97048" y="4810"/>
                  </a:cubicBezTo>
                  <a:cubicBezTo>
                    <a:pt x="97048" y="5108"/>
                    <a:pt x="96798" y="5370"/>
                    <a:pt x="96488" y="5370"/>
                  </a:cubicBezTo>
                  <a:cubicBezTo>
                    <a:pt x="96191" y="5370"/>
                    <a:pt x="95917" y="5120"/>
                    <a:pt x="95917" y="4810"/>
                  </a:cubicBezTo>
                  <a:cubicBezTo>
                    <a:pt x="95917" y="4501"/>
                    <a:pt x="96179" y="4239"/>
                    <a:pt x="96488" y="4239"/>
                  </a:cubicBezTo>
                  <a:close/>
                  <a:moveTo>
                    <a:pt x="100203" y="4239"/>
                  </a:moveTo>
                  <a:cubicBezTo>
                    <a:pt x="100501" y="4239"/>
                    <a:pt x="100775" y="4501"/>
                    <a:pt x="100775" y="4810"/>
                  </a:cubicBezTo>
                  <a:cubicBezTo>
                    <a:pt x="100775" y="5108"/>
                    <a:pt x="100513" y="5370"/>
                    <a:pt x="100203" y="5370"/>
                  </a:cubicBezTo>
                  <a:cubicBezTo>
                    <a:pt x="99905" y="5370"/>
                    <a:pt x="99644" y="5120"/>
                    <a:pt x="99644" y="4810"/>
                  </a:cubicBezTo>
                  <a:cubicBezTo>
                    <a:pt x="99655" y="4501"/>
                    <a:pt x="99894" y="4239"/>
                    <a:pt x="100203" y="4239"/>
                  </a:cubicBezTo>
                  <a:close/>
                  <a:moveTo>
                    <a:pt x="103942" y="4239"/>
                  </a:moveTo>
                  <a:cubicBezTo>
                    <a:pt x="104239" y="4239"/>
                    <a:pt x="104513" y="4501"/>
                    <a:pt x="104513" y="4810"/>
                  </a:cubicBezTo>
                  <a:cubicBezTo>
                    <a:pt x="104513" y="5108"/>
                    <a:pt x="104251" y="5370"/>
                    <a:pt x="103942" y="5370"/>
                  </a:cubicBezTo>
                  <a:cubicBezTo>
                    <a:pt x="103644" y="5370"/>
                    <a:pt x="103382" y="5120"/>
                    <a:pt x="103382" y="4810"/>
                  </a:cubicBezTo>
                  <a:cubicBezTo>
                    <a:pt x="103382" y="4501"/>
                    <a:pt x="103632" y="4239"/>
                    <a:pt x="103942" y="4239"/>
                  </a:cubicBezTo>
                  <a:close/>
                  <a:moveTo>
                    <a:pt x="107668" y="4239"/>
                  </a:moveTo>
                  <a:cubicBezTo>
                    <a:pt x="107966" y="4239"/>
                    <a:pt x="108228" y="4501"/>
                    <a:pt x="108228" y="4810"/>
                  </a:cubicBezTo>
                  <a:cubicBezTo>
                    <a:pt x="108228" y="5108"/>
                    <a:pt x="107978" y="5370"/>
                    <a:pt x="107668" y="5370"/>
                  </a:cubicBezTo>
                  <a:cubicBezTo>
                    <a:pt x="107371" y="5370"/>
                    <a:pt x="107097" y="5120"/>
                    <a:pt x="107097" y="4810"/>
                  </a:cubicBezTo>
                  <a:cubicBezTo>
                    <a:pt x="107109" y="4501"/>
                    <a:pt x="107347" y="4239"/>
                    <a:pt x="107668" y="4239"/>
                  </a:cubicBezTo>
                  <a:close/>
                  <a:moveTo>
                    <a:pt x="111395" y="4239"/>
                  </a:moveTo>
                  <a:cubicBezTo>
                    <a:pt x="111693" y="4239"/>
                    <a:pt x="111967" y="4501"/>
                    <a:pt x="111967" y="4810"/>
                  </a:cubicBezTo>
                  <a:cubicBezTo>
                    <a:pt x="111967" y="5108"/>
                    <a:pt x="111705" y="5370"/>
                    <a:pt x="111395" y="5370"/>
                  </a:cubicBezTo>
                  <a:cubicBezTo>
                    <a:pt x="111085" y="5370"/>
                    <a:pt x="110835" y="5120"/>
                    <a:pt x="110835" y="4810"/>
                  </a:cubicBezTo>
                  <a:cubicBezTo>
                    <a:pt x="110835" y="4501"/>
                    <a:pt x="111085" y="4239"/>
                    <a:pt x="111395" y="4239"/>
                  </a:cubicBezTo>
                  <a:close/>
                  <a:moveTo>
                    <a:pt x="115122" y="4239"/>
                  </a:moveTo>
                  <a:cubicBezTo>
                    <a:pt x="115419" y="4239"/>
                    <a:pt x="115681" y="4501"/>
                    <a:pt x="115681" y="4810"/>
                  </a:cubicBezTo>
                  <a:cubicBezTo>
                    <a:pt x="115681" y="5108"/>
                    <a:pt x="115431" y="5370"/>
                    <a:pt x="115122" y="5370"/>
                  </a:cubicBezTo>
                  <a:cubicBezTo>
                    <a:pt x="114812" y="5370"/>
                    <a:pt x="114550" y="5120"/>
                    <a:pt x="114550" y="4810"/>
                  </a:cubicBezTo>
                  <a:cubicBezTo>
                    <a:pt x="114574" y="4501"/>
                    <a:pt x="114812" y="4239"/>
                    <a:pt x="115122" y="4239"/>
                  </a:cubicBezTo>
                  <a:close/>
                  <a:moveTo>
                    <a:pt x="118860" y="4239"/>
                  </a:moveTo>
                  <a:cubicBezTo>
                    <a:pt x="119158" y="4239"/>
                    <a:pt x="119420" y="4501"/>
                    <a:pt x="119420" y="4810"/>
                  </a:cubicBezTo>
                  <a:cubicBezTo>
                    <a:pt x="119420" y="5108"/>
                    <a:pt x="119170" y="5370"/>
                    <a:pt x="118860" y="5370"/>
                  </a:cubicBezTo>
                  <a:cubicBezTo>
                    <a:pt x="118539" y="5370"/>
                    <a:pt x="118289" y="5120"/>
                    <a:pt x="118289" y="4810"/>
                  </a:cubicBezTo>
                  <a:cubicBezTo>
                    <a:pt x="118289" y="4501"/>
                    <a:pt x="118539" y="4239"/>
                    <a:pt x="118860" y="4239"/>
                  </a:cubicBezTo>
                  <a:close/>
                  <a:moveTo>
                    <a:pt x="122575" y="4239"/>
                  </a:moveTo>
                  <a:cubicBezTo>
                    <a:pt x="122873" y="4239"/>
                    <a:pt x="123146" y="4501"/>
                    <a:pt x="123146" y="4810"/>
                  </a:cubicBezTo>
                  <a:cubicBezTo>
                    <a:pt x="123146" y="5108"/>
                    <a:pt x="122885" y="5370"/>
                    <a:pt x="122575" y="5370"/>
                  </a:cubicBezTo>
                  <a:cubicBezTo>
                    <a:pt x="122265" y="5370"/>
                    <a:pt x="122015" y="5120"/>
                    <a:pt x="122015" y="4810"/>
                  </a:cubicBezTo>
                  <a:cubicBezTo>
                    <a:pt x="122027" y="4501"/>
                    <a:pt x="122277" y="4239"/>
                    <a:pt x="122575" y="4239"/>
                  </a:cubicBezTo>
                  <a:close/>
                  <a:moveTo>
                    <a:pt x="126314" y="4239"/>
                  </a:moveTo>
                  <a:cubicBezTo>
                    <a:pt x="126611" y="4239"/>
                    <a:pt x="126873" y="4501"/>
                    <a:pt x="126873" y="4810"/>
                  </a:cubicBezTo>
                  <a:cubicBezTo>
                    <a:pt x="126873" y="5108"/>
                    <a:pt x="126623" y="5370"/>
                    <a:pt x="126314" y="5370"/>
                  </a:cubicBezTo>
                  <a:cubicBezTo>
                    <a:pt x="126004" y="5370"/>
                    <a:pt x="125742" y="5120"/>
                    <a:pt x="125742" y="4810"/>
                  </a:cubicBezTo>
                  <a:cubicBezTo>
                    <a:pt x="125742" y="4501"/>
                    <a:pt x="126004" y="4239"/>
                    <a:pt x="126314" y="4239"/>
                  </a:cubicBezTo>
                  <a:close/>
                  <a:moveTo>
                    <a:pt x="130028" y="4239"/>
                  </a:moveTo>
                  <a:cubicBezTo>
                    <a:pt x="130326" y="4239"/>
                    <a:pt x="130600" y="4501"/>
                    <a:pt x="130600" y="4810"/>
                  </a:cubicBezTo>
                  <a:cubicBezTo>
                    <a:pt x="130600" y="5108"/>
                    <a:pt x="130350" y="5370"/>
                    <a:pt x="130028" y="5370"/>
                  </a:cubicBezTo>
                  <a:cubicBezTo>
                    <a:pt x="129731" y="5370"/>
                    <a:pt x="129469" y="5120"/>
                    <a:pt x="129469" y="4810"/>
                  </a:cubicBezTo>
                  <a:cubicBezTo>
                    <a:pt x="129469" y="4501"/>
                    <a:pt x="129719" y="4239"/>
                    <a:pt x="130028" y="4239"/>
                  </a:cubicBezTo>
                  <a:close/>
                  <a:moveTo>
                    <a:pt x="1548" y="6120"/>
                  </a:moveTo>
                  <a:cubicBezTo>
                    <a:pt x="1846" y="6120"/>
                    <a:pt x="2119" y="6370"/>
                    <a:pt x="2119" y="6679"/>
                  </a:cubicBezTo>
                  <a:cubicBezTo>
                    <a:pt x="2119" y="6989"/>
                    <a:pt x="1858" y="7251"/>
                    <a:pt x="1548" y="7251"/>
                  </a:cubicBezTo>
                  <a:cubicBezTo>
                    <a:pt x="1238" y="7251"/>
                    <a:pt x="988" y="6989"/>
                    <a:pt x="988" y="6679"/>
                  </a:cubicBezTo>
                  <a:cubicBezTo>
                    <a:pt x="988" y="6370"/>
                    <a:pt x="1238" y="6120"/>
                    <a:pt x="1548" y="6120"/>
                  </a:cubicBezTo>
                  <a:close/>
                  <a:moveTo>
                    <a:pt x="5287" y="6120"/>
                  </a:moveTo>
                  <a:cubicBezTo>
                    <a:pt x="5596" y="6120"/>
                    <a:pt x="5846" y="6370"/>
                    <a:pt x="5846" y="6679"/>
                  </a:cubicBezTo>
                  <a:cubicBezTo>
                    <a:pt x="5846" y="6989"/>
                    <a:pt x="5596" y="7251"/>
                    <a:pt x="5287" y="7251"/>
                  </a:cubicBezTo>
                  <a:cubicBezTo>
                    <a:pt x="4977" y="7251"/>
                    <a:pt x="4715" y="6989"/>
                    <a:pt x="4715" y="6679"/>
                  </a:cubicBezTo>
                  <a:cubicBezTo>
                    <a:pt x="4715" y="6370"/>
                    <a:pt x="4977" y="6120"/>
                    <a:pt x="5287" y="6120"/>
                  </a:cubicBezTo>
                  <a:close/>
                  <a:moveTo>
                    <a:pt x="9001" y="6120"/>
                  </a:moveTo>
                  <a:cubicBezTo>
                    <a:pt x="9299" y="6120"/>
                    <a:pt x="9573" y="6370"/>
                    <a:pt x="9573" y="6679"/>
                  </a:cubicBezTo>
                  <a:cubicBezTo>
                    <a:pt x="9573" y="6989"/>
                    <a:pt x="9323" y="7251"/>
                    <a:pt x="9001" y="7251"/>
                  </a:cubicBezTo>
                  <a:cubicBezTo>
                    <a:pt x="8704" y="7251"/>
                    <a:pt x="8442" y="6989"/>
                    <a:pt x="8442" y="6679"/>
                  </a:cubicBezTo>
                  <a:cubicBezTo>
                    <a:pt x="8442" y="6370"/>
                    <a:pt x="8692" y="6120"/>
                    <a:pt x="9001" y="6120"/>
                  </a:cubicBezTo>
                  <a:close/>
                  <a:moveTo>
                    <a:pt x="12728" y="6120"/>
                  </a:moveTo>
                  <a:cubicBezTo>
                    <a:pt x="13037" y="6120"/>
                    <a:pt x="13288" y="6370"/>
                    <a:pt x="13288" y="6679"/>
                  </a:cubicBezTo>
                  <a:cubicBezTo>
                    <a:pt x="13288" y="6989"/>
                    <a:pt x="13037" y="7251"/>
                    <a:pt x="12728" y="7251"/>
                  </a:cubicBezTo>
                  <a:cubicBezTo>
                    <a:pt x="12418" y="7251"/>
                    <a:pt x="12156" y="6989"/>
                    <a:pt x="12156" y="6679"/>
                  </a:cubicBezTo>
                  <a:cubicBezTo>
                    <a:pt x="12156" y="6370"/>
                    <a:pt x="12418" y="6120"/>
                    <a:pt x="12728" y="6120"/>
                  </a:cubicBezTo>
                  <a:close/>
                  <a:moveTo>
                    <a:pt x="16466" y="6120"/>
                  </a:moveTo>
                  <a:cubicBezTo>
                    <a:pt x="16764" y="6120"/>
                    <a:pt x="17026" y="6370"/>
                    <a:pt x="17026" y="6679"/>
                  </a:cubicBezTo>
                  <a:cubicBezTo>
                    <a:pt x="17026" y="6989"/>
                    <a:pt x="16776" y="7251"/>
                    <a:pt x="16466" y="7251"/>
                  </a:cubicBezTo>
                  <a:cubicBezTo>
                    <a:pt x="16169" y="7251"/>
                    <a:pt x="15895" y="6989"/>
                    <a:pt x="15895" y="6679"/>
                  </a:cubicBezTo>
                  <a:cubicBezTo>
                    <a:pt x="15895" y="6370"/>
                    <a:pt x="16145" y="6120"/>
                    <a:pt x="16466" y="6120"/>
                  </a:cubicBezTo>
                  <a:close/>
                  <a:moveTo>
                    <a:pt x="20181" y="6120"/>
                  </a:moveTo>
                  <a:cubicBezTo>
                    <a:pt x="20491" y="6120"/>
                    <a:pt x="20753" y="6370"/>
                    <a:pt x="20753" y="6679"/>
                  </a:cubicBezTo>
                  <a:cubicBezTo>
                    <a:pt x="20753" y="6989"/>
                    <a:pt x="20491" y="7251"/>
                    <a:pt x="20181" y="7251"/>
                  </a:cubicBezTo>
                  <a:cubicBezTo>
                    <a:pt x="19872" y="7251"/>
                    <a:pt x="19622" y="6989"/>
                    <a:pt x="19622" y="6679"/>
                  </a:cubicBezTo>
                  <a:cubicBezTo>
                    <a:pt x="19622" y="6370"/>
                    <a:pt x="19872" y="6120"/>
                    <a:pt x="20181" y="6120"/>
                  </a:cubicBezTo>
                  <a:close/>
                  <a:moveTo>
                    <a:pt x="23920" y="6120"/>
                  </a:moveTo>
                  <a:cubicBezTo>
                    <a:pt x="24217" y="6120"/>
                    <a:pt x="24479" y="6370"/>
                    <a:pt x="24479" y="6679"/>
                  </a:cubicBezTo>
                  <a:cubicBezTo>
                    <a:pt x="24479" y="6989"/>
                    <a:pt x="24229" y="7251"/>
                    <a:pt x="23920" y="7251"/>
                  </a:cubicBezTo>
                  <a:cubicBezTo>
                    <a:pt x="23610" y="7251"/>
                    <a:pt x="23348" y="6989"/>
                    <a:pt x="23348" y="6679"/>
                  </a:cubicBezTo>
                  <a:cubicBezTo>
                    <a:pt x="23348" y="6370"/>
                    <a:pt x="23610" y="6120"/>
                    <a:pt x="23920" y="6120"/>
                  </a:cubicBezTo>
                  <a:close/>
                  <a:moveTo>
                    <a:pt x="27635" y="6120"/>
                  </a:moveTo>
                  <a:cubicBezTo>
                    <a:pt x="27956" y="6120"/>
                    <a:pt x="28206" y="6370"/>
                    <a:pt x="28206" y="6679"/>
                  </a:cubicBezTo>
                  <a:cubicBezTo>
                    <a:pt x="28206" y="6989"/>
                    <a:pt x="27956" y="7251"/>
                    <a:pt x="27635" y="7251"/>
                  </a:cubicBezTo>
                  <a:cubicBezTo>
                    <a:pt x="27325" y="7251"/>
                    <a:pt x="27075" y="6989"/>
                    <a:pt x="27075" y="6679"/>
                  </a:cubicBezTo>
                  <a:cubicBezTo>
                    <a:pt x="27075" y="6370"/>
                    <a:pt x="27325" y="6120"/>
                    <a:pt x="27635" y="6120"/>
                  </a:cubicBezTo>
                  <a:close/>
                  <a:moveTo>
                    <a:pt x="31373" y="6120"/>
                  </a:moveTo>
                  <a:cubicBezTo>
                    <a:pt x="31671" y="6120"/>
                    <a:pt x="31945" y="6370"/>
                    <a:pt x="31945" y="6679"/>
                  </a:cubicBezTo>
                  <a:cubicBezTo>
                    <a:pt x="31945" y="6989"/>
                    <a:pt x="31683" y="7251"/>
                    <a:pt x="31373" y="7251"/>
                  </a:cubicBezTo>
                  <a:cubicBezTo>
                    <a:pt x="31064" y="7251"/>
                    <a:pt x="30814" y="6989"/>
                    <a:pt x="30814" y="6679"/>
                  </a:cubicBezTo>
                  <a:cubicBezTo>
                    <a:pt x="30814" y="6370"/>
                    <a:pt x="31064" y="6120"/>
                    <a:pt x="31373" y="6120"/>
                  </a:cubicBezTo>
                  <a:close/>
                  <a:moveTo>
                    <a:pt x="35100" y="6120"/>
                  </a:moveTo>
                  <a:cubicBezTo>
                    <a:pt x="35409" y="6120"/>
                    <a:pt x="35659" y="6370"/>
                    <a:pt x="35659" y="6679"/>
                  </a:cubicBezTo>
                  <a:cubicBezTo>
                    <a:pt x="35659" y="6989"/>
                    <a:pt x="35409" y="7251"/>
                    <a:pt x="35100" y="7251"/>
                  </a:cubicBezTo>
                  <a:cubicBezTo>
                    <a:pt x="34778" y="7251"/>
                    <a:pt x="34528" y="6989"/>
                    <a:pt x="34528" y="6679"/>
                  </a:cubicBezTo>
                  <a:cubicBezTo>
                    <a:pt x="34528" y="6370"/>
                    <a:pt x="34778" y="6120"/>
                    <a:pt x="35100" y="6120"/>
                  </a:cubicBezTo>
                  <a:close/>
                  <a:moveTo>
                    <a:pt x="38815" y="6120"/>
                  </a:moveTo>
                  <a:cubicBezTo>
                    <a:pt x="39112" y="6120"/>
                    <a:pt x="39386" y="6370"/>
                    <a:pt x="39386" y="6679"/>
                  </a:cubicBezTo>
                  <a:cubicBezTo>
                    <a:pt x="39386" y="6989"/>
                    <a:pt x="39124" y="7251"/>
                    <a:pt x="38815" y="7251"/>
                  </a:cubicBezTo>
                  <a:cubicBezTo>
                    <a:pt x="38517" y="7251"/>
                    <a:pt x="38255" y="6989"/>
                    <a:pt x="38255" y="6679"/>
                  </a:cubicBezTo>
                  <a:cubicBezTo>
                    <a:pt x="38255" y="6370"/>
                    <a:pt x="38505" y="6120"/>
                    <a:pt x="38815" y="6120"/>
                  </a:cubicBezTo>
                  <a:close/>
                  <a:moveTo>
                    <a:pt x="42553" y="6120"/>
                  </a:moveTo>
                  <a:cubicBezTo>
                    <a:pt x="42863" y="6120"/>
                    <a:pt x="43113" y="6370"/>
                    <a:pt x="43113" y="6679"/>
                  </a:cubicBezTo>
                  <a:cubicBezTo>
                    <a:pt x="43113" y="6989"/>
                    <a:pt x="42863" y="7251"/>
                    <a:pt x="42553" y="7251"/>
                  </a:cubicBezTo>
                  <a:cubicBezTo>
                    <a:pt x="42232" y="7251"/>
                    <a:pt x="41982" y="6989"/>
                    <a:pt x="41982" y="6679"/>
                  </a:cubicBezTo>
                  <a:cubicBezTo>
                    <a:pt x="41982" y="6370"/>
                    <a:pt x="42244" y="6120"/>
                    <a:pt x="42553" y="6120"/>
                  </a:cubicBezTo>
                  <a:close/>
                  <a:moveTo>
                    <a:pt x="46268" y="6120"/>
                  </a:moveTo>
                  <a:cubicBezTo>
                    <a:pt x="46565" y="6120"/>
                    <a:pt x="46839" y="6370"/>
                    <a:pt x="46839" y="6679"/>
                  </a:cubicBezTo>
                  <a:cubicBezTo>
                    <a:pt x="46839" y="6989"/>
                    <a:pt x="46589" y="7251"/>
                    <a:pt x="46268" y="7251"/>
                  </a:cubicBezTo>
                  <a:cubicBezTo>
                    <a:pt x="45970" y="7251"/>
                    <a:pt x="45708" y="6989"/>
                    <a:pt x="45708" y="6679"/>
                  </a:cubicBezTo>
                  <a:cubicBezTo>
                    <a:pt x="45708" y="6370"/>
                    <a:pt x="45958" y="6120"/>
                    <a:pt x="46268" y="6120"/>
                  </a:cubicBezTo>
                  <a:close/>
                  <a:moveTo>
                    <a:pt x="50006" y="6120"/>
                  </a:moveTo>
                  <a:cubicBezTo>
                    <a:pt x="50316" y="6120"/>
                    <a:pt x="50578" y="6370"/>
                    <a:pt x="50578" y="6679"/>
                  </a:cubicBezTo>
                  <a:cubicBezTo>
                    <a:pt x="50578" y="6989"/>
                    <a:pt x="50316" y="7251"/>
                    <a:pt x="50006" y="7251"/>
                  </a:cubicBezTo>
                  <a:cubicBezTo>
                    <a:pt x="49697" y="7251"/>
                    <a:pt x="49447" y="6989"/>
                    <a:pt x="49447" y="6679"/>
                  </a:cubicBezTo>
                  <a:cubicBezTo>
                    <a:pt x="49447" y="6370"/>
                    <a:pt x="49697" y="6120"/>
                    <a:pt x="50006" y="6120"/>
                  </a:cubicBezTo>
                  <a:close/>
                  <a:moveTo>
                    <a:pt x="53733" y="6120"/>
                  </a:moveTo>
                  <a:cubicBezTo>
                    <a:pt x="54031" y="6120"/>
                    <a:pt x="54293" y="6370"/>
                    <a:pt x="54293" y="6679"/>
                  </a:cubicBezTo>
                  <a:cubicBezTo>
                    <a:pt x="54293" y="6989"/>
                    <a:pt x="54043" y="7251"/>
                    <a:pt x="53733" y="7251"/>
                  </a:cubicBezTo>
                  <a:cubicBezTo>
                    <a:pt x="53412" y="7251"/>
                    <a:pt x="53162" y="6989"/>
                    <a:pt x="53162" y="6679"/>
                  </a:cubicBezTo>
                  <a:cubicBezTo>
                    <a:pt x="53162" y="6370"/>
                    <a:pt x="53412" y="6120"/>
                    <a:pt x="53733" y="6120"/>
                  </a:cubicBezTo>
                  <a:close/>
                  <a:moveTo>
                    <a:pt x="57460" y="6120"/>
                  </a:moveTo>
                  <a:cubicBezTo>
                    <a:pt x="57781" y="6120"/>
                    <a:pt x="58031" y="6370"/>
                    <a:pt x="58031" y="6679"/>
                  </a:cubicBezTo>
                  <a:cubicBezTo>
                    <a:pt x="58031" y="6989"/>
                    <a:pt x="57781" y="7251"/>
                    <a:pt x="57460" y="7251"/>
                  </a:cubicBezTo>
                  <a:cubicBezTo>
                    <a:pt x="57150" y="7251"/>
                    <a:pt x="56900" y="6989"/>
                    <a:pt x="56900" y="6679"/>
                  </a:cubicBezTo>
                  <a:cubicBezTo>
                    <a:pt x="56900" y="6370"/>
                    <a:pt x="57150" y="6120"/>
                    <a:pt x="57460" y="6120"/>
                  </a:cubicBezTo>
                  <a:close/>
                  <a:moveTo>
                    <a:pt x="61186" y="6120"/>
                  </a:moveTo>
                  <a:cubicBezTo>
                    <a:pt x="61484" y="6120"/>
                    <a:pt x="61746" y="6370"/>
                    <a:pt x="61746" y="6679"/>
                  </a:cubicBezTo>
                  <a:cubicBezTo>
                    <a:pt x="61746" y="6989"/>
                    <a:pt x="61496" y="7251"/>
                    <a:pt x="61186" y="7251"/>
                  </a:cubicBezTo>
                  <a:cubicBezTo>
                    <a:pt x="60877" y="7251"/>
                    <a:pt x="60615" y="6989"/>
                    <a:pt x="60615" y="6679"/>
                  </a:cubicBezTo>
                  <a:cubicBezTo>
                    <a:pt x="60615" y="6370"/>
                    <a:pt x="60877" y="6120"/>
                    <a:pt x="61186" y="6120"/>
                  </a:cubicBezTo>
                  <a:close/>
                  <a:moveTo>
                    <a:pt x="64925" y="6120"/>
                  </a:moveTo>
                  <a:cubicBezTo>
                    <a:pt x="65234" y="6120"/>
                    <a:pt x="65485" y="6370"/>
                    <a:pt x="65485" y="6679"/>
                  </a:cubicBezTo>
                  <a:cubicBezTo>
                    <a:pt x="65485" y="6989"/>
                    <a:pt x="65234" y="7251"/>
                    <a:pt x="64925" y="7251"/>
                  </a:cubicBezTo>
                  <a:cubicBezTo>
                    <a:pt x="64603" y="7251"/>
                    <a:pt x="64353" y="6989"/>
                    <a:pt x="64353" y="6679"/>
                  </a:cubicBezTo>
                  <a:cubicBezTo>
                    <a:pt x="64353" y="6370"/>
                    <a:pt x="64603" y="6120"/>
                    <a:pt x="64925" y="6120"/>
                  </a:cubicBezTo>
                  <a:close/>
                  <a:moveTo>
                    <a:pt x="68640" y="6120"/>
                  </a:moveTo>
                  <a:cubicBezTo>
                    <a:pt x="68937" y="6120"/>
                    <a:pt x="69211" y="6370"/>
                    <a:pt x="69211" y="6679"/>
                  </a:cubicBezTo>
                  <a:cubicBezTo>
                    <a:pt x="69211" y="6989"/>
                    <a:pt x="68949" y="7251"/>
                    <a:pt x="68640" y="7251"/>
                  </a:cubicBezTo>
                  <a:cubicBezTo>
                    <a:pt x="68330" y="7251"/>
                    <a:pt x="68080" y="6989"/>
                    <a:pt x="68080" y="6679"/>
                  </a:cubicBezTo>
                  <a:cubicBezTo>
                    <a:pt x="68080" y="6370"/>
                    <a:pt x="68330" y="6120"/>
                    <a:pt x="68640" y="6120"/>
                  </a:cubicBezTo>
                  <a:close/>
                  <a:moveTo>
                    <a:pt x="72366" y="6120"/>
                  </a:moveTo>
                  <a:cubicBezTo>
                    <a:pt x="72676" y="6120"/>
                    <a:pt x="72926" y="6370"/>
                    <a:pt x="72926" y="6679"/>
                  </a:cubicBezTo>
                  <a:cubicBezTo>
                    <a:pt x="72926" y="6989"/>
                    <a:pt x="72676" y="7251"/>
                    <a:pt x="72366" y="7251"/>
                  </a:cubicBezTo>
                  <a:cubicBezTo>
                    <a:pt x="72045" y="7251"/>
                    <a:pt x="71795" y="6989"/>
                    <a:pt x="71795" y="6679"/>
                  </a:cubicBezTo>
                  <a:cubicBezTo>
                    <a:pt x="71795" y="6370"/>
                    <a:pt x="72069" y="6120"/>
                    <a:pt x="72366" y="6120"/>
                  </a:cubicBezTo>
                  <a:close/>
                  <a:moveTo>
                    <a:pt x="76093" y="6120"/>
                  </a:moveTo>
                  <a:cubicBezTo>
                    <a:pt x="76391" y="6120"/>
                    <a:pt x="76664" y="6370"/>
                    <a:pt x="76664" y="6679"/>
                  </a:cubicBezTo>
                  <a:cubicBezTo>
                    <a:pt x="76664" y="6989"/>
                    <a:pt x="76403" y="7251"/>
                    <a:pt x="76093" y="7251"/>
                  </a:cubicBezTo>
                  <a:cubicBezTo>
                    <a:pt x="75795" y="7251"/>
                    <a:pt x="75533" y="6989"/>
                    <a:pt x="75533" y="6679"/>
                  </a:cubicBezTo>
                  <a:cubicBezTo>
                    <a:pt x="75533" y="6370"/>
                    <a:pt x="75783" y="6120"/>
                    <a:pt x="76093" y="6120"/>
                  </a:cubicBezTo>
                  <a:close/>
                  <a:moveTo>
                    <a:pt x="79712" y="6120"/>
                  </a:moveTo>
                  <a:cubicBezTo>
                    <a:pt x="80010" y="6120"/>
                    <a:pt x="80284" y="6370"/>
                    <a:pt x="80284" y="6679"/>
                  </a:cubicBezTo>
                  <a:cubicBezTo>
                    <a:pt x="80284" y="6989"/>
                    <a:pt x="80022" y="7251"/>
                    <a:pt x="79712" y="7251"/>
                  </a:cubicBezTo>
                  <a:cubicBezTo>
                    <a:pt x="79403" y="7251"/>
                    <a:pt x="79153" y="6989"/>
                    <a:pt x="79153" y="6679"/>
                  </a:cubicBezTo>
                  <a:cubicBezTo>
                    <a:pt x="79153" y="6370"/>
                    <a:pt x="79403" y="6120"/>
                    <a:pt x="79712" y="6120"/>
                  </a:cubicBezTo>
                  <a:close/>
                  <a:moveTo>
                    <a:pt x="83451" y="6120"/>
                  </a:moveTo>
                  <a:cubicBezTo>
                    <a:pt x="83761" y="6120"/>
                    <a:pt x="84011" y="6370"/>
                    <a:pt x="84011" y="6679"/>
                  </a:cubicBezTo>
                  <a:cubicBezTo>
                    <a:pt x="84011" y="6989"/>
                    <a:pt x="83761" y="7251"/>
                    <a:pt x="83451" y="7251"/>
                  </a:cubicBezTo>
                  <a:cubicBezTo>
                    <a:pt x="83141" y="7251"/>
                    <a:pt x="82880" y="6989"/>
                    <a:pt x="82880" y="6679"/>
                  </a:cubicBezTo>
                  <a:cubicBezTo>
                    <a:pt x="82880" y="6370"/>
                    <a:pt x="83141" y="6120"/>
                    <a:pt x="83451" y="6120"/>
                  </a:cubicBezTo>
                  <a:close/>
                  <a:moveTo>
                    <a:pt x="87166" y="6120"/>
                  </a:moveTo>
                  <a:cubicBezTo>
                    <a:pt x="87463" y="6120"/>
                    <a:pt x="87737" y="6370"/>
                    <a:pt x="87737" y="6679"/>
                  </a:cubicBezTo>
                  <a:cubicBezTo>
                    <a:pt x="87737" y="6989"/>
                    <a:pt x="87475" y="7251"/>
                    <a:pt x="87166" y="7251"/>
                  </a:cubicBezTo>
                  <a:cubicBezTo>
                    <a:pt x="86856" y="7251"/>
                    <a:pt x="86606" y="6989"/>
                    <a:pt x="86606" y="6679"/>
                  </a:cubicBezTo>
                  <a:cubicBezTo>
                    <a:pt x="86606" y="6370"/>
                    <a:pt x="86856" y="6120"/>
                    <a:pt x="87166" y="6120"/>
                  </a:cubicBezTo>
                  <a:close/>
                  <a:moveTo>
                    <a:pt x="90904" y="6120"/>
                  </a:moveTo>
                  <a:cubicBezTo>
                    <a:pt x="91214" y="6120"/>
                    <a:pt x="91464" y="6370"/>
                    <a:pt x="91464" y="6679"/>
                  </a:cubicBezTo>
                  <a:cubicBezTo>
                    <a:pt x="91464" y="6989"/>
                    <a:pt x="91214" y="7251"/>
                    <a:pt x="90904" y="7251"/>
                  </a:cubicBezTo>
                  <a:cubicBezTo>
                    <a:pt x="90595" y="7251"/>
                    <a:pt x="90345" y="6989"/>
                    <a:pt x="90345" y="6679"/>
                  </a:cubicBezTo>
                  <a:cubicBezTo>
                    <a:pt x="90345" y="6370"/>
                    <a:pt x="90595" y="6120"/>
                    <a:pt x="90904" y="6120"/>
                  </a:cubicBezTo>
                  <a:close/>
                  <a:moveTo>
                    <a:pt x="94631" y="6120"/>
                  </a:moveTo>
                  <a:cubicBezTo>
                    <a:pt x="94929" y="6120"/>
                    <a:pt x="95191" y="6370"/>
                    <a:pt x="95191" y="6679"/>
                  </a:cubicBezTo>
                  <a:cubicBezTo>
                    <a:pt x="95191" y="6989"/>
                    <a:pt x="94941" y="7251"/>
                    <a:pt x="94631" y="7251"/>
                  </a:cubicBezTo>
                  <a:cubicBezTo>
                    <a:pt x="94310" y="7251"/>
                    <a:pt x="94060" y="6989"/>
                    <a:pt x="94060" y="6679"/>
                  </a:cubicBezTo>
                  <a:cubicBezTo>
                    <a:pt x="94060" y="6370"/>
                    <a:pt x="94310" y="6120"/>
                    <a:pt x="94631" y="6120"/>
                  </a:cubicBezTo>
                  <a:close/>
                  <a:moveTo>
                    <a:pt x="98346" y="6120"/>
                  </a:moveTo>
                  <a:cubicBezTo>
                    <a:pt x="98655" y="6120"/>
                    <a:pt x="98905" y="6370"/>
                    <a:pt x="98905" y="6679"/>
                  </a:cubicBezTo>
                  <a:cubicBezTo>
                    <a:pt x="98905" y="6989"/>
                    <a:pt x="98655" y="7251"/>
                    <a:pt x="98346" y="7251"/>
                  </a:cubicBezTo>
                  <a:cubicBezTo>
                    <a:pt x="98036" y="7251"/>
                    <a:pt x="97786" y="6989"/>
                    <a:pt x="97786" y="6679"/>
                  </a:cubicBezTo>
                  <a:cubicBezTo>
                    <a:pt x="97786" y="6370"/>
                    <a:pt x="98036" y="6120"/>
                    <a:pt x="98346" y="6120"/>
                  </a:cubicBezTo>
                  <a:close/>
                  <a:moveTo>
                    <a:pt x="102084" y="6120"/>
                  </a:moveTo>
                  <a:cubicBezTo>
                    <a:pt x="102382" y="6120"/>
                    <a:pt x="102644" y="6370"/>
                    <a:pt x="102644" y="6679"/>
                  </a:cubicBezTo>
                  <a:cubicBezTo>
                    <a:pt x="102644" y="6989"/>
                    <a:pt x="102394" y="7251"/>
                    <a:pt x="102084" y="7251"/>
                  </a:cubicBezTo>
                  <a:cubicBezTo>
                    <a:pt x="101787" y="7251"/>
                    <a:pt x="101513" y="6989"/>
                    <a:pt x="101513" y="6679"/>
                  </a:cubicBezTo>
                  <a:cubicBezTo>
                    <a:pt x="101513" y="6370"/>
                    <a:pt x="101775" y="6120"/>
                    <a:pt x="102084" y="6120"/>
                  </a:cubicBezTo>
                  <a:close/>
                  <a:moveTo>
                    <a:pt x="105799" y="6120"/>
                  </a:moveTo>
                  <a:cubicBezTo>
                    <a:pt x="106121" y="6120"/>
                    <a:pt x="106371" y="6370"/>
                    <a:pt x="106371" y="6679"/>
                  </a:cubicBezTo>
                  <a:cubicBezTo>
                    <a:pt x="106371" y="6989"/>
                    <a:pt x="106109" y="7251"/>
                    <a:pt x="105799" y="7251"/>
                  </a:cubicBezTo>
                  <a:cubicBezTo>
                    <a:pt x="105490" y="7251"/>
                    <a:pt x="105239" y="6989"/>
                    <a:pt x="105239" y="6679"/>
                  </a:cubicBezTo>
                  <a:cubicBezTo>
                    <a:pt x="105239" y="6370"/>
                    <a:pt x="105490" y="6120"/>
                    <a:pt x="105799" y="6120"/>
                  </a:cubicBezTo>
                  <a:close/>
                  <a:moveTo>
                    <a:pt x="109538" y="6120"/>
                  </a:moveTo>
                  <a:cubicBezTo>
                    <a:pt x="109835" y="6120"/>
                    <a:pt x="110109" y="6370"/>
                    <a:pt x="110109" y="6679"/>
                  </a:cubicBezTo>
                  <a:cubicBezTo>
                    <a:pt x="110109" y="6989"/>
                    <a:pt x="109847" y="7251"/>
                    <a:pt x="109538" y="7251"/>
                  </a:cubicBezTo>
                  <a:cubicBezTo>
                    <a:pt x="109228" y="7251"/>
                    <a:pt x="108978" y="6989"/>
                    <a:pt x="108978" y="6679"/>
                  </a:cubicBezTo>
                  <a:cubicBezTo>
                    <a:pt x="108978" y="6370"/>
                    <a:pt x="109228" y="6120"/>
                    <a:pt x="109538" y="6120"/>
                  </a:cubicBezTo>
                  <a:close/>
                  <a:moveTo>
                    <a:pt x="113264" y="6120"/>
                  </a:moveTo>
                  <a:cubicBezTo>
                    <a:pt x="113574" y="6120"/>
                    <a:pt x="113824" y="6370"/>
                    <a:pt x="113824" y="6679"/>
                  </a:cubicBezTo>
                  <a:cubicBezTo>
                    <a:pt x="113824" y="6989"/>
                    <a:pt x="113574" y="7251"/>
                    <a:pt x="113264" y="7251"/>
                  </a:cubicBezTo>
                  <a:cubicBezTo>
                    <a:pt x="112943" y="7251"/>
                    <a:pt x="112693" y="6989"/>
                    <a:pt x="112693" y="6679"/>
                  </a:cubicBezTo>
                  <a:cubicBezTo>
                    <a:pt x="112693" y="6370"/>
                    <a:pt x="112943" y="6120"/>
                    <a:pt x="113264" y="6120"/>
                  </a:cubicBezTo>
                  <a:close/>
                  <a:moveTo>
                    <a:pt x="116991" y="6120"/>
                  </a:moveTo>
                  <a:cubicBezTo>
                    <a:pt x="117289" y="6120"/>
                    <a:pt x="117562" y="6370"/>
                    <a:pt x="117562" y="6679"/>
                  </a:cubicBezTo>
                  <a:cubicBezTo>
                    <a:pt x="117562" y="6989"/>
                    <a:pt x="117312" y="7251"/>
                    <a:pt x="116991" y="7251"/>
                  </a:cubicBezTo>
                  <a:cubicBezTo>
                    <a:pt x="116681" y="7251"/>
                    <a:pt x="116431" y="6989"/>
                    <a:pt x="116431" y="6679"/>
                  </a:cubicBezTo>
                  <a:cubicBezTo>
                    <a:pt x="116431" y="6370"/>
                    <a:pt x="116681" y="6120"/>
                    <a:pt x="116991" y="6120"/>
                  </a:cubicBezTo>
                  <a:close/>
                  <a:moveTo>
                    <a:pt x="120718" y="6120"/>
                  </a:moveTo>
                  <a:cubicBezTo>
                    <a:pt x="121027" y="6120"/>
                    <a:pt x="121277" y="6370"/>
                    <a:pt x="121277" y="6679"/>
                  </a:cubicBezTo>
                  <a:cubicBezTo>
                    <a:pt x="121277" y="6989"/>
                    <a:pt x="121027" y="7251"/>
                    <a:pt x="120718" y="7251"/>
                  </a:cubicBezTo>
                  <a:cubicBezTo>
                    <a:pt x="120408" y="7251"/>
                    <a:pt x="120146" y="6989"/>
                    <a:pt x="120146" y="6679"/>
                  </a:cubicBezTo>
                  <a:cubicBezTo>
                    <a:pt x="120146" y="6370"/>
                    <a:pt x="120420" y="6120"/>
                    <a:pt x="120718" y="6120"/>
                  </a:cubicBezTo>
                  <a:close/>
                  <a:moveTo>
                    <a:pt x="124456" y="6120"/>
                  </a:moveTo>
                  <a:cubicBezTo>
                    <a:pt x="124754" y="6120"/>
                    <a:pt x="125016" y="6370"/>
                    <a:pt x="125016" y="6679"/>
                  </a:cubicBezTo>
                  <a:cubicBezTo>
                    <a:pt x="125016" y="6989"/>
                    <a:pt x="124766" y="7251"/>
                    <a:pt x="124456" y="7251"/>
                  </a:cubicBezTo>
                  <a:cubicBezTo>
                    <a:pt x="124135" y="7251"/>
                    <a:pt x="123885" y="6989"/>
                    <a:pt x="123885" y="6679"/>
                  </a:cubicBezTo>
                  <a:cubicBezTo>
                    <a:pt x="123885" y="6370"/>
                    <a:pt x="124135" y="6120"/>
                    <a:pt x="124456" y="6120"/>
                  </a:cubicBezTo>
                  <a:close/>
                  <a:moveTo>
                    <a:pt x="128171" y="6120"/>
                  </a:moveTo>
                  <a:cubicBezTo>
                    <a:pt x="128480" y="6120"/>
                    <a:pt x="128742" y="6370"/>
                    <a:pt x="128742" y="6679"/>
                  </a:cubicBezTo>
                  <a:cubicBezTo>
                    <a:pt x="128742" y="6989"/>
                    <a:pt x="128480" y="7251"/>
                    <a:pt x="128171" y="7251"/>
                  </a:cubicBezTo>
                  <a:cubicBezTo>
                    <a:pt x="127861" y="7251"/>
                    <a:pt x="127611" y="6989"/>
                    <a:pt x="127611" y="6679"/>
                  </a:cubicBezTo>
                  <a:cubicBezTo>
                    <a:pt x="127611" y="6370"/>
                    <a:pt x="127861" y="6120"/>
                    <a:pt x="128171" y="6120"/>
                  </a:cubicBezTo>
                  <a:close/>
                  <a:moveTo>
                    <a:pt x="131898" y="6120"/>
                  </a:moveTo>
                  <a:cubicBezTo>
                    <a:pt x="132195" y="6120"/>
                    <a:pt x="132457" y="6370"/>
                    <a:pt x="132457" y="6679"/>
                  </a:cubicBezTo>
                  <a:cubicBezTo>
                    <a:pt x="132457" y="6989"/>
                    <a:pt x="132207" y="7251"/>
                    <a:pt x="131898" y="7251"/>
                  </a:cubicBezTo>
                  <a:cubicBezTo>
                    <a:pt x="131600" y="7251"/>
                    <a:pt x="131326" y="6989"/>
                    <a:pt x="131326" y="6679"/>
                  </a:cubicBezTo>
                  <a:cubicBezTo>
                    <a:pt x="131326" y="6370"/>
                    <a:pt x="131576" y="6120"/>
                    <a:pt x="131898" y="6120"/>
                  </a:cubicBezTo>
                  <a:close/>
                  <a:moveTo>
                    <a:pt x="3405" y="7977"/>
                  </a:moveTo>
                  <a:cubicBezTo>
                    <a:pt x="3703" y="7977"/>
                    <a:pt x="3977" y="8227"/>
                    <a:pt x="3977" y="8537"/>
                  </a:cubicBezTo>
                  <a:cubicBezTo>
                    <a:pt x="3977" y="8835"/>
                    <a:pt x="3727" y="9108"/>
                    <a:pt x="3405" y="9108"/>
                  </a:cubicBezTo>
                  <a:cubicBezTo>
                    <a:pt x="3096" y="9108"/>
                    <a:pt x="2846" y="8858"/>
                    <a:pt x="2846" y="8537"/>
                  </a:cubicBezTo>
                  <a:cubicBezTo>
                    <a:pt x="2858" y="8215"/>
                    <a:pt x="3096" y="7977"/>
                    <a:pt x="3405" y="7977"/>
                  </a:cubicBezTo>
                  <a:close/>
                  <a:moveTo>
                    <a:pt x="7132" y="7977"/>
                  </a:moveTo>
                  <a:cubicBezTo>
                    <a:pt x="7430" y="7977"/>
                    <a:pt x="7692" y="8227"/>
                    <a:pt x="7692" y="8537"/>
                  </a:cubicBezTo>
                  <a:cubicBezTo>
                    <a:pt x="7692" y="8835"/>
                    <a:pt x="7442" y="9108"/>
                    <a:pt x="7132" y="9108"/>
                  </a:cubicBezTo>
                  <a:cubicBezTo>
                    <a:pt x="6834" y="9108"/>
                    <a:pt x="6560" y="8858"/>
                    <a:pt x="6560" y="8537"/>
                  </a:cubicBezTo>
                  <a:cubicBezTo>
                    <a:pt x="6584" y="8215"/>
                    <a:pt x="6822" y="7977"/>
                    <a:pt x="7132" y="7977"/>
                  </a:cubicBezTo>
                  <a:close/>
                  <a:moveTo>
                    <a:pt x="10871" y="7977"/>
                  </a:moveTo>
                  <a:cubicBezTo>
                    <a:pt x="11168" y="7977"/>
                    <a:pt x="11430" y="8227"/>
                    <a:pt x="11430" y="8537"/>
                  </a:cubicBezTo>
                  <a:cubicBezTo>
                    <a:pt x="11430" y="8835"/>
                    <a:pt x="11180" y="9108"/>
                    <a:pt x="10871" y="9108"/>
                  </a:cubicBezTo>
                  <a:cubicBezTo>
                    <a:pt x="10573" y="9108"/>
                    <a:pt x="10299" y="8858"/>
                    <a:pt x="10299" y="8537"/>
                  </a:cubicBezTo>
                  <a:cubicBezTo>
                    <a:pt x="10299" y="8215"/>
                    <a:pt x="10549" y="7977"/>
                    <a:pt x="10871" y="7977"/>
                  </a:cubicBezTo>
                  <a:close/>
                  <a:moveTo>
                    <a:pt x="14585" y="7977"/>
                  </a:moveTo>
                  <a:cubicBezTo>
                    <a:pt x="14883" y="7977"/>
                    <a:pt x="15157" y="8227"/>
                    <a:pt x="15157" y="8537"/>
                  </a:cubicBezTo>
                  <a:cubicBezTo>
                    <a:pt x="15157" y="8835"/>
                    <a:pt x="14895" y="9108"/>
                    <a:pt x="14585" y="9108"/>
                  </a:cubicBezTo>
                  <a:cubicBezTo>
                    <a:pt x="14288" y="9108"/>
                    <a:pt x="14014" y="8858"/>
                    <a:pt x="14014" y="8537"/>
                  </a:cubicBezTo>
                  <a:cubicBezTo>
                    <a:pt x="14038" y="8215"/>
                    <a:pt x="14276" y="7977"/>
                    <a:pt x="14585" y="7977"/>
                  </a:cubicBezTo>
                  <a:close/>
                  <a:moveTo>
                    <a:pt x="18324" y="7977"/>
                  </a:moveTo>
                  <a:cubicBezTo>
                    <a:pt x="18622" y="7977"/>
                    <a:pt x="18883" y="8227"/>
                    <a:pt x="18883" y="8537"/>
                  </a:cubicBezTo>
                  <a:cubicBezTo>
                    <a:pt x="18883" y="8835"/>
                    <a:pt x="18633" y="9108"/>
                    <a:pt x="18324" y="9108"/>
                  </a:cubicBezTo>
                  <a:cubicBezTo>
                    <a:pt x="18026" y="9108"/>
                    <a:pt x="17752" y="8858"/>
                    <a:pt x="17752" y="8537"/>
                  </a:cubicBezTo>
                  <a:cubicBezTo>
                    <a:pt x="17752" y="8215"/>
                    <a:pt x="18014" y="7977"/>
                    <a:pt x="18324" y="7977"/>
                  </a:cubicBezTo>
                  <a:close/>
                  <a:moveTo>
                    <a:pt x="22039" y="7977"/>
                  </a:moveTo>
                  <a:cubicBezTo>
                    <a:pt x="22336" y="7977"/>
                    <a:pt x="22610" y="8227"/>
                    <a:pt x="22610" y="8537"/>
                  </a:cubicBezTo>
                  <a:cubicBezTo>
                    <a:pt x="22610" y="8835"/>
                    <a:pt x="22360" y="9108"/>
                    <a:pt x="22039" y="9108"/>
                  </a:cubicBezTo>
                  <a:cubicBezTo>
                    <a:pt x="21729" y="9108"/>
                    <a:pt x="21479" y="8858"/>
                    <a:pt x="21479" y="8537"/>
                  </a:cubicBezTo>
                  <a:cubicBezTo>
                    <a:pt x="21491" y="8215"/>
                    <a:pt x="21729" y="7977"/>
                    <a:pt x="22039" y="7977"/>
                  </a:cubicBezTo>
                  <a:close/>
                  <a:moveTo>
                    <a:pt x="25777" y="7977"/>
                  </a:moveTo>
                  <a:cubicBezTo>
                    <a:pt x="26075" y="7977"/>
                    <a:pt x="26349" y="8227"/>
                    <a:pt x="26349" y="8537"/>
                  </a:cubicBezTo>
                  <a:cubicBezTo>
                    <a:pt x="26349" y="8835"/>
                    <a:pt x="26087" y="9108"/>
                    <a:pt x="25777" y="9108"/>
                  </a:cubicBezTo>
                  <a:cubicBezTo>
                    <a:pt x="25468" y="9108"/>
                    <a:pt x="25206" y="8858"/>
                    <a:pt x="25206" y="8537"/>
                  </a:cubicBezTo>
                  <a:cubicBezTo>
                    <a:pt x="25218" y="8215"/>
                    <a:pt x="25468" y="7977"/>
                    <a:pt x="25777" y="7977"/>
                  </a:cubicBezTo>
                  <a:close/>
                  <a:moveTo>
                    <a:pt x="29504" y="7977"/>
                  </a:moveTo>
                  <a:cubicBezTo>
                    <a:pt x="29801" y="7977"/>
                    <a:pt x="30063" y="8227"/>
                    <a:pt x="30063" y="8537"/>
                  </a:cubicBezTo>
                  <a:cubicBezTo>
                    <a:pt x="30063" y="8835"/>
                    <a:pt x="29813" y="9108"/>
                    <a:pt x="29504" y="9108"/>
                  </a:cubicBezTo>
                  <a:cubicBezTo>
                    <a:pt x="29182" y="9108"/>
                    <a:pt x="28932" y="8858"/>
                    <a:pt x="28932" y="8537"/>
                  </a:cubicBezTo>
                  <a:cubicBezTo>
                    <a:pt x="28944" y="8215"/>
                    <a:pt x="29182" y="7977"/>
                    <a:pt x="29504" y="7977"/>
                  </a:cubicBezTo>
                  <a:close/>
                  <a:moveTo>
                    <a:pt x="33230" y="7977"/>
                  </a:moveTo>
                  <a:cubicBezTo>
                    <a:pt x="33528" y="7977"/>
                    <a:pt x="33802" y="8227"/>
                    <a:pt x="33802" y="8537"/>
                  </a:cubicBezTo>
                  <a:cubicBezTo>
                    <a:pt x="33802" y="8835"/>
                    <a:pt x="33552" y="9108"/>
                    <a:pt x="33230" y="9108"/>
                  </a:cubicBezTo>
                  <a:cubicBezTo>
                    <a:pt x="32921" y="9108"/>
                    <a:pt x="32671" y="8858"/>
                    <a:pt x="32671" y="8537"/>
                  </a:cubicBezTo>
                  <a:cubicBezTo>
                    <a:pt x="32671" y="8215"/>
                    <a:pt x="32921" y="7977"/>
                    <a:pt x="33230" y="7977"/>
                  </a:cubicBezTo>
                  <a:close/>
                  <a:moveTo>
                    <a:pt x="36957" y="7977"/>
                  </a:moveTo>
                  <a:cubicBezTo>
                    <a:pt x="37255" y="7977"/>
                    <a:pt x="37517" y="8227"/>
                    <a:pt x="37517" y="8537"/>
                  </a:cubicBezTo>
                  <a:cubicBezTo>
                    <a:pt x="37517" y="8835"/>
                    <a:pt x="37267" y="9108"/>
                    <a:pt x="36957" y="9108"/>
                  </a:cubicBezTo>
                  <a:cubicBezTo>
                    <a:pt x="36648" y="9108"/>
                    <a:pt x="36386" y="8858"/>
                    <a:pt x="36386" y="8537"/>
                  </a:cubicBezTo>
                  <a:cubicBezTo>
                    <a:pt x="36409" y="8215"/>
                    <a:pt x="36648" y="7977"/>
                    <a:pt x="36957" y="7977"/>
                  </a:cubicBezTo>
                  <a:close/>
                  <a:moveTo>
                    <a:pt x="40672" y="7977"/>
                  </a:moveTo>
                  <a:cubicBezTo>
                    <a:pt x="40970" y="7977"/>
                    <a:pt x="41243" y="8227"/>
                    <a:pt x="41243" y="8537"/>
                  </a:cubicBezTo>
                  <a:cubicBezTo>
                    <a:pt x="41243" y="8835"/>
                    <a:pt x="40993" y="9108"/>
                    <a:pt x="40672" y="9108"/>
                  </a:cubicBezTo>
                  <a:cubicBezTo>
                    <a:pt x="40374" y="9108"/>
                    <a:pt x="40112" y="8858"/>
                    <a:pt x="40112" y="8537"/>
                  </a:cubicBezTo>
                  <a:cubicBezTo>
                    <a:pt x="40124" y="8215"/>
                    <a:pt x="40362" y="7977"/>
                    <a:pt x="40672" y="7977"/>
                  </a:cubicBezTo>
                  <a:close/>
                  <a:moveTo>
                    <a:pt x="44410" y="7977"/>
                  </a:moveTo>
                  <a:cubicBezTo>
                    <a:pt x="44708" y="7977"/>
                    <a:pt x="44982" y="8227"/>
                    <a:pt x="44982" y="8537"/>
                  </a:cubicBezTo>
                  <a:cubicBezTo>
                    <a:pt x="44982" y="8835"/>
                    <a:pt x="44720" y="9108"/>
                    <a:pt x="44410" y="9108"/>
                  </a:cubicBezTo>
                  <a:cubicBezTo>
                    <a:pt x="44113" y="9108"/>
                    <a:pt x="43851" y="8858"/>
                    <a:pt x="43851" y="8537"/>
                  </a:cubicBezTo>
                  <a:cubicBezTo>
                    <a:pt x="43851" y="8215"/>
                    <a:pt x="44101" y="7977"/>
                    <a:pt x="44410" y="7977"/>
                  </a:cubicBezTo>
                  <a:close/>
                  <a:moveTo>
                    <a:pt x="48137" y="7977"/>
                  </a:moveTo>
                  <a:cubicBezTo>
                    <a:pt x="48435" y="7977"/>
                    <a:pt x="48697" y="8227"/>
                    <a:pt x="48697" y="8537"/>
                  </a:cubicBezTo>
                  <a:cubicBezTo>
                    <a:pt x="48697" y="8835"/>
                    <a:pt x="48447" y="9108"/>
                    <a:pt x="48137" y="9108"/>
                  </a:cubicBezTo>
                  <a:cubicBezTo>
                    <a:pt x="47839" y="9108"/>
                    <a:pt x="47566" y="8858"/>
                    <a:pt x="47566" y="8537"/>
                  </a:cubicBezTo>
                  <a:cubicBezTo>
                    <a:pt x="47578" y="8215"/>
                    <a:pt x="47839" y="7977"/>
                    <a:pt x="48137" y="7977"/>
                  </a:cubicBezTo>
                  <a:close/>
                  <a:moveTo>
                    <a:pt x="51864" y="7977"/>
                  </a:moveTo>
                  <a:cubicBezTo>
                    <a:pt x="52161" y="7977"/>
                    <a:pt x="52435" y="8227"/>
                    <a:pt x="52435" y="8537"/>
                  </a:cubicBezTo>
                  <a:cubicBezTo>
                    <a:pt x="52435" y="8835"/>
                    <a:pt x="52185" y="9108"/>
                    <a:pt x="51864" y="9108"/>
                  </a:cubicBezTo>
                  <a:cubicBezTo>
                    <a:pt x="51566" y="9108"/>
                    <a:pt x="51304" y="8858"/>
                    <a:pt x="51304" y="8537"/>
                  </a:cubicBezTo>
                  <a:cubicBezTo>
                    <a:pt x="51304" y="8215"/>
                    <a:pt x="51554" y="7977"/>
                    <a:pt x="51864" y="7977"/>
                  </a:cubicBezTo>
                  <a:close/>
                  <a:moveTo>
                    <a:pt x="55602" y="7977"/>
                  </a:moveTo>
                  <a:cubicBezTo>
                    <a:pt x="55900" y="7977"/>
                    <a:pt x="56174" y="8227"/>
                    <a:pt x="56174" y="8537"/>
                  </a:cubicBezTo>
                  <a:cubicBezTo>
                    <a:pt x="56174" y="8835"/>
                    <a:pt x="55912" y="9108"/>
                    <a:pt x="55602" y="9108"/>
                  </a:cubicBezTo>
                  <a:cubicBezTo>
                    <a:pt x="55293" y="9108"/>
                    <a:pt x="55043" y="8858"/>
                    <a:pt x="55043" y="8537"/>
                  </a:cubicBezTo>
                  <a:cubicBezTo>
                    <a:pt x="55043" y="8215"/>
                    <a:pt x="55293" y="7977"/>
                    <a:pt x="55602" y="7977"/>
                  </a:cubicBezTo>
                  <a:close/>
                  <a:moveTo>
                    <a:pt x="59329" y="7977"/>
                  </a:moveTo>
                  <a:cubicBezTo>
                    <a:pt x="59627" y="7977"/>
                    <a:pt x="59889" y="8227"/>
                    <a:pt x="59889" y="8537"/>
                  </a:cubicBezTo>
                  <a:cubicBezTo>
                    <a:pt x="59889" y="8835"/>
                    <a:pt x="59639" y="9108"/>
                    <a:pt x="59329" y="9108"/>
                  </a:cubicBezTo>
                  <a:cubicBezTo>
                    <a:pt x="59008" y="9108"/>
                    <a:pt x="58757" y="8858"/>
                    <a:pt x="58757" y="8537"/>
                  </a:cubicBezTo>
                  <a:cubicBezTo>
                    <a:pt x="58757" y="8215"/>
                    <a:pt x="59008" y="7977"/>
                    <a:pt x="59329" y="7977"/>
                  </a:cubicBezTo>
                  <a:close/>
                  <a:moveTo>
                    <a:pt x="63056" y="7977"/>
                  </a:moveTo>
                  <a:cubicBezTo>
                    <a:pt x="63353" y="7977"/>
                    <a:pt x="63627" y="8227"/>
                    <a:pt x="63627" y="8537"/>
                  </a:cubicBezTo>
                  <a:cubicBezTo>
                    <a:pt x="63627" y="8835"/>
                    <a:pt x="63377" y="9108"/>
                    <a:pt x="63056" y="9108"/>
                  </a:cubicBezTo>
                  <a:cubicBezTo>
                    <a:pt x="62746" y="9108"/>
                    <a:pt x="62496" y="8858"/>
                    <a:pt x="62496" y="8537"/>
                  </a:cubicBezTo>
                  <a:cubicBezTo>
                    <a:pt x="62496" y="8215"/>
                    <a:pt x="62746" y="7977"/>
                    <a:pt x="63056" y="7977"/>
                  </a:cubicBezTo>
                  <a:close/>
                  <a:moveTo>
                    <a:pt x="66782" y="7977"/>
                  </a:moveTo>
                  <a:cubicBezTo>
                    <a:pt x="67080" y="7977"/>
                    <a:pt x="67342" y="8227"/>
                    <a:pt x="67342" y="8537"/>
                  </a:cubicBezTo>
                  <a:cubicBezTo>
                    <a:pt x="67342" y="8835"/>
                    <a:pt x="67092" y="9108"/>
                    <a:pt x="66782" y="9108"/>
                  </a:cubicBezTo>
                  <a:cubicBezTo>
                    <a:pt x="66473" y="9108"/>
                    <a:pt x="66211" y="8858"/>
                    <a:pt x="66211" y="8537"/>
                  </a:cubicBezTo>
                  <a:cubicBezTo>
                    <a:pt x="66235" y="8215"/>
                    <a:pt x="66473" y="7977"/>
                    <a:pt x="66782" y="7977"/>
                  </a:cubicBezTo>
                  <a:close/>
                  <a:moveTo>
                    <a:pt x="70509" y="7977"/>
                  </a:moveTo>
                  <a:cubicBezTo>
                    <a:pt x="70807" y="7977"/>
                    <a:pt x="71080" y="8227"/>
                    <a:pt x="71080" y="8537"/>
                  </a:cubicBezTo>
                  <a:cubicBezTo>
                    <a:pt x="71080" y="8835"/>
                    <a:pt x="70830" y="9108"/>
                    <a:pt x="70509" y="9108"/>
                  </a:cubicBezTo>
                  <a:cubicBezTo>
                    <a:pt x="70199" y="9108"/>
                    <a:pt x="69949" y="8858"/>
                    <a:pt x="69949" y="8537"/>
                  </a:cubicBezTo>
                  <a:cubicBezTo>
                    <a:pt x="69949" y="8215"/>
                    <a:pt x="70199" y="7977"/>
                    <a:pt x="70509" y="7977"/>
                  </a:cubicBezTo>
                  <a:close/>
                  <a:moveTo>
                    <a:pt x="74236" y="7977"/>
                  </a:moveTo>
                  <a:cubicBezTo>
                    <a:pt x="74533" y="7977"/>
                    <a:pt x="74795" y="8227"/>
                    <a:pt x="74795" y="8537"/>
                  </a:cubicBezTo>
                  <a:cubicBezTo>
                    <a:pt x="74795" y="8835"/>
                    <a:pt x="74545" y="9108"/>
                    <a:pt x="74236" y="9108"/>
                  </a:cubicBezTo>
                  <a:cubicBezTo>
                    <a:pt x="73938" y="9108"/>
                    <a:pt x="73676" y="8858"/>
                    <a:pt x="73676" y="8537"/>
                  </a:cubicBezTo>
                  <a:cubicBezTo>
                    <a:pt x="73676" y="8215"/>
                    <a:pt x="73926" y="7977"/>
                    <a:pt x="74236" y="7977"/>
                  </a:cubicBezTo>
                  <a:close/>
                  <a:moveTo>
                    <a:pt x="77855" y="7977"/>
                  </a:moveTo>
                  <a:cubicBezTo>
                    <a:pt x="78153" y="7977"/>
                    <a:pt x="78415" y="8227"/>
                    <a:pt x="78415" y="8537"/>
                  </a:cubicBezTo>
                  <a:cubicBezTo>
                    <a:pt x="78415" y="8835"/>
                    <a:pt x="78165" y="9108"/>
                    <a:pt x="77855" y="9108"/>
                  </a:cubicBezTo>
                  <a:cubicBezTo>
                    <a:pt x="77546" y="9108"/>
                    <a:pt x="77284" y="8858"/>
                    <a:pt x="77284" y="8537"/>
                  </a:cubicBezTo>
                  <a:cubicBezTo>
                    <a:pt x="77284" y="8215"/>
                    <a:pt x="77546" y="7977"/>
                    <a:pt x="77855" y="7977"/>
                  </a:cubicBezTo>
                  <a:close/>
                  <a:moveTo>
                    <a:pt x="81570" y="7977"/>
                  </a:moveTo>
                  <a:cubicBezTo>
                    <a:pt x="81868" y="7977"/>
                    <a:pt x="82141" y="8227"/>
                    <a:pt x="82141" y="8537"/>
                  </a:cubicBezTo>
                  <a:cubicBezTo>
                    <a:pt x="82141" y="8835"/>
                    <a:pt x="81879" y="9108"/>
                    <a:pt x="81570" y="9108"/>
                  </a:cubicBezTo>
                  <a:cubicBezTo>
                    <a:pt x="81260" y="9108"/>
                    <a:pt x="81010" y="8858"/>
                    <a:pt x="81010" y="8537"/>
                  </a:cubicBezTo>
                  <a:cubicBezTo>
                    <a:pt x="81022" y="8215"/>
                    <a:pt x="81260" y="7977"/>
                    <a:pt x="81570" y="7977"/>
                  </a:cubicBezTo>
                  <a:close/>
                  <a:moveTo>
                    <a:pt x="85308" y="7977"/>
                  </a:moveTo>
                  <a:cubicBezTo>
                    <a:pt x="85606" y="7977"/>
                    <a:pt x="85880" y="8227"/>
                    <a:pt x="85880" y="8537"/>
                  </a:cubicBezTo>
                  <a:cubicBezTo>
                    <a:pt x="85880" y="8835"/>
                    <a:pt x="85618" y="9108"/>
                    <a:pt x="85308" y="9108"/>
                  </a:cubicBezTo>
                  <a:cubicBezTo>
                    <a:pt x="84999" y="9108"/>
                    <a:pt x="84749" y="8858"/>
                    <a:pt x="84749" y="8537"/>
                  </a:cubicBezTo>
                  <a:cubicBezTo>
                    <a:pt x="84749" y="8215"/>
                    <a:pt x="84999" y="7977"/>
                    <a:pt x="85308" y="7977"/>
                  </a:cubicBezTo>
                  <a:close/>
                  <a:moveTo>
                    <a:pt x="89035" y="7977"/>
                  </a:moveTo>
                  <a:cubicBezTo>
                    <a:pt x="89333" y="7977"/>
                    <a:pt x="89595" y="8227"/>
                    <a:pt x="89595" y="8537"/>
                  </a:cubicBezTo>
                  <a:cubicBezTo>
                    <a:pt x="89595" y="8835"/>
                    <a:pt x="89345" y="9108"/>
                    <a:pt x="89035" y="9108"/>
                  </a:cubicBezTo>
                  <a:cubicBezTo>
                    <a:pt x="88714" y="9108"/>
                    <a:pt x="88464" y="8858"/>
                    <a:pt x="88464" y="8537"/>
                  </a:cubicBezTo>
                  <a:cubicBezTo>
                    <a:pt x="88475" y="8215"/>
                    <a:pt x="88714" y="7977"/>
                    <a:pt x="89035" y="7977"/>
                  </a:cubicBezTo>
                  <a:close/>
                  <a:moveTo>
                    <a:pt x="92762" y="7977"/>
                  </a:moveTo>
                  <a:cubicBezTo>
                    <a:pt x="93059" y="7977"/>
                    <a:pt x="93333" y="8227"/>
                    <a:pt x="93333" y="8537"/>
                  </a:cubicBezTo>
                  <a:cubicBezTo>
                    <a:pt x="93333" y="8835"/>
                    <a:pt x="93071" y="9108"/>
                    <a:pt x="92762" y="9108"/>
                  </a:cubicBezTo>
                  <a:cubicBezTo>
                    <a:pt x="92452" y="9108"/>
                    <a:pt x="92202" y="8858"/>
                    <a:pt x="92202" y="8537"/>
                  </a:cubicBezTo>
                  <a:cubicBezTo>
                    <a:pt x="92202" y="8215"/>
                    <a:pt x="92452" y="7977"/>
                    <a:pt x="92762" y="7977"/>
                  </a:cubicBezTo>
                  <a:close/>
                  <a:moveTo>
                    <a:pt x="96488" y="7977"/>
                  </a:moveTo>
                  <a:cubicBezTo>
                    <a:pt x="96786" y="7977"/>
                    <a:pt x="97048" y="8227"/>
                    <a:pt x="97048" y="8537"/>
                  </a:cubicBezTo>
                  <a:cubicBezTo>
                    <a:pt x="97048" y="8835"/>
                    <a:pt x="96798" y="9108"/>
                    <a:pt x="96488" y="9108"/>
                  </a:cubicBezTo>
                  <a:cubicBezTo>
                    <a:pt x="96191" y="9108"/>
                    <a:pt x="95917" y="8858"/>
                    <a:pt x="95917" y="8537"/>
                  </a:cubicBezTo>
                  <a:cubicBezTo>
                    <a:pt x="95917" y="8215"/>
                    <a:pt x="96179" y="7977"/>
                    <a:pt x="96488" y="7977"/>
                  </a:cubicBezTo>
                  <a:close/>
                  <a:moveTo>
                    <a:pt x="100203" y="7977"/>
                  </a:moveTo>
                  <a:cubicBezTo>
                    <a:pt x="100501" y="7977"/>
                    <a:pt x="100775" y="8227"/>
                    <a:pt x="100775" y="8537"/>
                  </a:cubicBezTo>
                  <a:cubicBezTo>
                    <a:pt x="100775" y="8835"/>
                    <a:pt x="100513" y="9108"/>
                    <a:pt x="100203" y="9108"/>
                  </a:cubicBezTo>
                  <a:cubicBezTo>
                    <a:pt x="99905" y="9108"/>
                    <a:pt x="99644" y="8858"/>
                    <a:pt x="99644" y="8537"/>
                  </a:cubicBezTo>
                  <a:cubicBezTo>
                    <a:pt x="99655" y="8215"/>
                    <a:pt x="99894" y="7977"/>
                    <a:pt x="100203" y="7977"/>
                  </a:cubicBezTo>
                  <a:close/>
                  <a:moveTo>
                    <a:pt x="103942" y="7977"/>
                  </a:moveTo>
                  <a:cubicBezTo>
                    <a:pt x="104239" y="7977"/>
                    <a:pt x="104513" y="8227"/>
                    <a:pt x="104513" y="8537"/>
                  </a:cubicBezTo>
                  <a:cubicBezTo>
                    <a:pt x="104513" y="8835"/>
                    <a:pt x="104251" y="9108"/>
                    <a:pt x="103942" y="9108"/>
                  </a:cubicBezTo>
                  <a:cubicBezTo>
                    <a:pt x="103644" y="9108"/>
                    <a:pt x="103382" y="8858"/>
                    <a:pt x="103382" y="8537"/>
                  </a:cubicBezTo>
                  <a:cubicBezTo>
                    <a:pt x="103382" y="8215"/>
                    <a:pt x="103632" y="7977"/>
                    <a:pt x="103942" y="7977"/>
                  </a:cubicBezTo>
                  <a:close/>
                  <a:moveTo>
                    <a:pt x="107668" y="7977"/>
                  </a:moveTo>
                  <a:cubicBezTo>
                    <a:pt x="107966" y="7977"/>
                    <a:pt x="108228" y="8227"/>
                    <a:pt x="108228" y="8537"/>
                  </a:cubicBezTo>
                  <a:cubicBezTo>
                    <a:pt x="108228" y="8835"/>
                    <a:pt x="107978" y="9108"/>
                    <a:pt x="107668" y="9108"/>
                  </a:cubicBezTo>
                  <a:cubicBezTo>
                    <a:pt x="107371" y="9108"/>
                    <a:pt x="107097" y="8858"/>
                    <a:pt x="107097" y="8537"/>
                  </a:cubicBezTo>
                  <a:cubicBezTo>
                    <a:pt x="107109" y="8215"/>
                    <a:pt x="107347" y="7977"/>
                    <a:pt x="107668" y="7977"/>
                  </a:cubicBezTo>
                  <a:close/>
                  <a:moveTo>
                    <a:pt x="111395" y="7977"/>
                  </a:moveTo>
                  <a:cubicBezTo>
                    <a:pt x="111693" y="7977"/>
                    <a:pt x="111967" y="8227"/>
                    <a:pt x="111967" y="8537"/>
                  </a:cubicBezTo>
                  <a:cubicBezTo>
                    <a:pt x="111967" y="8835"/>
                    <a:pt x="111705" y="9108"/>
                    <a:pt x="111395" y="9108"/>
                  </a:cubicBezTo>
                  <a:cubicBezTo>
                    <a:pt x="111085" y="9108"/>
                    <a:pt x="110835" y="8858"/>
                    <a:pt x="110835" y="8537"/>
                  </a:cubicBezTo>
                  <a:cubicBezTo>
                    <a:pt x="110835" y="8215"/>
                    <a:pt x="111085" y="7977"/>
                    <a:pt x="111395" y="7977"/>
                  </a:cubicBezTo>
                  <a:close/>
                  <a:moveTo>
                    <a:pt x="115122" y="7977"/>
                  </a:moveTo>
                  <a:cubicBezTo>
                    <a:pt x="115419" y="7977"/>
                    <a:pt x="115681" y="8227"/>
                    <a:pt x="115681" y="8537"/>
                  </a:cubicBezTo>
                  <a:cubicBezTo>
                    <a:pt x="115681" y="8835"/>
                    <a:pt x="115431" y="9108"/>
                    <a:pt x="115122" y="9108"/>
                  </a:cubicBezTo>
                  <a:cubicBezTo>
                    <a:pt x="114812" y="9108"/>
                    <a:pt x="114550" y="8858"/>
                    <a:pt x="114550" y="8537"/>
                  </a:cubicBezTo>
                  <a:cubicBezTo>
                    <a:pt x="114574" y="8215"/>
                    <a:pt x="114812" y="7977"/>
                    <a:pt x="115122" y="7977"/>
                  </a:cubicBezTo>
                  <a:close/>
                  <a:moveTo>
                    <a:pt x="118860" y="7977"/>
                  </a:moveTo>
                  <a:cubicBezTo>
                    <a:pt x="119158" y="7977"/>
                    <a:pt x="119420" y="8227"/>
                    <a:pt x="119420" y="8537"/>
                  </a:cubicBezTo>
                  <a:cubicBezTo>
                    <a:pt x="119420" y="8835"/>
                    <a:pt x="119170" y="9108"/>
                    <a:pt x="118860" y="9108"/>
                  </a:cubicBezTo>
                  <a:cubicBezTo>
                    <a:pt x="118539" y="9108"/>
                    <a:pt x="118289" y="8858"/>
                    <a:pt x="118289" y="8537"/>
                  </a:cubicBezTo>
                  <a:cubicBezTo>
                    <a:pt x="118289" y="8215"/>
                    <a:pt x="118539" y="7977"/>
                    <a:pt x="118860" y="7977"/>
                  </a:cubicBezTo>
                  <a:close/>
                  <a:moveTo>
                    <a:pt x="122575" y="7977"/>
                  </a:moveTo>
                  <a:cubicBezTo>
                    <a:pt x="122873" y="7977"/>
                    <a:pt x="123146" y="8227"/>
                    <a:pt x="123146" y="8537"/>
                  </a:cubicBezTo>
                  <a:cubicBezTo>
                    <a:pt x="123146" y="8835"/>
                    <a:pt x="122885" y="9108"/>
                    <a:pt x="122575" y="9108"/>
                  </a:cubicBezTo>
                  <a:cubicBezTo>
                    <a:pt x="122265" y="9108"/>
                    <a:pt x="122015" y="8858"/>
                    <a:pt x="122015" y="8537"/>
                  </a:cubicBezTo>
                  <a:cubicBezTo>
                    <a:pt x="122027" y="8215"/>
                    <a:pt x="122277" y="7977"/>
                    <a:pt x="122575" y="7977"/>
                  </a:cubicBezTo>
                  <a:close/>
                  <a:moveTo>
                    <a:pt x="126314" y="7977"/>
                  </a:moveTo>
                  <a:cubicBezTo>
                    <a:pt x="126611" y="7977"/>
                    <a:pt x="126873" y="8227"/>
                    <a:pt x="126873" y="8537"/>
                  </a:cubicBezTo>
                  <a:cubicBezTo>
                    <a:pt x="126873" y="8835"/>
                    <a:pt x="126623" y="9108"/>
                    <a:pt x="126314" y="9108"/>
                  </a:cubicBezTo>
                  <a:cubicBezTo>
                    <a:pt x="126004" y="9108"/>
                    <a:pt x="125742" y="8858"/>
                    <a:pt x="125742" y="8537"/>
                  </a:cubicBezTo>
                  <a:cubicBezTo>
                    <a:pt x="125742" y="8215"/>
                    <a:pt x="126004" y="7977"/>
                    <a:pt x="126314" y="7977"/>
                  </a:cubicBezTo>
                  <a:close/>
                  <a:moveTo>
                    <a:pt x="130028" y="7977"/>
                  </a:moveTo>
                  <a:cubicBezTo>
                    <a:pt x="130326" y="7977"/>
                    <a:pt x="130600" y="8227"/>
                    <a:pt x="130600" y="8537"/>
                  </a:cubicBezTo>
                  <a:cubicBezTo>
                    <a:pt x="130600" y="8835"/>
                    <a:pt x="130350" y="9108"/>
                    <a:pt x="130028" y="9108"/>
                  </a:cubicBezTo>
                  <a:cubicBezTo>
                    <a:pt x="129731" y="9108"/>
                    <a:pt x="129469" y="8858"/>
                    <a:pt x="129469" y="8537"/>
                  </a:cubicBezTo>
                  <a:cubicBezTo>
                    <a:pt x="129469" y="8215"/>
                    <a:pt x="129719" y="7977"/>
                    <a:pt x="130028" y="7977"/>
                  </a:cubicBezTo>
                  <a:close/>
                  <a:moveTo>
                    <a:pt x="1548" y="9835"/>
                  </a:moveTo>
                  <a:cubicBezTo>
                    <a:pt x="1846" y="9835"/>
                    <a:pt x="2119" y="10097"/>
                    <a:pt x="2119" y="10406"/>
                  </a:cubicBezTo>
                  <a:cubicBezTo>
                    <a:pt x="2119" y="10704"/>
                    <a:pt x="1858" y="10966"/>
                    <a:pt x="1548" y="10966"/>
                  </a:cubicBezTo>
                  <a:cubicBezTo>
                    <a:pt x="1238" y="10966"/>
                    <a:pt x="988" y="10716"/>
                    <a:pt x="988" y="10406"/>
                  </a:cubicBezTo>
                  <a:cubicBezTo>
                    <a:pt x="988" y="10097"/>
                    <a:pt x="1238" y="9835"/>
                    <a:pt x="1548" y="9835"/>
                  </a:cubicBezTo>
                  <a:close/>
                  <a:moveTo>
                    <a:pt x="5287" y="9835"/>
                  </a:moveTo>
                  <a:cubicBezTo>
                    <a:pt x="5596" y="9835"/>
                    <a:pt x="5846" y="10097"/>
                    <a:pt x="5846" y="10406"/>
                  </a:cubicBezTo>
                  <a:cubicBezTo>
                    <a:pt x="5846" y="10716"/>
                    <a:pt x="5596" y="10966"/>
                    <a:pt x="5287" y="10966"/>
                  </a:cubicBezTo>
                  <a:cubicBezTo>
                    <a:pt x="4977" y="10966"/>
                    <a:pt x="4715" y="10716"/>
                    <a:pt x="4715" y="10406"/>
                  </a:cubicBezTo>
                  <a:cubicBezTo>
                    <a:pt x="4715" y="10097"/>
                    <a:pt x="4977" y="9835"/>
                    <a:pt x="5287" y="9835"/>
                  </a:cubicBezTo>
                  <a:close/>
                  <a:moveTo>
                    <a:pt x="9001" y="9835"/>
                  </a:moveTo>
                  <a:cubicBezTo>
                    <a:pt x="9299" y="9835"/>
                    <a:pt x="9573" y="10097"/>
                    <a:pt x="9573" y="10406"/>
                  </a:cubicBezTo>
                  <a:cubicBezTo>
                    <a:pt x="9573" y="10704"/>
                    <a:pt x="9323" y="10966"/>
                    <a:pt x="9001" y="10966"/>
                  </a:cubicBezTo>
                  <a:cubicBezTo>
                    <a:pt x="8704" y="10966"/>
                    <a:pt x="8442" y="10716"/>
                    <a:pt x="8442" y="10406"/>
                  </a:cubicBezTo>
                  <a:cubicBezTo>
                    <a:pt x="8442" y="10097"/>
                    <a:pt x="8692" y="9835"/>
                    <a:pt x="9001" y="9835"/>
                  </a:cubicBezTo>
                  <a:close/>
                  <a:moveTo>
                    <a:pt x="12728" y="9835"/>
                  </a:moveTo>
                  <a:cubicBezTo>
                    <a:pt x="13037" y="9835"/>
                    <a:pt x="13288" y="10097"/>
                    <a:pt x="13288" y="10406"/>
                  </a:cubicBezTo>
                  <a:cubicBezTo>
                    <a:pt x="13288" y="10716"/>
                    <a:pt x="13037" y="10966"/>
                    <a:pt x="12728" y="10966"/>
                  </a:cubicBezTo>
                  <a:cubicBezTo>
                    <a:pt x="12418" y="10966"/>
                    <a:pt x="12156" y="10716"/>
                    <a:pt x="12156" y="10406"/>
                  </a:cubicBezTo>
                  <a:cubicBezTo>
                    <a:pt x="12180" y="10097"/>
                    <a:pt x="12418" y="9835"/>
                    <a:pt x="12728" y="9835"/>
                  </a:cubicBezTo>
                  <a:close/>
                  <a:moveTo>
                    <a:pt x="16466" y="9835"/>
                  </a:moveTo>
                  <a:cubicBezTo>
                    <a:pt x="16764" y="9835"/>
                    <a:pt x="17026" y="10097"/>
                    <a:pt x="17026" y="10406"/>
                  </a:cubicBezTo>
                  <a:cubicBezTo>
                    <a:pt x="17026" y="10704"/>
                    <a:pt x="16776" y="10966"/>
                    <a:pt x="16466" y="10966"/>
                  </a:cubicBezTo>
                  <a:cubicBezTo>
                    <a:pt x="16169" y="10966"/>
                    <a:pt x="15895" y="10716"/>
                    <a:pt x="15895" y="10406"/>
                  </a:cubicBezTo>
                  <a:cubicBezTo>
                    <a:pt x="15895" y="10097"/>
                    <a:pt x="16145" y="9835"/>
                    <a:pt x="16466" y="9835"/>
                  </a:cubicBezTo>
                  <a:close/>
                  <a:moveTo>
                    <a:pt x="20181" y="9835"/>
                  </a:moveTo>
                  <a:cubicBezTo>
                    <a:pt x="20491" y="9835"/>
                    <a:pt x="20753" y="10097"/>
                    <a:pt x="20753" y="10406"/>
                  </a:cubicBezTo>
                  <a:cubicBezTo>
                    <a:pt x="20753" y="10716"/>
                    <a:pt x="20491" y="10966"/>
                    <a:pt x="20181" y="10966"/>
                  </a:cubicBezTo>
                  <a:cubicBezTo>
                    <a:pt x="19872" y="10966"/>
                    <a:pt x="19622" y="10716"/>
                    <a:pt x="19622" y="10406"/>
                  </a:cubicBezTo>
                  <a:cubicBezTo>
                    <a:pt x="19634" y="10097"/>
                    <a:pt x="19872" y="9835"/>
                    <a:pt x="20181" y="9835"/>
                  </a:cubicBezTo>
                  <a:close/>
                  <a:moveTo>
                    <a:pt x="23920" y="9835"/>
                  </a:moveTo>
                  <a:cubicBezTo>
                    <a:pt x="24217" y="9835"/>
                    <a:pt x="24479" y="10097"/>
                    <a:pt x="24479" y="10406"/>
                  </a:cubicBezTo>
                  <a:cubicBezTo>
                    <a:pt x="24479" y="10704"/>
                    <a:pt x="24229" y="10966"/>
                    <a:pt x="23920" y="10966"/>
                  </a:cubicBezTo>
                  <a:cubicBezTo>
                    <a:pt x="23610" y="10966"/>
                    <a:pt x="23348" y="10716"/>
                    <a:pt x="23348" y="10406"/>
                  </a:cubicBezTo>
                  <a:cubicBezTo>
                    <a:pt x="23348" y="10097"/>
                    <a:pt x="23610" y="9835"/>
                    <a:pt x="23920" y="9835"/>
                  </a:cubicBezTo>
                  <a:close/>
                  <a:moveTo>
                    <a:pt x="27635" y="9835"/>
                  </a:moveTo>
                  <a:cubicBezTo>
                    <a:pt x="27956" y="9835"/>
                    <a:pt x="28206" y="10097"/>
                    <a:pt x="28206" y="10406"/>
                  </a:cubicBezTo>
                  <a:cubicBezTo>
                    <a:pt x="28206" y="10716"/>
                    <a:pt x="27956" y="10966"/>
                    <a:pt x="27635" y="10966"/>
                  </a:cubicBezTo>
                  <a:cubicBezTo>
                    <a:pt x="27325" y="10966"/>
                    <a:pt x="27075" y="10716"/>
                    <a:pt x="27075" y="10406"/>
                  </a:cubicBezTo>
                  <a:cubicBezTo>
                    <a:pt x="27087" y="10097"/>
                    <a:pt x="27325" y="9835"/>
                    <a:pt x="27635" y="9835"/>
                  </a:cubicBezTo>
                  <a:close/>
                  <a:moveTo>
                    <a:pt x="31373" y="9835"/>
                  </a:moveTo>
                  <a:cubicBezTo>
                    <a:pt x="31671" y="9835"/>
                    <a:pt x="31945" y="10097"/>
                    <a:pt x="31945" y="10406"/>
                  </a:cubicBezTo>
                  <a:cubicBezTo>
                    <a:pt x="31945" y="10704"/>
                    <a:pt x="31683" y="10966"/>
                    <a:pt x="31373" y="10966"/>
                  </a:cubicBezTo>
                  <a:cubicBezTo>
                    <a:pt x="31064" y="10966"/>
                    <a:pt x="30814" y="10716"/>
                    <a:pt x="30814" y="10406"/>
                  </a:cubicBezTo>
                  <a:cubicBezTo>
                    <a:pt x="30814" y="10097"/>
                    <a:pt x="31064" y="9835"/>
                    <a:pt x="31373" y="9835"/>
                  </a:cubicBezTo>
                  <a:close/>
                  <a:moveTo>
                    <a:pt x="35100" y="9835"/>
                  </a:moveTo>
                  <a:cubicBezTo>
                    <a:pt x="35409" y="9835"/>
                    <a:pt x="35659" y="10097"/>
                    <a:pt x="35659" y="10406"/>
                  </a:cubicBezTo>
                  <a:cubicBezTo>
                    <a:pt x="35659" y="10716"/>
                    <a:pt x="35409" y="10966"/>
                    <a:pt x="35100" y="10966"/>
                  </a:cubicBezTo>
                  <a:cubicBezTo>
                    <a:pt x="34778" y="10966"/>
                    <a:pt x="34528" y="10716"/>
                    <a:pt x="34528" y="10406"/>
                  </a:cubicBezTo>
                  <a:cubicBezTo>
                    <a:pt x="34540" y="10097"/>
                    <a:pt x="34778" y="9835"/>
                    <a:pt x="35100" y="9835"/>
                  </a:cubicBezTo>
                  <a:close/>
                  <a:moveTo>
                    <a:pt x="38815" y="9835"/>
                  </a:moveTo>
                  <a:cubicBezTo>
                    <a:pt x="39112" y="9835"/>
                    <a:pt x="39386" y="10097"/>
                    <a:pt x="39386" y="10406"/>
                  </a:cubicBezTo>
                  <a:cubicBezTo>
                    <a:pt x="39386" y="10704"/>
                    <a:pt x="39124" y="10966"/>
                    <a:pt x="38815" y="10966"/>
                  </a:cubicBezTo>
                  <a:cubicBezTo>
                    <a:pt x="38517" y="10966"/>
                    <a:pt x="38255" y="10716"/>
                    <a:pt x="38255" y="10406"/>
                  </a:cubicBezTo>
                  <a:cubicBezTo>
                    <a:pt x="38267" y="10097"/>
                    <a:pt x="38505" y="9835"/>
                    <a:pt x="38815" y="9835"/>
                  </a:cubicBezTo>
                  <a:close/>
                  <a:moveTo>
                    <a:pt x="42553" y="9835"/>
                  </a:moveTo>
                  <a:cubicBezTo>
                    <a:pt x="42863" y="9835"/>
                    <a:pt x="43113" y="10097"/>
                    <a:pt x="43113" y="10406"/>
                  </a:cubicBezTo>
                  <a:cubicBezTo>
                    <a:pt x="43113" y="10716"/>
                    <a:pt x="42863" y="10966"/>
                    <a:pt x="42553" y="10966"/>
                  </a:cubicBezTo>
                  <a:cubicBezTo>
                    <a:pt x="42232" y="10966"/>
                    <a:pt x="41982" y="10716"/>
                    <a:pt x="41982" y="10406"/>
                  </a:cubicBezTo>
                  <a:cubicBezTo>
                    <a:pt x="41982" y="10097"/>
                    <a:pt x="42244" y="9835"/>
                    <a:pt x="42553" y="9835"/>
                  </a:cubicBezTo>
                  <a:close/>
                  <a:moveTo>
                    <a:pt x="46268" y="9835"/>
                  </a:moveTo>
                  <a:cubicBezTo>
                    <a:pt x="46565" y="9835"/>
                    <a:pt x="46839" y="10097"/>
                    <a:pt x="46839" y="10406"/>
                  </a:cubicBezTo>
                  <a:cubicBezTo>
                    <a:pt x="46839" y="10704"/>
                    <a:pt x="46589" y="10966"/>
                    <a:pt x="46268" y="10966"/>
                  </a:cubicBezTo>
                  <a:cubicBezTo>
                    <a:pt x="45970" y="10966"/>
                    <a:pt x="45708" y="10716"/>
                    <a:pt x="45708" y="10406"/>
                  </a:cubicBezTo>
                  <a:cubicBezTo>
                    <a:pt x="45720" y="10097"/>
                    <a:pt x="45958" y="9835"/>
                    <a:pt x="46268" y="9835"/>
                  </a:cubicBezTo>
                  <a:close/>
                  <a:moveTo>
                    <a:pt x="50006" y="9835"/>
                  </a:moveTo>
                  <a:cubicBezTo>
                    <a:pt x="50316" y="9835"/>
                    <a:pt x="50578" y="10097"/>
                    <a:pt x="50578" y="10406"/>
                  </a:cubicBezTo>
                  <a:cubicBezTo>
                    <a:pt x="50578" y="10716"/>
                    <a:pt x="50316" y="10966"/>
                    <a:pt x="50006" y="10966"/>
                  </a:cubicBezTo>
                  <a:cubicBezTo>
                    <a:pt x="49697" y="10966"/>
                    <a:pt x="49447" y="10716"/>
                    <a:pt x="49447" y="10406"/>
                  </a:cubicBezTo>
                  <a:cubicBezTo>
                    <a:pt x="49447" y="10097"/>
                    <a:pt x="49697" y="9835"/>
                    <a:pt x="50006" y="9835"/>
                  </a:cubicBezTo>
                  <a:close/>
                  <a:moveTo>
                    <a:pt x="53733" y="9835"/>
                  </a:moveTo>
                  <a:cubicBezTo>
                    <a:pt x="54031" y="9835"/>
                    <a:pt x="54293" y="10097"/>
                    <a:pt x="54293" y="10406"/>
                  </a:cubicBezTo>
                  <a:cubicBezTo>
                    <a:pt x="54293" y="10704"/>
                    <a:pt x="54043" y="10966"/>
                    <a:pt x="53733" y="10966"/>
                  </a:cubicBezTo>
                  <a:cubicBezTo>
                    <a:pt x="53412" y="10966"/>
                    <a:pt x="53162" y="10716"/>
                    <a:pt x="53162" y="10406"/>
                  </a:cubicBezTo>
                  <a:cubicBezTo>
                    <a:pt x="53173" y="10097"/>
                    <a:pt x="53412" y="9835"/>
                    <a:pt x="53733" y="9835"/>
                  </a:cubicBezTo>
                  <a:close/>
                  <a:moveTo>
                    <a:pt x="57460" y="9835"/>
                  </a:moveTo>
                  <a:cubicBezTo>
                    <a:pt x="57781" y="9835"/>
                    <a:pt x="58031" y="10097"/>
                    <a:pt x="58031" y="10406"/>
                  </a:cubicBezTo>
                  <a:cubicBezTo>
                    <a:pt x="58031" y="10716"/>
                    <a:pt x="57781" y="10966"/>
                    <a:pt x="57460" y="10966"/>
                  </a:cubicBezTo>
                  <a:cubicBezTo>
                    <a:pt x="57150" y="10966"/>
                    <a:pt x="56900" y="10716"/>
                    <a:pt x="56900" y="10406"/>
                  </a:cubicBezTo>
                  <a:cubicBezTo>
                    <a:pt x="56900" y="10097"/>
                    <a:pt x="57150" y="9835"/>
                    <a:pt x="57460" y="9835"/>
                  </a:cubicBezTo>
                  <a:close/>
                  <a:moveTo>
                    <a:pt x="61186" y="9835"/>
                  </a:moveTo>
                  <a:cubicBezTo>
                    <a:pt x="61484" y="9835"/>
                    <a:pt x="61746" y="10097"/>
                    <a:pt x="61746" y="10406"/>
                  </a:cubicBezTo>
                  <a:cubicBezTo>
                    <a:pt x="61746" y="10704"/>
                    <a:pt x="61496" y="10966"/>
                    <a:pt x="61186" y="10966"/>
                  </a:cubicBezTo>
                  <a:cubicBezTo>
                    <a:pt x="60877" y="10966"/>
                    <a:pt x="60615" y="10716"/>
                    <a:pt x="60615" y="10406"/>
                  </a:cubicBezTo>
                  <a:cubicBezTo>
                    <a:pt x="60639" y="10097"/>
                    <a:pt x="60877" y="9835"/>
                    <a:pt x="61186" y="9835"/>
                  </a:cubicBezTo>
                  <a:close/>
                  <a:moveTo>
                    <a:pt x="64925" y="9835"/>
                  </a:moveTo>
                  <a:cubicBezTo>
                    <a:pt x="65234" y="9835"/>
                    <a:pt x="65485" y="10097"/>
                    <a:pt x="65485" y="10406"/>
                  </a:cubicBezTo>
                  <a:cubicBezTo>
                    <a:pt x="65485" y="10716"/>
                    <a:pt x="65234" y="10966"/>
                    <a:pt x="64925" y="10966"/>
                  </a:cubicBezTo>
                  <a:cubicBezTo>
                    <a:pt x="64603" y="10966"/>
                    <a:pt x="64353" y="10716"/>
                    <a:pt x="64353" y="10406"/>
                  </a:cubicBezTo>
                  <a:cubicBezTo>
                    <a:pt x="64353" y="10097"/>
                    <a:pt x="64603" y="9835"/>
                    <a:pt x="64925" y="9835"/>
                  </a:cubicBezTo>
                  <a:close/>
                  <a:moveTo>
                    <a:pt x="68640" y="9835"/>
                  </a:moveTo>
                  <a:cubicBezTo>
                    <a:pt x="68937" y="9835"/>
                    <a:pt x="69211" y="10097"/>
                    <a:pt x="69211" y="10406"/>
                  </a:cubicBezTo>
                  <a:cubicBezTo>
                    <a:pt x="69211" y="10704"/>
                    <a:pt x="68949" y="10966"/>
                    <a:pt x="68640" y="10966"/>
                  </a:cubicBezTo>
                  <a:cubicBezTo>
                    <a:pt x="68330" y="10966"/>
                    <a:pt x="68080" y="10716"/>
                    <a:pt x="68080" y="10406"/>
                  </a:cubicBezTo>
                  <a:cubicBezTo>
                    <a:pt x="68092" y="10097"/>
                    <a:pt x="68330" y="9835"/>
                    <a:pt x="68640" y="9835"/>
                  </a:cubicBezTo>
                  <a:close/>
                  <a:moveTo>
                    <a:pt x="72366" y="9835"/>
                  </a:moveTo>
                  <a:cubicBezTo>
                    <a:pt x="72676" y="9835"/>
                    <a:pt x="72926" y="10097"/>
                    <a:pt x="72926" y="10406"/>
                  </a:cubicBezTo>
                  <a:cubicBezTo>
                    <a:pt x="72926" y="10716"/>
                    <a:pt x="72676" y="10966"/>
                    <a:pt x="72366" y="10966"/>
                  </a:cubicBezTo>
                  <a:cubicBezTo>
                    <a:pt x="72045" y="10966"/>
                    <a:pt x="71795" y="10716"/>
                    <a:pt x="71795" y="10406"/>
                  </a:cubicBezTo>
                  <a:cubicBezTo>
                    <a:pt x="71807" y="10097"/>
                    <a:pt x="72069" y="9835"/>
                    <a:pt x="72366" y="9835"/>
                  </a:cubicBezTo>
                  <a:close/>
                  <a:moveTo>
                    <a:pt x="76093" y="9835"/>
                  </a:moveTo>
                  <a:cubicBezTo>
                    <a:pt x="76391" y="9835"/>
                    <a:pt x="76664" y="10097"/>
                    <a:pt x="76664" y="10406"/>
                  </a:cubicBezTo>
                  <a:cubicBezTo>
                    <a:pt x="76664" y="10704"/>
                    <a:pt x="76403" y="10966"/>
                    <a:pt x="76093" y="10966"/>
                  </a:cubicBezTo>
                  <a:cubicBezTo>
                    <a:pt x="75795" y="10966"/>
                    <a:pt x="75533" y="10716"/>
                    <a:pt x="75533" y="10406"/>
                  </a:cubicBezTo>
                  <a:cubicBezTo>
                    <a:pt x="75533" y="10097"/>
                    <a:pt x="75783" y="9835"/>
                    <a:pt x="76093" y="9835"/>
                  </a:cubicBezTo>
                  <a:close/>
                  <a:moveTo>
                    <a:pt x="79712" y="9835"/>
                  </a:moveTo>
                  <a:cubicBezTo>
                    <a:pt x="80010" y="9835"/>
                    <a:pt x="80284" y="10097"/>
                    <a:pt x="80284" y="10406"/>
                  </a:cubicBezTo>
                  <a:cubicBezTo>
                    <a:pt x="80284" y="10704"/>
                    <a:pt x="80022" y="10966"/>
                    <a:pt x="79712" y="10966"/>
                  </a:cubicBezTo>
                  <a:cubicBezTo>
                    <a:pt x="79403" y="10966"/>
                    <a:pt x="79153" y="10716"/>
                    <a:pt x="79153" y="10406"/>
                  </a:cubicBezTo>
                  <a:cubicBezTo>
                    <a:pt x="79165" y="10097"/>
                    <a:pt x="79403" y="9835"/>
                    <a:pt x="79712" y="9835"/>
                  </a:cubicBezTo>
                  <a:close/>
                  <a:moveTo>
                    <a:pt x="83451" y="9835"/>
                  </a:moveTo>
                  <a:cubicBezTo>
                    <a:pt x="83761" y="9835"/>
                    <a:pt x="84011" y="10097"/>
                    <a:pt x="84011" y="10406"/>
                  </a:cubicBezTo>
                  <a:cubicBezTo>
                    <a:pt x="84011" y="10716"/>
                    <a:pt x="83761" y="10966"/>
                    <a:pt x="83451" y="10966"/>
                  </a:cubicBezTo>
                  <a:cubicBezTo>
                    <a:pt x="83141" y="10966"/>
                    <a:pt x="82880" y="10716"/>
                    <a:pt x="82880" y="10406"/>
                  </a:cubicBezTo>
                  <a:cubicBezTo>
                    <a:pt x="82880" y="10097"/>
                    <a:pt x="83141" y="9835"/>
                    <a:pt x="83451" y="9835"/>
                  </a:cubicBezTo>
                  <a:close/>
                  <a:moveTo>
                    <a:pt x="87166" y="9835"/>
                  </a:moveTo>
                  <a:cubicBezTo>
                    <a:pt x="87463" y="9835"/>
                    <a:pt x="87737" y="10097"/>
                    <a:pt x="87737" y="10406"/>
                  </a:cubicBezTo>
                  <a:cubicBezTo>
                    <a:pt x="87737" y="10704"/>
                    <a:pt x="87475" y="10966"/>
                    <a:pt x="87166" y="10966"/>
                  </a:cubicBezTo>
                  <a:cubicBezTo>
                    <a:pt x="86856" y="10966"/>
                    <a:pt x="86606" y="10716"/>
                    <a:pt x="86606" y="10406"/>
                  </a:cubicBezTo>
                  <a:cubicBezTo>
                    <a:pt x="86618" y="10097"/>
                    <a:pt x="86856" y="9835"/>
                    <a:pt x="87166" y="9835"/>
                  </a:cubicBezTo>
                  <a:close/>
                  <a:moveTo>
                    <a:pt x="90904" y="9835"/>
                  </a:moveTo>
                  <a:cubicBezTo>
                    <a:pt x="91214" y="9835"/>
                    <a:pt x="91464" y="10097"/>
                    <a:pt x="91464" y="10406"/>
                  </a:cubicBezTo>
                  <a:cubicBezTo>
                    <a:pt x="91464" y="10716"/>
                    <a:pt x="91214" y="10966"/>
                    <a:pt x="90904" y="10966"/>
                  </a:cubicBezTo>
                  <a:cubicBezTo>
                    <a:pt x="90595" y="10966"/>
                    <a:pt x="90345" y="10716"/>
                    <a:pt x="90345" y="10406"/>
                  </a:cubicBezTo>
                  <a:cubicBezTo>
                    <a:pt x="90345" y="10097"/>
                    <a:pt x="90595" y="9835"/>
                    <a:pt x="90904" y="9835"/>
                  </a:cubicBezTo>
                  <a:close/>
                  <a:moveTo>
                    <a:pt x="94631" y="9835"/>
                  </a:moveTo>
                  <a:cubicBezTo>
                    <a:pt x="94929" y="9835"/>
                    <a:pt x="95191" y="10097"/>
                    <a:pt x="95191" y="10406"/>
                  </a:cubicBezTo>
                  <a:cubicBezTo>
                    <a:pt x="95191" y="10704"/>
                    <a:pt x="94941" y="10966"/>
                    <a:pt x="94631" y="10966"/>
                  </a:cubicBezTo>
                  <a:cubicBezTo>
                    <a:pt x="94310" y="10966"/>
                    <a:pt x="94060" y="10716"/>
                    <a:pt x="94060" y="10406"/>
                  </a:cubicBezTo>
                  <a:cubicBezTo>
                    <a:pt x="94071" y="10097"/>
                    <a:pt x="94310" y="9835"/>
                    <a:pt x="94631" y="9835"/>
                  </a:cubicBezTo>
                  <a:close/>
                  <a:moveTo>
                    <a:pt x="98346" y="9835"/>
                  </a:moveTo>
                  <a:cubicBezTo>
                    <a:pt x="98655" y="9835"/>
                    <a:pt x="98905" y="10097"/>
                    <a:pt x="98905" y="10406"/>
                  </a:cubicBezTo>
                  <a:cubicBezTo>
                    <a:pt x="98905" y="10716"/>
                    <a:pt x="98655" y="10966"/>
                    <a:pt x="98346" y="10966"/>
                  </a:cubicBezTo>
                  <a:cubicBezTo>
                    <a:pt x="98036" y="10966"/>
                    <a:pt x="97786" y="10716"/>
                    <a:pt x="97786" y="10406"/>
                  </a:cubicBezTo>
                  <a:cubicBezTo>
                    <a:pt x="97798" y="10097"/>
                    <a:pt x="98036" y="9835"/>
                    <a:pt x="98346" y="9835"/>
                  </a:cubicBezTo>
                  <a:close/>
                  <a:moveTo>
                    <a:pt x="102084" y="9835"/>
                  </a:moveTo>
                  <a:cubicBezTo>
                    <a:pt x="102382" y="9835"/>
                    <a:pt x="102644" y="10097"/>
                    <a:pt x="102644" y="10406"/>
                  </a:cubicBezTo>
                  <a:cubicBezTo>
                    <a:pt x="102644" y="10704"/>
                    <a:pt x="102394" y="10966"/>
                    <a:pt x="102084" y="10966"/>
                  </a:cubicBezTo>
                  <a:cubicBezTo>
                    <a:pt x="101787" y="10966"/>
                    <a:pt x="101513" y="10716"/>
                    <a:pt x="101513" y="10406"/>
                  </a:cubicBezTo>
                  <a:cubicBezTo>
                    <a:pt x="101513" y="10097"/>
                    <a:pt x="101775" y="9835"/>
                    <a:pt x="102084" y="9835"/>
                  </a:cubicBezTo>
                  <a:close/>
                  <a:moveTo>
                    <a:pt x="105799" y="9835"/>
                  </a:moveTo>
                  <a:cubicBezTo>
                    <a:pt x="106121" y="9835"/>
                    <a:pt x="106371" y="10097"/>
                    <a:pt x="106371" y="10406"/>
                  </a:cubicBezTo>
                  <a:cubicBezTo>
                    <a:pt x="106371" y="10716"/>
                    <a:pt x="106109" y="10966"/>
                    <a:pt x="105799" y="10966"/>
                  </a:cubicBezTo>
                  <a:cubicBezTo>
                    <a:pt x="105490" y="10966"/>
                    <a:pt x="105239" y="10716"/>
                    <a:pt x="105239" y="10406"/>
                  </a:cubicBezTo>
                  <a:cubicBezTo>
                    <a:pt x="105251" y="10097"/>
                    <a:pt x="105490" y="9835"/>
                    <a:pt x="105799" y="9835"/>
                  </a:cubicBezTo>
                  <a:close/>
                  <a:moveTo>
                    <a:pt x="109538" y="9835"/>
                  </a:moveTo>
                  <a:cubicBezTo>
                    <a:pt x="109835" y="9835"/>
                    <a:pt x="110109" y="10097"/>
                    <a:pt x="110109" y="10406"/>
                  </a:cubicBezTo>
                  <a:cubicBezTo>
                    <a:pt x="110109" y="10704"/>
                    <a:pt x="109847" y="10966"/>
                    <a:pt x="109538" y="10966"/>
                  </a:cubicBezTo>
                  <a:cubicBezTo>
                    <a:pt x="109228" y="10966"/>
                    <a:pt x="108978" y="10716"/>
                    <a:pt x="108978" y="10406"/>
                  </a:cubicBezTo>
                  <a:cubicBezTo>
                    <a:pt x="108978" y="10097"/>
                    <a:pt x="109228" y="9835"/>
                    <a:pt x="109538" y="9835"/>
                  </a:cubicBezTo>
                  <a:close/>
                  <a:moveTo>
                    <a:pt x="113264" y="9835"/>
                  </a:moveTo>
                  <a:cubicBezTo>
                    <a:pt x="113574" y="9835"/>
                    <a:pt x="113824" y="10097"/>
                    <a:pt x="113824" y="10406"/>
                  </a:cubicBezTo>
                  <a:cubicBezTo>
                    <a:pt x="113824" y="10716"/>
                    <a:pt x="113574" y="10966"/>
                    <a:pt x="113264" y="10966"/>
                  </a:cubicBezTo>
                  <a:cubicBezTo>
                    <a:pt x="112943" y="10966"/>
                    <a:pt x="112693" y="10716"/>
                    <a:pt x="112693" y="10406"/>
                  </a:cubicBezTo>
                  <a:cubicBezTo>
                    <a:pt x="112705" y="10097"/>
                    <a:pt x="112943" y="9835"/>
                    <a:pt x="113264" y="9835"/>
                  </a:cubicBezTo>
                  <a:close/>
                  <a:moveTo>
                    <a:pt x="116991" y="9835"/>
                  </a:moveTo>
                  <a:cubicBezTo>
                    <a:pt x="117289" y="9835"/>
                    <a:pt x="117562" y="10097"/>
                    <a:pt x="117562" y="10406"/>
                  </a:cubicBezTo>
                  <a:cubicBezTo>
                    <a:pt x="117562" y="10704"/>
                    <a:pt x="117312" y="10966"/>
                    <a:pt x="116991" y="10966"/>
                  </a:cubicBezTo>
                  <a:cubicBezTo>
                    <a:pt x="116681" y="10966"/>
                    <a:pt x="116431" y="10716"/>
                    <a:pt x="116431" y="10406"/>
                  </a:cubicBezTo>
                  <a:cubicBezTo>
                    <a:pt x="116431" y="10097"/>
                    <a:pt x="116681" y="9835"/>
                    <a:pt x="116991" y="9835"/>
                  </a:cubicBezTo>
                  <a:close/>
                  <a:moveTo>
                    <a:pt x="120718" y="9835"/>
                  </a:moveTo>
                  <a:cubicBezTo>
                    <a:pt x="121027" y="9835"/>
                    <a:pt x="121277" y="10097"/>
                    <a:pt x="121277" y="10406"/>
                  </a:cubicBezTo>
                  <a:cubicBezTo>
                    <a:pt x="121277" y="10716"/>
                    <a:pt x="121027" y="10966"/>
                    <a:pt x="120718" y="10966"/>
                  </a:cubicBezTo>
                  <a:cubicBezTo>
                    <a:pt x="120408" y="10966"/>
                    <a:pt x="120146" y="10716"/>
                    <a:pt x="120146" y="10406"/>
                  </a:cubicBezTo>
                  <a:cubicBezTo>
                    <a:pt x="120170" y="10097"/>
                    <a:pt x="120420" y="9835"/>
                    <a:pt x="120718" y="9835"/>
                  </a:cubicBezTo>
                  <a:close/>
                  <a:moveTo>
                    <a:pt x="124456" y="9835"/>
                  </a:moveTo>
                  <a:cubicBezTo>
                    <a:pt x="124754" y="9835"/>
                    <a:pt x="125016" y="10097"/>
                    <a:pt x="125016" y="10406"/>
                  </a:cubicBezTo>
                  <a:cubicBezTo>
                    <a:pt x="125016" y="10704"/>
                    <a:pt x="124766" y="10966"/>
                    <a:pt x="124456" y="10966"/>
                  </a:cubicBezTo>
                  <a:cubicBezTo>
                    <a:pt x="124135" y="10966"/>
                    <a:pt x="123885" y="10716"/>
                    <a:pt x="123885" y="10406"/>
                  </a:cubicBezTo>
                  <a:cubicBezTo>
                    <a:pt x="123885" y="10097"/>
                    <a:pt x="124135" y="9835"/>
                    <a:pt x="124456" y="9835"/>
                  </a:cubicBezTo>
                  <a:close/>
                  <a:moveTo>
                    <a:pt x="128171" y="9835"/>
                  </a:moveTo>
                  <a:cubicBezTo>
                    <a:pt x="128480" y="9835"/>
                    <a:pt x="128742" y="10097"/>
                    <a:pt x="128742" y="10406"/>
                  </a:cubicBezTo>
                  <a:cubicBezTo>
                    <a:pt x="128742" y="10716"/>
                    <a:pt x="128480" y="10966"/>
                    <a:pt x="128171" y="10966"/>
                  </a:cubicBezTo>
                  <a:cubicBezTo>
                    <a:pt x="127861" y="10966"/>
                    <a:pt x="127611" y="10716"/>
                    <a:pt x="127611" y="10406"/>
                  </a:cubicBezTo>
                  <a:cubicBezTo>
                    <a:pt x="127611" y="10097"/>
                    <a:pt x="127861" y="9835"/>
                    <a:pt x="128171" y="9835"/>
                  </a:cubicBezTo>
                  <a:close/>
                  <a:moveTo>
                    <a:pt x="131898" y="9835"/>
                  </a:moveTo>
                  <a:cubicBezTo>
                    <a:pt x="132195" y="9835"/>
                    <a:pt x="132457" y="10097"/>
                    <a:pt x="132457" y="10406"/>
                  </a:cubicBezTo>
                  <a:cubicBezTo>
                    <a:pt x="132457" y="10704"/>
                    <a:pt x="132207" y="10966"/>
                    <a:pt x="131898" y="10966"/>
                  </a:cubicBezTo>
                  <a:cubicBezTo>
                    <a:pt x="131600" y="10966"/>
                    <a:pt x="131326" y="10716"/>
                    <a:pt x="131326" y="10406"/>
                  </a:cubicBezTo>
                  <a:cubicBezTo>
                    <a:pt x="131338" y="10097"/>
                    <a:pt x="131576" y="9835"/>
                    <a:pt x="131898" y="9835"/>
                  </a:cubicBezTo>
                  <a:close/>
                  <a:moveTo>
                    <a:pt x="3405" y="11692"/>
                  </a:moveTo>
                  <a:cubicBezTo>
                    <a:pt x="3703" y="11692"/>
                    <a:pt x="3977" y="11954"/>
                    <a:pt x="3977" y="12263"/>
                  </a:cubicBezTo>
                  <a:cubicBezTo>
                    <a:pt x="3977" y="12561"/>
                    <a:pt x="3727" y="12823"/>
                    <a:pt x="3405" y="12823"/>
                  </a:cubicBezTo>
                  <a:cubicBezTo>
                    <a:pt x="3096" y="12823"/>
                    <a:pt x="2846" y="12573"/>
                    <a:pt x="2846" y="12263"/>
                  </a:cubicBezTo>
                  <a:cubicBezTo>
                    <a:pt x="2858" y="11954"/>
                    <a:pt x="3096" y="11692"/>
                    <a:pt x="3405" y="11692"/>
                  </a:cubicBezTo>
                  <a:close/>
                  <a:moveTo>
                    <a:pt x="7132" y="11692"/>
                  </a:moveTo>
                  <a:cubicBezTo>
                    <a:pt x="7430" y="11692"/>
                    <a:pt x="7692" y="11954"/>
                    <a:pt x="7692" y="12263"/>
                  </a:cubicBezTo>
                  <a:cubicBezTo>
                    <a:pt x="7692" y="12561"/>
                    <a:pt x="7442" y="12823"/>
                    <a:pt x="7132" y="12823"/>
                  </a:cubicBezTo>
                  <a:cubicBezTo>
                    <a:pt x="6834" y="12823"/>
                    <a:pt x="6560" y="12573"/>
                    <a:pt x="6560" y="12263"/>
                  </a:cubicBezTo>
                  <a:cubicBezTo>
                    <a:pt x="6584" y="11954"/>
                    <a:pt x="6822" y="11692"/>
                    <a:pt x="7132" y="11692"/>
                  </a:cubicBezTo>
                  <a:close/>
                  <a:moveTo>
                    <a:pt x="10871" y="11692"/>
                  </a:moveTo>
                  <a:cubicBezTo>
                    <a:pt x="11168" y="11692"/>
                    <a:pt x="11430" y="11954"/>
                    <a:pt x="11430" y="12263"/>
                  </a:cubicBezTo>
                  <a:cubicBezTo>
                    <a:pt x="11430" y="12561"/>
                    <a:pt x="11180" y="12823"/>
                    <a:pt x="10871" y="12823"/>
                  </a:cubicBezTo>
                  <a:cubicBezTo>
                    <a:pt x="10573" y="12823"/>
                    <a:pt x="10299" y="12573"/>
                    <a:pt x="10299" y="12263"/>
                  </a:cubicBezTo>
                  <a:cubicBezTo>
                    <a:pt x="10299" y="11954"/>
                    <a:pt x="10549" y="11692"/>
                    <a:pt x="10871" y="11692"/>
                  </a:cubicBezTo>
                  <a:close/>
                  <a:moveTo>
                    <a:pt x="14585" y="11692"/>
                  </a:moveTo>
                  <a:cubicBezTo>
                    <a:pt x="14883" y="11692"/>
                    <a:pt x="15157" y="11954"/>
                    <a:pt x="15157" y="12263"/>
                  </a:cubicBezTo>
                  <a:cubicBezTo>
                    <a:pt x="15157" y="12561"/>
                    <a:pt x="14895" y="12823"/>
                    <a:pt x="14585" y="12823"/>
                  </a:cubicBezTo>
                  <a:cubicBezTo>
                    <a:pt x="14288" y="12823"/>
                    <a:pt x="14014" y="12573"/>
                    <a:pt x="14014" y="12263"/>
                  </a:cubicBezTo>
                  <a:cubicBezTo>
                    <a:pt x="14038" y="11954"/>
                    <a:pt x="14276" y="11692"/>
                    <a:pt x="14585" y="11692"/>
                  </a:cubicBezTo>
                  <a:close/>
                  <a:moveTo>
                    <a:pt x="18324" y="11692"/>
                  </a:moveTo>
                  <a:cubicBezTo>
                    <a:pt x="18622" y="11692"/>
                    <a:pt x="18883" y="11954"/>
                    <a:pt x="18883" y="12263"/>
                  </a:cubicBezTo>
                  <a:cubicBezTo>
                    <a:pt x="18883" y="12561"/>
                    <a:pt x="18633" y="12823"/>
                    <a:pt x="18324" y="12823"/>
                  </a:cubicBezTo>
                  <a:cubicBezTo>
                    <a:pt x="18026" y="12823"/>
                    <a:pt x="17752" y="12573"/>
                    <a:pt x="17752" y="12263"/>
                  </a:cubicBezTo>
                  <a:cubicBezTo>
                    <a:pt x="17752" y="11954"/>
                    <a:pt x="18014" y="11692"/>
                    <a:pt x="18324" y="11692"/>
                  </a:cubicBezTo>
                  <a:close/>
                  <a:moveTo>
                    <a:pt x="22039" y="11692"/>
                  </a:moveTo>
                  <a:cubicBezTo>
                    <a:pt x="22336" y="11692"/>
                    <a:pt x="22610" y="11954"/>
                    <a:pt x="22610" y="12263"/>
                  </a:cubicBezTo>
                  <a:cubicBezTo>
                    <a:pt x="22610" y="12561"/>
                    <a:pt x="22360" y="12823"/>
                    <a:pt x="22039" y="12823"/>
                  </a:cubicBezTo>
                  <a:cubicBezTo>
                    <a:pt x="21729" y="12823"/>
                    <a:pt x="21479" y="12573"/>
                    <a:pt x="21479" y="12263"/>
                  </a:cubicBezTo>
                  <a:cubicBezTo>
                    <a:pt x="21491" y="11954"/>
                    <a:pt x="21729" y="11692"/>
                    <a:pt x="22039" y="11692"/>
                  </a:cubicBezTo>
                  <a:close/>
                  <a:moveTo>
                    <a:pt x="25777" y="11692"/>
                  </a:moveTo>
                  <a:cubicBezTo>
                    <a:pt x="26075" y="11692"/>
                    <a:pt x="26349" y="11954"/>
                    <a:pt x="26349" y="12263"/>
                  </a:cubicBezTo>
                  <a:cubicBezTo>
                    <a:pt x="26349" y="12561"/>
                    <a:pt x="26087" y="12823"/>
                    <a:pt x="25777" y="12823"/>
                  </a:cubicBezTo>
                  <a:cubicBezTo>
                    <a:pt x="25468" y="12823"/>
                    <a:pt x="25206" y="12573"/>
                    <a:pt x="25206" y="12263"/>
                  </a:cubicBezTo>
                  <a:cubicBezTo>
                    <a:pt x="25218" y="11954"/>
                    <a:pt x="25468" y="11692"/>
                    <a:pt x="25777" y="11692"/>
                  </a:cubicBezTo>
                  <a:close/>
                  <a:moveTo>
                    <a:pt x="29504" y="11692"/>
                  </a:moveTo>
                  <a:cubicBezTo>
                    <a:pt x="29801" y="11692"/>
                    <a:pt x="30063" y="11954"/>
                    <a:pt x="30063" y="12263"/>
                  </a:cubicBezTo>
                  <a:cubicBezTo>
                    <a:pt x="30063" y="12561"/>
                    <a:pt x="29813" y="12823"/>
                    <a:pt x="29504" y="12823"/>
                  </a:cubicBezTo>
                  <a:cubicBezTo>
                    <a:pt x="29182" y="12823"/>
                    <a:pt x="28932" y="12573"/>
                    <a:pt x="28932" y="12263"/>
                  </a:cubicBezTo>
                  <a:cubicBezTo>
                    <a:pt x="28944" y="11954"/>
                    <a:pt x="29182" y="11692"/>
                    <a:pt x="29504" y="11692"/>
                  </a:cubicBezTo>
                  <a:close/>
                  <a:moveTo>
                    <a:pt x="33230" y="11692"/>
                  </a:moveTo>
                  <a:cubicBezTo>
                    <a:pt x="33528" y="11692"/>
                    <a:pt x="33802" y="11954"/>
                    <a:pt x="33802" y="12263"/>
                  </a:cubicBezTo>
                  <a:cubicBezTo>
                    <a:pt x="33802" y="12561"/>
                    <a:pt x="33552" y="12823"/>
                    <a:pt x="33230" y="12823"/>
                  </a:cubicBezTo>
                  <a:cubicBezTo>
                    <a:pt x="32921" y="12823"/>
                    <a:pt x="32671" y="12573"/>
                    <a:pt x="32671" y="12263"/>
                  </a:cubicBezTo>
                  <a:cubicBezTo>
                    <a:pt x="32671" y="11954"/>
                    <a:pt x="32921" y="11692"/>
                    <a:pt x="33230" y="11692"/>
                  </a:cubicBezTo>
                  <a:close/>
                  <a:moveTo>
                    <a:pt x="36957" y="11692"/>
                  </a:moveTo>
                  <a:cubicBezTo>
                    <a:pt x="37255" y="11692"/>
                    <a:pt x="37517" y="11954"/>
                    <a:pt x="37517" y="12263"/>
                  </a:cubicBezTo>
                  <a:cubicBezTo>
                    <a:pt x="37517" y="12561"/>
                    <a:pt x="37267" y="12823"/>
                    <a:pt x="36957" y="12823"/>
                  </a:cubicBezTo>
                  <a:cubicBezTo>
                    <a:pt x="36648" y="12823"/>
                    <a:pt x="36386" y="12573"/>
                    <a:pt x="36386" y="12263"/>
                  </a:cubicBezTo>
                  <a:cubicBezTo>
                    <a:pt x="36409" y="11954"/>
                    <a:pt x="36648" y="11692"/>
                    <a:pt x="36957" y="11692"/>
                  </a:cubicBezTo>
                  <a:close/>
                  <a:moveTo>
                    <a:pt x="40672" y="11692"/>
                  </a:moveTo>
                  <a:cubicBezTo>
                    <a:pt x="40970" y="11692"/>
                    <a:pt x="41243" y="11954"/>
                    <a:pt x="41243" y="12263"/>
                  </a:cubicBezTo>
                  <a:cubicBezTo>
                    <a:pt x="41243" y="12561"/>
                    <a:pt x="40993" y="12823"/>
                    <a:pt x="40672" y="12823"/>
                  </a:cubicBezTo>
                  <a:cubicBezTo>
                    <a:pt x="40374" y="12823"/>
                    <a:pt x="40112" y="12573"/>
                    <a:pt x="40112" y="12263"/>
                  </a:cubicBezTo>
                  <a:cubicBezTo>
                    <a:pt x="40124" y="11954"/>
                    <a:pt x="40362" y="11692"/>
                    <a:pt x="40672" y="11692"/>
                  </a:cubicBezTo>
                  <a:close/>
                  <a:moveTo>
                    <a:pt x="44410" y="11692"/>
                  </a:moveTo>
                  <a:cubicBezTo>
                    <a:pt x="44708" y="11692"/>
                    <a:pt x="44982" y="11954"/>
                    <a:pt x="44982" y="12263"/>
                  </a:cubicBezTo>
                  <a:cubicBezTo>
                    <a:pt x="44982" y="12561"/>
                    <a:pt x="44720" y="12823"/>
                    <a:pt x="44410" y="12823"/>
                  </a:cubicBezTo>
                  <a:cubicBezTo>
                    <a:pt x="44113" y="12823"/>
                    <a:pt x="43851" y="12573"/>
                    <a:pt x="43851" y="12263"/>
                  </a:cubicBezTo>
                  <a:cubicBezTo>
                    <a:pt x="43851" y="11954"/>
                    <a:pt x="44101" y="11692"/>
                    <a:pt x="44410" y="11692"/>
                  </a:cubicBezTo>
                  <a:close/>
                  <a:moveTo>
                    <a:pt x="48137" y="11692"/>
                  </a:moveTo>
                  <a:cubicBezTo>
                    <a:pt x="48435" y="11692"/>
                    <a:pt x="48697" y="11954"/>
                    <a:pt x="48697" y="12263"/>
                  </a:cubicBezTo>
                  <a:cubicBezTo>
                    <a:pt x="48697" y="12561"/>
                    <a:pt x="48447" y="12823"/>
                    <a:pt x="48137" y="12823"/>
                  </a:cubicBezTo>
                  <a:cubicBezTo>
                    <a:pt x="47839" y="12823"/>
                    <a:pt x="47566" y="12573"/>
                    <a:pt x="47566" y="12263"/>
                  </a:cubicBezTo>
                  <a:cubicBezTo>
                    <a:pt x="47578" y="11954"/>
                    <a:pt x="47839" y="11692"/>
                    <a:pt x="48137" y="11692"/>
                  </a:cubicBezTo>
                  <a:close/>
                  <a:moveTo>
                    <a:pt x="51864" y="11692"/>
                  </a:moveTo>
                  <a:cubicBezTo>
                    <a:pt x="52161" y="11692"/>
                    <a:pt x="52435" y="11954"/>
                    <a:pt x="52435" y="12263"/>
                  </a:cubicBezTo>
                  <a:cubicBezTo>
                    <a:pt x="52435" y="12561"/>
                    <a:pt x="52185" y="12823"/>
                    <a:pt x="51864" y="12823"/>
                  </a:cubicBezTo>
                  <a:cubicBezTo>
                    <a:pt x="51566" y="12823"/>
                    <a:pt x="51304" y="12573"/>
                    <a:pt x="51304" y="12263"/>
                  </a:cubicBezTo>
                  <a:cubicBezTo>
                    <a:pt x="51304" y="11954"/>
                    <a:pt x="51554" y="11692"/>
                    <a:pt x="51864" y="11692"/>
                  </a:cubicBezTo>
                  <a:close/>
                  <a:moveTo>
                    <a:pt x="55602" y="11692"/>
                  </a:moveTo>
                  <a:cubicBezTo>
                    <a:pt x="55900" y="11692"/>
                    <a:pt x="56174" y="11954"/>
                    <a:pt x="56174" y="12263"/>
                  </a:cubicBezTo>
                  <a:cubicBezTo>
                    <a:pt x="56174" y="12561"/>
                    <a:pt x="55912" y="12823"/>
                    <a:pt x="55602" y="12823"/>
                  </a:cubicBezTo>
                  <a:cubicBezTo>
                    <a:pt x="55293" y="12823"/>
                    <a:pt x="55043" y="12573"/>
                    <a:pt x="55043" y="12263"/>
                  </a:cubicBezTo>
                  <a:cubicBezTo>
                    <a:pt x="55043" y="11954"/>
                    <a:pt x="55293" y="11692"/>
                    <a:pt x="55602" y="11692"/>
                  </a:cubicBezTo>
                  <a:close/>
                  <a:moveTo>
                    <a:pt x="59329" y="11692"/>
                  </a:moveTo>
                  <a:cubicBezTo>
                    <a:pt x="59627" y="11692"/>
                    <a:pt x="59889" y="11954"/>
                    <a:pt x="59889" y="12263"/>
                  </a:cubicBezTo>
                  <a:cubicBezTo>
                    <a:pt x="59889" y="12561"/>
                    <a:pt x="59639" y="12823"/>
                    <a:pt x="59329" y="12823"/>
                  </a:cubicBezTo>
                  <a:cubicBezTo>
                    <a:pt x="59008" y="12823"/>
                    <a:pt x="58757" y="12573"/>
                    <a:pt x="58757" y="12263"/>
                  </a:cubicBezTo>
                  <a:cubicBezTo>
                    <a:pt x="58757" y="11954"/>
                    <a:pt x="59008" y="11692"/>
                    <a:pt x="59329" y="11692"/>
                  </a:cubicBezTo>
                  <a:close/>
                  <a:moveTo>
                    <a:pt x="63056" y="11692"/>
                  </a:moveTo>
                  <a:cubicBezTo>
                    <a:pt x="63353" y="11692"/>
                    <a:pt x="63627" y="11954"/>
                    <a:pt x="63627" y="12263"/>
                  </a:cubicBezTo>
                  <a:cubicBezTo>
                    <a:pt x="63627" y="12561"/>
                    <a:pt x="63377" y="12823"/>
                    <a:pt x="63056" y="12823"/>
                  </a:cubicBezTo>
                  <a:cubicBezTo>
                    <a:pt x="62746" y="12823"/>
                    <a:pt x="62496" y="12573"/>
                    <a:pt x="62496" y="12263"/>
                  </a:cubicBezTo>
                  <a:cubicBezTo>
                    <a:pt x="62496" y="11954"/>
                    <a:pt x="62746" y="11692"/>
                    <a:pt x="63056" y="11692"/>
                  </a:cubicBezTo>
                  <a:close/>
                  <a:moveTo>
                    <a:pt x="66782" y="11692"/>
                  </a:moveTo>
                  <a:cubicBezTo>
                    <a:pt x="67080" y="11692"/>
                    <a:pt x="67342" y="11954"/>
                    <a:pt x="67342" y="12263"/>
                  </a:cubicBezTo>
                  <a:cubicBezTo>
                    <a:pt x="67342" y="12561"/>
                    <a:pt x="67092" y="12823"/>
                    <a:pt x="66782" y="12823"/>
                  </a:cubicBezTo>
                  <a:cubicBezTo>
                    <a:pt x="66473" y="12823"/>
                    <a:pt x="66211" y="12573"/>
                    <a:pt x="66211" y="12263"/>
                  </a:cubicBezTo>
                  <a:cubicBezTo>
                    <a:pt x="66235" y="11954"/>
                    <a:pt x="66473" y="11692"/>
                    <a:pt x="66782" y="11692"/>
                  </a:cubicBezTo>
                  <a:close/>
                  <a:moveTo>
                    <a:pt x="70509" y="11692"/>
                  </a:moveTo>
                  <a:cubicBezTo>
                    <a:pt x="70807" y="11692"/>
                    <a:pt x="71080" y="11954"/>
                    <a:pt x="71080" y="12263"/>
                  </a:cubicBezTo>
                  <a:cubicBezTo>
                    <a:pt x="71080" y="12561"/>
                    <a:pt x="70830" y="12823"/>
                    <a:pt x="70509" y="12823"/>
                  </a:cubicBezTo>
                  <a:cubicBezTo>
                    <a:pt x="70199" y="12823"/>
                    <a:pt x="69949" y="12573"/>
                    <a:pt x="69949" y="12263"/>
                  </a:cubicBezTo>
                  <a:cubicBezTo>
                    <a:pt x="69949" y="11954"/>
                    <a:pt x="70199" y="11692"/>
                    <a:pt x="70509" y="11692"/>
                  </a:cubicBezTo>
                  <a:close/>
                  <a:moveTo>
                    <a:pt x="74236" y="11692"/>
                  </a:moveTo>
                  <a:cubicBezTo>
                    <a:pt x="74533" y="11692"/>
                    <a:pt x="74795" y="11954"/>
                    <a:pt x="74795" y="12263"/>
                  </a:cubicBezTo>
                  <a:cubicBezTo>
                    <a:pt x="74795" y="12561"/>
                    <a:pt x="74545" y="12823"/>
                    <a:pt x="74236" y="12823"/>
                  </a:cubicBezTo>
                  <a:cubicBezTo>
                    <a:pt x="73938" y="12823"/>
                    <a:pt x="73676" y="12573"/>
                    <a:pt x="73676" y="12263"/>
                  </a:cubicBezTo>
                  <a:cubicBezTo>
                    <a:pt x="73676" y="11954"/>
                    <a:pt x="73926" y="11692"/>
                    <a:pt x="74236" y="11692"/>
                  </a:cubicBezTo>
                  <a:close/>
                  <a:moveTo>
                    <a:pt x="77855" y="11692"/>
                  </a:moveTo>
                  <a:cubicBezTo>
                    <a:pt x="78153" y="11692"/>
                    <a:pt x="78415" y="11954"/>
                    <a:pt x="78415" y="12263"/>
                  </a:cubicBezTo>
                  <a:cubicBezTo>
                    <a:pt x="78415" y="12561"/>
                    <a:pt x="78165" y="12823"/>
                    <a:pt x="77855" y="12823"/>
                  </a:cubicBezTo>
                  <a:cubicBezTo>
                    <a:pt x="77546" y="12823"/>
                    <a:pt x="77284" y="12573"/>
                    <a:pt x="77284" y="12263"/>
                  </a:cubicBezTo>
                  <a:cubicBezTo>
                    <a:pt x="77284" y="11954"/>
                    <a:pt x="77546" y="11692"/>
                    <a:pt x="77855" y="11692"/>
                  </a:cubicBezTo>
                  <a:close/>
                  <a:moveTo>
                    <a:pt x="81570" y="11692"/>
                  </a:moveTo>
                  <a:cubicBezTo>
                    <a:pt x="81868" y="11692"/>
                    <a:pt x="82141" y="11954"/>
                    <a:pt x="82141" y="12263"/>
                  </a:cubicBezTo>
                  <a:cubicBezTo>
                    <a:pt x="82141" y="12561"/>
                    <a:pt x="81879" y="12823"/>
                    <a:pt x="81570" y="12823"/>
                  </a:cubicBezTo>
                  <a:cubicBezTo>
                    <a:pt x="81260" y="12823"/>
                    <a:pt x="81010" y="12573"/>
                    <a:pt x="81010" y="12263"/>
                  </a:cubicBezTo>
                  <a:cubicBezTo>
                    <a:pt x="81022" y="11954"/>
                    <a:pt x="81260" y="11692"/>
                    <a:pt x="81570" y="11692"/>
                  </a:cubicBezTo>
                  <a:close/>
                  <a:moveTo>
                    <a:pt x="85308" y="11692"/>
                  </a:moveTo>
                  <a:cubicBezTo>
                    <a:pt x="85606" y="11692"/>
                    <a:pt x="85880" y="11954"/>
                    <a:pt x="85880" y="12263"/>
                  </a:cubicBezTo>
                  <a:cubicBezTo>
                    <a:pt x="85880" y="12561"/>
                    <a:pt x="85618" y="12823"/>
                    <a:pt x="85308" y="12823"/>
                  </a:cubicBezTo>
                  <a:cubicBezTo>
                    <a:pt x="84999" y="12823"/>
                    <a:pt x="84749" y="12573"/>
                    <a:pt x="84749" y="12263"/>
                  </a:cubicBezTo>
                  <a:cubicBezTo>
                    <a:pt x="84749" y="11954"/>
                    <a:pt x="84999" y="11692"/>
                    <a:pt x="85308" y="11692"/>
                  </a:cubicBezTo>
                  <a:close/>
                  <a:moveTo>
                    <a:pt x="89035" y="11692"/>
                  </a:moveTo>
                  <a:cubicBezTo>
                    <a:pt x="89333" y="11692"/>
                    <a:pt x="89595" y="11954"/>
                    <a:pt x="89595" y="12263"/>
                  </a:cubicBezTo>
                  <a:cubicBezTo>
                    <a:pt x="89595" y="12561"/>
                    <a:pt x="89345" y="12823"/>
                    <a:pt x="89035" y="12823"/>
                  </a:cubicBezTo>
                  <a:cubicBezTo>
                    <a:pt x="88714" y="12823"/>
                    <a:pt x="88464" y="12573"/>
                    <a:pt x="88464" y="12263"/>
                  </a:cubicBezTo>
                  <a:cubicBezTo>
                    <a:pt x="88475" y="11954"/>
                    <a:pt x="88714" y="11692"/>
                    <a:pt x="89035" y="11692"/>
                  </a:cubicBezTo>
                  <a:close/>
                  <a:moveTo>
                    <a:pt x="92762" y="11692"/>
                  </a:moveTo>
                  <a:cubicBezTo>
                    <a:pt x="93059" y="11692"/>
                    <a:pt x="93333" y="11954"/>
                    <a:pt x="93333" y="12263"/>
                  </a:cubicBezTo>
                  <a:cubicBezTo>
                    <a:pt x="93333" y="12561"/>
                    <a:pt x="93071" y="12823"/>
                    <a:pt x="92762" y="12823"/>
                  </a:cubicBezTo>
                  <a:cubicBezTo>
                    <a:pt x="92452" y="12823"/>
                    <a:pt x="92202" y="12573"/>
                    <a:pt x="92202" y="12263"/>
                  </a:cubicBezTo>
                  <a:cubicBezTo>
                    <a:pt x="92202" y="11954"/>
                    <a:pt x="92452" y="11692"/>
                    <a:pt x="92762" y="11692"/>
                  </a:cubicBezTo>
                  <a:close/>
                  <a:moveTo>
                    <a:pt x="96488" y="11692"/>
                  </a:moveTo>
                  <a:cubicBezTo>
                    <a:pt x="96786" y="11692"/>
                    <a:pt x="97048" y="11954"/>
                    <a:pt x="97048" y="12263"/>
                  </a:cubicBezTo>
                  <a:cubicBezTo>
                    <a:pt x="97048" y="12561"/>
                    <a:pt x="96798" y="12823"/>
                    <a:pt x="96488" y="12823"/>
                  </a:cubicBezTo>
                  <a:cubicBezTo>
                    <a:pt x="96191" y="12823"/>
                    <a:pt x="95917" y="12573"/>
                    <a:pt x="95917" y="12263"/>
                  </a:cubicBezTo>
                  <a:cubicBezTo>
                    <a:pt x="95917" y="11954"/>
                    <a:pt x="96179" y="11692"/>
                    <a:pt x="96488" y="11692"/>
                  </a:cubicBezTo>
                  <a:close/>
                  <a:moveTo>
                    <a:pt x="100203" y="11692"/>
                  </a:moveTo>
                  <a:cubicBezTo>
                    <a:pt x="100501" y="11692"/>
                    <a:pt x="100775" y="11954"/>
                    <a:pt x="100775" y="12263"/>
                  </a:cubicBezTo>
                  <a:cubicBezTo>
                    <a:pt x="100775" y="12561"/>
                    <a:pt x="100513" y="12823"/>
                    <a:pt x="100203" y="12823"/>
                  </a:cubicBezTo>
                  <a:cubicBezTo>
                    <a:pt x="99905" y="12823"/>
                    <a:pt x="99644" y="12573"/>
                    <a:pt x="99644" y="12263"/>
                  </a:cubicBezTo>
                  <a:cubicBezTo>
                    <a:pt x="99655" y="11954"/>
                    <a:pt x="99894" y="11692"/>
                    <a:pt x="100203" y="11692"/>
                  </a:cubicBezTo>
                  <a:close/>
                  <a:moveTo>
                    <a:pt x="103942" y="11692"/>
                  </a:moveTo>
                  <a:cubicBezTo>
                    <a:pt x="104239" y="11692"/>
                    <a:pt x="104513" y="11954"/>
                    <a:pt x="104513" y="12263"/>
                  </a:cubicBezTo>
                  <a:cubicBezTo>
                    <a:pt x="104513" y="12561"/>
                    <a:pt x="104251" y="12823"/>
                    <a:pt x="103942" y="12823"/>
                  </a:cubicBezTo>
                  <a:cubicBezTo>
                    <a:pt x="103644" y="12823"/>
                    <a:pt x="103382" y="12573"/>
                    <a:pt x="103382" y="12263"/>
                  </a:cubicBezTo>
                  <a:cubicBezTo>
                    <a:pt x="103382" y="11954"/>
                    <a:pt x="103632" y="11692"/>
                    <a:pt x="103942" y="11692"/>
                  </a:cubicBezTo>
                  <a:close/>
                  <a:moveTo>
                    <a:pt x="107668" y="11692"/>
                  </a:moveTo>
                  <a:cubicBezTo>
                    <a:pt x="107966" y="11692"/>
                    <a:pt x="108228" y="11954"/>
                    <a:pt x="108228" y="12263"/>
                  </a:cubicBezTo>
                  <a:cubicBezTo>
                    <a:pt x="108228" y="12561"/>
                    <a:pt x="107978" y="12823"/>
                    <a:pt x="107668" y="12823"/>
                  </a:cubicBezTo>
                  <a:cubicBezTo>
                    <a:pt x="107371" y="12823"/>
                    <a:pt x="107097" y="12573"/>
                    <a:pt x="107097" y="12263"/>
                  </a:cubicBezTo>
                  <a:cubicBezTo>
                    <a:pt x="107109" y="11954"/>
                    <a:pt x="107347" y="11692"/>
                    <a:pt x="107668" y="11692"/>
                  </a:cubicBezTo>
                  <a:close/>
                  <a:moveTo>
                    <a:pt x="111395" y="11692"/>
                  </a:moveTo>
                  <a:cubicBezTo>
                    <a:pt x="111693" y="11692"/>
                    <a:pt x="111967" y="11954"/>
                    <a:pt x="111967" y="12263"/>
                  </a:cubicBezTo>
                  <a:cubicBezTo>
                    <a:pt x="111967" y="12561"/>
                    <a:pt x="111705" y="12823"/>
                    <a:pt x="111395" y="12823"/>
                  </a:cubicBezTo>
                  <a:cubicBezTo>
                    <a:pt x="111085" y="12823"/>
                    <a:pt x="110835" y="12573"/>
                    <a:pt x="110835" y="12263"/>
                  </a:cubicBezTo>
                  <a:cubicBezTo>
                    <a:pt x="110835" y="11954"/>
                    <a:pt x="111085" y="11692"/>
                    <a:pt x="111395" y="11692"/>
                  </a:cubicBezTo>
                  <a:close/>
                  <a:moveTo>
                    <a:pt x="115122" y="11692"/>
                  </a:moveTo>
                  <a:cubicBezTo>
                    <a:pt x="115419" y="11692"/>
                    <a:pt x="115681" y="11954"/>
                    <a:pt x="115681" y="12263"/>
                  </a:cubicBezTo>
                  <a:cubicBezTo>
                    <a:pt x="115681" y="12561"/>
                    <a:pt x="115431" y="12823"/>
                    <a:pt x="115122" y="12823"/>
                  </a:cubicBezTo>
                  <a:cubicBezTo>
                    <a:pt x="114812" y="12823"/>
                    <a:pt x="114550" y="12573"/>
                    <a:pt x="114550" y="12263"/>
                  </a:cubicBezTo>
                  <a:cubicBezTo>
                    <a:pt x="114574" y="11954"/>
                    <a:pt x="114812" y="11692"/>
                    <a:pt x="115122" y="11692"/>
                  </a:cubicBezTo>
                  <a:close/>
                  <a:moveTo>
                    <a:pt x="118860" y="11692"/>
                  </a:moveTo>
                  <a:cubicBezTo>
                    <a:pt x="119158" y="11692"/>
                    <a:pt x="119420" y="11954"/>
                    <a:pt x="119420" y="12263"/>
                  </a:cubicBezTo>
                  <a:cubicBezTo>
                    <a:pt x="119420" y="12561"/>
                    <a:pt x="119170" y="12823"/>
                    <a:pt x="118860" y="12823"/>
                  </a:cubicBezTo>
                  <a:cubicBezTo>
                    <a:pt x="118539" y="12823"/>
                    <a:pt x="118289" y="12573"/>
                    <a:pt x="118289" y="12263"/>
                  </a:cubicBezTo>
                  <a:cubicBezTo>
                    <a:pt x="118289" y="11954"/>
                    <a:pt x="118539" y="11692"/>
                    <a:pt x="118860" y="11692"/>
                  </a:cubicBezTo>
                  <a:close/>
                  <a:moveTo>
                    <a:pt x="122575" y="11692"/>
                  </a:moveTo>
                  <a:cubicBezTo>
                    <a:pt x="122873" y="11692"/>
                    <a:pt x="123146" y="11954"/>
                    <a:pt x="123146" y="12263"/>
                  </a:cubicBezTo>
                  <a:cubicBezTo>
                    <a:pt x="123146" y="12561"/>
                    <a:pt x="122885" y="12823"/>
                    <a:pt x="122575" y="12823"/>
                  </a:cubicBezTo>
                  <a:cubicBezTo>
                    <a:pt x="122265" y="12823"/>
                    <a:pt x="122015" y="12573"/>
                    <a:pt x="122015" y="12263"/>
                  </a:cubicBezTo>
                  <a:cubicBezTo>
                    <a:pt x="122027" y="11954"/>
                    <a:pt x="122277" y="11692"/>
                    <a:pt x="122575" y="11692"/>
                  </a:cubicBezTo>
                  <a:close/>
                  <a:moveTo>
                    <a:pt x="126314" y="11692"/>
                  </a:moveTo>
                  <a:cubicBezTo>
                    <a:pt x="126611" y="11692"/>
                    <a:pt x="126873" y="11954"/>
                    <a:pt x="126873" y="12263"/>
                  </a:cubicBezTo>
                  <a:cubicBezTo>
                    <a:pt x="126873" y="12561"/>
                    <a:pt x="126623" y="12823"/>
                    <a:pt x="126314" y="12823"/>
                  </a:cubicBezTo>
                  <a:cubicBezTo>
                    <a:pt x="126004" y="12823"/>
                    <a:pt x="125742" y="12573"/>
                    <a:pt x="125742" y="12263"/>
                  </a:cubicBezTo>
                  <a:cubicBezTo>
                    <a:pt x="125742" y="11954"/>
                    <a:pt x="126004" y="11692"/>
                    <a:pt x="126314" y="11692"/>
                  </a:cubicBezTo>
                  <a:close/>
                  <a:moveTo>
                    <a:pt x="130028" y="11692"/>
                  </a:moveTo>
                  <a:cubicBezTo>
                    <a:pt x="130326" y="11692"/>
                    <a:pt x="130600" y="11954"/>
                    <a:pt x="130600" y="12263"/>
                  </a:cubicBezTo>
                  <a:cubicBezTo>
                    <a:pt x="130600" y="12561"/>
                    <a:pt x="130350" y="12823"/>
                    <a:pt x="130028" y="12823"/>
                  </a:cubicBezTo>
                  <a:cubicBezTo>
                    <a:pt x="129731" y="12823"/>
                    <a:pt x="129469" y="12573"/>
                    <a:pt x="129469" y="12263"/>
                  </a:cubicBezTo>
                  <a:cubicBezTo>
                    <a:pt x="129469" y="11954"/>
                    <a:pt x="129719" y="11692"/>
                    <a:pt x="130028" y="11692"/>
                  </a:cubicBezTo>
                  <a:close/>
                  <a:moveTo>
                    <a:pt x="133767" y="11692"/>
                  </a:moveTo>
                  <a:cubicBezTo>
                    <a:pt x="134065" y="11692"/>
                    <a:pt x="134326" y="11954"/>
                    <a:pt x="134326" y="12263"/>
                  </a:cubicBezTo>
                  <a:cubicBezTo>
                    <a:pt x="134326" y="12561"/>
                    <a:pt x="134076" y="12823"/>
                    <a:pt x="133767" y="12823"/>
                  </a:cubicBezTo>
                  <a:cubicBezTo>
                    <a:pt x="133469" y="12823"/>
                    <a:pt x="133207" y="12573"/>
                    <a:pt x="133207" y="12263"/>
                  </a:cubicBezTo>
                  <a:cubicBezTo>
                    <a:pt x="133207" y="11954"/>
                    <a:pt x="133457" y="11692"/>
                    <a:pt x="133767" y="11692"/>
                  </a:cubicBezTo>
                  <a:close/>
                  <a:moveTo>
                    <a:pt x="1548" y="13573"/>
                  </a:moveTo>
                  <a:cubicBezTo>
                    <a:pt x="1846" y="13573"/>
                    <a:pt x="2119" y="13823"/>
                    <a:pt x="2119" y="14145"/>
                  </a:cubicBezTo>
                  <a:cubicBezTo>
                    <a:pt x="2119" y="14442"/>
                    <a:pt x="1858" y="14704"/>
                    <a:pt x="1548" y="14704"/>
                  </a:cubicBezTo>
                  <a:cubicBezTo>
                    <a:pt x="1238" y="14704"/>
                    <a:pt x="988" y="14454"/>
                    <a:pt x="988" y="14145"/>
                  </a:cubicBezTo>
                  <a:cubicBezTo>
                    <a:pt x="988" y="13823"/>
                    <a:pt x="1238" y="13573"/>
                    <a:pt x="1548" y="13573"/>
                  </a:cubicBezTo>
                  <a:close/>
                  <a:moveTo>
                    <a:pt x="5287" y="13573"/>
                  </a:moveTo>
                  <a:cubicBezTo>
                    <a:pt x="5596" y="13573"/>
                    <a:pt x="5846" y="13823"/>
                    <a:pt x="5846" y="14145"/>
                  </a:cubicBezTo>
                  <a:cubicBezTo>
                    <a:pt x="5846" y="14454"/>
                    <a:pt x="5596" y="14704"/>
                    <a:pt x="5287" y="14704"/>
                  </a:cubicBezTo>
                  <a:cubicBezTo>
                    <a:pt x="4977" y="14704"/>
                    <a:pt x="4715" y="14454"/>
                    <a:pt x="4715" y="14145"/>
                  </a:cubicBezTo>
                  <a:cubicBezTo>
                    <a:pt x="4715" y="13811"/>
                    <a:pt x="4977" y="13573"/>
                    <a:pt x="5287" y="13573"/>
                  </a:cubicBezTo>
                  <a:close/>
                  <a:moveTo>
                    <a:pt x="9001" y="13573"/>
                  </a:moveTo>
                  <a:cubicBezTo>
                    <a:pt x="9299" y="13573"/>
                    <a:pt x="9573" y="13823"/>
                    <a:pt x="9573" y="14145"/>
                  </a:cubicBezTo>
                  <a:cubicBezTo>
                    <a:pt x="9573" y="14442"/>
                    <a:pt x="9323" y="14704"/>
                    <a:pt x="9001" y="14704"/>
                  </a:cubicBezTo>
                  <a:cubicBezTo>
                    <a:pt x="8704" y="14704"/>
                    <a:pt x="8442" y="14454"/>
                    <a:pt x="8442" y="14145"/>
                  </a:cubicBezTo>
                  <a:cubicBezTo>
                    <a:pt x="8442" y="13823"/>
                    <a:pt x="8692" y="13573"/>
                    <a:pt x="9001" y="13573"/>
                  </a:cubicBezTo>
                  <a:close/>
                  <a:moveTo>
                    <a:pt x="12728" y="13573"/>
                  </a:moveTo>
                  <a:cubicBezTo>
                    <a:pt x="13037" y="13573"/>
                    <a:pt x="13288" y="13823"/>
                    <a:pt x="13288" y="14145"/>
                  </a:cubicBezTo>
                  <a:cubicBezTo>
                    <a:pt x="13288" y="14454"/>
                    <a:pt x="13037" y="14704"/>
                    <a:pt x="12728" y="14704"/>
                  </a:cubicBezTo>
                  <a:cubicBezTo>
                    <a:pt x="12418" y="14704"/>
                    <a:pt x="12156" y="14454"/>
                    <a:pt x="12156" y="14145"/>
                  </a:cubicBezTo>
                  <a:cubicBezTo>
                    <a:pt x="12180" y="13811"/>
                    <a:pt x="12418" y="13573"/>
                    <a:pt x="12728" y="13573"/>
                  </a:cubicBezTo>
                  <a:close/>
                  <a:moveTo>
                    <a:pt x="16466" y="13573"/>
                  </a:moveTo>
                  <a:cubicBezTo>
                    <a:pt x="16764" y="13573"/>
                    <a:pt x="17026" y="13823"/>
                    <a:pt x="17026" y="14145"/>
                  </a:cubicBezTo>
                  <a:cubicBezTo>
                    <a:pt x="17026" y="14442"/>
                    <a:pt x="16776" y="14704"/>
                    <a:pt x="16466" y="14704"/>
                  </a:cubicBezTo>
                  <a:cubicBezTo>
                    <a:pt x="16169" y="14704"/>
                    <a:pt x="15895" y="14454"/>
                    <a:pt x="15895" y="14145"/>
                  </a:cubicBezTo>
                  <a:cubicBezTo>
                    <a:pt x="15895" y="13823"/>
                    <a:pt x="16145" y="13573"/>
                    <a:pt x="16466" y="13573"/>
                  </a:cubicBezTo>
                  <a:close/>
                  <a:moveTo>
                    <a:pt x="20181" y="13573"/>
                  </a:moveTo>
                  <a:cubicBezTo>
                    <a:pt x="20491" y="13573"/>
                    <a:pt x="20753" y="13823"/>
                    <a:pt x="20753" y="14145"/>
                  </a:cubicBezTo>
                  <a:cubicBezTo>
                    <a:pt x="20753" y="14454"/>
                    <a:pt x="20491" y="14704"/>
                    <a:pt x="20181" y="14704"/>
                  </a:cubicBezTo>
                  <a:cubicBezTo>
                    <a:pt x="19872" y="14704"/>
                    <a:pt x="19622" y="14454"/>
                    <a:pt x="19622" y="14145"/>
                  </a:cubicBezTo>
                  <a:cubicBezTo>
                    <a:pt x="19634" y="13811"/>
                    <a:pt x="19872" y="13573"/>
                    <a:pt x="20181" y="13573"/>
                  </a:cubicBezTo>
                  <a:close/>
                  <a:moveTo>
                    <a:pt x="23920" y="13573"/>
                  </a:moveTo>
                  <a:cubicBezTo>
                    <a:pt x="24217" y="13573"/>
                    <a:pt x="24479" y="13823"/>
                    <a:pt x="24479" y="14145"/>
                  </a:cubicBezTo>
                  <a:cubicBezTo>
                    <a:pt x="24479" y="14442"/>
                    <a:pt x="24229" y="14704"/>
                    <a:pt x="23920" y="14704"/>
                  </a:cubicBezTo>
                  <a:cubicBezTo>
                    <a:pt x="23610" y="14704"/>
                    <a:pt x="23348" y="14454"/>
                    <a:pt x="23348" y="14145"/>
                  </a:cubicBezTo>
                  <a:cubicBezTo>
                    <a:pt x="23348" y="13823"/>
                    <a:pt x="23610" y="13573"/>
                    <a:pt x="23920" y="13573"/>
                  </a:cubicBezTo>
                  <a:close/>
                  <a:moveTo>
                    <a:pt x="27635" y="13573"/>
                  </a:moveTo>
                  <a:cubicBezTo>
                    <a:pt x="27956" y="13573"/>
                    <a:pt x="28206" y="13823"/>
                    <a:pt x="28206" y="14145"/>
                  </a:cubicBezTo>
                  <a:cubicBezTo>
                    <a:pt x="28206" y="14454"/>
                    <a:pt x="27956" y="14704"/>
                    <a:pt x="27635" y="14704"/>
                  </a:cubicBezTo>
                  <a:cubicBezTo>
                    <a:pt x="27325" y="14704"/>
                    <a:pt x="27075" y="14454"/>
                    <a:pt x="27075" y="14145"/>
                  </a:cubicBezTo>
                  <a:cubicBezTo>
                    <a:pt x="27087" y="13811"/>
                    <a:pt x="27325" y="13573"/>
                    <a:pt x="27635" y="13573"/>
                  </a:cubicBezTo>
                  <a:close/>
                  <a:moveTo>
                    <a:pt x="31373" y="13573"/>
                  </a:moveTo>
                  <a:cubicBezTo>
                    <a:pt x="31671" y="13573"/>
                    <a:pt x="31945" y="13823"/>
                    <a:pt x="31945" y="14145"/>
                  </a:cubicBezTo>
                  <a:cubicBezTo>
                    <a:pt x="31945" y="14442"/>
                    <a:pt x="31683" y="14704"/>
                    <a:pt x="31373" y="14704"/>
                  </a:cubicBezTo>
                  <a:cubicBezTo>
                    <a:pt x="31064" y="14704"/>
                    <a:pt x="30814" y="14454"/>
                    <a:pt x="30814" y="14145"/>
                  </a:cubicBezTo>
                  <a:cubicBezTo>
                    <a:pt x="30814" y="13823"/>
                    <a:pt x="31064" y="13573"/>
                    <a:pt x="31373" y="13573"/>
                  </a:cubicBezTo>
                  <a:close/>
                  <a:moveTo>
                    <a:pt x="35100" y="13573"/>
                  </a:moveTo>
                  <a:cubicBezTo>
                    <a:pt x="35409" y="13573"/>
                    <a:pt x="35659" y="13823"/>
                    <a:pt x="35659" y="14145"/>
                  </a:cubicBezTo>
                  <a:cubicBezTo>
                    <a:pt x="35659" y="14454"/>
                    <a:pt x="35409" y="14704"/>
                    <a:pt x="35100" y="14704"/>
                  </a:cubicBezTo>
                  <a:cubicBezTo>
                    <a:pt x="34778" y="14704"/>
                    <a:pt x="34528" y="14454"/>
                    <a:pt x="34528" y="14145"/>
                  </a:cubicBezTo>
                  <a:cubicBezTo>
                    <a:pt x="34540" y="13811"/>
                    <a:pt x="34778" y="13573"/>
                    <a:pt x="35100" y="13573"/>
                  </a:cubicBezTo>
                  <a:close/>
                  <a:moveTo>
                    <a:pt x="38815" y="13573"/>
                  </a:moveTo>
                  <a:cubicBezTo>
                    <a:pt x="39112" y="13573"/>
                    <a:pt x="39386" y="13823"/>
                    <a:pt x="39386" y="14145"/>
                  </a:cubicBezTo>
                  <a:cubicBezTo>
                    <a:pt x="39386" y="14442"/>
                    <a:pt x="39124" y="14704"/>
                    <a:pt x="38815" y="14704"/>
                  </a:cubicBezTo>
                  <a:cubicBezTo>
                    <a:pt x="38517" y="14704"/>
                    <a:pt x="38255" y="14454"/>
                    <a:pt x="38255" y="14145"/>
                  </a:cubicBezTo>
                  <a:cubicBezTo>
                    <a:pt x="38267" y="13823"/>
                    <a:pt x="38505" y="13573"/>
                    <a:pt x="38815" y="13573"/>
                  </a:cubicBezTo>
                  <a:close/>
                  <a:moveTo>
                    <a:pt x="42553" y="13573"/>
                  </a:moveTo>
                  <a:cubicBezTo>
                    <a:pt x="42863" y="13573"/>
                    <a:pt x="43113" y="13823"/>
                    <a:pt x="43113" y="14145"/>
                  </a:cubicBezTo>
                  <a:cubicBezTo>
                    <a:pt x="43113" y="14454"/>
                    <a:pt x="42863" y="14704"/>
                    <a:pt x="42553" y="14704"/>
                  </a:cubicBezTo>
                  <a:cubicBezTo>
                    <a:pt x="42232" y="14704"/>
                    <a:pt x="41982" y="14454"/>
                    <a:pt x="41982" y="14145"/>
                  </a:cubicBezTo>
                  <a:cubicBezTo>
                    <a:pt x="41982" y="13811"/>
                    <a:pt x="42244" y="13573"/>
                    <a:pt x="42553" y="13573"/>
                  </a:cubicBezTo>
                  <a:close/>
                  <a:moveTo>
                    <a:pt x="46268" y="13573"/>
                  </a:moveTo>
                  <a:cubicBezTo>
                    <a:pt x="46565" y="13573"/>
                    <a:pt x="46839" y="13823"/>
                    <a:pt x="46839" y="14145"/>
                  </a:cubicBezTo>
                  <a:cubicBezTo>
                    <a:pt x="46839" y="14442"/>
                    <a:pt x="46589" y="14704"/>
                    <a:pt x="46268" y="14704"/>
                  </a:cubicBezTo>
                  <a:cubicBezTo>
                    <a:pt x="45970" y="14704"/>
                    <a:pt x="45708" y="14454"/>
                    <a:pt x="45708" y="14145"/>
                  </a:cubicBezTo>
                  <a:cubicBezTo>
                    <a:pt x="45720" y="13823"/>
                    <a:pt x="45958" y="13573"/>
                    <a:pt x="46268" y="13573"/>
                  </a:cubicBezTo>
                  <a:close/>
                  <a:moveTo>
                    <a:pt x="50006" y="13573"/>
                  </a:moveTo>
                  <a:cubicBezTo>
                    <a:pt x="50316" y="13573"/>
                    <a:pt x="50578" y="13823"/>
                    <a:pt x="50578" y="14145"/>
                  </a:cubicBezTo>
                  <a:cubicBezTo>
                    <a:pt x="50578" y="14454"/>
                    <a:pt x="50316" y="14704"/>
                    <a:pt x="50006" y="14704"/>
                  </a:cubicBezTo>
                  <a:cubicBezTo>
                    <a:pt x="49697" y="14704"/>
                    <a:pt x="49447" y="14454"/>
                    <a:pt x="49447" y="14145"/>
                  </a:cubicBezTo>
                  <a:cubicBezTo>
                    <a:pt x="49447" y="13811"/>
                    <a:pt x="49697" y="13573"/>
                    <a:pt x="50006" y="13573"/>
                  </a:cubicBezTo>
                  <a:close/>
                  <a:moveTo>
                    <a:pt x="53733" y="13573"/>
                  </a:moveTo>
                  <a:cubicBezTo>
                    <a:pt x="54031" y="13573"/>
                    <a:pt x="54293" y="13823"/>
                    <a:pt x="54293" y="14145"/>
                  </a:cubicBezTo>
                  <a:cubicBezTo>
                    <a:pt x="54293" y="14442"/>
                    <a:pt x="54043" y="14704"/>
                    <a:pt x="53733" y="14704"/>
                  </a:cubicBezTo>
                  <a:cubicBezTo>
                    <a:pt x="53412" y="14704"/>
                    <a:pt x="53162" y="14454"/>
                    <a:pt x="53162" y="14145"/>
                  </a:cubicBezTo>
                  <a:cubicBezTo>
                    <a:pt x="53173" y="13823"/>
                    <a:pt x="53412" y="13573"/>
                    <a:pt x="53733" y="13573"/>
                  </a:cubicBezTo>
                  <a:close/>
                  <a:moveTo>
                    <a:pt x="57460" y="13573"/>
                  </a:moveTo>
                  <a:cubicBezTo>
                    <a:pt x="57781" y="13573"/>
                    <a:pt x="58031" y="13823"/>
                    <a:pt x="58031" y="14145"/>
                  </a:cubicBezTo>
                  <a:cubicBezTo>
                    <a:pt x="58031" y="14454"/>
                    <a:pt x="57781" y="14704"/>
                    <a:pt x="57460" y="14704"/>
                  </a:cubicBezTo>
                  <a:cubicBezTo>
                    <a:pt x="57150" y="14704"/>
                    <a:pt x="56900" y="14454"/>
                    <a:pt x="56900" y="14145"/>
                  </a:cubicBezTo>
                  <a:cubicBezTo>
                    <a:pt x="56900" y="13811"/>
                    <a:pt x="57150" y="13573"/>
                    <a:pt x="57460" y="13573"/>
                  </a:cubicBezTo>
                  <a:close/>
                  <a:moveTo>
                    <a:pt x="61186" y="13573"/>
                  </a:moveTo>
                  <a:cubicBezTo>
                    <a:pt x="61484" y="13573"/>
                    <a:pt x="61746" y="13823"/>
                    <a:pt x="61746" y="14145"/>
                  </a:cubicBezTo>
                  <a:cubicBezTo>
                    <a:pt x="61746" y="14442"/>
                    <a:pt x="61496" y="14704"/>
                    <a:pt x="61186" y="14704"/>
                  </a:cubicBezTo>
                  <a:cubicBezTo>
                    <a:pt x="60877" y="14704"/>
                    <a:pt x="60615" y="14454"/>
                    <a:pt x="60615" y="14145"/>
                  </a:cubicBezTo>
                  <a:cubicBezTo>
                    <a:pt x="60639" y="13823"/>
                    <a:pt x="60877" y="13573"/>
                    <a:pt x="61186" y="13573"/>
                  </a:cubicBezTo>
                  <a:close/>
                  <a:moveTo>
                    <a:pt x="64925" y="13573"/>
                  </a:moveTo>
                  <a:cubicBezTo>
                    <a:pt x="65234" y="13573"/>
                    <a:pt x="65485" y="13823"/>
                    <a:pt x="65485" y="14145"/>
                  </a:cubicBezTo>
                  <a:cubicBezTo>
                    <a:pt x="65485" y="14454"/>
                    <a:pt x="65234" y="14704"/>
                    <a:pt x="64925" y="14704"/>
                  </a:cubicBezTo>
                  <a:cubicBezTo>
                    <a:pt x="64603" y="14704"/>
                    <a:pt x="64353" y="14454"/>
                    <a:pt x="64353" y="14145"/>
                  </a:cubicBezTo>
                  <a:cubicBezTo>
                    <a:pt x="64353" y="13811"/>
                    <a:pt x="64603" y="13573"/>
                    <a:pt x="64925" y="13573"/>
                  </a:cubicBezTo>
                  <a:close/>
                  <a:moveTo>
                    <a:pt x="68640" y="13573"/>
                  </a:moveTo>
                  <a:cubicBezTo>
                    <a:pt x="68937" y="13573"/>
                    <a:pt x="69211" y="13823"/>
                    <a:pt x="69211" y="14145"/>
                  </a:cubicBezTo>
                  <a:cubicBezTo>
                    <a:pt x="69211" y="14442"/>
                    <a:pt x="68949" y="14704"/>
                    <a:pt x="68640" y="14704"/>
                  </a:cubicBezTo>
                  <a:cubicBezTo>
                    <a:pt x="68330" y="14704"/>
                    <a:pt x="68080" y="14454"/>
                    <a:pt x="68080" y="14145"/>
                  </a:cubicBezTo>
                  <a:cubicBezTo>
                    <a:pt x="68092" y="13823"/>
                    <a:pt x="68330" y="13573"/>
                    <a:pt x="68640" y="13573"/>
                  </a:cubicBezTo>
                  <a:close/>
                  <a:moveTo>
                    <a:pt x="72366" y="13573"/>
                  </a:moveTo>
                  <a:cubicBezTo>
                    <a:pt x="72676" y="13573"/>
                    <a:pt x="72926" y="13823"/>
                    <a:pt x="72926" y="14145"/>
                  </a:cubicBezTo>
                  <a:cubicBezTo>
                    <a:pt x="72926" y="14454"/>
                    <a:pt x="72676" y="14704"/>
                    <a:pt x="72366" y="14704"/>
                  </a:cubicBezTo>
                  <a:cubicBezTo>
                    <a:pt x="72045" y="14704"/>
                    <a:pt x="71795" y="14454"/>
                    <a:pt x="71795" y="14145"/>
                  </a:cubicBezTo>
                  <a:cubicBezTo>
                    <a:pt x="71807" y="13811"/>
                    <a:pt x="72069" y="13573"/>
                    <a:pt x="72366" y="13573"/>
                  </a:cubicBezTo>
                  <a:close/>
                  <a:moveTo>
                    <a:pt x="76093" y="13573"/>
                  </a:moveTo>
                  <a:cubicBezTo>
                    <a:pt x="76391" y="13573"/>
                    <a:pt x="76664" y="13823"/>
                    <a:pt x="76664" y="14145"/>
                  </a:cubicBezTo>
                  <a:cubicBezTo>
                    <a:pt x="76664" y="14442"/>
                    <a:pt x="76403" y="14704"/>
                    <a:pt x="76093" y="14704"/>
                  </a:cubicBezTo>
                  <a:cubicBezTo>
                    <a:pt x="75795" y="14704"/>
                    <a:pt x="75533" y="14454"/>
                    <a:pt x="75533" y="14145"/>
                  </a:cubicBezTo>
                  <a:cubicBezTo>
                    <a:pt x="75533" y="13823"/>
                    <a:pt x="75783" y="13573"/>
                    <a:pt x="76093" y="13573"/>
                  </a:cubicBezTo>
                  <a:close/>
                  <a:moveTo>
                    <a:pt x="79712" y="13573"/>
                  </a:moveTo>
                  <a:cubicBezTo>
                    <a:pt x="80010" y="13573"/>
                    <a:pt x="80284" y="13823"/>
                    <a:pt x="80284" y="14145"/>
                  </a:cubicBezTo>
                  <a:cubicBezTo>
                    <a:pt x="80284" y="14442"/>
                    <a:pt x="80022" y="14704"/>
                    <a:pt x="79712" y="14704"/>
                  </a:cubicBezTo>
                  <a:cubicBezTo>
                    <a:pt x="79403" y="14704"/>
                    <a:pt x="79153" y="14454"/>
                    <a:pt x="79153" y="14145"/>
                  </a:cubicBezTo>
                  <a:cubicBezTo>
                    <a:pt x="79165" y="13823"/>
                    <a:pt x="79403" y="13573"/>
                    <a:pt x="79712" y="13573"/>
                  </a:cubicBezTo>
                  <a:close/>
                  <a:moveTo>
                    <a:pt x="83451" y="13573"/>
                  </a:moveTo>
                  <a:cubicBezTo>
                    <a:pt x="83761" y="13573"/>
                    <a:pt x="84011" y="13823"/>
                    <a:pt x="84011" y="14145"/>
                  </a:cubicBezTo>
                  <a:cubicBezTo>
                    <a:pt x="84011" y="14454"/>
                    <a:pt x="83761" y="14704"/>
                    <a:pt x="83451" y="14704"/>
                  </a:cubicBezTo>
                  <a:cubicBezTo>
                    <a:pt x="83141" y="14704"/>
                    <a:pt x="82880" y="14454"/>
                    <a:pt x="82880" y="14145"/>
                  </a:cubicBezTo>
                  <a:cubicBezTo>
                    <a:pt x="82880" y="13811"/>
                    <a:pt x="83141" y="13573"/>
                    <a:pt x="83451" y="13573"/>
                  </a:cubicBezTo>
                  <a:close/>
                  <a:moveTo>
                    <a:pt x="87166" y="13573"/>
                  </a:moveTo>
                  <a:cubicBezTo>
                    <a:pt x="87463" y="13573"/>
                    <a:pt x="87737" y="13823"/>
                    <a:pt x="87737" y="14145"/>
                  </a:cubicBezTo>
                  <a:cubicBezTo>
                    <a:pt x="87737" y="14442"/>
                    <a:pt x="87475" y="14704"/>
                    <a:pt x="87166" y="14704"/>
                  </a:cubicBezTo>
                  <a:cubicBezTo>
                    <a:pt x="86856" y="14704"/>
                    <a:pt x="86606" y="14454"/>
                    <a:pt x="86606" y="14145"/>
                  </a:cubicBezTo>
                  <a:cubicBezTo>
                    <a:pt x="86618" y="13823"/>
                    <a:pt x="86856" y="13573"/>
                    <a:pt x="87166" y="13573"/>
                  </a:cubicBezTo>
                  <a:close/>
                  <a:moveTo>
                    <a:pt x="90904" y="13573"/>
                  </a:moveTo>
                  <a:cubicBezTo>
                    <a:pt x="91214" y="13573"/>
                    <a:pt x="91464" y="13823"/>
                    <a:pt x="91464" y="14145"/>
                  </a:cubicBezTo>
                  <a:cubicBezTo>
                    <a:pt x="91464" y="14454"/>
                    <a:pt x="91214" y="14704"/>
                    <a:pt x="90904" y="14704"/>
                  </a:cubicBezTo>
                  <a:cubicBezTo>
                    <a:pt x="90595" y="14704"/>
                    <a:pt x="90345" y="14454"/>
                    <a:pt x="90345" y="14145"/>
                  </a:cubicBezTo>
                  <a:cubicBezTo>
                    <a:pt x="90345" y="13811"/>
                    <a:pt x="90595" y="13573"/>
                    <a:pt x="90904" y="13573"/>
                  </a:cubicBezTo>
                  <a:close/>
                  <a:moveTo>
                    <a:pt x="94631" y="13573"/>
                  </a:moveTo>
                  <a:cubicBezTo>
                    <a:pt x="94929" y="13573"/>
                    <a:pt x="95191" y="13823"/>
                    <a:pt x="95191" y="14145"/>
                  </a:cubicBezTo>
                  <a:cubicBezTo>
                    <a:pt x="95191" y="14442"/>
                    <a:pt x="94941" y="14704"/>
                    <a:pt x="94631" y="14704"/>
                  </a:cubicBezTo>
                  <a:cubicBezTo>
                    <a:pt x="94310" y="14704"/>
                    <a:pt x="94060" y="14454"/>
                    <a:pt x="94060" y="14145"/>
                  </a:cubicBezTo>
                  <a:cubicBezTo>
                    <a:pt x="94071" y="13823"/>
                    <a:pt x="94310" y="13573"/>
                    <a:pt x="94631" y="13573"/>
                  </a:cubicBezTo>
                  <a:close/>
                  <a:moveTo>
                    <a:pt x="98346" y="13573"/>
                  </a:moveTo>
                  <a:cubicBezTo>
                    <a:pt x="98655" y="13573"/>
                    <a:pt x="98905" y="13823"/>
                    <a:pt x="98905" y="14145"/>
                  </a:cubicBezTo>
                  <a:cubicBezTo>
                    <a:pt x="98905" y="14454"/>
                    <a:pt x="98655" y="14704"/>
                    <a:pt x="98346" y="14704"/>
                  </a:cubicBezTo>
                  <a:cubicBezTo>
                    <a:pt x="98036" y="14704"/>
                    <a:pt x="97786" y="14454"/>
                    <a:pt x="97786" y="14145"/>
                  </a:cubicBezTo>
                  <a:cubicBezTo>
                    <a:pt x="97798" y="13811"/>
                    <a:pt x="98036" y="13573"/>
                    <a:pt x="98346" y="13573"/>
                  </a:cubicBezTo>
                  <a:close/>
                  <a:moveTo>
                    <a:pt x="102084" y="13573"/>
                  </a:moveTo>
                  <a:cubicBezTo>
                    <a:pt x="102382" y="13573"/>
                    <a:pt x="102644" y="13823"/>
                    <a:pt x="102644" y="14145"/>
                  </a:cubicBezTo>
                  <a:cubicBezTo>
                    <a:pt x="102644" y="14442"/>
                    <a:pt x="102394" y="14704"/>
                    <a:pt x="102084" y="14704"/>
                  </a:cubicBezTo>
                  <a:cubicBezTo>
                    <a:pt x="101787" y="14704"/>
                    <a:pt x="101513" y="14454"/>
                    <a:pt x="101513" y="14145"/>
                  </a:cubicBezTo>
                  <a:cubicBezTo>
                    <a:pt x="101513" y="13823"/>
                    <a:pt x="101775" y="13573"/>
                    <a:pt x="102084" y="13573"/>
                  </a:cubicBezTo>
                  <a:close/>
                  <a:moveTo>
                    <a:pt x="105799" y="13573"/>
                  </a:moveTo>
                  <a:cubicBezTo>
                    <a:pt x="106121" y="13573"/>
                    <a:pt x="106371" y="13823"/>
                    <a:pt x="106371" y="14145"/>
                  </a:cubicBezTo>
                  <a:cubicBezTo>
                    <a:pt x="106371" y="14454"/>
                    <a:pt x="106109" y="14704"/>
                    <a:pt x="105799" y="14704"/>
                  </a:cubicBezTo>
                  <a:cubicBezTo>
                    <a:pt x="105490" y="14704"/>
                    <a:pt x="105239" y="14454"/>
                    <a:pt x="105239" y="14145"/>
                  </a:cubicBezTo>
                  <a:cubicBezTo>
                    <a:pt x="105251" y="13811"/>
                    <a:pt x="105490" y="13573"/>
                    <a:pt x="105799" y="13573"/>
                  </a:cubicBezTo>
                  <a:close/>
                  <a:moveTo>
                    <a:pt x="109538" y="13573"/>
                  </a:moveTo>
                  <a:cubicBezTo>
                    <a:pt x="109835" y="13573"/>
                    <a:pt x="110109" y="13823"/>
                    <a:pt x="110109" y="14145"/>
                  </a:cubicBezTo>
                  <a:cubicBezTo>
                    <a:pt x="110109" y="14442"/>
                    <a:pt x="109847" y="14704"/>
                    <a:pt x="109538" y="14704"/>
                  </a:cubicBezTo>
                  <a:cubicBezTo>
                    <a:pt x="109228" y="14704"/>
                    <a:pt x="108978" y="14454"/>
                    <a:pt x="108978" y="14145"/>
                  </a:cubicBezTo>
                  <a:cubicBezTo>
                    <a:pt x="108978" y="13823"/>
                    <a:pt x="109228" y="13573"/>
                    <a:pt x="109538" y="13573"/>
                  </a:cubicBezTo>
                  <a:close/>
                  <a:moveTo>
                    <a:pt x="113264" y="13573"/>
                  </a:moveTo>
                  <a:cubicBezTo>
                    <a:pt x="113574" y="13573"/>
                    <a:pt x="113824" y="13823"/>
                    <a:pt x="113824" y="14145"/>
                  </a:cubicBezTo>
                  <a:cubicBezTo>
                    <a:pt x="113824" y="14454"/>
                    <a:pt x="113574" y="14704"/>
                    <a:pt x="113264" y="14704"/>
                  </a:cubicBezTo>
                  <a:cubicBezTo>
                    <a:pt x="112943" y="14704"/>
                    <a:pt x="112693" y="14454"/>
                    <a:pt x="112693" y="14145"/>
                  </a:cubicBezTo>
                  <a:cubicBezTo>
                    <a:pt x="112705" y="13811"/>
                    <a:pt x="112943" y="13573"/>
                    <a:pt x="113264" y="13573"/>
                  </a:cubicBezTo>
                  <a:close/>
                  <a:moveTo>
                    <a:pt x="116991" y="13573"/>
                  </a:moveTo>
                  <a:cubicBezTo>
                    <a:pt x="117289" y="13573"/>
                    <a:pt x="117562" y="13823"/>
                    <a:pt x="117562" y="14145"/>
                  </a:cubicBezTo>
                  <a:cubicBezTo>
                    <a:pt x="117562" y="14442"/>
                    <a:pt x="117312" y="14704"/>
                    <a:pt x="116991" y="14704"/>
                  </a:cubicBezTo>
                  <a:cubicBezTo>
                    <a:pt x="116681" y="14704"/>
                    <a:pt x="116431" y="14454"/>
                    <a:pt x="116431" y="14145"/>
                  </a:cubicBezTo>
                  <a:cubicBezTo>
                    <a:pt x="116431" y="13823"/>
                    <a:pt x="116681" y="13573"/>
                    <a:pt x="116991" y="13573"/>
                  </a:cubicBezTo>
                  <a:close/>
                  <a:moveTo>
                    <a:pt x="120718" y="13573"/>
                  </a:moveTo>
                  <a:cubicBezTo>
                    <a:pt x="121027" y="13573"/>
                    <a:pt x="121277" y="13823"/>
                    <a:pt x="121277" y="14145"/>
                  </a:cubicBezTo>
                  <a:cubicBezTo>
                    <a:pt x="121277" y="14454"/>
                    <a:pt x="121027" y="14704"/>
                    <a:pt x="120718" y="14704"/>
                  </a:cubicBezTo>
                  <a:cubicBezTo>
                    <a:pt x="120408" y="14704"/>
                    <a:pt x="120146" y="14454"/>
                    <a:pt x="120146" y="14145"/>
                  </a:cubicBezTo>
                  <a:cubicBezTo>
                    <a:pt x="120170" y="13811"/>
                    <a:pt x="120420" y="13573"/>
                    <a:pt x="120718" y="13573"/>
                  </a:cubicBezTo>
                  <a:close/>
                  <a:moveTo>
                    <a:pt x="124456" y="13573"/>
                  </a:moveTo>
                  <a:cubicBezTo>
                    <a:pt x="124754" y="13573"/>
                    <a:pt x="125016" y="13823"/>
                    <a:pt x="125016" y="14145"/>
                  </a:cubicBezTo>
                  <a:cubicBezTo>
                    <a:pt x="125016" y="14442"/>
                    <a:pt x="124766" y="14704"/>
                    <a:pt x="124456" y="14704"/>
                  </a:cubicBezTo>
                  <a:cubicBezTo>
                    <a:pt x="124135" y="14704"/>
                    <a:pt x="123885" y="14454"/>
                    <a:pt x="123885" y="14145"/>
                  </a:cubicBezTo>
                  <a:cubicBezTo>
                    <a:pt x="123885" y="13823"/>
                    <a:pt x="124135" y="13573"/>
                    <a:pt x="124456" y="13573"/>
                  </a:cubicBezTo>
                  <a:close/>
                  <a:moveTo>
                    <a:pt x="128171" y="13573"/>
                  </a:moveTo>
                  <a:cubicBezTo>
                    <a:pt x="128480" y="13573"/>
                    <a:pt x="128742" y="13823"/>
                    <a:pt x="128742" y="14145"/>
                  </a:cubicBezTo>
                  <a:cubicBezTo>
                    <a:pt x="128742" y="14454"/>
                    <a:pt x="128480" y="14704"/>
                    <a:pt x="128171" y="14704"/>
                  </a:cubicBezTo>
                  <a:cubicBezTo>
                    <a:pt x="127861" y="14704"/>
                    <a:pt x="127611" y="14454"/>
                    <a:pt x="127611" y="14145"/>
                  </a:cubicBezTo>
                  <a:cubicBezTo>
                    <a:pt x="127611" y="13811"/>
                    <a:pt x="127861" y="13573"/>
                    <a:pt x="128171" y="13573"/>
                  </a:cubicBezTo>
                  <a:close/>
                  <a:moveTo>
                    <a:pt x="131898" y="13573"/>
                  </a:moveTo>
                  <a:cubicBezTo>
                    <a:pt x="132195" y="13573"/>
                    <a:pt x="132457" y="13823"/>
                    <a:pt x="132457" y="14145"/>
                  </a:cubicBezTo>
                  <a:cubicBezTo>
                    <a:pt x="132457" y="14442"/>
                    <a:pt x="132207" y="14704"/>
                    <a:pt x="131898" y="14704"/>
                  </a:cubicBezTo>
                  <a:cubicBezTo>
                    <a:pt x="131600" y="14704"/>
                    <a:pt x="131326" y="14454"/>
                    <a:pt x="131326" y="14145"/>
                  </a:cubicBezTo>
                  <a:cubicBezTo>
                    <a:pt x="131338" y="13823"/>
                    <a:pt x="131576" y="13573"/>
                    <a:pt x="131898" y="13573"/>
                  </a:cubicBezTo>
                  <a:close/>
                  <a:moveTo>
                    <a:pt x="3405" y="15431"/>
                  </a:moveTo>
                  <a:cubicBezTo>
                    <a:pt x="3703" y="15431"/>
                    <a:pt x="3977" y="15692"/>
                    <a:pt x="3977" y="16002"/>
                  </a:cubicBezTo>
                  <a:cubicBezTo>
                    <a:pt x="3977" y="16300"/>
                    <a:pt x="3727" y="16562"/>
                    <a:pt x="3405" y="16562"/>
                  </a:cubicBezTo>
                  <a:cubicBezTo>
                    <a:pt x="3096" y="16562"/>
                    <a:pt x="2846" y="16312"/>
                    <a:pt x="2846" y="16002"/>
                  </a:cubicBezTo>
                  <a:cubicBezTo>
                    <a:pt x="2858" y="15692"/>
                    <a:pt x="3096" y="15431"/>
                    <a:pt x="3405" y="15431"/>
                  </a:cubicBezTo>
                  <a:close/>
                  <a:moveTo>
                    <a:pt x="7132" y="15431"/>
                  </a:moveTo>
                  <a:cubicBezTo>
                    <a:pt x="7430" y="15431"/>
                    <a:pt x="7692" y="15692"/>
                    <a:pt x="7692" y="16002"/>
                  </a:cubicBezTo>
                  <a:cubicBezTo>
                    <a:pt x="7692" y="16300"/>
                    <a:pt x="7442" y="16562"/>
                    <a:pt x="7132" y="16562"/>
                  </a:cubicBezTo>
                  <a:cubicBezTo>
                    <a:pt x="6834" y="16562"/>
                    <a:pt x="6560" y="16312"/>
                    <a:pt x="6560" y="16002"/>
                  </a:cubicBezTo>
                  <a:cubicBezTo>
                    <a:pt x="6584" y="15692"/>
                    <a:pt x="6822" y="15431"/>
                    <a:pt x="7132" y="15431"/>
                  </a:cubicBezTo>
                  <a:close/>
                  <a:moveTo>
                    <a:pt x="10871" y="15431"/>
                  </a:moveTo>
                  <a:cubicBezTo>
                    <a:pt x="11168" y="15431"/>
                    <a:pt x="11430" y="15692"/>
                    <a:pt x="11430" y="16002"/>
                  </a:cubicBezTo>
                  <a:cubicBezTo>
                    <a:pt x="11430" y="16300"/>
                    <a:pt x="11180" y="16562"/>
                    <a:pt x="10871" y="16562"/>
                  </a:cubicBezTo>
                  <a:cubicBezTo>
                    <a:pt x="10573" y="16562"/>
                    <a:pt x="10299" y="16312"/>
                    <a:pt x="10299" y="16002"/>
                  </a:cubicBezTo>
                  <a:cubicBezTo>
                    <a:pt x="10299" y="15692"/>
                    <a:pt x="10549" y="15431"/>
                    <a:pt x="10871" y="15431"/>
                  </a:cubicBezTo>
                  <a:close/>
                  <a:moveTo>
                    <a:pt x="14585" y="15431"/>
                  </a:moveTo>
                  <a:cubicBezTo>
                    <a:pt x="14883" y="15431"/>
                    <a:pt x="15157" y="15692"/>
                    <a:pt x="15157" y="16002"/>
                  </a:cubicBezTo>
                  <a:cubicBezTo>
                    <a:pt x="15157" y="16300"/>
                    <a:pt x="14895" y="16562"/>
                    <a:pt x="14585" y="16562"/>
                  </a:cubicBezTo>
                  <a:cubicBezTo>
                    <a:pt x="14288" y="16562"/>
                    <a:pt x="14014" y="16312"/>
                    <a:pt x="14014" y="16002"/>
                  </a:cubicBezTo>
                  <a:cubicBezTo>
                    <a:pt x="14038" y="15692"/>
                    <a:pt x="14276" y="15431"/>
                    <a:pt x="14585" y="15431"/>
                  </a:cubicBezTo>
                  <a:close/>
                  <a:moveTo>
                    <a:pt x="18324" y="15431"/>
                  </a:moveTo>
                  <a:cubicBezTo>
                    <a:pt x="18622" y="15431"/>
                    <a:pt x="18883" y="15692"/>
                    <a:pt x="18883" y="16002"/>
                  </a:cubicBezTo>
                  <a:cubicBezTo>
                    <a:pt x="18883" y="16300"/>
                    <a:pt x="18633" y="16562"/>
                    <a:pt x="18324" y="16562"/>
                  </a:cubicBezTo>
                  <a:cubicBezTo>
                    <a:pt x="18026" y="16562"/>
                    <a:pt x="17752" y="16312"/>
                    <a:pt x="17752" y="16002"/>
                  </a:cubicBezTo>
                  <a:cubicBezTo>
                    <a:pt x="17752" y="15692"/>
                    <a:pt x="18014" y="15431"/>
                    <a:pt x="18324" y="15431"/>
                  </a:cubicBezTo>
                  <a:close/>
                  <a:moveTo>
                    <a:pt x="22039" y="15431"/>
                  </a:moveTo>
                  <a:cubicBezTo>
                    <a:pt x="22336" y="15431"/>
                    <a:pt x="22610" y="15692"/>
                    <a:pt x="22610" y="16002"/>
                  </a:cubicBezTo>
                  <a:cubicBezTo>
                    <a:pt x="22610" y="16300"/>
                    <a:pt x="22360" y="16562"/>
                    <a:pt x="22039" y="16562"/>
                  </a:cubicBezTo>
                  <a:cubicBezTo>
                    <a:pt x="21729" y="16562"/>
                    <a:pt x="21479" y="16312"/>
                    <a:pt x="21479" y="16002"/>
                  </a:cubicBezTo>
                  <a:cubicBezTo>
                    <a:pt x="21491" y="15692"/>
                    <a:pt x="21729" y="15431"/>
                    <a:pt x="22039" y="15431"/>
                  </a:cubicBezTo>
                  <a:close/>
                  <a:moveTo>
                    <a:pt x="25777" y="15431"/>
                  </a:moveTo>
                  <a:cubicBezTo>
                    <a:pt x="26075" y="15431"/>
                    <a:pt x="26349" y="15692"/>
                    <a:pt x="26349" y="16002"/>
                  </a:cubicBezTo>
                  <a:cubicBezTo>
                    <a:pt x="26349" y="16300"/>
                    <a:pt x="26087" y="16562"/>
                    <a:pt x="25777" y="16562"/>
                  </a:cubicBezTo>
                  <a:cubicBezTo>
                    <a:pt x="25468" y="16562"/>
                    <a:pt x="25206" y="16312"/>
                    <a:pt x="25206" y="16002"/>
                  </a:cubicBezTo>
                  <a:cubicBezTo>
                    <a:pt x="25218" y="15692"/>
                    <a:pt x="25468" y="15431"/>
                    <a:pt x="25777" y="15431"/>
                  </a:cubicBezTo>
                  <a:close/>
                  <a:moveTo>
                    <a:pt x="29504" y="15431"/>
                  </a:moveTo>
                  <a:cubicBezTo>
                    <a:pt x="29801" y="15431"/>
                    <a:pt x="30063" y="15692"/>
                    <a:pt x="30063" y="16002"/>
                  </a:cubicBezTo>
                  <a:cubicBezTo>
                    <a:pt x="30063" y="16300"/>
                    <a:pt x="29813" y="16562"/>
                    <a:pt x="29504" y="16562"/>
                  </a:cubicBezTo>
                  <a:cubicBezTo>
                    <a:pt x="29182" y="16562"/>
                    <a:pt x="28932" y="16312"/>
                    <a:pt x="28932" y="16002"/>
                  </a:cubicBezTo>
                  <a:cubicBezTo>
                    <a:pt x="28944" y="15692"/>
                    <a:pt x="29182" y="15431"/>
                    <a:pt x="29504" y="15431"/>
                  </a:cubicBezTo>
                  <a:close/>
                  <a:moveTo>
                    <a:pt x="33230" y="15431"/>
                  </a:moveTo>
                  <a:cubicBezTo>
                    <a:pt x="33528" y="15431"/>
                    <a:pt x="33802" y="15692"/>
                    <a:pt x="33802" y="16002"/>
                  </a:cubicBezTo>
                  <a:cubicBezTo>
                    <a:pt x="33802" y="16300"/>
                    <a:pt x="33552" y="16562"/>
                    <a:pt x="33230" y="16562"/>
                  </a:cubicBezTo>
                  <a:cubicBezTo>
                    <a:pt x="32921" y="16562"/>
                    <a:pt x="32671" y="16312"/>
                    <a:pt x="32671" y="16002"/>
                  </a:cubicBezTo>
                  <a:cubicBezTo>
                    <a:pt x="32671" y="15692"/>
                    <a:pt x="32921" y="15431"/>
                    <a:pt x="33230" y="15431"/>
                  </a:cubicBezTo>
                  <a:close/>
                  <a:moveTo>
                    <a:pt x="36957" y="15431"/>
                  </a:moveTo>
                  <a:cubicBezTo>
                    <a:pt x="37255" y="15431"/>
                    <a:pt x="37517" y="15692"/>
                    <a:pt x="37517" y="16002"/>
                  </a:cubicBezTo>
                  <a:cubicBezTo>
                    <a:pt x="37517" y="16300"/>
                    <a:pt x="37267" y="16562"/>
                    <a:pt x="36957" y="16562"/>
                  </a:cubicBezTo>
                  <a:cubicBezTo>
                    <a:pt x="36648" y="16562"/>
                    <a:pt x="36386" y="16312"/>
                    <a:pt x="36386" y="16002"/>
                  </a:cubicBezTo>
                  <a:cubicBezTo>
                    <a:pt x="36409" y="15692"/>
                    <a:pt x="36648" y="15431"/>
                    <a:pt x="36957" y="15431"/>
                  </a:cubicBezTo>
                  <a:close/>
                  <a:moveTo>
                    <a:pt x="40672" y="15431"/>
                  </a:moveTo>
                  <a:cubicBezTo>
                    <a:pt x="40970" y="15431"/>
                    <a:pt x="41243" y="15692"/>
                    <a:pt x="41243" y="16002"/>
                  </a:cubicBezTo>
                  <a:cubicBezTo>
                    <a:pt x="41243" y="16300"/>
                    <a:pt x="40993" y="16562"/>
                    <a:pt x="40672" y="16562"/>
                  </a:cubicBezTo>
                  <a:cubicBezTo>
                    <a:pt x="40374" y="16562"/>
                    <a:pt x="40112" y="16312"/>
                    <a:pt x="40112" y="16002"/>
                  </a:cubicBezTo>
                  <a:cubicBezTo>
                    <a:pt x="40124" y="15692"/>
                    <a:pt x="40362" y="15431"/>
                    <a:pt x="40672" y="15431"/>
                  </a:cubicBezTo>
                  <a:close/>
                  <a:moveTo>
                    <a:pt x="44410" y="15431"/>
                  </a:moveTo>
                  <a:cubicBezTo>
                    <a:pt x="44708" y="15431"/>
                    <a:pt x="44982" y="15692"/>
                    <a:pt x="44982" y="16002"/>
                  </a:cubicBezTo>
                  <a:cubicBezTo>
                    <a:pt x="44982" y="16300"/>
                    <a:pt x="44720" y="16562"/>
                    <a:pt x="44410" y="16562"/>
                  </a:cubicBezTo>
                  <a:cubicBezTo>
                    <a:pt x="44113" y="16562"/>
                    <a:pt x="43851" y="16312"/>
                    <a:pt x="43851" y="16002"/>
                  </a:cubicBezTo>
                  <a:cubicBezTo>
                    <a:pt x="43851" y="15692"/>
                    <a:pt x="44101" y="15431"/>
                    <a:pt x="44410" y="15431"/>
                  </a:cubicBezTo>
                  <a:close/>
                  <a:moveTo>
                    <a:pt x="48137" y="15431"/>
                  </a:moveTo>
                  <a:cubicBezTo>
                    <a:pt x="48435" y="15431"/>
                    <a:pt x="48697" y="15692"/>
                    <a:pt x="48697" y="16002"/>
                  </a:cubicBezTo>
                  <a:cubicBezTo>
                    <a:pt x="48697" y="16300"/>
                    <a:pt x="48447" y="16562"/>
                    <a:pt x="48137" y="16562"/>
                  </a:cubicBezTo>
                  <a:cubicBezTo>
                    <a:pt x="47839" y="16562"/>
                    <a:pt x="47566" y="16312"/>
                    <a:pt x="47566" y="16002"/>
                  </a:cubicBezTo>
                  <a:cubicBezTo>
                    <a:pt x="47578" y="15692"/>
                    <a:pt x="47839" y="15431"/>
                    <a:pt x="48137" y="15431"/>
                  </a:cubicBezTo>
                  <a:close/>
                  <a:moveTo>
                    <a:pt x="51864" y="15431"/>
                  </a:moveTo>
                  <a:cubicBezTo>
                    <a:pt x="52161" y="15431"/>
                    <a:pt x="52435" y="15692"/>
                    <a:pt x="52435" y="16002"/>
                  </a:cubicBezTo>
                  <a:cubicBezTo>
                    <a:pt x="52435" y="16300"/>
                    <a:pt x="52185" y="16562"/>
                    <a:pt x="51864" y="16562"/>
                  </a:cubicBezTo>
                  <a:cubicBezTo>
                    <a:pt x="51566" y="16562"/>
                    <a:pt x="51304" y="16312"/>
                    <a:pt x="51304" y="16002"/>
                  </a:cubicBezTo>
                  <a:cubicBezTo>
                    <a:pt x="51304" y="15692"/>
                    <a:pt x="51554" y="15431"/>
                    <a:pt x="51864" y="15431"/>
                  </a:cubicBezTo>
                  <a:close/>
                  <a:moveTo>
                    <a:pt x="55602" y="15431"/>
                  </a:moveTo>
                  <a:cubicBezTo>
                    <a:pt x="55900" y="15431"/>
                    <a:pt x="56174" y="15692"/>
                    <a:pt x="56174" y="16002"/>
                  </a:cubicBezTo>
                  <a:cubicBezTo>
                    <a:pt x="56174" y="16300"/>
                    <a:pt x="55912" y="16562"/>
                    <a:pt x="55602" y="16562"/>
                  </a:cubicBezTo>
                  <a:cubicBezTo>
                    <a:pt x="55293" y="16562"/>
                    <a:pt x="55043" y="16312"/>
                    <a:pt x="55043" y="16002"/>
                  </a:cubicBezTo>
                  <a:cubicBezTo>
                    <a:pt x="55043" y="15692"/>
                    <a:pt x="55293" y="15431"/>
                    <a:pt x="55602" y="15431"/>
                  </a:cubicBezTo>
                  <a:close/>
                  <a:moveTo>
                    <a:pt x="59329" y="15431"/>
                  </a:moveTo>
                  <a:cubicBezTo>
                    <a:pt x="59627" y="15431"/>
                    <a:pt x="59889" y="15692"/>
                    <a:pt x="59889" y="16002"/>
                  </a:cubicBezTo>
                  <a:cubicBezTo>
                    <a:pt x="59889" y="16300"/>
                    <a:pt x="59639" y="16562"/>
                    <a:pt x="59329" y="16562"/>
                  </a:cubicBezTo>
                  <a:cubicBezTo>
                    <a:pt x="59008" y="16562"/>
                    <a:pt x="58757" y="16312"/>
                    <a:pt x="58757" y="16002"/>
                  </a:cubicBezTo>
                  <a:cubicBezTo>
                    <a:pt x="58757" y="15692"/>
                    <a:pt x="59008" y="15431"/>
                    <a:pt x="59329" y="15431"/>
                  </a:cubicBezTo>
                  <a:close/>
                  <a:moveTo>
                    <a:pt x="63056" y="15431"/>
                  </a:moveTo>
                  <a:cubicBezTo>
                    <a:pt x="63353" y="15431"/>
                    <a:pt x="63627" y="15692"/>
                    <a:pt x="63627" y="16002"/>
                  </a:cubicBezTo>
                  <a:cubicBezTo>
                    <a:pt x="63627" y="16300"/>
                    <a:pt x="63377" y="16562"/>
                    <a:pt x="63056" y="16562"/>
                  </a:cubicBezTo>
                  <a:cubicBezTo>
                    <a:pt x="62746" y="16562"/>
                    <a:pt x="62496" y="16312"/>
                    <a:pt x="62496" y="16002"/>
                  </a:cubicBezTo>
                  <a:cubicBezTo>
                    <a:pt x="62496" y="15692"/>
                    <a:pt x="62746" y="15431"/>
                    <a:pt x="63056" y="15431"/>
                  </a:cubicBezTo>
                  <a:close/>
                  <a:moveTo>
                    <a:pt x="66782" y="15431"/>
                  </a:moveTo>
                  <a:cubicBezTo>
                    <a:pt x="67080" y="15431"/>
                    <a:pt x="67342" y="15692"/>
                    <a:pt x="67342" y="16002"/>
                  </a:cubicBezTo>
                  <a:cubicBezTo>
                    <a:pt x="67342" y="16300"/>
                    <a:pt x="67092" y="16562"/>
                    <a:pt x="66782" y="16562"/>
                  </a:cubicBezTo>
                  <a:cubicBezTo>
                    <a:pt x="66473" y="16562"/>
                    <a:pt x="66211" y="16312"/>
                    <a:pt x="66211" y="16002"/>
                  </a:cubicBezTo>
                  <a:cubicBezTo>
                    <a:pt x="66235" y="15692"/>
                    <a:pt x="66473" y="15431"/>
                    <a:pt x="66782" y="15431"/>
                  </a:cubicBezTo>
                  <a:close/>
                  <a:moveTo>
                    <a:pt x="70509" y="15431"/>
                  </a:moveTo>
                  <a:cubicBezTo>
                    <a:pt x="70807" y="15431"/>
                    <a:pt x="71080" y="15692"/>
                    <a:pt x="71080" y="16002"/>
                  </a:cubicBezTo>
                  <a:cubicBezTo>
                    <a:pt x="71080" y="16300"/>
                    <a:pt x="70830" y="16562"/>
                    <a:pt x="70509" y="16562"/>
                  </a:cubicBezTo>
                  <a:cubicBezTo>
                    <a:pt x="70199" y="16562"/>
                    <a:pt x="69949" y="16312"/>
                    <a:pt x="69949" y="16002"/>
                  </a:cubicBezTo>
                  <a:cubicBezTo>
                    <a:pt x="69949" y="15692"/>
                    <a:pt x="70199" y="15431"/>
                    <a:pt x="70509" y="15431"/>
                  </a:cubicBezTo>
                  <a:close/>
                  <a:moveTo>
                    <a:pt x="74236" y="15431"/>
                  </a:moveTo>
                  <a:cubicBezTo>
                    <a:pt x="74533" y="15431"/>
                    <a:pt x="74795" y="15692"/>
                    <a:pt x="74795" y="16002"/>
                  </a:cubicBezTo>
                  <a:cubicBezTo>
                    <a:pt x="74795" y="16300"/>
                    <a:pt x="74545" y="16562"/>
                    <a:pt x="74236" y="16562"/>
                  </a:cubicBezTo>
                  <a:cubicBezTo>
                    <a:pt x="73938" y="16562"/>
                    <a:pt x="73676" y="16312"/>
                    <a:pt x="73676" y="16002"/>
                  </a:cubicBezTo>
                  <a:cubicBezTo>
                    <a:pt x="73676" y="15692"/>
                    <a:pt x="73926" y="15431"/>
                    <a:pt x="74236" y="15431"/>
                  </a:cubicBezTo>
                  <a:close/>
                  <a:moveTo>
                    <a:pt x="77855" y="15431"/>
                  </a:moveTo>
                  <a:cubicBezTo>
                    <a:pt x="78153" y="15431"/>
                    <a:pt x="78415" y="15692"/>
                    <a:pt x="78415" y="16002"/>
                  </a:cubicBezTo>
                  <a:cubicBezTo>
                    <a:pt x="78415" y="16300"/>
                    <a:pt x="78165" y="16562"/>
                    <a:pt x="77855" y="16562"/>
                  </a:cubicBezTo>
                  <a:cubicBezTo>
                    <a:pt x="77546" y="16562"/>
                    <a:pt x="77284" y="16312"/>
                    <a:pt x="77284" y="16002"/>
                  </a:cubicBezTo>
                  <a:cubicBezTo>
                    <a:pt x="77284" y="15692"/>
                    <a:pt x="77546" y="15431"/>
                    <a:pt x="77855" y="15431"/>
                  </a:cubicBezTo>
                  <a:close/>
                  <a:moveTo>
                    <a:pt x="81570" y="15431"/>
                  </a:moveTo>
                  <a:cubicBezTo>
                    <a:pt x="81868" y="15431"/>
                    <a:pt x="82141" y="15692"/>
                    <a:pt x="82141" y="16002"/>
                  </a:cubicBezTo>
                  <a:cubicBezTo>
                    <a:pt x="82141" y="16300"/>
                    <a:pt x="81879" y="16562"/>
                    <a:pt x="81570" y="16562"/>
                  </a:cubicBezTo>
                  <a:cubicBezTo>
                    <a:pt x="81260" y="16562"/>
                    <a:pt x="81010" y="16312"/>
                    <a:pt x="81010" y="16002"/>
                  </a:cubicBezTo>
                  <a:cubicBezTo>
                    <a:pt x="81022" y="15692"/>
                    <a:pt x="81260" y="15431"/>
                    <a:pt x="81570" y="15431"/>
                  </a:cubicBezTo>
                  <a:close/>
                  <a:moveTo>
                    <a:pt x="85308" y="15431"/>
                  </a:moveTo>
                  <a:cubicBezTo>
                    <a:pt x="85606" y="15431"/>
                    <a:pt x="85880" y="15692"/>
                    <a:pt x="85880" y="16002"/>
                  </a:cubicBezTo>
                  <a:cubicBezTo>
                    <a:pt x="85880" y="16300"/>
                    <a:pt x="85618" y="16562"/>
                    <a:pt x="85308" y="16562"/>
                  </a:cubicBezTo>
                  <a:cubicBezTo>
                    <a:pt x="84999" y="16562"/>
                    <a:pt x="84749" y="16312"/>
                    <a:pt x="84749" y="16002"/>
                  </a:cubicBezTo>
                  <a:cubicBezTo>
                    <a:pt x="84749" y="15692"/>
                    <a:pt x="84999" y="15431"/>
                    <a:pt x="85308" y="15431"/>
                  </a:cubicBezTo>
                  <a:close/>
                  <a:moveTo>
                    <a:pt x="89035" y="15431"/>
                  </a:moveTo>
                  <a:cubicBezTo>
                    <a:pt x="89333" y="15431"/>
                    <a:pt x="89595" y="15692"/>
                    <a:pt x="89595" y="16002"/>
                  </a:cubicBezTo>
                  <a:cubicBezTo>
                    <a:pt x="89595" y="16300"/>
                    <a:pt x="89345" y="16562"/>
                    <a:pt x="89035" y="16562"/>
                  </a:cubicBezTo>
                  <a:cubicBezTo>
                    <a:pt x="88714" y="16562"/>
                    <a:pt x="88464" y="16312"/>
                    <a:pt x="88464" y="16002"/>
                  </a:cubicBezTo>
                  <a:cubicBezTo>
                    <a:pt x="88475" y="15692"/>
                    <a:pt x="88714" y="15431"/>
                    <a:pt x="89035" y="15431"/>
                  </a:cubicBezTo>
                  <a:close/>
                  <a:moveTo>
                    <a:pt x="92762" y="15431"/>
                  </a:moveTo>
                  <a:cubicBezTo>
                    <a:pt x="93059" y="15431"/>
                    <a:pt x="93333" y="15692"/>
                    <a:pt x="93333" y="16002"/>
                  </a:cubicBezTo>
                  <a:cubicBezTo>
                    <a:pt x="93333" y="16300"/>
                    <a:pt x="93071" y="16562"/>
                    <a:pt x="92762" y="16562"/>
                  </a:cubicBezTo>
                  <a:cubicBezTo>
                    <a:pt x="92452" y="16562"/>
                    <a:pt x="92202" y="16312"/>
                    <a:pt x="92202" y="16002"/>
                  </a:cubicBezTo>
                  <a:cubicBezTo>
                    <a:pt x="92202" y="15692"/>
                    <a:pt x="92452" y="15431"/>
                    <a:pt x="92762" y="15431"/>
                  </a:cubicBezTo>
                  <a:close/>
                  <a:moveTo>
                    <a:pt x="96488" y="15431"/>
                  </a:moveTo>
                  <a:cubicBezTo>
                    <a:pt x="96786" y="15431"/>
                    <a:pt x="97048" y="15692"/>
                    <a:pt x="97048" y="16002"/>
                  </a:cubicBezTo>
                  <a:cubicBezTo>
                    <a:pt x="97048" y="16300"/>
                    <a:pt x="96798" y="16562"/>
                    <a:pt x="96488" y="16562"/>
                  </a:cubicBezTo>
                  <a:cubicBezTo>
                    <a:pt x="96191" y="16562"/>
                    <a:pt x="95917" y="16312"/>
                    <a:pt x="95917" y="16002"/>
                  </a:cubicBezTo>
                  <a:cubicBezTo>
                    <a:pt x="95917" y="15692"/>
                    <a:pt x="96179" y="15431"/>
                    <a:pt x="96488" y="15431"/>
                  </a:cubicBezTo>
                  <a:close/>
                  <a:moveTo>
                    <a:pt x="100203" y="15431"/>
                  </a:moveTo>
                  <a:cubicBezTo>
                    <a:pt x="100501" y="15431"/>
                    <a:pt x="100775" y="15692"/>
                    <a:pt x="100775" y="16002"/>
                  </a:cubicBezTo>
                  <a:cubicBezTo>
                    <a:pt x="100775" y="16300"/>
                    <a:pt x="100513" y="16562"/>
                    <a:pt x="100203" y="16562"/>
                  </a:cubicBezTo>
                  <a:cubicBezTo>
                    <a:pt x="99905" y="16562"/>
                    <a:pt x="99644" y="16312"/>
                    <a:pt x="99644" y="16002"/>
                  </a:cubicBezTo>
                  <a:cubicBezTo>
                    <a:pt x="99655" y="15692"/>
                    <a:pt x="99894" y="15431"/>
                    <a:pt x="100203" y="15431"/>
                  </a:cubicBezTo>
                  <a:close/>
                  <a:moveTo>
                    <a:pt x="103942" y="15431"/>
                  </a:moveTo>
                  <a:cubicBezTo>
                    <a:pt x="104239" y="15431"/>
                    <a:pt x="104513" y="15692"/>
                    <a:pt x="104513" y="16002"/>
                  </a:cubicBezTo>
                  <a:cubicBezTo>
                    <a:pt x="104513" y="16300"/>
                    <a:pt x="104251" y="16562"/>
                    <a:pt x="103942" y="16562"/>
                  </a:cubicBezTo>
                  <a:cubicBezTo>
                    <a:pt x="103644" y="16562"/>
                    <a:pt x="103382" y="16312"/>
                    <a:pt x="103382" y="16002"/>
                  </a:cubicBezTo>
                  <a:cubicBezTo>
                    <a:pt x="103382" y="15692"/>
                    <a:pt x="103632" y="15431"/>
                    <a:pt x="103942" y="15431"/>
                  </a:cubicBezTo>
                  <a:close/>
                  <a:moveTo>
                    <a:pt x="107668" y="15431"/>
                  </a:moveTo>
                  <a:cubicBezTo>
                    <a:pt x="107966" y="15431"/>
                    <a:pt x="108228" y="15692"/>
                    <a:pt x="108228" y="16002"/>
                  </a:cubicBezTo>
                  <a:cubicBezTo>
                    <a:pt x="108228" y="16300"/>
                    <a:pt x="107978" y="16562"/>
                    <a:pt x="107668" y="16562"/>
                  </a:cubicBezTo>
                  <a:cubicBezTo>
                    <a:pt x="107371" y="16562"/>
                    <a:pt x="107097" y="16312"/>
                    <a:pt x="107097" y="16002"/>
                  </a:cubicBezTo>
                  <a:cubicBezTo>
                    <a:pt x="107109" y="15692"/>
                    <a:pt x="107347" y="15431"/>
                    <a:pt x="107668" y="15431"/>
                  </a:cubicBezTo>
                  <a:close/>
                  <a:moveTo>
                    <a:pt x="111395" y="15431"/>
                  </a:moveTo>
                  <a:cubicBezTo>
                    <a:pt x="111693" y="15431"/>
                    <a:pt x="111967" y="15692"/>
                    <a:pt x="111967" y="16002"/>
                  </a:cubicBezTo>
                  <a:cubicBezTo>
                    <a:pt x="111967" y="16300"/>
                    <a:pt x="111705" y="16562"/>
                    <a:pt x="111395" y="16562"/>
                  </a:cubicBezTo>
                  <a:cubicBezTo>
                    <a:pt x="111085" y="16562"/>
                    <a:pt x="110835" y="16312"/>
                    <a:pt x="110835" y="16002"/>
                  </a:cubicBezTo>
                  <a:cubicBezTo>
                    <a:pt x="110835" y="15692"/>
                    <a:pt x="111085" y="15431"/>
                    <a:pt x="111395" y="15431"/>
                  </a:cubicBezTo>
                  <a:close/>
                  <a:moveTo>
                    <a:pt x="115122" y="15431"/>
                  </a:moveTo>
                  <a:cubicBezTo>
                    <a:pt x="115419" y="15431"/>
                    <a:pt x="115681" y="15692"/>
                    <a:pt x="115681" y="16002"/>
                  </a:cubicBezTo>
                  <a:cubicBezTo>
                    <a:pt x="115681" y="16300"/>
                    <a:pt x="115431" y="16562"/>
                    <a:pt x="115122" y="16562"/>
                  </a:cubicBezTo>
                  <a:cubicBezTo>
                    <a:pt x="114812" y="16562"/>
                    <a:pt x="114550" y="16312"/>
                    <a:pt x="114550" y="16002"/>
                  </a:cubicBezTo>
                  <a:cubicBezTo>
                    <a:pt x="114574" y="15692"/>
                    <a:pt x="114812" y="15431"/>
                    <a:pt x="115122" y="15431"/>
                  </a:cubicBezTo>
                  <a:close/>
                  <a:moveTo>
                    <a:pt x="118860" y="15431"/>
                  </a:moveTo>
                  <a:cubicBezTo>
                    <a:pt x="119158" y="15431"/>
                    <a:pt x="119420" y="15692"/>
                    <a:pt x="119420" y="16002"/>
                  </a:cubicBezTo>
                  <a:cubicBezTo>
                    <a:pt x="119420" y="16300"/>
                    <a:pt x="119170" y="16562"/>
                    <a:pt x="118860" y="16562"/>
                  </a:cubicBezTo>
                  <a:cubicBezTo>
                    <a:pt x="118539" y="16562"/>
                    <a:pt x="118289" y="16312"/>
                    <a:pt x="118289" y="16002"/>
                  </a:cubicBezTo>
                  <a:cubicBezTo>
                    <a:pt x="118289" y="15692"/>
                    <a:pt x="118539" y="15431"/>
                    <a:pt x="118860" y="15431"/>
                  </a:cubicBezTo>
                  <a:close/>
                  <a:moveTo>
                    <a:pt x="122575" y="15431"/>
                  </a:moveTo>
                  <a:cubicBezTo>
                    <a:pt x="122873" y="15431"/>
                    <a:pt x="123146" y="15692"/>
                    <a:pt x="123146" y="16002"/>
                  </a:cubicBezTo>
                  <a:cubicBezTo>
                    <a:pt x="123146" y="16300"/>
                    <a:pt x="122885" y="16562"/>
                    <a:pt x="122575" y="16562"/>
                  </a:cubicBezTo>
                  <a:cubicBezTo>
                    <a:pt x="122265" y="16562"/>
                    <a:pt x="122015" y="16312"/>
                    <a:pt x="122015" y="16002"/>
                  </a:cubicBezTo>
                  <a:cubicBezTo>
                    <a:pt x="122027" y="15692"/>
                    <a:pt x="122277" y="15431"/>
                    <a:pt x="122575" y="15431"/>
                  </a:cubicBezTo>
                  <a:close/>
                  <a:moveTo>
                    <a:pt x="126314" y="15431"/>
                  </a:moveTo>
                  <a:cubicBezTo>
                    <a:pt x="126611" y="15431"/>
                    <a:pt x="126873" y="15692"/>
                    <a:pt x="126873" y="16002"/>
                  </a:cubicBezTo>
                  <a:cubicBezTo>
                    <a:pt x="126873" y="16300"/>
                    <a:pt x="126623" y="16562"/>
                    <a:pt x="126314" y="16562"/>
                  </a:cubicBezTo>
                  <a:cubicBezTo>
                    <a:pt x="126004" y="16562"/>
                    <a:pt x="125742" y="16312"/>
                    <a:pt x="125742" y="16002"/>
                  </a:cubicBezTo>
                  <a:cubicBezTo>
                    <a:pt x="125742" y="15692"/>
                    <a:pt x="126004" y="15431"/>
                    <a:pt x="126314" y="15431"/>
                  </a:cubicBezTo>
                  <a:close/>
                  <a:moveTo>
                    <a:pt x="130028" y="15431"/>
                  </a:moveTo>
                  <a:cubicBezTo>
                    <a:pt x="130326" y="15431"/>
                    <a:pt x="130600" y="15692"/>
                    <a:pt x="130600" y="16002"/>
                  </a:cubicBezTo>
                  <a:cubicBezTo>
                    <a:pt x="130600" y="16300"/>
                    <a:pt x="130350" y="16562"/>
                    <a:pt x="130028" y="16562"/>
                  </a:cubicBezTo>
                  <a:cubicBezTo>
                    <a:pt x="129731" y="16562"/>
                    <a:pt x="129469" y="16312"/>
                    <a:pt x="129469" y="16002"/>
                  </a:cubicBezTo>
                  <a:cubicBezTo>
                    <a:pt x="129469" y="15692"/>
                    <a:pt x="129719" y="15431"/>
                    <a:pt x="130028" y="15431"/>
                  </a:cubicBezTo>
                  <a:close/>
                  <a:moveTo>
                    <a:pt x="133767" y="15431"/>
                  </a:moveTo>
                  <a:cubicBezTo>
                    <a:pt x="134065" y="15431"/>
                    <a:pt x="134326" y="15692"/>
                    <a:pt x="134326" y="16002"/>
                  </a:cubicBezTo>
                  <a:cubicBezTo>
                    <a:pt x="134326" y="16300"/>
                    <a:pt x="134076" y="16562"/>
                    <a:pt x="133767" y="16562"/>
                  </a:cubicBezTo>
                  <a:cubicBezTo>
                    <a:pt x="133469" y="16562"/>
                    <a:pt x="133207" y="16312"/>
                    <a:pt x="133207" y="16002"/>
                  </a:cubicBezTo>
                  <a:cubicBezTo>
                    <a:pt x="133207" y="15692"/>
                    <a:pt x="133457" y="15431"/>
                    <a:pt x="133767" y="15431"/>
                  </a:cubicBezTo>
                  <a:close/>
                  <a:moveTo>
                    <a:pt x="1548" y="17300"/>
                  </a:moveTo>
                  <a:cubicBezTo>
                    <a:pt x="1846" y="17300"/>
                    <a:pt x="2119" y="17550"/>
                    <a:pt x="2119" y="17859"/>
                  </a:cubicBezTo>
                  <a:cubicBezTo>
                    <a:pt x="2119" y="18157"/>
                    <a:pt x="1858" y="18431"/>
                    <a:pt x="1548" y="18431"/>
                  </a:cubicBezTo>
                  <a:cubicBezTo>
                    <a:pt x="1238" y="18431"/>
                    <a:pt x="988" y="18169"/>
                    <a:pt x="988" y="17859"/>
                  </a:cubicBezTo>
                  <a:cubicBezTo>
                    <a:pt x="988" y="17550"/>
                    <a:pt x="1238" y="17300"/>
                    <a:pt x="1548" y="17300"/>
                  </a:cubicBezTo>
                  <a:close/>
                  <a:moveTo>
                    <a:pt x="5287" y="17300"/>
                  </a:moveTo>
                  <a:cubicBezTo>
                    <a:pt x="5596" y="17300"/>
                    <a:pt x="5846" y="17550"/>
                    <a:pt x="5846" y="17859"/>
                  </a:cubicBezTo>
                  <a:cubicBezTo>
                    <a:pt x="5846" y="18169"/>
                    <a:pt x="5596" y="18431"/>
                    <a:pt x="5287" y="18431"/>
                  </a:cubicBezTo>
                  <a:cubicBezTo>
                    <a:pt x="4977" y="18431"/>
                    <a:pt x="4715" y="18169"/>
                    <a:pt x="4715" y="17859"/>
                  </a:cubicBezTo>
                  <a:cubicBezTo>
                    <a:pt x="4715" y="17550"/>
                    <a:pt x="4977" y="17300"/>
                    <a:pt x="5287" y="17300"/>
                  </a:cubicBezTo>
                  <a:close/>
                  <a:moveTo>
                    <a:pt x="9001" y="17300"/>
                  </a:moveTo>
                  <a:cubicBezTo>
                    <a:pt x="9299" y="17300"/>
                    <a:pt x="9573" y="17550"/>
                    <a:pt x="9573" y="17859"/>
                  </a:cubicBezTo>
                  <a:cubicBezTo>
                    <a:pt x="9573" y="18157"/>
                    <a:pt x="9323" y="18431"/>
                    <a:pt x="9001" y="18431"/>
                  </a:cubicBezTo>
                  <a:cubicBezTo>
                    <a:pt x="8704" y="18431"/>
                    <a:pt x="8442" y="18169"/>
                    <a:pt x="8442" y="17859"/>
                  </a:cubicBezTo>
                  <a:cubicBezTo>
                    <a:pt x="8442" y="17550"/>
                    <a:pt x="8692" y="17300"/>
                    <a:pt x="9001" y="17300"/>
                  </a:cubicBezTo>
                  <a:close/>
                  <a:moveTo>
                    <a:pt x="12728" y="17300"/>
                  </a:moveTo>
                  <a:cubicBezTo>
                    <a:pt x="13037" y="17300"/>
                    <a:pt x="13288" y="17550"/>
                    <a:pt x="13288" y="17859"/>
                  </a:cubicBezTo>
                  <a:cubicBezTo>
                    <a:pt x="13288" y="18169"/>
                    <a:pt x="13037" y="18431"/>
                    <a:pt x="12728" y="18431"/>
                  </a:cubicBezTo>
                  <a:cubicBezTo>
                    <a:pt x="12418" y="18431"/>
                    <a:pt x="12156" y="18169"/>
                    <a:pt x="12156" y="17859"/>
                  </a:cubicBezTo>
                  <a:cubicBezTo>
                    <a:pt x="12156" y="17550"/>
                    <a:pt x="12418" y="17300"/>
                    <a:pt x="12728" y="17300"/>
                  </a:cubicBezTo>
                  <a:close/>
                  <a:moveTo>
                    <a:pt x="16466" y="17300"/>
                  </a:moveTo>
                  <a:cubicBezTo>
                    <a:pt x="16764" y="17300"/>
                    <a:pt x="17026" y="17550"/>
                    <a:pt x="17026" y="17859"/>
                  </a:cubicBezTo>
                  <a:cubicBezTo>
                    <a:pt x="17026" y="18157"/>
                    <a:pt x="16776" y="18431"/>
                    <a:pt x="16466" y="18431"/>
                  </a:cubicBezTo>
                  <a:cubicBezTo>
                    <a:pt x="16169" y="18431"/>
                    <a:pt x="15895" y="18169"/>
                    <a:pt x="15895" y="17859"/>
                  </a:cubicBezTo>
                  <a:cubicBezTo>
                    <a:pt x="15895" y="17550"/>
                    <a:pt x="16145" y="17300"/>
                    <a:pt x="16466" y="17300"/>
                  </a:cubicBezTo>
                  <a:close/>
                  <a:moveTo>
                    <a:pt x="20181" y="17300"/>
                  </a:moveTo>
                  <a:cubicBezTo>
                    <a:pt x="20491" y="17300"/>
                    <a:pt x="20753" y="17550"/>
                    <a:pt x="20753" y="17859"/>
                  </a:cubicBezTo>
                  <a:cubicBezTo>
                    <a:pt x="20753" y="18169"/>
                    <a:pt x="20491" y="18431"/>
                    <a:pt x="20181" y="18431"/>
                  </a:cubicBezTo>
                  <a:cubicBezTo>
                    <a:pt x="19872" y="18431"/>
                    <a:pt x="19622" y="18169"/>
                    <a:pt x="19622" y="17859"/>
                  </a:cubicBezTo>
                  <a:cubicBezTo>
                    <a:pt x="19622" y="17550"/>
                    <a:pt x="19872" y="17300"/>
                    <a:pt x="20181" y="17300"/>
                  </a:cubicBezTo>
                  <a:close/>
                  <a:moveTo>
                    <a:pt x="23920" y="17300"/>
                  </a:moveTo>
                  <a:cubicBezTo>
                    <a:pt x="24217" y="17300"/>
                    <a:pt x="24479" y="17550"/>
                    <a:pt x="24479" y="17859"/>
                  </a:cubicBezTo>
                  <a:cubicBezTo>
                    <a:pt x="24479" y="18157"/>
                    <a:pt x="24229" y="18431"/>
                    <a:pt x="23920" y="18431"/>
                  </a:cubicBezTo>
                  <a:cubicBezTo>
                    <a:pt x="23610" y="18431"/>
                    <a:pt x="23348" y="18169"/>
                    <a:pt x="23348" y="17859"/>
                  </a:cubicBezTo>
                  <a:cubicBezTo>
                    <a:pt x="23348" y="17550"/>
                    <a:pt x="23610" y="17300"/>
                    <a:pt x="23920" y="17300"/>
                  </a:cubicBezTo>
                  <a:close/>
                  <a:moveTo>
                    <a:pt x="27635" y="17300"/>
                  </a:moveTo>
                  <a:cubicBezTo>
                    <a:pt x="27956" y="17300"/>
                    <a:pt x="28206" y="17550"/>
                    <a:pt x="28206" y="17859"/>
                  </a:cubicBezTo>
                  <a:cubicBezTo>
                    <a:pt x="28206" y="18169"/>
                    <a:pt x="27956" y="18431"/>
                    <a:pt x="27635" y="18431"/>
                  </a:cubicBezTo>
                  <a:cubicBezTo>
                    <a:pt x="27325" y="18431"/>
                    <a:pt x="27075" y="18169"/>
                    <a:pt x="27075" y="17859"/>
                  </a:cubicBezTo>
                  <a:cubicBezTo>
                    <a:pt x="27075" y="17550"/>
                    <a:pt x="27325" y="17300"/>
                    <a:pt x="27635" y="17300"/>
                  </a:cubicBezTo>
                  <a:close/>
                  <a:moveTo>
                    <a:pt x="31373" y="17300"/>
                  </a:moveTo>
                  <a:cubicBezTo>
                    <a:pt x="31671" y="17300"/>
                    <a:pt x="31945" y="17550"/>
                    <a:pt x="31945" y="17859"/>
                  </a:cubicBezTo>
                  <a:cubicBezTo>
                    <a:pt x="31945" y="18157"/>
                    <a:pt x="31683" y="18431"/>
                    <a:pt x="31373" y="18431"/>
                  </a:cubicBezTo>
                  <a:cubicBezTo>
                    <a:pt x="31064" y="18431"/>
                    <a:pt x="30814" y="18169"/>
                    <a:pt x="30814" y="17859"/>
                  </a:cubicBezTo>
                  <a:cubicBezTo>
                    <a:pt x="30814" y="17550"/>
                    <a:pt x="31064" y="17300"/>
                    <a:pt x="31373" y="17300"/>
                  </a:cubicBezTo>
                  <a:close/>
                  <a:moveTo>
                    <a:pt x="35100" y="17300"/>
                  </a:moveTo>
                  <a:cubicBezTo>
                    <a:pt x="35409" y="17300"/>
                    <a:pt x="35659" y="17550"/>
                    <a:pt x="35659" y="17859"/>
                  </a:cubicBezTo>
                  <a:cubicBezTo>
                    <a:pt x="35659" y="18169"/>
                    <a:pt x="35409" y="18431"/>
                    <a:pt x="35100" y="18431"/>
                  </a:cubicBezTo>
                  <a:cubicBezTo>
                    <a:pt x="34778" y="18431"/>
                    <a:pt x="34528" y="18169"/>
                    <a:pt x="34528" y="17859"/>
                  </a:cubicBezTo>
                  <a:cubicBezTo>
                    <a:pt x="34528" y="17550"/>
                    <a:pt x="34778" y="17300"/>
                    <a:pt x="35100" y="17300"/>
                  </a:cubicBezTo>
                  <a:close/>
                  <a:moveTo>
                    <a:pt x="38815" y="17300"/>
                  </a:moveTo>
                  <a:cubicBezTo>
                    <a:pt x="39112" y="17300"/>
                    <a:pt x="39386" y="17550"/>
                    <a:pt x="39386" y="17859"/>
                  </a:cubicBezTo>
                  <a:cubicBezTo>
                    <a:pt x="39386" y="18157"/>
                    <a:pt x="39124" y="18431"/>
                    <a:pt x="38815" y="18431"/>
                  </a:cubicBezTo>
                  <a:cubicBezTo>
                    <a:pt x="38517" y="18431"/>
                    <a:pt x="38255" y="18169"/>
                    <a:pt x="38255" y="17859"/>
                  </a:cubicBezTo>
                  <a:cubicBezTo>
                    <a:pt x="38267" y="17550"/>
                    <a:pt x="38505" y="17300"/>
                    <a:pt x="38815" y="17300"/>
                  </a:cubicBezTo>
                  <a:close/>
                  <a:moveTo>
                    <a:pt x="42553" y="17300"/>
                  </a:moveTo>
                  <a:cubicBezTo>
                    <a:pt x="42863" y="17300"/>
                    <a:pt x="43113" y="17550"/>
                    <a:pt x="43113" y="17859"/>
                  </a:cubicBezTo>
                  <a:cubicBezTo>
                    <a:pt x="43113" y="18169"/>
                    <a:pt x="42863" y="18431"/>
                    <a:pt x="42553" y="18431"/>
                  </a:cubicBezTo>
                  <a:cubicBezTo>
                    <a:pt x="42232" y="18431"/>
                    <a:pt x="41982" y="18169"/>
                    <a:pt x="41982" y="17859"/>
                  </a:cubicBezTo>
                  <a:cubicBezTo>
                    <a:pt x="41982" y="17550"/>
                    <a:pt x="42244" y="17300"/>
                    <a:pt x="42553" y="17300"/>
                  </a:cubicBezTo>
                  <a:close/>
                  <a:moveTo>
                    <a:pt x="46268" y="17300"/>
                  </a:moveTo>
                  <a:cubicBezTo>
                    <a:pt x="46565" y="17300"/>
                    <a:pt x="46839" y="17550"/>
                    <a:pt x="46839" y="17859"/>
                  </a:cubicBezTo>
                  <a:cubicBezTo>
                    <a:pt x="46839" y="18157"/>
                    <a:pt x="46589" y="18431"/>
                    <a:pt x="46268" y="18431"/>
                  </a:cubicBezTo>
                  <a:cubicBezTo>
                    <a:pt x="45970" y="18431"/>
                    <a:pt x="45708" y="18169"/>
                    <a:pt x="45708" y="17859"/>
                  </a:cubicBezTo>
                  <a:cubicBezTo>
                    <a:pt x="45720" y="17550"/>
                    <a:pt x="45958" y="17300"/>
                    <a:pt x="46268" y="17300"/>
                  </a:cubicBezTo>
                  <a:close/>
                  <a:moveTo>
                    <a:pt x="50006" y="17300"/>
                  </a:moveTo>
                  <a:cubicBezTo>
                    <a:pt x="50316" y="17300"/>
                    <a:pt x="50578" y="17550"/>
                    <a:pt x="50578" y="17859"/>
                  </a:cubicBezTo>
                  <a:cubicBezTo>
                    <a:pt x="50578" y="18169"/>
                    <a:pt x="50316" y="18431"/>
                    <a:pt x="50006" y="18431"/>
                  </a:cubicBezTo>
                  <a:cubicBezTo>
                    <a:pt x="49697" y="18431"/>
                    <a:pt x="49447" y="18169"/>
                    <a:pt x="49447" y="17859"/>
                  </a:cubicBezTo>
                  <a:cubicBezTo>
                    <a:pt x="49447" y="17550"/>
                    <a:pt x="49697" y="17300"/>
                    <a:pt x="50006" y="17300"/>
                  </a:cubicBezTo>
                  <a:close/>
                  <a:moveTo>
                    <a:pt x="53733" y="17300"/>
                  </a:moveTo>
                  <a:cubicBezTo>
                    <a:pt x="54031" y="17300"/>
                    <a:pt x="54293" y="17550"/>
                    <a:pt x="54293" y="17859"/>
                  </a:cubicBezTo>
                  <a:cubicBezTo>
                    <a:pt x="54293" y="18157"/>
                    <a:pt x="54043" y="18431"/>
                    <a:pt x="53733" y="18431"/>
                  </a:cubicBezTo>
                  <a:cubicBezTo>
                    <a:pt x="53412" y="18431"/>
                    <a:pt x="53162" y="18169"/>
                    <a:pt x="53162" y="17859"/>
                  </a:cubicBezTo>
                  <a:cubicBezTo>
                    <a:pt x="53173" y="17550"/>
                    <a:pt x="53412" y="17300"/>
                    <a:pt x="53733" y="17300"/>
                  </a:cubicBezTo>
                  <a:close/>
                  <a:moveTo>
                    <a:pt x="57460" y="17300"/>
                  </a:moveTo>
                  <a:cubicBezTo>
                    <a:pt x="57781" y="17300"/>
                    <a:pt x="58031" y="17550"/>
                    <a:pt x="58031" y="17859"/>
                  </a:cubicBezTo>
                  <a:cubicBezTo>
                    <a:pt x="58031" y="18169"/>
                    <a:pt x="57781" y="18431"/>
                    <a:pt x="57460" y="18431"/>
                  </a:cubicBezTo>
                  <a:cubicBezTo>
                    <a:pt x="57150" y="18431"/>
                    <a:pt x="56900" y="18169"/>
                    <a:pt x="56900" y="17859"/>
                  </a:cubicBezTo>
                  <a:cubicBezTo>
                    <a:pt x="56900" y="17550"/>
                    <a:pt x="57150" y="17300"/>
                    <a:pt x="57460" y="17300"/>
                  </a:cubicBezTo>
                  <a:close/>
                  <a:moveTo>
                    <a:pt x="61186" y="17300"/>
                  </a:moveTo>
                  <a:cubicBezTo>
                    <a:pt x="61484" y="17300"/>
                    <a:pt x="61746" y="17550"/>
                    <a:pt x="61746" y="17859"/>
                  </a:cubicBezTo>
                  <a:cubicBezTo>
                    <a:pt x="61746" y="18157"/>
                    <a:pt x="61496" y="18431"/>
                    <a:pt x="61186" y="18431"/>
                  </a:cubicBezTo>
                  <a:cubicBezTo>
                    <a:pt x="60877" y="18431"/>
                    <a:pt x="60615" y="18169"/>
                    <a:pt x="60615" y="17859"/>
                  </a:cubicBezTo>
                  <a:cubicBezTo>
                    <a:pt x="60639" y="17550"/>
                    <a:pt x="60877" y="17300"/>
                    <a:pt x="61186" y="17300"/>
                  </a:cubicBezTo>
                  <a:close/>
                  <a:moveTo>
                    <a:pt x="64925" y="17300"/>
                  </a:moveTo>
                  <a:cubicBezTo>
                    <a:pt x="65234" y="17300"/>
                    <a:pt x="65485" y="17550"/>
                    <a:pt x="65485" y="17859"/>
                  </a:cubicBezTo>
                  <a:cubicBezTo>
                    <a:pt x="65485" y="18169"/>
                    <a:pt x="65234" y="18431"/>
                    <a:pt x="64925" y="18431"/>
                  </a:cubicBezTo>
                  <a:cubicBezTo>
                    <a:pt x="64603" y="18431"/>
                    <a:pt x="64353" y="18169"/>
                    <a:pt x="64353" y="17859"/>
                  </a:cubicBezTo>
                  <a:cubicBezTo>
                    <a:pt x="64353" y="17550"/>
                    <a:pt x="64603" y="17300"/>
                    <a:pt x="64925" y="17300"/>
                  </a:cubicBezTo>
                  <a:close/>
                  <a:moveTo>
                    <a:pt x="68640" y="17300"/>
                  </a:moveTo>
                  <a:cubicBezTo>
                    <a:pt x="68937" y="17300"/>
                    <a:pt x="69211" y="17550"/>
                    <a:pt x="69211" y="17859"/>
                  </a:cubicBezTo>
                  <a:cubicBezTo>
                    <a:pt x="69211" y="18157"/>
                    <a:pt x="68949" y="18431"/>
                    <a:pt x="68640" y="18431"/>
                  </a:cubicBezTo>
                  <a:cubicBezTo>
                    <a:pt x="68330" y="18431"/>
                    <a:pt x="68080" y="18169"/>
                    <a:pt x="68080" y="17859"/>
                  </a:cubicBezTo>
                  <a:cubicBezTo>
                    <a:pt x="68092" y="17550"/>
                    <a:pt x="68330" y="17300"/>
                    <a:pt x="68640" y="17300"/>
                  </a:cubicBezTo>
                  <a:close/>
                  <a:moveTo>
                    <a:pt x="72366" y="17300"/>
                  </a:moveTo>
                  <a:cubicBezTo>
                    <a:pt x="72676" y="17300"/>
                    <a:pt x="72926" y="17550"/>
                    <a:pt x="72926" y="17859"/>
                  </a:cubicBezTo>
                  <a:cubicBezTo>
                    <a:pt x="72926" y="18169"/>
                    <a:pt x="72676" y="18431"/>
                    <a:pt x="72366" y="18431"/>
                  </a:cubicBezTo>
                  <a:cubicBezTo>
                    <a:pt x="72045" y="18431"/>
                    <a:pt x="71795" y="18169"/>
                    <a:pt x="71795" y="17859"/>
                  </a:cubicBezTo>
                  <a:cubicBezTo>
                    <a:pt x="71795" y="17550"/>
                    <a:pt x="72069" y="17300"/>
                    <a:pt x="72366" y="17300"/>
                  </a:cubicBezTo>
                  <a:close/>
                  <a:moveTo>
                    <a:pt x="76093" y="17300"/>
                  </a:moveTo>
                  <a:cubicBezTo>
                    <a:pt x="76391" y="17300"/>
                    <a:pt x="76664" y="17550"/>
                    <a:pt x="76664" y="17859"/>
                  </a:cubicBezTo>
                  <a:cubicBezTo>
                    <a:pt x="76664" y="18157"/>
                    <a:pt x="76403" y="18431"/>
                    <a:pt x="76093" y="18431"/>
                  </a:cubicBezTo>
                  <a:cubicBezTo>
                    <a:pt x="75795" y="18431"/>
                    <a:pt x="75533" y="18169"/>
                    <a:pt x="75533" y="17859"/>
                  </a:cubicBezTo>
                  <a:cubicBezTo>
                    <a:pt x="75533" y="17550"/>
                    <a:pt x="75783" y="17300"/>
                    <a:pt x="76093" y="17300"/>
                  </a:cubicBezTo>
                  <a:close/>
                  <a:moveTo>
                    <a:pt x="79712" y="17300"/>
                  </a:moveTo>
                  <a:cubicBezTo>
                    <a:pt x="80010" y="17300"/>
                    <a:pt x="80284" y="17550"/>
                    <a:pt x="80284" y="17859"/>
                  </a:cubicBezTo>
                  <a:cubicBezTo>
                    <a:pt x="80284" y="18157"/>
                    <a:pt x="80022" y="18431"/>
                    <a:pt x="79712" y="18431"/>
                  </a:cubicBezTo>
                  <a:cubicBezTo>
                    <a:pt x="79403" y="18431"/>
                    <a:pt x="79153" y="18169"/>
                    <a:pt x="79153" y="17859"/>
                  </a:cubicBezTo>
                  <a:cubicBezTo>
                    <a:pt x="79165" y="17550"/>
                    <a:pt x="79403" y="17300"/>
                    <a:pt x="79712" y="17300"/>
                  </a:cubicBezTo>
                  <a:close/>
                  <a:moveTo>
                    <a:pt x="83451" y="17300"/>
                  </a:moveTo>
                  <a:cubicBezTo>
                    <a:pt x="83761" y="17300"/>
                    <a:pt x="84011" y="17550"/>
                    <a:pt x="84011" y="17859"/>
                  </a:cubicBezTo>
                  <a:cubicBezTo>
                    <a:pt x="84011" y="18169"/>
                    <a:pt x="83761" y="18431"/>
                    <a:pt x="83451" y="18431"/>
                  </a:cubicBezTo>
                  <a:cubicBezTo>
                    <a:pt x="83141" y="18431"/>
                    <a:pt x="82880" y="18169"/>
                    <a:pt x="82880" y="17859"/>
                  </a:cubicBezTo>
                  <a:cubicBezTo>
                    <a:pt x="82880" y="17550"/>
                    <a:pt x="83141" y="17300"/>
                    <a:pt x="83451" y="17300"/>
                  </a:cubicBezTo>
                  <a:close/>
                  <a:moveTo>
                    <a:pt x="87166" y="17300"/>
                  </a:moveTo>
                  <a:cubicBezTo>
                    <a:pt x="87463" y="17300"/>
                    <a:pt x="87737" y="17550"/>
                    <a:pt x="87737" y="17859"/>
                  </a:cubicBezTo>
                  <a:cubicBezTo>
                    <a:pt x="87737" y="18157"/>
                    <a:pt x="87475" y="18431"/>
                    <a:pt x="87166" y="18431"/>
                  </a:cubicBezTo>
                  <a:cubicBezTo>
                    <a:pt x="86856" y="18431"/>
                    <a:pt x="86606" y="18169"/>
                    <a:pt x="86606" y="17859"/>
                  </a:cubicBezTo>
                  <a:cubicBezTo>
                    <a:pt x="86618" y="17550"/>
                    <a:pt x="86856" y="17300"/>
                    <a:pt x="87166" y="17300"/>
                  </a:cubicBezTo>
                  <a:close/>
                  <a:moveTo>
                    <a:pt x="90904" y="17300"/>
                  </a:moveTo>
                  <a:cubicBezTo>
                    <a:pt x="91214" y="17300"/>
                    <a:pt x="91464" y="17550"/>
                    <a:pt x="91464" y="17859"/>
                  </a:cubicBezTo>
                  <a:cubicBezTo>
                    <a:pt x="91464" y="18169"/>
                    <a:pt x="91214" y="18431"/>
                    <a:pt x="90904" y="18431"/>
                  </a:cubicBezTo>
                  <a:cubicBezTo>
                    <a:pt x="90595" y="18431"/>
                    <a:pt x="90345" y="18169"/>
                    <a:pt x="90345" y="17859"/>
                  </a:cubicBezTo>
                  <a:cubicBezTo>
                    <a:pt x="90345" y="17550"/>
                    <a:pt x="90595" y="17300"/>
                    <a:pt x="90904" y="17300"/>
                  </a:cubicBezTo>
                  <a:close/>
                  <a:moveTo>
                    <a:pt x="94631" y="17300"/>
                  </a:moveTo>
                  <a:cubicBezTo>
                    <a:pt x="94929" y="17300"/>
                    <a:pt x="95191" y="17550"/>
                    <a:pt x="95191" y="17859"/>
                  </a:cubicBezTo>
                  <a:cubicBezTo>
                    <a:pt x="95191" y="18157"/>
                    <a:pt x="94941" y="18431"/>
                    <a:pt x="94631" y="18431"/>
                  </a:cubicBezTo>
                  <a:cubicBezTo>
                    <a:pt x="94310" y="18431"/>
                    <a:pt x="94060" y="18169"/>
                    <a:pt x="94060" y="17859"/>
                  </a:cubicBezTo>
                  <a:cubicBezTo>
                    <a:pt x="94071" y="17550"/>
                    <a:pt x="94310" y="17300"/>
                    <a:pt x="94631" y="17300"/>
                  </a:cubicBezTo>
                  <a:close/>
                  <a:moveTo>
                    <a:pt x="98346" y="17300"/>
                  </a:moveTo>
                  <a:cubicBezTo>
                    <a:pt x="98655" y="17300"/>
                    <a:pt x="98905" y="17550"/>
                    <a:pt x="98905" y="17859"/>
                  </a:cubicBezTo>
                  <a:cubicBezTo>
                    <a:pt x="98905" y="18169"/>
                    <a:pt x="98655" y="18431"/>
                    <a:pt x="98346" y="18431"/>
                  </a:cubicBezTo>
                  <a:cubicBezTo>
                    <a:pt x="98036" y="18431"/>
                    <a:pt x="97786" y="18169"/>
                    <a:pt x="97786" y="17859"/>
                  </a:cubicBezTo>
                  <a:cubicBezTo>
                    <a:pt x="97786" y="17550"/>
                    <a:pt x="98036" y="17300"/>
                    <a:pt x="98346" y="17300"/>
                  </a:cubicBezTo>
                  <a:close/>
                  <a:moveTo>
                    <a:pt x="102084" y="17300"/>
                  </a:moveTo>
                  <a:cubicBezTo>
                    <a:pt x="102382" y="17300"/>
                    <a:pt x="102644" y="17550"/>
                    <a:pt x="102644" y="17859"/>
                  </a:cubicBezTo>
                  <a:cubicBezTo>
                    <a:pt x="102644" y="18157"/>
                    <a:pt x="102394" y="18431"/>
                    <a:pt x="102084" y="18431"/>
                  </a:cubicBezTo>
                  <a:cubicBezTo>
                    <a:pt x="101787" y="18431"/>
                    <a:pt x="101513" y="18169"/>
                    <a:pt x="101513" y="17859"/>
                  </a:cubicBezTo>
                  <a:cubicBezTo>
                    <a:pt x="101513" y="17550"/>
                    <a:pt x="101775" y="17300"/>
                    <a:pt x="102084" y="17300"/>
                  </a:cubicBezTo>
                  <a:close/>
                  <a:moveTo>
                    <a:pt x="105799" y="17300"/>
                  </a:moveTo>
                  <a:cubicBezTo>
                    <a:pt x="106121" y="17300"/>
                    <a:pt x="106371" y="17550"/>
                    <a:pt x="106371" y="17859"/>
                  </a:cubicBezTo>
                  <a:cubicBezTo>
                    <a:pt x="106371" y="18169"/>
                    <a:pt x="106109" y="18431"/>
                    <a:pt x="105799" y="18431"/>
                  </a:cubicBezTo>
                  <a:cubicBezTo>
                    <a:pt x="105490" y="18431"/>
                    <a:pt x="105239" y="18169"/>
                    <a:pt x="105239" y="17859"/>
                  </a:cubicBezTo>
                  <a:cubicBezTo>
                    <a:pt x="105239" y="17550"/>
                    <a:pt x="105490" y="17300"/>
                    <a:pt x="105799" y="17300"/>
                  </a:cubicBezTo>
                  <a:close/>
                  <a:moveTo>
                    <a:pt x="109538" y="17300"/>
                  </a:moveTo>
                  <a:cubicBezTo>
                    <a:pt x="109835" y="17300"/>
                    <a:pt x="110109" y="17550"/>
                    <a:pt x="110109" y="17859"/>
                  </a:cubicBezTo>
                  <a:cubicBezTo>
                    <a:pt x="110109" y="18157"/>
                    <a:pt x="109847" y="18431"/>
                    <a:pt x="109538" y="18431"/>
                  </a:cubicBezTo>
                  <a:cubicBezTo>
                    <a:pt x="109228" y="18431"/>
                    <a:pt x="108978" y="18169"/>
                    <a:pt x="108978" y="17859"/>
                  </a:cubicBezTo>
                  <a:cubicBezTo>
                    <a:pt x="108978" y="17550"/>
                    <a:pt x="109228" y="17300"/>
                    <a:pt x="109538" y="17300"/>
                  </a:cubicBezTo>
                  <a:close/>
                  <a:moveTo>
                    <a:pt x="113264" y="17300"/>
                  </a:moveTo>
                  <a:cubicBezTo>
                    <a:pt x="113574" y="17300"/>
                    <a:pt x="113824" y="17550"/>
                    <a:pt x="113824" y="17859"/>
                  </a:cubicBezTo>
                  <a:cubicBezTo>
                    <a:pt x="113824" y="18169"/>
                    <a:pt x="113574" y="18431"/>
                    <a:pt x="113264" y="18431"/>
                  </a:cubicBezTo>
                  <a:cubicBezTo>
                    <a:pt x="112943" y="18431"/>
                    <a:pt x="112693" y="18169"/>
                    <a:pt x="112693" y="17859"/>
                  </a:cubicBezTo>
                  <a:cubicBezTo>
                    <a:pt x="112693" y="17550"/>
                    <a:pt x="112943" y="17300"/>
                    <a:pt x="113264" y="17300"/>
                  </a:cubicBezTo>
                  <a:close/>
                  <a:moveTo>
                    <a:pt x="116991" y="17300"/>
                  </a:moveTo>
                  <a:cubicBezTo>
                    <a:pt x="117289" y="17300"/>
                    <a:pt x="117562" y="17550"/>
                    <a:pt x="117562" y="17859"/>
                  </a:cubicBezTo>
                  <a:cubicBezTo>
                    <a:pt x="117562" y="18157"/>
                    <a:pt x="117312" y="18431"/>
                    <a:pt x="116991" y="18431"/>
                  </a:cubicBezTo>
                  <a:cubicBezTo>
                    <a:pt x="116681" y="18431"/>
                    <a:pt x="116431" y="18169"/>
                    <a:pt x="116431" y="17859"/>
                  </a:cubicBezTo>
                  <a:cubicBezTo>
                    <a:pt x="116431" y="17550"/>
                    <a:pt x="116681" y="17300"/>
                    <a:pt x="116991" y="17300"/>
                  </a:cubicBezTo>
                  <a:close/>
                  <a:moveTo>
                    <a:pt x="120718" y="17300"/>
                  </a:moveTo>
                  <a:cubicBezTo>
                    <a:pt x="121027" y="17300"/>
                    <a:pt x="121277" y="17550"/>
                    <a:pt x="121277" y="17859"/>
                  </a:cubicBezTo>
                  <a:cubicBezTo>
                    <a:pt x="121277" y="18169"/>
                    <a:pt x="121027" y="18431"/>
                    <a:pt x="120718" y="18431"/>
                  </a:cubicBezTo>
                  <a:cubicBezTo>
                    <a:pt x="120408" y="18431"/>
                    <a:pt x="120146" y="18169"/>
                    <a:pt x="120146" y="17859"/>
                  </a:cubicBezTo>
                  <a:cubicBezTo>
                    <a:pt x="120146" y="17550"/>
                    <a:pt x="120420" y="17300"/>
                    <a:pt x="120718" y="17300"/>
                  </a:cubicBezTo>
                  <a:close/>
                  <a:moveTo>
                    <a:pt x="124456" y="17300"/>
                  </a:moveTo>
                  <a:cubicBezTo>
                    <a:pt x="124754" y="17300"/>
                    <a:pt x="125016" y="17550"/>
                    <a:pt x="125016" y="17859"/>
                  </a:cubicBezTo>
                  <a:cubicBezTo>
                    <a:pt x="125016" y="18157"/>
                    <a:pt x="124766" y="18431"/>
                    <a:pt x="124456" y="18431"/>
                  </a:cubicBezTo>
                  <a:cubicBezTo>
                    <a:pt x="124135" y="18431"/>
                    <a:pt x="123885" y="18169"/>
                    <a:pt x="123885" y="17859"/>
                  </a:cubicBezTo>
                  <a:cubicBezTo>
                    <a:pt x="123885" y="17550"/>
                    <a:pt x="124135" y="17300"/>
                    <a:pt x="124456" y="17300"/>
                  </a:cubicBezTo>
                  <a:close/>
                  <a:moveTo>
                    <a:pt x="128171" y="17300"/>
                  </a:moveTo>
                  <a:cubicBezTo>
                    <a:pt x="128480" y="17300"/>
                    <a:pt x="128742" y="17550"/>
                    <a:pt x="128742" y="17859"/>
                  </a:cubicBezTo>
                  <a:cubicBezTo>
                    <a:pt x="128742" y="18169"/>
                    <a:pt x="128480" y="18431"/>
                    <a:pt x="128171" y="18431"/>
                  </a:cubicBezTo>
                  <a:cubicBezTo>
                    <a:pt x="127861" y="18431"/>
                    <a:pt x="127611" y="18169"/>
                    <a:pt x="127611" y="17859"/>
                  </a:cubicBezTo>
                  <a:cubicBezTo>
                    <a:pt x="127611" y="17550"/>
                    <a:pt x="127861" y="17300"/>
                    <a:pt x="128171" y="17300"/>
                  </a:cubicBezTo>
                  <a:close/>
                  <a:moveTo>
                    <a:pt x="131898" y="17300"/>
                  </a:moveTo>
                  <a:cubicBezTo>
                    <a:pt x="132195" y="17300"/>
                    <a:pt x="132457" y="17550"/>
                    <a:pt x="132457" y="17859"/>
                  </a:cubicBezTo>
                  <a:cubicBezTo>
                    <a:pt x="132457" y="18157"/>
                    <a:pt x="132207" y="18431"/>
                    <a:pt x="131898" y="18431"/>
                  </a:cubicBezTo>
                  <a:cubicBezTo>
                    <a:pt x="131600" y="18431"/>
                    <a:pt x="131326" y="18169"/>
                    <a:pt x="131326" y="17859"/>
                  </a:cubicBezTo>
                  <a:cubicBezTo>
                    <a:pt x="131338" y="17550"/>
                    <a:pt x="131576" y="17300"/>
                    <a:pt x="131898" y="17300"/>
                  </a:cubicBezTo>
                  <a:close/>
                  <a:moveTo>
                    <a:pt x="135624" y="17300"/>
                  </a:moveTo>
                  <a:cubicBezTo>
                    <a:pt x="135946" y="17300"/>
                    <a:pt x="136196" y="17550"/>
                    <a:pt x="136196" y="17859"/>
                  </a:cubicBezTo>
                  <a:cubicBezTo>
                    <a:pt x="136196" y="18169"/>
                    <a:pt x="135934" y="18431"/>
                    <a:pt x="135624" y="18431"/>
                  </a:cubicBezTo>
                  <a:cubicBezTo>
                    <a:pt x="135315" y="18431"/>
                    <a:pt x="135065" y="18169"/>
                    <a:pt x="135065" y="17859"/>
                  </a:cubicBezTo>
                  <a:cubicBezTo>
                    <a:pt x="135065" y="17550"/>
                    <a:pt x="135315" y="17300"/>
                    <a:pt x="135624" y="17300"/>
                  </a:cubicBezTo>
                  <a:close/>
                  <a:moveTo>
                    <a:pt x="3405" y="19157"/>
                  </a:moveTo>
                  <a:cubicBezTo>
                    <a:pt x="3703" y="19157"/>
                    <a:pt x="3977" y="19407"/>
                    <a:pt x="3977" y="19717"/>
                  </a:cubicBezTo>
                  <a:cubicBezTo>
                    <a:pt x="3977" y="20014"/>
                    <a:pt x="3727" y="20288"/>
                    <a:pt x="3405" y="20288"/>
                  </a:cubicBezTo>
                  <a:cubicBezTo>
                    <a:pt x="3096" y="20288"/>
                    <a:pt x="2846" y="20026"/>
                    <a:pt x="2846" y="19717"/>
                  </a:cubicBezTo>
                  <a:cubicBezTo>
                    <a:pt x="2858" y="19407"/>
                    <a:pt x="3096" y="19157"/>
                    <a:pt x="3405" y="19157"/>
                  </a:cubicBezTo>
                  <a:close/>
                  <a:moveTo>
                    <a:pt x="7132" y="19157"/>
                  </a:moveTo>
                  <a:cubicBezTo>
                    <a:pt x="7430" y="19157"/>
                    <a:pt x="7692" y="19407"/>
                    <a:pt x="7692" y="19717"/>
                  </a:cubicBezTo>
                  <a:cubicBezTo>
                    <a:pt x="7692" y="20014"/>
                    <a:pt x="7442" y="20288"/>
                    <a:pt x="7132" y="20288"/>
                  </a:cubicBezTo>
                  <a:cubicBezTo>
                    <a:pt x="6834" y="20288"/>
                    <a:pt x="6560" y="20026"/>
                    <a:pt x="6560" y="19717"/>
                  </a:cubicBezTo>
                  <a:cubicBezTo>
                    <a:pt x="6560" y="19407"/>
                    <a:pt x="6822" y="19157"/>
                    <a:pt x="7132" y="19157"/>
                  </a:cubicBezTo>
                  <a:close/>
                  <a:moveTo>
                    <a:pt x="10871" y="19157"/>
                  </a:moveTo>
                  <a:cubicBezTo>
                    <a:pt x="11168" y="19157"/>
                    <a:pt x="11430" y="19407"/>
                    <a:pt x="11430" y="19717"/>
                  </a:cubicBezTo>
                  <a:cubicBezTo>
                    <a:pt x="11430" y="20014"/>
                    <a:pt x="11180" y="20288"/>
                    <a:pt x="10871" y="20288"/>
                  </a:cubicBezTo>
                  <a:cubicBezTo>
                    <a:pt x="10573" y="20288"/>
                    <a:pt x="10299" y="20026"/>
                    <a:pt x="10299" y="19717"/>
                  </a:cubicBezTo>
                  <a:cubicBezTo>
                    <a:pt x="10299" y="19407"/>
                    <a:pt x="10549" y="19157"/>
                    <a:pt x="10871" y="19157"/>
                  </a:cubicBezTo>
                  <a:close/>
                  <a:moveTo>
                    <a:pt x="14585" y="19157"/>
                  </a:moveTo>
                  <a:cubicBezTo>
                    <a:pt x="14883" y="19157"/>
                    <a:pt x="15157" y="19407"/>
                    <a:pt x="15157" y="19717"/>
                  </a:cubicBezTo>
                  <a:cubicBezTo>
                    <a:pt x="15157" y="20014"/>
                    <a:pt x="14895" y="20288"/>
                    <a:pt x="14585" y="20288"/>
                  </a:cubicBezTo>
                  <a:cubicBezTo>
                    <a:pt x="14288" y="20288"/>
                    <a:pt x="14014" y="20026"/>
                    <a:pt x="14014" y="19717"/>
                  </a:cubicBezTo>
                  <a:cubicBezTo>
                    <a:pt x="14014" y="19407"/>
                    <a:pt x="14276" y="19157"/>
                    <a:pt x="14585" y="19157"/>
                  </a:cubicBezTo>
                  <a:close/>
                  <a:moveTo>
                    <a:pt x="18324" y="19157"/>
                  </a:moveTo>
                  <a:cubicBezTo>
                    <a:pt x="18622" y="19157"/>
                    <a:pt x="18883" y="19407"/>
                    <a:pt x="18883" y="19717"/>
                  </a:cubicBezTo>
                  <a:cubicBezTo>
                    <a:pt x="18883" y="20014"/>
                    <a:pt x="18633" y="20288"/>
                    <a:pt x="18324" y="20288"/>
                  </a:cubicBezTo>
                  <a:cubicBezTo>
                    <a:pt x="18026" y="20288"/>
                    <a:pt x="17752" y="20026"/>
                    <a:pt x="17752" y="19717"/>
                  </a:cubicBezTo>
                  <a:cubicBezTo>
                    <a:pt x="17752" y="19407"/>
                    <a:pt x="18014" y="19157"/>
                    <a:pt x="18324" y="19157"/>
                  </a:cubicBezTo>
                  <a:close/>
                  <a:moveTo>
                    <a:pt x="22039" y="19157"/>
                  </a:moveTo>
                  <a:cubicBezTo>
                    <a:pt x="22336" y="19157"/>
                    <a:pt x="22610" y="19407"/>
                    <a:pt x="22610" y="19717"/>
                  </a:cubicBezTo>
                  <a:cubicBezTo>
                    <a:pt x="22610" y="20014"/>
                    <a:pt x="22360" y="20288"/>
                    <a:pt x="22039" y="20288"/>
                  </a:cubicBezTo>
                  <a:cubicBezTo>
                    <a:pt x="21729" y="20288"/>
                    <a:pt x="21479" y="20026"/>
                    <a:pt x="21479" y="19717"/>
                  </a:cubicBezTo>
                  <a:cubicBezTo>
                    <a:pt x="21479" y="19407"/>
                    <a:pt x="21729" y="19157"/>
                    <a:pt x="22039" y="19157"/>
                  </a:cubicBezTo>
                  <a:close/>
                  <a:moveTo>
                    <a:pt x="25777" y="19157"/>
                  </a:moveTo>
                  <a:cubicBezTo>
                    <a:pt x="26075" y="19157"/>
                    <a:pt x="26349" y="19407"/>
                    <a:pt x="26349" y="19717"/>
                  </a:cubicBezTo>
                  <a:cubicBezTo>
                    <a:pt x="26349" y="20014"/>
                    <a:pt x="26087" y="20288"/>
                    <a:pt x="25777" y="20288"/>
                  </a:cubicBezTo>
                  <a:cubicBezTo>
                    <a:pt x="25468" y="20288"/>
                    <a:pt x="25206" y="20026"/>
                    <a:pt x="25206" y="19717"/>
                  </a:cubicBezTo>
                  <a:cubicBezTo>
                    <a:pt x="25206" y="19407"/>
                    <a:pt x="25468" y="19157"/>
                    <a:pt x="25777" y="19157"/>
                  </a:cubicBezTo>
                  <a:close/>
                  <a:moveTo>
                    <a:pt x="29504" y="19157"/>
                  </a:moveTo>
                  <a:cubicBezTo>
                    <a:pt x="29801" y="19157"/>
                    <a:pt x="30063" y="19407"/>
                    <a:pt x="30063" y="19717"/>
                  </a:cubicBezTo>
                  <a:cubicBezTo>
                    <a:pt x="30063" y="20014"/>
                    <a:pt x="29813" y="20288"/>
                    <a:pt x="29504" y="20288"/>
                  </a:cubicBezTo>
                  <a:cubicBezTo>
                    <a:pt x="29182" y="20288"/>
                    <a:pt x="28932" y="20026"/>
                    <a:pt x="28932" y="19717"/>
                  </a:cubicBezTo>
                  <a:cubicBezTo>
                    <a:pt x="28932" y="19407"/>
                    <a:pt x="29182" y="19157"/>
                    <a:pt x="29504" y="19157"/>
                  </a:cubicBezTo>
                  <a:close/>
                  <a:moveTo>
                    <a:pt x="33230" y="19157"/>
                  </a:moveTo>
                  <a:cubicBezTo>
                    <a:pt x="33528" y="19157"/>
                    <a:pt x="33802" y="19407"/>
                    <a:pt x="33802" y="19717"/>
                  </a:cubicBezTo>
                  <a:cubicBezTo>
                    <a:pt x="33802" y="20014"/>
                    <a:pt x="33552" y="20288"/>
                    <a:pt x="33230" y="20288"/>
                  </a:cubicBezTo>
                  <a:cubicBezTo>
                    <a:pt x="32921" y="20288"/>
                    <a:pt x="32671" y="20026"/>
                    <a:pt x="32671" y="19717"/>
                  </a:cubicBezTo>
                  <a:cubicBezTo>
                    <a:pt x="32671" y="19407"/>
                    <a:pt x="32921" y="19157"/>
                    <a:pt x="33230" y="19157"/>
                  </a:cubicBezTo>
                  <a:close/>
                  <a:moveTo>
                    <a:pt x="36957" y="19157"/>
                  </a:moveTo>
                  <a:cubicBezTo>
                    <a:pt x="37255" y="19157"/>
                    <a:pt x="37517" y="19407"/>
                    <a:pt x="37517" y="19717"/>
                  </a:cubicBezTo>
                  <a:cubicBezTo>
                    <a:pt x="37517" y="20014"/>
                    <a:pt x="37267" y="20288"/>
                    <a:pt x="36957" y="20288"/>
                  </a:cubicBezTo>
                  <a:cubicBezTo>
                    <a:pt x="36648" y="20288"/>
                    <a:pt x="36386" y="20026"/>
                    <a:pt x="36386" y="19717"/>
                  </a:cubicBezTo>
                  <a:cubicBezTo>
                    <a:pt x="36409" y="19407"/>
                    <a:pt x="36648" y="19157"/>
                    <a:pt x="36957" y="19157"/>
                  </a:cubicBezTo>
                  <a:close/>
                  <a:moveTo>
                    <a:pt x="40672" y="19157"/>
                  </a:moveTo>
                  <a:cubicBezTo>
                    <a:pt x="40970" y="19157"/>
                    <a:pt x="41243" y="19407"/>
                    <a:pt x="41243" y="19717"/>
                  </a:cubicBezTo>
                  <a:cubicBezTo>
                    <a:pt x="41243" y="20014"/>
                    <a:pt x="40993" y="20288"/>
                    <a:pt x="40672" y="20288"/>
                  </a:cubicBezTo>
                  <a:cubicBezTo>
                    <a:pt x="40374" y="20288"/>
                    <a:pt x="40112" y="20026"/>
                    <a:pt x="40112" y="19717"/>
                  </a:cubicBezTo>
                  <a:cubicBezTo>
                    <a:pt x="40112" y="19407"/>
                    <a:pt x="40362" y="19157"/>
                    <a:pt x="40672" y="19157"/>
                  </a:cubicBezTo>
                  <a:close/>
                  <a:moveTo>
                    <a:pt x="44410" y="19157"/>
                  </a:moveTo>
                  <a:cubicBezTo>
                    <a:pt x="44708" y="19157"/>
                    <a:pt x="44982" y="19407"/>
                    <a:pt x="44982" y="19717"/>
                  </a:cubicBezTo>
                  <a:cubicBezTo>
                    <a:pt x="44982" y="20014"/>
                    <a:pt x="44720" y="20288"/>
                    <a:pt x="44410" y="20288"/>
                  </a:cubicBezTo>
                  <a:cubicBezTo>
                    <a:pt x="44113" y="20288"/>
                    <a:pt x="43851" y="20026"/>
                    <a:pt x="43851" y="19717"/>
                  </a:cubicBezTo>
                  <a:cubicBezTo>
                    <a:pt x="43851" y="19407"/>
                    <a:pt x="44101" y="19157"/>
                    <a:pt x="44410" y="19157"/>
                  </a:cubicBezTo>
                  <a:close/>
                  <a:moveTo>
                    <a:pt x="48137" y="19157"/>
                  </a:moveTo>
                  <a:cubicBezTo>
                    <a:pt x="48435" y="19157"/>
                    <a:pt x="48697" y="19407"/>
                    <a:pt x="48697" y="19717"/>
                  </a:cubicBezTo>
                  <a:cubicBezTo>
                    <a:pt x="48697" y="20014"/>
                    <a:pt x="48447" y="20288"/>
                    <a:pt x="48137" y="20288"/>
                  </a:cubicBezTo>
                  <a:cubicBezTo>
                    <a:pt x="47839" y="20288"/>
                    <a:pt x="47566" y="20026"/>
                    <a:pt x="47566" y="19717"/>
                  </a:cubicBezTo>
                  <a:cubicBezTo>
                    <a:pt x="47566" y="19407"/>
                    <a:pt x="47839" y="19157"/>
                    <a:pt x="48137" y="19157"/>
                  </a:cubicBezTo>
                  <a:close/>
                  <a:moveTo>
                    <a:pt x="51864" y="19157"/>
                  </a:moveTo>
                  <a:cubicBezTo>
                    <a:pt x="52161" y="19157"/>
                    <a:pt x="52435" y="19407"/>
                    <a:pt x="52435" y="19717"/>
                  </a:cubicBezTo>
                  <a:cubicBezTo>
                    <a:pt x="52435" y="20014"/>
                    <a:pt x="52185" y="20288"/>
                    <a:pt x="51864" y="20288"/>
                  </a:cubicBezTo>
                  <a:cubicBezTo>
                    <a:pt x="51566" y="20288"/>
                    <a:pt x="51304" y="20026"/>
                    <a:pt x="51304" y="19717"/>
                  </a:cubicBezTo>
                  <a:cubicBezTo>
                    <a:pt x="51304" y="19407"/>
                    <a:pt x="51554" y="19157"/>
                    <a:pt x="51864" y="19157"/>
                  </a:cubicBezTo>
                  <a:close/>
                  <a:moveTo>
                    <a:pt x="55602" y="19157"/>
                  </a:moveTo>
                  <a:cubicBezTo>
                    <a:pt x="55900" y="19157"/>
                    <a:pt x="56174" y="19407"/>
                    <a:pt x="56174" y="19717"/>
                  </a:cubicBezTo>
                  <a:cubicBezTo>
                    <a:pt x="56174" y="20014"/>
                    <a:pt x="55912" y="20288"/>
                    <a:pt x="55602" y="20288"/>
                  </a:cubicBezTo>
                  <a:cubicBezTo>
                    <a:pt x="55293" y="20288"/>
                    <a:pt x="55043" y="20026"/>
                    <a:pt x="55043" y="19717"/>
                  </a:cubicBezTo>
                  <a:cubicBezTo>
                    <a:pt x="55043" y="19407"/>
                    <a:pt x="55293" y="19157"/>
                    <a:pt x="55602" y="19157"/>
                  </a:cubicBezTo>
                  <a:close/>
                  <a:moveTo>
                    <a:pt x="59329" y="19157"/>
                  </a:moveTo>
                  <a:cubicBezTo>
                    <a:pt x="59627" y="19157"/>
                    <a:pt x="59889" y="19407"/>
                    <a:pt x="59889" y="19717"/>
                  </a:cubicBezTo>
                  <a:cubicBezTo>
                    <a:pt x="59889" y="20014"/>
                    <a:pt x="59639" y="20288"/>
                    <a:pt x="59329" y="20288"/>
                  </a:cubicBezTo>
                  <a:cubicBezTo>
                    <a:pt x="59008" y="20288"/>
                    <a:pt x="58757" y="20026"/>
                    <a:pt x="58757" y="19717"/>
                  </a:cubicBezTo>
                  <a:cubicBezTo>
                    <a:pt x="58757" y="19407"/>
                    <a:pt x="59008" y="19157"/>
                    <a:pt x="59329" y="19157"/>
                  </a:cubicBezTo>
                  <a:close/>
                  <a:moveTo>
                    <a:pt x="63056" y="19157"/>
                  </a:moveTo>
                  <a:cubicBezTo>
                    <a:pt x="63353" y="19157"/>
                    <a:pt x="63627" y="19407"/>
                    <a:pt x="63627" y="19717"/>
                  </a:cubicBezTo>
                  <a:cubicBezTo>
                    <a:pt x="63627" y="20014"/>
                    <a:pt x="63377" y="20288"/>
                    <a:pt x="63056" y="20288"/>
                  </a:cubicBezTo>
                  <a:cubicBezTo>
                    <a:pt x="62746" y="20288"/>
                    <a:pt x="62496" y="20026"/>
                    <a:pt x="62496" y="19717"/>
                  </a:cubicBezTo>
                  <a:cubicBezTo>
                    <a:pt x="62496" y="19407"/>
                    <a:pt x="62746" y="19157"/>
                    <a:pt x="63056" y="19157"/>
                  </a:cubicBezTo>
                  <a:close/>
                  <a:moveTo>
                    <a:pt x="66782" y="19157"/>
                  </a:moveTo>
                  <a:cubicBezTo>
                    <a:pt x="67080" y="19157"/>
                    <a:pt x="67342" y="19407"/>
                    <a:pt x="67342" y="19717"/>
                  </a:cubicBezTo>
                  <a:cubicBezTo>
                    <a:pt x="67342" y="20014"/>
                    <a:pt x="67092" y="20288"/>
                    <a:pt x="66782" y="20288"/>
                  </a:cubicBezTo>
                  <a:cubicBezTo>
                    <a:pt x="66473" y="20288"/>
                    <a:pt x="66211" y="20026"/>
                    <a:pt x="66211" y="19717"/>
                  </a:cubicBezTo>
                  <a:cubicBezTo>
                    <a:pt x="66211" y="19407"/>
                    <a:pt x="66473" y="19157"/>
                    <a:pt x="66782" y="19157"/>
                  </a:cubicBezTo>
                  <a:close/>
                  <a:moveTo>
                    <a:pt x="70509" y="19157"/>
                  </a:moveTo>
                  <a:cubicBezTo>
                    <a:pt x="70807" y="19157"/>
                    <a:pt x="71080" y="19407"/>
                    <a:pt x="71080" y="19717"/>
                  </a:cubicBezTo>
                  <a:cubicBezTo>
                    <a:pt x="71080" y="20014"/>
                    <a:pt x="70830" y="20288"/>
                    <a:pt x="70509" y="20288"/>
                  </a:cubicBezTo>
                  <a:cubicBezTo>
                    <a:pt x="70199" y="20288"/>
                    <a:pt x="69949" y="20026"/>
                    <a:pt x="69949" y="19717"/>
                  </a:cubicBezTo>
                  <a:cubicBezTo>
                    <a:pt x="69949" y="19407"/>
                    <a:pt x="70199" y="19157"/>
                    <a:pt x="70509" y="19157"/>
                  </a:cubicBezTo>
                  <a:close/>
                  <a:moveTo>
                    <a:pt x="74236" y="19157"/>
                  </a:moveTo>
                  <a:cubicBezTo>
                    <a:pt x="74533" y="19157"/>
                    <a:pt x="74795" y="19407"/>
                    <a:pt x="74795" y="19717"/>
                  </a:cubicBezTo>
                  <a:cubicBezTo>
                    <a:pt x="74795" y="20014"/>
                    <a:pt x="74545" y="20288"/>
                    <a:pt x="74236" y="20288"/>
                  </a:cubicBezTo>
                  <a:cubicBezTo>
                    <a:pt x="73938" y="20288"/>
                    <a:pt x="73676" y="20026"/>
                    <a:pt x="73676" y="19717"/>
                  </a:cubicBezTo>
                  <a:cubicBezTo>
                    <a:pt x="73676" y="19407"/>
                    <a:pt x="73926" y="19157"/>
                    <a:pt x="74236" y="19157"/>
                  </a:cubicBezTo>
                  <a:close/>
                  <a:moveTo>
                    <a:pt x="77855" y="19157"/>
                  </a:moveTo>
                  <a:cubicBezTo>
                    <a:pt x="78153" y="19157"/>
                    <a:pt x="78415" y="19407"/>
                    <a:pt x="78415" y="19717"/>
                  </a:cubicBezTo>
                  <a:cubicBezTo>
                    <a:pt x="78415" y="20014"/>
                    <a:pt x="78165" y="20288"/>
                    <a:pt x="77855" y="20288"/>
                  </a:cubicBezTo>
                  <a:cubicBezTo>
                    <a:pt x="77546" y="20288"/>
                    <a:pt x="77284" y="20026"/>
                    <a:pt x="77284" y="19717"/>
                  </a:cubicBezTo>
                  <a:cubicBezTo>
                    <a:pt x="77284" y="19407"/>
                    <a:pt x="77546" y="19157"/>
                    <a:pt x="77855" y="19157"/>
                  </a:cubicBezTo>
                  <a:close/>
                  <a:moveTo>
                    <a:pt x="81570" y="19157"/>
                  </a:moveTo>
                  <a:cubicBezTo>
                    <a:pt x="81868" y="19157"/>
                    <a:pt x="82141" y="19407"/>
                    <a:pt x="82141" y="19717"/>
                  </a:cubicBezTo>
                  <a:cubicBezTo>
                    <a:pt x="82141" y="20014"/>
                    <a:pt x="81879" y="20288"/>
                    <a:pt x="81570" y="20288"/>
                  </a:cubicBezTo>
                  <a:cubicBezTo>
                    <a:pt x="81260" y="20288"/>
                    <a:pt x="81010" y="20026"/>
                    <a:pt x="81010" y="19717"/>
                  </a:cubicBezTo>
                  <a:cubicBezTo>
                    <a:pt x="81010" y="19407"/>
                    <a:pt x="81260" y="19157"/>
                    <a:pt x="81570" y="19157"/>
                  </a:cubicBezTo>
                  <a:close/>
                  <a:moveTo>
                    <a:pt x="85308" y="19157"/>
                  </a:moveTo>
                  <a:cubicBezTo>
                    <a:pt x="85606" y="19157"/>
                    <a:pt x="85880" y="19407"/>
                    <a:pt x="85880" y="19717"/>
                  </a:cubicBezTo>
                  <a:cubicBezTo>
                    <a:pt x="85880" y="20014"/>
                    <a:pt x="85618" y="20288"/>
                    <a:pt x="85308" y="20288"/>
                  </a:cubicBezTo>
                  <a:cubicBezTo>
                    <a:pt x="84999" y="20288"/>
                    <a:pt x="84749" y="20026"/>
                    <a:pt x="84749" y="19717"/>
                  </a:cubicBezTo>
                  <a:cubicBezTo>
                    <a:pt x="84749" y="19407"/>
                    <a:pt x="84999" y="19157"/>
                    <a:pt x="85308" y="19157"/>
                  </a:cubicBezTo>
                  <a:close/>
                  <a:moveTo>
                    <a:pt x="89035" y="19157"/>
                  </a:moveTo>
                  <a:cubicBezTo>
                    <a:pt x="89333" y="19157"/>
                    <a:pt x="89595" y="19407"/>
                    <a:pt x="89595" y="19717"/>
                  </a:cubicBezTo>
                  <a:cubicBezTo>
                    <a:pt x="89595" y="20014"/>
                    <a:pt x="89345" y="20288"/>
                    <a:pt x="89035" y="20288"/>
                  </a:cubicBezTo>
                  <a:cubicBezTo>
                    <a:pt x="88714" y="20288"/>
                    <a:pt x="88464" y="20026"/>
                    <a:pt x="88464" y="19717"/>
                  </a:cubicBezTo>
                  <a:cubicBezTo>
                    <a:pt x="88464" y="19407"/>
                    <a:pt x="88714" y="19157"/>
                    <a:pt x="89035" y="19157"/>
                  </a:cubicBezTo>
                  <a:close/>
                  <a:moveTo>
                    <a:pt x="92762" y="19157"/>
                  </a:moveTo>
                  <a:cubicBezTo>
                    <a:pt x="93059" y="19157"/>
                    <a:pt x="93333" y="19407"/>
                    <a:pt x="93333" y="19717"/>
                  </a:cubicBezTo>
                  <a:cubicBezTo>
                    <a:pt x="93333" y="20014"/>
                    <a:pt x="93071" y="20288"/>
                    <a:pt x="92762" y="20288"/>
                  </a:cubicBezTo>
                  <a:cubicBezTo>
                    <a:pt x="92452" y="20288"/>
                    <a:pt x="92202" y="20026"/>
                    <a:pt x="92202" y="19717"/>
                  </a:cubicBezTo>
                  <a:cubicBezTo>
                    <a:pt x="92202" y="19407"/>
                    <a:pt x="92452" y="19157"/>
                    <a:pt x="92762" y="19157"/>
                  </a:cubicBezTo>
                  <a:close/>
                  <a:moveTo>
                    <a:pt x="96488" y="19157"/>
                  </a:moveTo>
                  <a:cubicBezTo>
                    <a:pt x="96786" y="19157"/>
                    <a:pt x="97048" y="19407"/>
                    <a:pt x="97048" y="19717"/>
                  </a:cubicBezTo>
                  <a:cubicBezTo>
                    <a:pt x="97048" y="20014"/>
                    <a:pt x="96798" y="20288"/>
                    <a:pt x="96488" y="20288"/>
                  </a:cubicBezTo>
                  <a:cubicBezTo>
                    <a:pt x="96191" y="20288"/>
                    <a:pt x="95917" y="20026"/>
                    <a:pt x="95917" y="19717"/>
                  </a:cubicBezTo>
                  <a:cubicBezTo>
                    <a:pt x="95917" y="19407"/>
                    <a:pt x="96179" y="19157"/>
                    <a:pt x="96488" y="19157"/>
                  </a:cubicBezTo>
                  <a:close/>
                  <a:moveTo>
                    <a:pt x="100203" y="19157"/>
                  </a:moveTo>
                  <a:cubicBezTo>
                    <a:pt x="100501" y="19157"/>
                    <a:pt x="100775" y="19407"/>
                    <a:pt x="100775" y="19717"/>
                  </a:cubicBezTo>
                  <a:cubicBezTo>
                    <a:pt x="100775" y="20014"/>
                    <a:pt x="100513" y="20288"/>
                    <a:pt x="100203" y="20288"/>
                  </a:cubicBezTo>
                  <a:cubicBezTo>
                    <a:pt x="99905" y="20288"/>
                    <a:pt x="99644" y="20026"/>
                    <a:pt x="99644" y="19717"/>
                  </a:cubicBezTo>
                  <a:cubicBezTo>
                    <a:pt x="99644" y="19407"/>
                    <a:pt x="99894" y="19157"/>
                    <a:pt x="100203" y="19157"/>
                  </a:cubicBezTo>
                  <a:close/>
                  <a:moveTo>
                    <a:pt x="103942" y="19157"/>
                  </a:moveTo>
                  <a:cubicBezTo>
                    <a:pt x="104239" y="19157"/>
                    <a:pt x="104513" y="19407"/>
                    <a:pt x="104513" y="19717"/>
                  </a:cubicBezTo>
                  <a:cubicBezTo>
                    <a:pt x="104513" y="20014"/>
                    <a:pt x="104251" y="20288"/>
                    <a:pt x="103942" y="20288"/>
                  </a:cubicBezTo>
                  <a:cubicBezTo>
                    <a:pt x="103644" y="20288"/>
                    <a:pt x="103382" y="20026"/>
                    <a:pt x="103382" y="19717"/>
                  </a:cubicBezTo>
                  <a:cubicBezTo>
                    <a:pt x="103382" y="19407"/>
                    <a:pt x="103632" y="19157"/>
                    <a:pt x="103942" y="19157"/>
                  </a:cubicBezTo>
                  <a:close/>
                  <a:moveTo>
                    <a:pt x="107668" y="19157"/>
                  </a:moveTo>
                  <a:cubicBezTo>
                    <a:pt x="107966" y="19157"/>
                    <a:pt x="108228" y="19407"/>
                    <a:pt x="108228" y="19717"/>
                  </a:cubicBezTo>
                  <a:cubicBezTo>
                    <a:pt x="108228" y="20014"/>
                    <a:pt x="107978" y="20288"/>
                    <a:pt x="107668" y="20288"/>
                  </a:cubicBezTo>
                  <a:cubicBezTo>
                    <a:pt x="107371" y="20288"/>
                    <a:pt x="107097" y="20026"/>
                    <a:pt x="107097" y="19717"/>
                  </a:cubicBezTo>
                  <a:cubicBezTo>
                    <a:pt x="107097" y="19407"/>
                    <a:pt x="107347" y="19157"/>
                    <a:pt x="107668" y="19157"/>
                  </a:cubicBezTo>
                  <a:close/>
                  <a:moveTo>
                    <a:pt x="111395" y="19157"/>
                  </a:moveTo>
                  <a:cubicBezTo>
                    <a:pt x="111693" y="19157"/>
                    <a:pt x="111967" y="19407"/>
                    <a:pt x="111967" y="19717"/>
                  </a:cubicBezTo>
                  <a:cubicBezTo>
                    <a:pt x="111967" y="20014"/>
                    <a:pt x="111705" y="20288"/>
                    <a:pt x="111395" y="20288"/>
                  </a:cubicBezTo>
                  <a:cubicBezTo>
                    <a:pt x="111085" y="20288"/>
                    <a:pt x="110835" y="20026"/>
                    <a:pt x="110835" y="19717"/>
                  </a:cubicBezTo>
                  <a:cubicBezTo>
                    <a:pt x="110835" y="19407"/>
                    <a:pt x="111085" y="19157"/>
                    <a:pt x="111395" y="19157"/>
                  </a:cubicBezTo>
                  <a:close/>
                  <a:moveTo>
                    <a:pt x="115122" y="19157"/>
                  </a:moveTo>
                  <a:cubicBezTo>
                    <a:pt x="115419" y="19157"/>
                    <a:pt x="115681" y="19407"/>
                    <a:pt x="115681" y="19717"/>
                  </a:cubicBezTo>
                  <a:cubicBezTo>
                    <a:pt x="115681" y="20014"/>
                    <a:pt x="115431" y="20288"/>
                    <a:pt x="115122" y="20288"/>
                  </a:cubicBezTo>
                  <a:cubicBezTo>
                    <a:pt x="114812" y="20288"/>
                    <a:pt x="114550" y="20026"/>
                    <a:pt x="114550" y="19717"/>
                  </a:cubicBezTo>
                  <a:cubicBezTo>
                    <a:pt x="114550" y="19407"/>
                    <a:pt x="114812" y="19157"/>
                    <a:pt x="115122" y="19157"/>
                  </a:cubicBezTo>
                  <a:close/>
                  <a:moveTo>
                    <a:pt x="118860" y="19157"/>
                  </a:moveTo>
                  <a:cubicBezTo>
                    <a:pt x="119158" y="19157"/>
                    <a:pt x="119420" y="19407"/>
                    <a:pt x="119420" y="19717"/>
                  </a:cubicBezTo>
                  <a:cubicBezTo>
                    <a:pt x="119420" y="20014"/>
                    <a:pt x="119170" y="20288"/>
                    <a:pt x="118860" y="20288"/>
                  </a:cubicBezTo>
                  <a:cubicBezTo>
                    <a:pt x="118539" y="20288"/>
                    <a:pt x="118289" y="20026"/>
                    <a:pt x="118289" y="19717"/>
                  </a:cubicBezTo>
                  <a:cubicBezTo>
                    <a:pt x="118289" y="19407"/>
                    <a:pt x="118539" y="19157"/>
                    <a:pt x="118860" y="19157"/>
                  </a:cubicBezTo>
                  <a:close/>
                  <a:moveTo>
                    <a:pt x="122575" y="19157"/>
                  </a:moveTo>
                  <a:cubicBezTo>
                    <a:pt x="122873" y="19157"/>
                    <a:pt x="123146" y="19407"/>
                    <a:pt x="123146" y="19717"/>
                  </a:cubicBezTo>
                  <a:cubicBezTo>
                    <a:pt x="123146" y="20014"/>
                    <a:pt x="122885" y="20288"/>
                    <a:pt x="122575" y="20288"/>
                  </a:cubicBezTo>
                  <a:cubicBezTo>
                    <a:pt x="122265" y="20288"/>
                    <a:pt x="122015" y="20026"/>
                    <a:pt x="122015" y="19717"/>
                  </a:cubicBezTo>
                  <a:cubicBezTo>
                    <a:pt x="122027" y="19407"/>
                    <a:pt x="122277" y="19157"/>
                    <a:pt x="122575" y="19157"/>
                  </a:cubicBezTo>
                  <a:close/>
                  <a:moveTo>
                    <a:pt x="126314" y="19157"/>
                  </a:moveTo>
                  <a:cubicBezTo>
                    <a:pt x="126611" y="19157"/>
                    <a:pt x="126873" y="19407"/>
                    <a:pt x="126873" y="19717"/>
                  </a:cubicBezTo>
                  <a:cubicBezTo>
                    <a:pt x="126873" y="20014"/>
                    <a:pt x="126623" y="20288"/>
                    <a:pt x="126314" y="20288"/>
                  </a:cubicBezTo>
                  <a:cubicBezTo>
                    <a:pt x="126004" y="20288"/>
                    <a:pt x="125742" y="20026"/>
                    <a:pt x="125742" y="19717"/>
                  </a:cubicBezTo>
                  <a:cubicBezTo>
                    <a:pt x="125742" y="19407"/>
                    <a:pt x="126004" y="19157"/>
                    <a:pt x="126314" y="19157"/>
                  </a:cubicBezTo>
                  <a:close/>
                  <a:moveTo>
                    <a:pt x="130028" y="19157"/>
                  </a:moveTo>
                  <a:cubicBezTo>
                    <a:pt x="130326" y="19157"/>
                    <a:pt x="130600" y="19407"/>
                    <a:pt x="130600" y="19717"/>
                  </a:cubicBezTo>
                  <a:cubicBezTo>
                    <a:pt x="130600" y="20014"/>
                    <a:pt x="130350" y="20288"/>
                    <a:pt x="130028" y="20288"/>
                  </a:cubicBezTo>
                  <a:cubicBezTo>
                    <a:pt x="129731" y="20288"/>
                    <a:pt x="129469" y="20026"/>
                    <a:pt x="129469" y="19717"/>
                  </a:cubicBezTo>
                  <a:cubicBezTo>
                    <a:pt x="129469" y="19407"/>
                    <a:pt x="129719" y="19157"/>
                    <a:pt x="130028" y="19157"/>
                  </a:cubicBezTo>
                  <a:close/>
                  <a:moveTo>
                    <a:pt x="133767" y="19157"/>
                  </a:moveTo>
                  <a:cubicBezTo>
                    <a:pt x="134065" y="19157"/>
                    <a:pt x="134326" y="19407"/>
                    <a:pt x="134326" y="19717"/>
                  </a:cubicBezTo>
                  <a:cubicBezTo>
                    <a:pt x="134326" y="20014"/>
                    <a:pt x="134076" y="20288"/>
                    <a:pt x="133767" y="20288"/>
                  </a:cubicBezTo>
                  <a:cubicBezTo>
                    <a:pt x="133469" y="20288"/>
                    <a:pt x="133207" y="20026"/>
                    <a:pt x="133207" y="19717"/>
                  </a:cubicBezTo>
                  <a:cubicBezTo>
                    <a:pt x="133207" y="19407"/>
                    <a:pt x="133457" y="19157"/>
                    <a:pt x="133767" y="19157"/>
                  </a:cubicBezTo>
                  <a:close/>
                  <a:moveTo>
                    <a:pt x="137494" y="19157"/>
                  </a:moveTo>
                  <a:cubicBezTo>
                    <a:pt x="137791" y="19157"/>
                    <a:pt x="138053" y="19407"/>
                    <a:pt x="138053" y="19717"/>
                  </a:cubicBezTo>
                  <a:cubicBezTo>
                    <a:pt x="138053" y="20014"/>
                    <a:pt x="137803" y="20288"/>
                    <a:pt x="137494" y="20288"/>
                  </a:cubicBezTo>
                  <a:cubicBezTo>
                    <a:pt x="137196" y="20288"/>
                    <a:pt x="136922" y="20026"/>
                    <a:pt x="136922" y="19717"/>
                  </a:cubicBezTo>
                  <a:cubicBezTo>
                    <a:pt x="136934" y="19407"/>
                    <a:pt x="137172" y="19157"/>
                    <a:pt x="137494" y="19157"/>
                  </a:cubicBezTo>
                  <a:close/>
                  <a:moveTo>
                    <a:pt x="1548" y="21026"/>
                  </a:moveTo>
                  <a:cubicBezTo>
                    <a:pt x="1846" y="21026"/>
                    <a:pt x="2119" y="21288"/>
                    <a:pt x="2119" y="21598"/>
                  </a:cubicBezTo>
                  <a:cubicBezTo>
                    <a:pt x="2119" y="21896"/>
                    <a:pt x="1858" y="22158"/>
                    <a:pt x="1548" y="22158"/>
                  </a:cubicBezTo>
                  <a:cubicBezTo>
                    <a:pt x="1238" y="22158"/>
                    <a:pt x="988" y="21908"/>
                    <a:pt x="988" y="21598"/>
                  </a:cubicBezTo>
                  <a:cubicBezTo>
                    <a:pt x="988" y="21288"/>
                    <a:pt x="1238" y="21026"/>
                    <a:pt x="1548" y="21026"/>
                  </a:cubicBezTo>
                  <a:close/>
                  <a:moveTo>
                    <a:pt x="5287" y="21026"/>
                  </a:moveTo>
                  <a:cubicBezTo>
                    <a:pt x="5596" y="21026"/>
                    <a:pt x="5846" y="21288"/>
                    <a:pt x="5846" y="21598"/>
                  </a:cubicBezTo>
                  <a:cubicBezTo>
                    <a:pt x="5846" y="21908"/>
                    <a:pt x="5596" y="22158"/>
                    <a:pt x="5287" y="22158"/>
                  </a:cubicBezTo>
                  <a:cubicBezTo>
                    <a:pt x="4977" y="22158"/>
                    <a:pt x="4715" y="21908"/>
                    <a:pt x="4715" y="21598"/>
                  </a:cubicBezTo>
                  <a:cubicBezTo>
                    <a:pt x="4715" y="21288"/>
                    <a:pt x="4977" y="21026"/>
                    <a:pt x="5287" y="21026"/>
                  </a:cubicBezTo>
                  <a:close/>
                  <a:moveTo>
                    <a:pt x="9001" y="21026"/>
                  </a:moveTo>
                  <a:cubicBezTo>
                    <a:pt x="9299" y="21026"/>
                    <a:pt x="9573" y="21288"/>
                    <a:pt x="9573" y="21598"/>
                  </a:cubicBezTo>
                  <a:cubicBezTo>
                    <a:pt x="9573" y="21896"/>
                    <a:pt x="9323" y="22158"/>
                    <a:pt x="9001" y="22158"/>
                  </a:cubicBezTo>
                  <a:cubicBezTo>
                    <a:pt x="8704" y="22158"/>
                    <a:pt x="8442" y="21908"/>
                    <a:pt x="8442" y="21598"/>
                  </a:cubicBezTo>
                  <a:cubicBezTo>
                    <a:pt x="8442" y="21288"/>
                    <a:pt x="8692" y="21026"/>
                    <a:pt x="9001" y="21026"/>
                  </a:cubicBezTo>
                  <a:close/>
                  <a:moveTo>
                    <a:pt x="12728" y="21026"/>
                  </a:moveTo>
                  <a:cubicBezTo>
                    <a:pt x="13037" y="21026"/>
                    <a:pt x="13288" y="21288"/>
                    <a:pt x="13288" y="21598"/>
                  </a:cubicBezTo>
                  <a:cubicBezTo>
                    <a:pt x="13288" y="21908"/>
                    <a:pt x="13037" y="22158"/>
                    <a:pt x="12728" y="22158"/>
                  </a:cubicBezTo>
                  <a:cubicBezTo>
                    <a:pt x="12418" y="22158"/>
                    <a:pt x="12156" y="21908"/>
                    <a:pt x="12156" y="21598"/>
                  </a:cubicBezTo>
                  <a:cubicBezTo>
                    <a:pt x="12156" y="21288"/>
                    <a:pt x="12418" y="21026"/>
                    <a:pt x="12728" y="21026"/>
                  </a:cubicBezTo>
                  <a:close/>
                  <a:moveTo>
                    <a:pt x="16466" y="21026"/>
                  </a:moveTo>
                  <a:cubicBezTo>
                    <a:pt x="16764" y="21026"/>
                    <a:pt x="17026" y="21288"/>
                    <a:pt x="17026" y="21598"/>
                  </a:cubicBezTo>
                  <a:cubicBezTo>
                    <a:pt x="17026" y="21896"/>
                    <a:pt x="16776" y="22158"/>
                    <a:pt x="16466" y="22158"/>
                  </a:cubicBezTo>
                  <a:cubicBezTo>
                    <a:pt x="16169" y="22158"/>
                    <a:pt x="15895" y="21908"/>
                    <a:pt x="15895" y="21598"/>
                  </a:cubicBezTo>
                  <a:cubicBezTo>
                    <a:pt x="15895" y="21288"/>
                    <a:pt x="16145" y="21026"/>
                    <a:pt x="16466" y="21026"/>
                  </a:cubicBezTo>
                  <a:close/>
                  <a:moveTo>
                    <a:pt x="20181" y="21026"/>
                  </a:moveTo>
                  <a:cubicBezTo>
                    <a:pt x="20491" y="21026"/>
                    <a:pt x="20753" y="21288"/>
                    <a:pt x="20753" y="21598"/>
                  </a:cubicBezTo>
                  <a:cubicBezTo>
                    <a:pt x="20753" y="21908"/>
                    <a:pt x="20491" y="22158"/>
                    <a:pt x="20181" y="22158"/>
                  </a:cubicBezTo>
                  <a:cubicBezTo>
                    <a:pt x="19872" y="22158"/>
                    <a:pt x="19622" y="21908"/>
                    <a:pt x="19622" y="21598"/>
                  </a:cubicBezTo>
                  <a:cubicBezTo>
                    <a:pt x="19622" y="21288"/>
                    <a:pt x="19872" y="21026"/>
                    <a:pt x="20181" y="21026"/>
                  </a:cubicBezTo>
                  <a:close/>
                  <a:moveTo>
                    <a:pt x="23920" y="21026"/>
                  </a:moveTo>
                  <a:cubicBezTo>
                    <a:pt x="24217" y="21026"/>
                    <a:pt x="24479" y="21288"/>
                    <a:pt x="24479" y="21598"/>
                  </a:cubicBezTo>
                  <a:cubicBezTo>
                    <a:pt x="24479" y="21896"/>
                    <a:pt x="24229" y="22158"/>
                    <a:pt x="23920" y="22158"/>
                  </a:cubicBezTo>
                  <a:cubicBezTo>
                    <a:pt x="23610" y="22158"/>
                    <a:pt x="23348" y="21908"/>
                    <a:pt x="23348" y="21598"/>
                  </a:cubicBezTo>
                  <a:cubicBezTo>
                    <a:pt x="23348" y="21288"/>
                    <a:pt x="23610" y="21026"/>
                    <a:pt x="23920" y="21026"/>
                  </a:cubicBezTo>
                  <a:close/>
                  <a:moveTo>
                    <a:pt x="27635" y="21026"/>
                  </a:moveTo>
                  <a:cubicBezTo>
                    <a:pt x="27956" y="21026"/>
                    <a:pt x="28206" y="21288"/>
                    <a:pt x="28206" y="21598"/>
                  </a:cubicBezTo>
                  <a:cubicBezTo>
                    <a:pt x="28206" y="21908"/>
                    <a:pt x="27956" y="22158"/>
                    <a:pt x="27635" y="22158"/>
                  </a:cubicBezTo>
                  <a:cubicBezTo>
                    <a:pt x="27325" y="22158"/>
                    <a:pt x="27075" y="21908"/>
                    <a:pt x="27075" y="21598"/>
                  </a:cubicBezTo>
                  <a:cubicBezTo>
                    <a:pt x="27075" y="21288"/>
                    <a:pt x="27325" y="21026"/>
                    <a:pt x="27635" y="21026"/>
                  </a:cubicBezTo>
                  <a:close/>
                  <a:moveTo>
                    <a:pt x="31373" y="21026"/>
                  </a:moveTo>
                  <a:cubicBezTo>
                    <a:pt x="31671" y="21026"/>
                    <a:pt x="31945" y="21288"/>
                    <a:pt x="31945" y="21598"/>
                  </a:cubicBezTo>
                  <a:cubicBezTo>
                    <a:pt x="31945" y="21896"/>
                    <a:pt x="31683" y="22158"/>
                    <a:pt x="31373" y="22158"/>
                  </a:cubicBezTo>
                  <a:cubicBezTo>
                    <a:pt x="31064" y="22158"/>
                    <a:pt x="30814" y="21908"/>
                    <a:pt x="30814" y="21598"/>
                  </a:cubicBezTo>
                  <a:cubicBezTo>
                    <a:pt x="30814" y="21288"/>
                    <a:pt x="31064" y="21026"/>
                    <a:pt x="31373" y="21026"/>
                  </a:cubicBezTo>
                  <a:close/>
                  <a:moveTo>
                    <a:pt x="35100" y="21026"/>
                  </a:moveTo>
                  <a:cubicBezTo>
                    <a:pt x="35409" y="21026"/>
                    <a:pt x="35659" y="21288"/>
                    <a:pt x="35659" y="21598"/>
                  </a:cubicBezTo>
                  <a:cubicBezTo>
                    <a:pt x="35659" y="21908"/>
                    <a:pt x="35409" y="22158"/>
                    <a:pt x="35100" y="22158"/>
                  </a:cubicBezTo>
                  <a:cubicBezTo>
                    <a:pt x="34778" y="22158"/>
                    <a:pt x="34528" y="21908"/>
                    <a:pt x="34528" y="21598"/>
                  </a:cubicBezTo>
                  <a:cubicBezTo>
                    <a:pt x="34528" y="21288"/>
                    <a:pt x="34778" y="21026"/>
                    <a:pt x="35100" y="21026"/>
                  </a:cubicBezTo>
                  <a:close/>
                  <a:moveTo>
                    <a:pt x="38815" y="21026"/>
                  </a:moveTo>
                  <a:cubicBezTo>
                    <a:pt x="39112" y="21026"/>
                    <a:pt x="39386" y="21288"/>
                    <a:pt x="39386" y="21598"/>
                  </a:cubicBezTo>
                  <a:cubicBezTo>
                    <a:pt x="39386" y="21896"/>
                    <a:pt x="39124" y="22158"/>
                    <a:pt x="38815" y="22158"/>
                  </a:cubicBezTo>
                  <a:cubicBezTo>
                    <a:pt x="38517" y="22158"/>
                    <a:pt x="38255" y="21908"/>
                    <a:pt x="38255" y="21598"/>
                  </a:cubicBezTo>
                  <a:cubicBezTo>
                    <a:pt x="38267" y="21288"/>
                    <a:pt x="38505" y="21026"/>
                    <a:pt x="38815" y="21026"/>
                  </a:cubicBezTo>
                  <a:close/>
                  <a:moveTo>
                    <a:pt x="42553" y="21026"/>
                  </a:moveTo>
                  <a:cubicBezTo>
                    <a:pt x="42863" y="21026"/>
                    <a:pt x="43113" y="21288"/>
                    <a:pt x="43113" y="21598"/>
                  </a:cubicBezTo>
                  <a:cubicBezTo>
                    <a:pt x="43113" y="21908"/>
                    <a:pt x="42863" y="22158"/>
                    <a:pt x="42553" y="22158"/>
                  </a:cubicBezTo>
                  <a:cubicBezTo>
                    <a:pt x="42232" y="22158"/>
                    <a:pt x="41982" y="21908"/>
                    <a:pt x="41982" y="21598"/>
                  </a:cubicBezTo>
                  <a:cubicBezTo>
                    <a:pt x="41982" y="21288"/>
                    <a:pt x="42244" y="21026"/>
                    <a:pt x="42553" y="21026"/>
                  </a:cubicBezTo>
                  <a:close/>
                  <a:moveTo>
                    <a:pt x="46268" y="21026"/>
                  </a:moveTo>
                  <a:cubicBezTo>
                    <a:pt x="46565" y="21026"/>
                    <a:pt x="46839" y="21288"/>
                    <a:pt x="46839" y="21598"/>
                  </a:cubicBezTo>
                  <a:cubicBezTo>
                    <a:pt x="46839" y="21896"/>
                    <a:pt x="46589" y="22158"/>
                    <a:pt x="46268" y="22158"/>
                  </a:cubicBezTo>
                  <a:cubicBezTo>
                    <a:pt x="45970" y="22158"/>
                    <a:pt x="45708" y="21908"/>
                    <a:pt x="45708" y="21598"/>
                  </a:cubicBezTo>
                  <a:cubicBezTo>
                    <a:pt x="45720" y="21288"/>
                    <a:pt x="45958" y="21026"/>
                    <a:pt x="46268" y="21026"/>
                  </a:cubicBezTo>
                  <a:close/>
                  <a:moveTo>
                    <a:pt x="50006" y="21026"/>
                  </a:moveTo>
                  <a:cubicBezTo>
                    <a:pt x="50316" y="21026"/>
                    <a:pt x="50578" y="21288"/>
                    <a:pt x="50578" y="21598"/>
                  </a:cubicBezTo>
                  <a:cubicBezTo>
                    <a:pt x="50578" y="21908"/>
                    <a:pt x="50316" y="22158"/>
                    <a:pt x="50006" y="22158"/>
                  </a:cubicBezTo>
                  <a:cubicBezTo>
                    <a:pt x="49697" y="22158"/>
                    <a:pt x="49447" y="21908"/>
                    <a:pt x="49447" y="21598"/>
                  </a:cubicBezTo>
                  <a:cubicBezTo>
                    <a:pt x="49447" y="21288"/>
                    <a:pt x="49697" y="21026"/>
                    <a:pt x="50006" y="21026"/>
                  </a:cubicBezTo>
                  <a:close/>
                  <a:moveTo>
                    <a:pt x="53733" y="21026"/>
                  </a:moveTo>
                  <a:cubicBezTo>
                    <a:pt x="54031" y="21026"/>
                    <a:pt x="54293" y="21288"/>
                    <a:pt x="54293" y="21598"/>
                  </a:cubicBezTo>
                  <a:cubicBezTo>
                    <a:pt x="54293" y="21896"/>
                    <a:pt x="54043" y="22158"/>
                    <a:pt x="53733" y="22158"/>
                  </a:cubicBezTo>
                  <a:cubicBezTo>
                    <a:pt x="53412" y="22158"/>
                    <a:pt x="53162" y="21908"/>
                    <a:pt x="53162" y="21598"/>
                  </a:cubicBezTo>
                  <a:cubicBezTo>
                    <a:pt x="53173" y="21288"/>
                    <a:pt x="53412" y="21026"/>
                    <a:pt x="53733" y="21026"/>
                  </a:cubicBezTo>
                  <a:close/>
                  <a:moveTo>
                    <a:pt x="57460" y="21026"/>
                  </a:moveTo>
                  <a:cubicBezTo>
                    <a:pt x="57781" y="21026"/>
                    <a:pt x="58031" y="21288"/>
                    <a:pt x="58031" y="21598"/>
                  </a:cubicBezTo>
                  <a:cubicBezTo>
                    <a:pt x="58031" y="21908"/>
                    <a:pt x="57781" y="22158"/>
                    <a:pt x="57460" y="22158"/>
                  </a:cubicBezTo>
                  <a:cubicBezTo>
                    <a:pt x="57150" y="22158"/>
                    <a:pt x="56900" y="21908"/>
                    <a:pt x="56900" y="21598"/>
                  </a:cubicBezTo>
                  <a:cubicBezTo>
                    <a:pt x="56900" y="21288"/>
                    <a:pt x="57150" y="21026"/>
                    <a:pt x="57460" y="21026"/>
                  </a:cubicBezTo>
                  <a:close/>
                  <a:moveTo>
                    <a:pt x="61186" y="21026"/>
                  </a:moveTo>
                  <a:cubicBezTo>
                    <a:pt x="61484" y="21026"/>
                    <a:pt x="61746" y="21288"/>
                    <a:pt x="61746" y="21598"/>
                  </a:cubicBezTo>
                  <a:cubicBezTo>
                    <a:pt x="61746" y="21896"/>
                    <a:pt x="61496" y="22158"/>
                    <a:pt x="61186" y="22158"/>
                  </a:cubicBezTo>
                  <a:cubicBezTo>
                    <a:pt x="60877" y="22158"/>
                    <a:pt x="60615" y="21908"/>
                    <a:pt x="60615" y="21598"/>
                  </a:cubicBezTo>
                  <a:cubicBezTo>
                    <a:pt x="60639" y="21288"/>
                    <a:pt x="60877" y="21026"/>
                    <a:pt x="61186" y="21026"/>
                  </a:cubicBezTo>
                  <a:close/>
                  <a:moveTo>
                    <a:pt x="64925" y="21026"/>
                  </a:moveTo>
                  <a:cubicBezTo>
                    <a:pt x="65234" y="21026"/>
                    <a:pt x="65485" y="21288"/>
                    <a:pt x="65485" y="21598"/>
                  </a:cubicBezTo>
                  <a:cubicBezTo>
                    <a:pt x="65485" y="21908"/>
                    <a:pt x="65234" y="22158"/>
                    <a:pt x="64925" y="22158"/>
                  </a:cubicBezTo>
                  <a:cubicBezTo>
                    <a:pt x="64603" y="22158"/>
                    <a:pt x="64353" y="21908"/>
                    <a:pt x="64353" y="21598"/>
                  </a:cubicBezTo>
                  <a:cubicBezTo>
                    <a:pt x="64353" y="21288"/>
                    <a:pt x="64603" y="21026"/>
                    <a:pt x="64925" y="21026"/>
                  </a:cubicBezTo>
                  <a:close/>
                  <a:moveTo>
                    <a:pt x="68640" y="21026"/>
                  </a:moveTo>
                  <a:cubicBezTo>
                    <a:pt x="68937" y="21026"/>
                    <a:pt x="69211" y="21288"/>
                    <a:pt x="69211" y="21598"/>
                  </a:cubicBezTo>
                  <a:cubicBezTo>
                    <a:pt x="69211" y="21896"/>
                    <a:pt x="68949" y="22158"/>
                    <a:pt x="68640" y="22158"/>
                  </a:cubicBezTo>
                  <a:cubicBezTo>
                    <a:pt x="68330" y="22158"/>
                    <a:pt x="68080" y="21908"/>
                    <a:pt x="68080" y="21598"/>
                  </a:cubicBezTo>
                  <a:cubicBezTo>
                    <a:pt x="68092" y="21288"/>
                    <a:pt x="68330" y="21026"/>
                    <a:pt x="68640" y="21026"/>
                  </a:cubicBezTo>
                  <a:close/>
                  <a:moveTo>
                    <a:pt x="72366" y="21026"/>
                  </a:moveTo>
                  <a:cubicBezTo>
                    <a:pt x="72676" y="21026"/>
                    <a:pt x="72926" y="21288"/>
                    <a:pt x="72926" y="21598"/>
                  </a:cubicBezTo>
                  <a:cubicBezTo>
                    <a:pt x="72926" y="21908"/>
                    <a:pt x="72676" y="22158"/>
                    <a:pt x="72366" y="22158"/>
                  </a:cubicBezTo>
                  <a:cubicBezTo>
                    <a:pt x="72045" y="22158"/>
                    <a:pt x="71795" y="21908"/>
                    <a:pt x="71795" y="21598"/>
                  </a:cubicBezTo>
                  <a:cubicBezTo>
                    <a:pt x="71795" y="21288"/>
                    <a:pt x="72069" y="21026"/>
                    <a:pt x="72366" y="21026"/>
                  </a:cubicBezTo>
                  <a:close/>
                  <a:moveTo>
                    <a:pt x="76093" y="21026"/>
                  </a:moveTo>
                  <a:cubicBezTo>
                    <a:pt x="76391" y="21026"/>
                    <a:pt x="76664" y="21288"/>
                    <a:pt x="76664" y="21598"/>
                  </a:cubicBezTo>
                  <a:cubicBezTo>
                    <a:pt x="76664" y="21896"/>
                    <a:pt x="76403" y="22158"/>
                    <a:pt x="76093" y="22158"/>
                  </a:cubicBezTo>
                  <a:cubicBezTo>
                    <a:pt x="75795" y="22158"/>
                    <a:pt x="75533" y="21908"/>
                    <a:pt x="75533" y="21598"/>
                  </a:cubicBezTo>
                  <a:cubicBezTo>
                    <a:pt x="75533" y="21288"/>
                    <a:pt x="75783" y="21026"/>
                    <a:pt x="76093" y="21026"/>
                  </a:cubicBezTo>
                  <a:close/>
                  <a:moveTo>
                    <a:pt x="79712" y="21026"/>
                  </a:moveTo>
                  <a:cubicBezTo>
                    <a:pt x="80010" y="21026"/>
                    <a:pt x="80284" y="21288"/>
                    <a:pt x="80284" y="21598"/>
                  </a:cubicBezTo>
                  <a:cubicBezTo>
                    <a:pt x="80284" y="21896"/>
                    <a:pt x="80022" y="22158"/>
                    <a:pt x="79712" y="22158"/>
                  </a:cubicBezTo>
                  <a:cubicBezTo>
                    <a:pt x="79403" y="22158"/>
                    <a:pt x="79153" y="21908"/>
                    <a:pt x="79153" y="21598"/>
                  </a:cubicBezTo>
                  <a:cubicBezTo>
                    <a:pt x="79165" y="21288"/>
                    <a:pt x="79403" y="21026"/>
                    <a:pt x="79712" y="21026"/>
                  </a:cubicBezTo>
                  <a:close/>
                  <a:moveTo>
                    <a:pt x="83451" y="21026"/>
                  </a:moveTo>
                  <a:cubicBezTo>
                    <a:pt x="83761" y="21026"/>
                    <a:pt x="84011" y="21288"/>
                    <a:pt x="84011" y="21598"/>
                  </a:cubicBezTo>
                  <a:cubicBezTo>
                    <a:pt x="84011" y="21908"/>
                    <a:pt x="83761" y="22158"/>
                    <a:pt x="83451" y="22158"/>
                  </a:cubicBezTo>
                  <a:cubicBezTo>
                    <a:pt x="83141" y="22158"/>
                    <a:pt x="82880" y="21908"/>
                    <a:pt x="82880" y="21598"/>
                  </a:cubicBezTo>
                  <a:cubicBezTo>
                    <a:pt x="82880" y="21288"/>
                    <a:pt x="83141" y="21026"/>
                    <a:pt x="83451" y="21026"/>
                  </a:cubicBezTo>
                  <a:close/>
                  <a:moveTo>
                    <a:pt x="87166" y="21026"/>
                  </a:moveTo>
                  <a:cubicBezTo>
                    <a:pt x="87463" y="21026"/>
                    <a:pt x="87737" y="21288"/>
                    <a:pt x="87737" y="21598"/>
                  </a:cubicBezTo>
                  <a:cubicBezTo>
                    <a:pt x="87737" y="21896"/>
                    <a:pt x="87475" y="22158"/>
                    <a:pt x="87166" y="22158"/>
                  </a:cubicBezTo>
                  <a:cubicBezTo>
                    <a:pt x="86856" y="22158"/>
                    <a:pt x="86606" y="21908"/>
                    <a:pt x="86606" y="21598"/>
                  </a:cubicBezTo>
                  <a:cubicBezTo>
                    <a:pt x="86618" y="21288"/>
                    <a:pt x="86856" y="21026"/>
                    <a:pt x="87166" y="21026"/>
                  </a:cubicBezTo>
                  <a:close/>
                  <a:moveTo>
                    <a:pt x="90904" y="21026"/>
                  </a:moveTo>
                  <a:cubicBezTo>
                    <a:pt x="91214" y="21026"/>
                    <a:pt x="91464" y="21288"/>
                    <a:pt x="91464" y="21598"/>
                  </a:cubicBezTo>
                  <a:cubicBezTo>
                    <a:pt x="91464" y="21908"/>
                    <a:pt x="91214" y="22158"/>
                    <a:pt x="90904" y="22158"/>
                  </a:cubicBezTo>
                  <a:cubicBezTo>
                    <a:pt x="90595" y="22158"/>
                    <a:pt x="90345" y="21908"/>
                    <a:pt x="90345" y="21598"/>
                  </a:cubicBezTo>
                  <a:cubicBezTo>
                    <a:pt x="90345" y="21288"/>
                    <a:pt x="90595" y="21026"/>
                    <a:pt x="90904" y="21026"/>
                  </a:cubicBezTo>
                  <a:close/>
                  <a:moveTo>
                    <a:pt x="94631" y="21026"/>
                  </a:moveTo>
                  <a:cubicBezTo>
                    <a:pt x="94929" y="21026"/>
                    <a:pt x="95191" y="21288"/>
                    <a:pt x="95191" y="21598"/>
                  </a:cubicBezTo>
                  <a:cubicBezTo>
                    <a:pt x="95191" y="21896"/>
                    <a:pt x="94941" y="22158"/>
                    <a:pt x="94631" y="22158"/>
                  </a:cubicBezTo>
                  <a:cubicBezTo>
                    <a:pt x="94310" y="22158"/>
                    <a:pt x="94060" y="21908"/>
                    <a:pt x="94060" y="21598"/>
                  </a:cubicBezTo>
                  <a:cubicBezTo>
                    <a:pt x="94071" y="21288"/>
                    <a:pt x="94310" y="21026"/>
                    <a:pt x="94631" y="21026"/>
                  </a:cubicBezTo>
                  <a:close/>
                  <a:moveTo>
                    <a:pt x="98346" y="21026"/>
                  </a:moveTo>
                  <a:cubicBezTo>
                    <a:pt x="98655" y="21026"/>
                    <a:pt x="98905" y="21288"/>
                    <a:pt x="98905" y="21598"/>
                  </a:cubicBezTo>
                  <a:cubicBezTo>
                    <a:pt x="98905" y="21908"/>
                    <a:pt x="98655" y="22158"/>
                    <a:pt x="98346" y="22158"/>
                  </a:cubicBezTo>
                  <a:cubicBezTo>
                    <a:pt x="98036" y="22158"/>
                    <a:pt x="97786" y="21908"/>
                    <a:pt x="97786" y="21598"/>
                  </a:cubicBezTo>
                  <a:cubicBezTo>
                    <a:pt x="97786" y="21288"/>
                    <a:pt x="98036" y="21026"/>
                    <a:pt x="98346" y="21026"/>
                  </a:cubicBezTo>
                  <a:close/>
                  <a:moveTo>
                    <a:pt x="102084" y="21026"/>
                  </a:moveTo>
                  <a:cubicBezTo>
                    <a:pt x="102382" y="21026"/>
                    <a:pt x="102644" y="21288"/>
                    <a:pt x="102644" y="21598"/>
                  </a:cubicBezTo>
                  <a:cubicBezTo>
                    <a:pt x="102644" y="21896"/>
                    <a:pt x="102394" y="22158"/>
                    <a:pt x="102084" y="22158"/>
                  </a:cubicBezTo>
                  <a:cubicBezTo>
                    <a:pt x="101787" y="22158"/>
                    <a:pt x="101513" y="21908"/>
                    <a:pt x="101513" y="21598"/>
                  </a:cubicBezTo>
                  <a:cubicBezTo>
                    <a:pt x="101513" y="21288"/>
                    <a:pt x="101775" y="21026"/>
                    <a:pt x="102084" y="21026"/>
                  </a:cubicBezTo>
                  <a:close/>
                  <a:moveTo>
                    <a:pt x="105799" y="21026"/>
                  </a:moveTo>
                  <a:cubicBezTo>
                    <a:pt x="106121" y="21026"/>
                    <a:pt x="106371" y="21288"/>
                    <a:pt x="106371" y="21598"/>
                  </a:cubicBezTo>
                  <a:cubicBezTo>
                    <a:pt x="106371" y="21908"/>
                    <a:pt x="106109" y="22158"/>
                    <a:pt x="105799" y="22158"/>
                  </a:cubicBezTo>
                  <a:cubicBezTo>
                    <a:pt x="105490" y="22158"/>
                    <a:pt x="105239" y="21908"/>
                    <a:pt x="105239" y="21598"/>
                  </a:cubicBezTo>
                  <a:cubicBezTo>
                    <a:pt x="105239" y="21288"/>
                    <a:pt x="105490" y="21026"/>
                    <a:pt x="105799" y="21026"/>
                  </a:cubicBezTo>
                  <a:close/>
                  <a:moveTo>
                    <a:pt x="109538" y="21026"/>
                  </a:moveTo>
                  <a:cubicBezTo>
                    <a:pt x="109835" y="21026"/>
                    <a:pt x="110109" y="21288"/>
                    <a:pt x="110109" y="21598"/>
                  </a:cubicBezTo>
                  <a:cubicBezTo>
                    <a:pt x="110109" y="21896"/>
                    <a:pt x="109847" y="22158"/>
                    <a:pt x="109538" y="22158"/>
                  </a:cubicBezTo>
                  <a:cubicBezTo>
                    <a:pt x="109228" y="22158"/>
                    <a:pt x="108978" y="21908"/>
                    <a:pt x="108978" y="21598"/>
                  </a:cubicBezTo>
                  <a:cubicBezTo>
                    <a:pt x="108978" y="21288"/>
                    <a:pt x="109228" y="21026"/>
                    <a:pt x="109538" y="21026"/>
                  </a:cubicBezTo>
                  <a:close/>
                  <a:moveTo>
                    <a:pt x="113264" y="21026"/>
                  </a:moveTo>
                  <a:cubicBezTo>
                    <a:pt x="113574" y="21026"/>
                    <a:pt x="113824" y="21288"/>
                    <a:pt x="113824" y="21598"/>
                  </a:cubicBezTo>
                  <a:cubicBezTo>
                    <a:pt x="113824" y="21908"/>
                    <a:pt x="113574" y="22158"/>
                    <a:pt x="113264" y="22158"/>
                  </a:cubicBezTo>
                  <a:cubicBezTo>
                    <a:pt x="112943" y="22158"/>
                    <a:pt x="112693" y="21908"/>
                    <a:pt x="112693" y="21598"/>
                  </a:cubicBezTo>
                  <a:cubicBezTo>
                    <a:pt x="112693" y="21288"/>
                    <a:pt x="112943" y="21026"/>
                    <a:pt x="113264" y="21026"/>
                  </a:cubicBezTo>
                  <a:close/>
                  <a:moveTo>
                    <a:pt x="116991" y="21026"/>
                  </a:moveTo>
                  <a:cubicBezTo>
                    <a:pt x="117289" y="21026"/>
                    <a:pt x="117562" y="21288"/>
                    <a:pt x="117562" y="21598"/>
                  </a:cubicBezTo>
                  <a:cubicBezTo>
                    <a:pt x="117562" y="21896"/>
                    <a:pt x="117312" y="22158"/>
                    <a:pt x="116991" y="22158"/>
                  </a:cubicBezTo>
                  <a:cubicBezTo>
                    <a:pt x="116681" y="22158"/>
                    <a:pt x="116431" y="21908"/>
                    <a:pt x="116431" y="21598"/>
                  </a:cubicBezTo>
                  <a:cubicBezTo>
                    <a:pt x="116431" y="21288"/>
                    <a:pt x="116681" y="21026"/>
                    <a:pt x="116991" y="21026"/>
                  </a:cubicBezTo>
                  <a:close/>
                  <a:moveTo>
                    <a:pt x="120718" y="21026"/>
                  </a:moveTo>
                  <a:cubicBezTo>
                    <a:pt x="121027" y="21026"/>
                    <a:pt x="121277" y="21288"/>
                    <a:pt x="121277" y="21598"/>
                  </a:cubicBezTo>
                  <a:cubicBezTo>
                    <a:pt x="121277" y="21908"/>
                    <a:pt x="121027" y="22158"/>
                    <a:pt x="120718" y="22158"/>
                  </a:cubicBezTo>
                  <a:cubicBezTo>
                    <a:pt x="120408" y="22158"/>
                    <a:pt x="120146" y="21908"/>
                    <a:pt x="120146" y="21598"/>
                  </a:cubicBezTo>
                  <a:cubicBezTo>
                    <a:pt x="120146" y="21288"/>
                    <a:pt x="120420" y="21026"/>
                    <a:pt x="120718" y="21026"/>
                  </a:cubicBezTo>
                  <a:close/>
                  <a:moveTo>
                    <a:pt x="124456" y="21026"/>
                  </a:moveTo>
                  <a:cubicBezTo>
                    <a:pt x="124754" y="21026"/>
                    <a:pt x="125016" y="21288"/>
                    <a:pt x="125016" y="21598"/>
                  </a:cubicBezTo>
                  <a:cubicBezTo>
                    <a:pt x="125016" y="21896"/>
                    <a:pt x="124766" y="22158"/>
                    <a:pt x="124456" y="22158"/>
                  </a:cubicBezTo>
                  <a:cubicBezTo>
                    <a:pt x="124135" y="22158"/>
                    <a:pt x="123885" y="21908"/>
                    <a:pt x="123885" y="21598"/>
                  </a:cubicBezTo>
                  <a:cubicBezTo>
                    <a:pt x="123885" y="21288"/>
                    <a:pt x="124135" y="21026"/>
                    <a:pt x="124456" y="21026"/>
                  </a:cubicBezTo>
                  <a:close/>
                  <a:moveTo>
                    <a:pt x="128171" y="21026"/>
                  </a:moveTo>
                  <a:cubicBezTo>
                    <a:pt x="128480" y="21026"/>
                    <a:pt x="128742" y="21288"/>
                    <a:pt x="128742" y="21598"/>
                  </a:cubicBezTo>
                  <a:cubicBezTo>
                    <a:pt x="128742" y="21908"/>
                    <a:pt x="128480" y="22158"/>
                    <a:pt x="128171" y="22158"/>
                  </a:cubicBezTo>
                  <a:cubicBezTo>
                    <a:pt x="127861" y="22158"/>
                    <a:pt x="127611" y="21908"/>
                    <a:pt x="127611" y="21598"/>
                  </a:cubicBezTo>
                  <a:cubicBezTo>
                    <a:pt x="127611" y="21288"/>
                    <a:pt x="127861" y="21026"/>
                    <a:pt x="128171" y="21026"/>
                  </a:cubicBezTo>
                  <a:close/>
                  <a:moveTo>
                    <a:pt x="131898" y="21026"/>
                  </a:moveTo>
                  <a:cubicBezTo>
                    <a:pt x="132195" y="21026"/>
                    <a:pt x="132457" y="21288"/>
                    <a:pt x="132457" y="21598"/>
                  </a:cubicBezTo>
                  <a:cubicBezTo>
                    <a:pt x="132457" y="21896"/>
                    <a:pt x="132207" y="22158"/>
                    <a:pt x="131898" y="22158"/>
                  </a:cubicBezTo>
                  <a:cubicBezTo>
                    <a:pt x="131600" y="22158"/>
                    <a:pt x="131326" y="21908"/>
                    <a:pt x="131326" y="21598"/>
                  </a:cubicBezTo>
                  <a:cubicBezTo>
                    <a:pt x="131338" y="21288"/>
                    <a:pt x="131576" y="21026"/>
                    <a:pt x="131898" y="21026"/>
                  </a:cubicBezTo>
                  <a:close/>
                  <a:moveTo>
                    <a:pt x="135624" y="21026"/>
                  </a:moveTo>
                  <a:cubicBezTo>
                    <a:pt x="135946" y="21026"/>
                    <a:pt x="136196" y="21288"/>
                    <a:pt x="136196" y="21598"/>
                  </a:cubicBezTo>
                  <a:cubicBezTo>
                    <a:pt x="136196" y="21908"/>
                    <a:pt x="135934" y="22158"/>
                    <a:pt x="135624" y="22158"/>
                  </a:cubicBezTo>
                  <a:cubicBezTo>
                    <a:pt x="135315" y="22158"/>
                    <a:pt x="135065" y="21908"/>
                    <a:pt x="135065" y="21598"/>
                  </a:cubicBezTo>
                  <a:cubicBezTo>
                    <a:pt x="135065" y="21288"/>
                    <a:pt x="135315" y="21026"/>
                    <a:pt x="135624" y="21026"/>
                  </a:cubicBezTo>
                  <a:close/>
                  <a:moveTo>
                    <a:pt x="3405" y="22896"/>
                  </a:moveTo>
                  <a:cubicBezTo>
                    <a:pt x="3703" y="22896"/>
                    <a:pt x="3977" y="23146"/>
                    <a:pt x="3977" y="23455"/>
                  </a:cubicBezTo>
                  <a:cubicBezTo>
                    <a:pt x="3977" y="23765"/>
                    <a:pt x="3727" y="24015"/>
                    <a:pt x="3405" y="24015"/>
                  </a:cubicBezTo>
                  <a:cubicBezTo>
                    <a:pt x="3096" y="24015"/>
                    <a:pt x="2846" y="23765"/>
                    <a:pt x="2846" y="23455"/>
                  </a:cubicBezTo>
                  <a:cubicBezTo>
                    <a:pt x="2858" y="23146"/>
                    <a:pt x="3096" y="22896"/>
                    <a:pt x="3405" y="22896"/>
                  </a:cubicBezTo>
                  <a:close/>
                  <a:moveTo>
                    <a:pt x="7132" y="22896"/>
                  </a:moveTo>
                  <a:cubicBezTo>
                    <a:pt x="7430" y="22896"/>
                    <a:pt x="7692" y="23146"/>
                    <a:pt x="7692" y="23455"/>
                  </a:cubicBezTo>
                  <a:cubicBezTo>
                    <a:pt x="7692" y="23765"/>
                    <a:pt x="7442" y="24015"/>
                    <a:pt x="7132" y="24015"/>
                  </a:cubicBezTo>
                  <a:cubicBezTo>
                    <a:pt x="6834" y="24015"/>
                    <a:pt x="6560" y="23765"/>
                    <a:pt x="6560" y="23455"/>
                  </a:cubicBezTo>
                  <a:cubicBezTo>
                    <a:pt x="6584" y="23146"/>
                    <a:pt x="6822" y="22896"/>
                    <a:pt x="7132" y="22896"/>
                  </a:cubicBezTo>
                  <a:close/>
                  <a:moveTo>
                    <a:pt x="10871" y="22896"/>
                  </a:moveTo>
                  <a:cubicBezTo>
                    <a:pt x="11168" y="22896"/>
                    <a:pt x="11430" y="23146"/>
                    <a:pt x="11430" y="23455"/>
                  </a:cubicBezTo>
                  <a:cubicBezTo>
                    <a:pt x="11430" y="23765"/>
                    <a:pt x="11180" y="24015"/>
                    <a:pt x="10871" y="24015"/>
                  </a:cubicBezTo>
                  <a:cubicBezTo>
                    <a:pt x="10573" y="24015"/>
                    <a:pt x="10299" y="23765"/>
                    <a:pt x="10299" y="23455"/>
                  </a:cubicBezTo>
                  <a:cubicBezTo>
                    <a:pt x="10299" y="23146"/>
                    <a:pt x="10549" y="22896"/>
                    <a:pt x="10871" y="22896"/>
                  </a:cubicBezTo>
                  <a:close/>
                  <a:moveTo>
                    <a:pt x="14585" y="22896"/>
                  </a:moveTo>
                  <a:cubicBezTo>
                    <a:pt x="14883" y="22896"/>
                    <a:pt x="15157" y="23146"/>
                    <a:pt x="15157" y="23455"/>
                  </a:cubicBezTo>
                  <a:cubicBezTo>
                    <a:pt x="15157" y="23765"/>
                    <a:pt x="14895" y="24015"/>
                    <a:pt x="14585" y="24015"/>
                  </a:cubicBezTo>
                  <a:cubicBezTo>
                    <a:pt x="14288" y="24015"/>
                    <a:pt x="14014" y="23765"/>
                    <a:pt x="14014" y="23455"/>
                  </a:cubicBezTo>
                  <a:cubicBezTo>
                    <a:pt x="14038" y="23146"/>
                    <a:pt x="14276" y="22896"/>
                    <a:pt x="14585" y="22896"/>
                  </a:cubicBezTo>
                  <a:close/>
                  <a:moveTo>
                    <a:pt x="18324" y="22896"/>
                  </a:moveTo>
                  <a:cubicBezTo>
                    <a:pt x="18622" y="22896"/>
                    <a:pt x="18883" y="23146"/>
                    <a:pt x="18883" y="23455"/>
                  </a:cubicBezTo>
                  <a:cubicBezTo>
                    <a:pt x="18883" y="23765"/>
                    <a:pt x="18633" y="24015"/>
                    <a:pt x="18324" y="24015"/>
                  </a:cubicBezTo>
                  <a:cubicBezTo>
                    <a:pt x="18026" y="24015"/>
                    <a:pt x="17752" y="23765"/>
                    <a:pt x="17752" y="23455"/>
                  </a:cubicBezTo>
                  <a:cubicBezTo>
                    <a:pt x="17752" y="23146"/>
                    <a:pt x="18014" y="22896"/>
                    <a:pt x="18324" y="22896"/>
                  </a:cubicBezTo>
                  <a:close/>
                  <a:moveTo>
                    <a:pt x="22039" y="22896"/>
                  </a:moveTo>
                  <a:cubicBezTo>
                    <a:pt x="22336" y="22896"/>
                    <a:pt x="22610" y="23146"/>
                    <a:pt x="22610" y="23455"/>
                  </a:cubicBezTo>
                  <a:cubicBezTo>
                    <a:pt x="22610" y="23765"/>
                    <a:pt x="22360" y="24015"/>
                    <a:pt x="22039" y="24015"/>
                  </a:cubicBezTo>
                  <a:cubicBezTo>
                    <a:pt x="21729" y="24015"/>
                    <a:pt x="21479" y="23765"/>
                    <a:pt x="21479" y="23455"/>
                  </a:cubicBezTo>
                  <a:cubicBezTo>
                    <a:pt x="21491" y="23146"/>
                    <a:pt x="21729" y="22896"/>
                    <a:pt x="22039" y="22896"/>
                  </a:cubicBezTo>
                  <a:close/>
                  <a:moveTo>
                    <a:pt x="25777" y="22896"/>
                  </a:moveTo>
                  <a:cubicBezTo>
                    <a:pt x="26075" y="22896"/>
                    <a:pt x="26349" y="23146"/>
                    <a:pt x="26349" y="23455"/>
                  </a:cubicBezTo>
                  <a:cubicBezTo>
                    <a:pt x="26349" y="23765"/>
                    <a:pt x="26087" y="24015"/>
                    <a:pt x="25777" y="24015"/>
                  </a:cubicBezTo>
                  <a:cubicBezTo>
                    <a:pt x="25468" y="24015"/>
                    <a:pt x="25206" y="23765"/>
                    <a:pt x="25206" y="23455"/>
                  </a:cubicBezTo>
                  <a:cubicBezTo>
                    <a:pt x="25218" y="23146"/>
                    <a:pt x="25468" y="22896"/>
                    <a:pt x="25777" y="22896"/>
                  </a:cubicBezTo>
                  <a:close/>
                  <a:moveTo>
                    <a:pt x="29504" y="22896"/>
                  </a:moveTo>
                  <a:cubicBezTo>
                    <a:pt x="29801" y="22896"/>
                    <a:pt x="30063" y="23146"/>
                    <a:pt x="30063" y="23455"/>
                  </a:cubicBezTo>
                  <a:cubicBezTo>
                    <a:pt x="30063" y="23765"/>
                    <a:pt x="29813" y="24015"/>
                    <a:pt x="29504" y="24015"/>
                  </a:cubicBezTo>
                  <a:cubicBezTo>
                    <a:pt x="29182" y="24015"/>
                    <a:pt x="28932" y="23765"/>
                    <a:pt x="28932" y="23455"/>
                  </a:cubicBezTo>
                  <a:cubicBezTo>
                    <a:pt x="28944" y="23146"/>
                    <a:pt x="29182" y="22896"/>
                    <a:pt x="29504" y="22896"/>
                  </a:cubicBezTo>
                  <a:close/>
                  <a:moveTo>
                    <a:pt x="33230" y="22896"/>
                  </a:moveTo>
                  <a:cubicBezTo>
                    <a:pt x="33528" y="22896"/>
                    <a:pt x="33802" y="23146"/>
                    <a:pt x="33802" y="23455"/>
                  </a:cubicBezTo>
                  <a:cubicBezTo>
                    <a:pt x="33802" y="23765"/>
                    <a:pt x="33552" y="24015"/>
                    <a:pt x="33230" y="24015"/>
                  </a:cubicBezTo>
                  <a:cubicBezTo>
                    <a:pt x="32921" y="24015"/>
                    <a:pt x="32671" y="23765"/>
                    <a:pt x="32671" y="23455"/>
                  </a:cubicBezTo>
                  <a:cubicBezTo>
                    <a:pt x="32671" y="23146"/>
                    <a:pt x="32921" y="22896"/>
                    <a:pt x="33230" y="22896"/>
                  </a:cubicBezTo>
                  <a:close/>
                  <a:moveTo>
                    <a:pt x="36957" y="22896"/>
                  </a:moveTo>
                  <a:cubicBezTo>
                    <a:pt x="37255" y="22896"/>
                    <a:pt x="37517" y="23146"/>
                    <a:pt x="37517" y="23455"/>
                  </a:cubicBezTo>
                  <a:cubicBezTo>
                    <a:pt x="37517" y="23765"/>
                    <a:pt x="37267" y="24015"/>
                    <a:pt x="36957" y="24015"/>
                  </a:cubicBezTo>
                  <a:cubicBezTo>
                    <a:pt x="36648" y="24015"/>
                    <a:pt x="36386" y="23765"/>
                    <a:pt x="36386" y="23455"/>
                  </a:cubicBezTo>
                  <a:cubicBezTo>
                    <a:pt x="36409" y="23146"/>
                    <a:pt x="36648" y="22896"/>
                    <a:pt x="36957" y="22896"/>
                  </a:cubicBezTo>
                  <a:close/>
                  <a:moveTo>
                    <a:pt x="40672" y="22896"/>
                  </a:moveTo>
                  <a:cubicBezTo>
                    <a:pt x="40970" y="22896"/>
                    <a:pt x="41243" y="23146"/>
                    <a:pt x="41243" y="23455"/>
                  </a:cubicBezTo>
                  <a:cubicBezTo>
                    <a:pt x="41243" y="23765"/>
                    <a:pt x="40993" y="24015"/>
                    <a:pt x="40672" y="24015"/>
                  </a:cubicBezTo>
                  <a:cubicBezTo>
                    <a:pt x="40374" y="24015"/>
                    <a:pt x="40112" y="23765"/>
                    <a:pt x="40112" y="23455"/>
                  </a:cubicBezTo>
                  <a:cubicBezTo>
                    <a:pt x="40124" y="23146"/>
                    <a:pt x="40362" y="22896"/>
                    <a:pt x="40672" y="22896"/>
                  </a:cubicBezTo>
                  <a:close/>
                  <a:moveTo>
                    <a:pt x="44410" y="22896"/>
                  </a:moveTo>
                  <a:cubicBezTo>
                    <a:pt x="44708" y="22896"/>
                    <a:pt x="44982" y="23146"/>
                    <a:pt x="44982" y="23455"/>
                  </a:cubicBezTo>
                  <a:cubicBezTo>
                    <a:pt x="44982" y="23765"/>
                    <a:pt x="44720" y="24015"/>
                    <a:pt x="44410" y="24015"/>
                  </a:cubicBezTo>
                  <a:cubicBezTo>
                    <a:pt x="44113" y="24015"/>
                    <a:pt x="43851" y="23765"/>
                    <a:pt x="43851" y="23455"/>
                  </a:cubicBezTo>
                  <a:cubicBezTo>
                    <a:pt x="43851" y="23146"/>
                    <a:pt x="44101" y="22896"/>
                    <a:pt x="44410" y="22896"/>
                  </a:cubicBezTo>
                  <a:close/>
                  <a:moveTo>
                    <a:pt x="48137" y="22896"/>
                  </a:moveTo>
                  <a:cubicBezTo>
                    <a:pt x="48435" y="22896"/>
                    <a:pt x="48697" y="23146"/>
                    <a:pt x="48697" y="23455"/>
                  </a:cubicBezTo>
                  <a:cubicBezTo>
                    <a:pt x="48697" y="23765"/>
                    <a:pt x="48447" y="24015"/>
                    <a:pt x="48137" y="24015"/>
                  </a:cubicBezTo>
                  <a:cubicBezTo>
                    <a:pt x="47839" y="24015"/>
                    <a:pt x="47566" y="23765"/>
                    <a:pt x="47566" y="23455"/>
                  </a:cubicBezTo>
                  <a:cubicBezTo>
                    <a:pt x="47578" y="23146"/>
                    <a:pt x="47839" y="22896"/>
                    <a:pt x="48137" y="22896"/>
                  </a:cubicBezTo>
                  <a:close/>
                  <a:moveTo>
                    <a:pt x="51864" y="22896"/>
                  </a:moveTo>
                  <a:cubicBezTo>
                    <a:pt x="52161" y="22896"/>
                    <a:pt x="52435" y="23146"/>
                    <a:pt x="52435" y="23455"/>
                  </a:cubicBezTo>
                  <a:cubicBezTo>
                    <a:pt x="52435" y="23765"/>
                    <a:pt x="52185" y="24015"/>
                    <a:pt x="51864" y="24015"/>
                  </a:cubicBezTo>
                  <a:cubicBezTo>
                    <a:pt x="51566" y="24015"/>
                    <a:pt x="51304" y="23765"/>
                    <a:pt x="51304" y="23455"/>
                  </a:cubicBezTo>
                  <a:cubicBezTo>
                    <a:pt x="51304" y="23146"/>
                    <a:pt x="51554" y="22896"/>
                    <a:pt x="51864" y="22896"/>
                  </a:cubicBezTo>
                  <a:close/>
                  <a:moveTo>
                    <a:pt x="55602" y="22896"/>
                  </a:moveTo>
                  <a:cubicBezTo>
                    <a:pt x="55900" y="22896"/>
                    <a:pt x="56174" y="23146"/>
                    <a:pt x="56174" y="23455"/>
                  </a:cubicBezTo>
                  <a:cubicBezTo>
                    <a:pt x="56174" y="23765"/>
                    <a:pt x="55912" y="24015"/>
                    <a:pt x="55602" y="24015"/>
                  </a:cubicBezTo>
                  <a:cubicBezTo>
                    <a:pt x="55293" y="24015"/>
                    <a:pt x="55043" y="23765"/>
                    <a:pt x="55043" y="23455"/>
                  </a:cubicBezTo>
                  <a:cubicBezTo>
                    <a:pt x="55043" y="23146"/>
                    <a:pt x="55293" y="22896"/>
                    <a:pt x="55602" y="22896"/>
                  </a:cubicBezTo>
                  <a:close/>
                  <a:moveTo>
                    <a:pt x="59329" y="22896"/>
                  </a:moveTo>
                  <a:cubicBezTo>
                    <a:pt x="59627" y="22896"/>
                    <a:pt x="59889" y="23146"/>
                    <a:pt x="59889" y="23455"/>
                  </a:cubicBezTo>
                  <a:cubicBezTo>
                    <a:pt x="59889" y="23765"/>
                    <a:pt x="59639" y="24015"/>
                    <a:pt x="59329" y="24015"/>
                  </a:cubicBezTo>
                  <a:cubicBezTo>
                    <a:pt x="59008" y="24015"/>
                    <a:pt x="58757" y="23765"/>
                    <a:pt x="58757" y="23455"/>
                  </a:cubicBezTo>
                  <a:cubicBezTo>
                    <a:pt x="58757" y="23146"/>
                    <a:pt x="59008" y="22896"/>
                    <a:pt x="59329" y="22896"/>
                  </a:cubicBezTo>
                  <a:close/>
                  <a:moveTo>
                    <a:pt x="63056" y="22896"/>
                  </a:moveTo>
                  <a:cubicBezTo>
                    <a:pt x="63353" y="22896"/>
                    <a:pt x="63627" y="23146"/>
                    <a:pt x="63627" y="23455"/>
                  </a:cubicBezTo>
                  <a:cubicBezTo>
                    <a:pt x="63627" y="23765"/>
                    <a:pt x="63377" y="24015"/>
                    <a:pt x="63056" y="24015"/>
                  </a:cubicBezTo>
                  <a:cubicBezTo>
                    <a:pt x="62746" y="24015"/>
                    <a:pt x="62496" y="23765"/>
                    <a:pt x="62496" y="23455"/>
                  </a:cubicBezTo>
                  <a:cubicBezTo>
                    <a:pt x="62496" y="23146"/>
                    <a:pt x="62746" y="22896"/>
                    <a:pt x="63056" y="22896"/>
                  </a:cubicBezTo>
                  <a:close/>
                  <a:moveTo>
                    <a:pt x="66782" y="22896"/>
                  </a:moveTo>
                  <a:cubicBezTo>
                    <a:pt x="67080" y="22896"/>
                    <a:pt x="67342" y="23146"/>
                    <a:pt x="67342" y="23455"/>
                  </a:cubicBezTo>
                  <a:cubicBezTo>
                    <a:pt x="67342" y="23765"/>
                    <a:pt x="67092" y="24015"/>
                    <a:pt x="66782" y="24015"/>
                  </a:cubicBezTo>
                  <a:cubicBezTo>
                    <a:pt x="66473" y="24015"/>
                    <a:pt x="66211" y="23765"/>
                    <a:pt x="66211" y="23455"/>
                  </a:cubicBezTo>
                  <a:cubicBezTo>
                    <a:pt x="66235" y="23146"/>
                    <a:pt x="66473" y="22896"/>
                    <a:pt x="66782" y="22896"/>
                  </a:cubicBezTo>
                  <a:close/>
                  <a:moveTo>
                    <a:pt x="70509" y="22896"/>
                  </a:moveTo>
                  <a:cubicBezTo>
                    <a:pt x="70807" y="22896"/>
                    <a:pt x="71080" y="23146"/>
                    <a:pt x="71080" y="23455"/>
                  </a:cubicBezTo>
                  <a:cubicBezTo>
                    <a:pt x="71080" y="23765"/>
                    <a:pt x="70830" y="24015"/>
                    <a:pt x="70509" y="24015"/>
                  </a:cubicBezTo>
                  <a:cubicBezTo>
                    <a:pt x="70199" y="24015"/>
                    <a:pt x="69949" y="23765"/>
                    <a:pt x="69949" y="23455"/>
                  </a:cubicBezTo>
                  <a:cubicBezTo>
                    <a:pt x="69949" y="23146"/>
                    <a:pt x="70199" y="22896"/>
                    <a:pt x="70509" y="22896"/>
                  </a:cubicBezTo>
                  <a:close/>
                  <a:moveTo>
                    <a:pt x="74236" y="22896"/>
                  </a:moveTo>
                  <a:cubicBezTo>
                    <a:pt x="74533" y="22896"/>
                    <a:pt x="74795" y="23146"/>
                    <a:pt x="74795" y="23455"/>
                  </a:cubicBezTo>
                  <a:cubicBezTo>
                    <a:pt x="74795" y="23765"/>
                    <a:pt x="74545" y="24015"/>
                    <a:pt x="74236" y="24015"/>
                  </a:cubicBezTo>
                  <a:cubicBezTo>
                    <a:pt x="73938" y="24015"/>
                    <a:pt x="73676" y="23765"/>
                    <a:pt x="73676" y="23455"/>
                  </a:cubicBezTo>
                  <a:cubicBezTo>
                    <a:pt x="73676" y="23146"/>
                    <a:pt x="73926" y="22896"/>
                    <a:pt x="74236" y="22896"/>
                  </a:cubicBezTo>
                  <a:close/>
                  <a:moveTo>
                    <a:pt x="77855" y="22896"/>
                  </a:moveTo>
                  <a:cubicBezTo>
                    <a:pt x="78153" y="22896"/>
                    <a:pt x="78415" y="23146"/>
                    <a:pt x="78415" y="23455"/>
                  </a:cubicBezTo>
                  <a:cubicBezTo>
                    <a:pt x="78415" y="23765"/>
                    <a:pt x="78165" y="24015"/>
                    <a:pt x="77855" y="24015"/>
                  </a:cubicBezTo>
                  <a:cubicBezTo>
                    <a:pt x="77546" y="24015"/>
                    <a:pt x="77284" y="23765"/>
                    <a:pt x="77284" y="23455"/>
                  </a:cubicBezTo>
                  <a:cubicBezTo>
                    <a:pt x="77284" y="23146"/>
                    <a:pt x="77546" y="22896"/>
                    <a:pt x="77855" y="22896"/>
                  </a:cubicBezTo>
                  <a:close/>
                  <a:moveTo>
                    <a:pt x="81570" y="22896"/>
                  </a:moveTo>
                  <a:cubicBezTo>
                    <a:pt x="81868" y="22896"/>
                    <a:pt x="82141" y="23146"/>
                    <a:pt x="82141" y="23455"/>
                  </a:cubicBezTo>
                  <a:cubicBezTo>
                    <a:pt x="82141" y="23765"/>
                    <a:pt x="81879" y="24015"/>
                    <a:pt x="81570" y="24015"/>
                  </a:cubicBezTo>
                  <a:cubicBezTo>
                    <a:pt x="81260" y="24015"/>
                    <a:pt x="81010" y="23765"/>
                    <a:pt x="81010" y="23455"/>
                  </a:cubicBezTo>
                  <a:cubicBezTo>
                    <a:pt x="81022" y="23146"/>
                    <a:pt x="81260" y="22896"/>
                    <a:pt x="81570" y="22896"/>
                  </a:cubicBezTo>
                  <a:close/>
                  <a:moveTo>
                    <a:pt x="85308" y="22896"/>
                  </a:moveTo>
                  <a:cubicBezTo>
                    <a:pt x="85606" y="22896"/>
                    <a:pt x="85880" y="23146"/>
                    <a:pt x="85880" y="23455"/>
                  </a:cubicBezTo>
                  <a:cubicBezTo>
                    <a:pt x="85880" y="23765"/>
                    <a:pt x="85618" y="24015"/>
                    <a:pt x="85308" y="24015"/>
                  </a:cubicBezTo>
                  <a:cubicBezTo>
                    <a:pt x="84999" y="24015"/>
                    <a:pt x="84749" y="23765"/>
                    <a:pt x="84749" y="23455"/>
                  </a:cubicBezTo>
                  <a:cubicBezTo>
                    <a:pt x="84749" y="23146"/>
                    <a:pt x="84999" y="22896"/>
                    <a:pt x="85308" y="22896"/>
                  </a:cubicBezTo>
                  <a:close/>
                  <a:moveTo>
                    <a:pt x="89035" y="22896"/>
                  </a:moveTo>
                  <a:cubicBezTo>
                    <a:pt x="89333" y="22896"/>
                    <a:pt x="89595" y="23146"/>
                    <a:pt x="89595" y="23455"/>
                  </a:cubicBezTo>
                  <a:cubicBezTo>
                    <a:pt x="89595" y="23765"/>
                    <a:pt x="89345" y="24015"/>
                    <a:pt x="89035" y="24015"/>
                  </a:cubicBezTo>
                  <a:cubicBezTo>
                    <a:pt x="88714" y="24015"/>
                    <a:pt x="88464" y="23765"/>
                    <a:pt x="88464" y="23455"/>
                  </a:cubicBezTo>
                  <a:cubicBezTo>
                    <a:pt x="88475" y="23146"/>
                    <a:pt x="88714" y="22896"/>
                    <a:pt x="89035" y="22896"/>
                  </a:cubicBezTo>
                  <a:close/>
                  <a:moveTo>
                    <a:pt x="92762" y="22896"/>
                  </a:moveTo>
                  <a:cubicBezTo>
                    <a:pt x="93059" y="22896"/>
                    <a:pt x="93333" y="23146"/>
                    <a:pt x="93333" y="23455"/>
                  </a:cubicBezTo>
                  <a:cubicBezTo>
                    <a:pt x="93333" y="23765"/>
                    <a:pt x="93071" y="24015"/>
                    <a:pt x="92762" y="24015"/>
                  </a:cubicBezTo>
                  <a:cubicBezTo>
                    <a:pt x="92452" y="24015"/>
                    <a:pt x="92202" y="23765"/>
                    <a:pt x="92202" y="23455"/>
                  </a:cubicBezTo>
                  <a:cubicBezTo>
                    <a:pt x="92202" y="23146"/>
                    <a:pt x="92452" y="22896"/>
                    <a:pt x="92762" y="22896"/>
                  </a:cubicBezTo>
                  <a:close/>
                  <a:moveTo>
                    <a:pt x="96488" y="22896"/>
                  </a:moveTo>
                  <a:cubicBezTo>
                    <a:pt x="96786" y="22896"/>
                    <a:pt x="97048" y="23146"/>
                    <a:pt x="97048" y="23455"/>
                  </a:cubicBezTo>
                  <a:cubicBezTo>
                    <a:pt x="97048" y="23765"/>
                    <a:pt x="96798" y="24015"/>
                    <a:pt x="96488" y="24015"/>
                  </a:cubicBezTo>
                  <a:cubicBezTo>
                    <a:pt x="96191" y="24015"/>
                    <a:pt x="95917" y="23765"/>
                    <a:pt x="95917" y="23455"/>
                  </a:cubicBezTo>
                  <a:cubicBezTo>
                    <a:pt x="95917" y="23146"/>
                    <a:pt x="96179" y="22896"/>
                    <a:pt x="96488" y="22896"/>
                  </a:cubicBezTo>
                  <a:close/>
                  <a:moveTo>
                    <a:pt x="100203" y="22896"/>
                  </a:moveTo>
                  <a:cubicBezTo>
                    <a:pt x="100501" y="22896"/>
                    <a:pt x="100775" y="23146"/>
                    <a:pt x="100775" y="23455"/>
                  </a:cubicBezTo>
                  <a:cubicBezTo>
                    <a:pt x="100775" y="23765"/>
                    <a:pt x="100513" y="24015"/>
                    <a:pt x="100203" y="24015"/>
                  </a:cubicBezTo>
                  <a:cubicBezTo>
                    <a:pt x="99905" y="24015"/>
                    <a:pt x="99644" y="23765"/>
                    <a:pt x="99644" y="23455"/>
                  </a:cubicBezTo>
                  <a:cubicBezTo>
                    <a:pt x="99655" y="23146"/>
                    <a:pt x="99894" y="22896"/>
                    <a:pt x="100203" y="22896"/>
                  </a:cubicBezTo>
                  <a:close/>
                  <a:moveTo>
                    <a:pt x="103942" y="22896"/>
                  </a:moveTo>
                  <a:cubicBezTo>
                    <a:pt x="104239" y="22896"/>
                    <a:pt x="104513" y="23146"/>
                    <a:pt x="104513" y="23455"/>
                  </a:cubicBezTo>
                  <a:cubicBezTo>
                    <a:pt x="104513" y="23765"/>
                    <a:pt x="104251" y="24015"/>
                    <a:pt x="103942" y="24015"/>
                  </a:cubicBezTo>
                  <a:cubicBezTo>
                    <a:pt x="103644" y="24015"/>
                    <a:pt x="103382" y="23765"/>
                    <a:pt x="103382" y="23455"/>
                  </a:cubicBezTo>
                  <a:cubicBezTo>
                    <a:pt x="103382" y="23146"/>
                    <a:pt x="103632" y="22896"/>
                    <a:pt x="103942" y="22896"/>
                  </a:cubicBezTo>
                  <a:close/>
                  <a:moveTo>
                    <a:pt x="107668" y="22896"/>
                  </a:moveTo>
                  <a:cubicBezTo>
                    <a:pt x="107966" y="22896"/>
                    <a:pt x="108228" y="23146"/>
                    <a:pt x="108228" y="23455"/>
                  </a:cubicBezTo>
                  <a:cubicBezTo>
                    <a:pt x="108228" y="23765"/>
                    <a:pt x="107978" y="24015"/>
                    <a:pt x="107668" y="24015"/>
                  </a:cubicBezTo>
                  <a:cubicBezTo>
                    <a:pt x="107371" y="24015"/>
                    <a:pt x="107097" y="23765"/>
                    <a:pt x="107097" y="23455"/>
                  </a:cubicBezTo>
                  <a:cubicBezTo>
                    <a:pt x="107109" y="23146"/>
                    <a:pt x="107347" y="22896"/>
                    <a:pt x="107668" y="22896"/>
                  </a:cubicBezTo>
                  <a:close/>
                  <a:moveTo>
                    <a:pt x="111395" y="22896"/>
                  </a:moveTo>
                  <a:cubicBezTo>
                    <a:pt x="111693" y="22896"/>
                    <a:pt x="111967" y="23146"/>
                    <a:pt x="111967" y="23455"/>
                  </a:cubicBezTo>
                  <a:cubicBezTo>
                    <a:pt x="111967" y="23765"/>
                    <a:pt x="111705" y="24015"/>
                    <a:pt x="111395" y="24015"/>
                  </a:cubicBezTo>
                  <a:cubicBezTo>
                    <a:pt x="111085" y="24015"/>
                    <a:pt x="110835" y="23765"/>
                    <a:pt x="110835" y="23455"/>
                  </a:cubicBezTo>
                  <a:cubicBezTo>
                    <a:pt x="110835" y="23146"/>
                    <a:pt x="111085" y="22896"/>
                    <a:pt x="111395" y="22896"/>
                  </a:cubicBezTo>
                  <a:close/>
                  <a:moveTo>
                    <a:pt x="115122" y="22896"/>
                  </a:moveTo>
                  <a:cubicBezTo>
                    <a:pt x="115419" y="22896"/>
                    <a:pt x="115681" y="23146"/>
                    <a:pt x="115681" y="23455"/>
                  </a:cubicBezTo>
                  <a:cubicBezTo>
                    <a:pt x="115681" y="23765"/>
                    <a:pt x="115431" y="24015"/>
                    <a:pt x="115122" y="24015"/>
                  </a:cubicBezTo>
                  <a:cubicBezTo>
                    <a:pt x="114812" y="24015"/>
                    <a:pt x="114550" y="23765"/>
                    <a:pt x="114550" y="23455"/>
                  </a:cubicBezTo>
                  <a:cubicBezTo>
                    <a:pt x="114574" y="23146"/>
                    <a:pt x="114812" y="22896"/>
                    <a:pt x="115122" y="22896"/>
                  </a:cubicBezTo>
                  <a:close/>
                  <a:moveTo>
                    <a:pt x="118860" y="22896"/>
                  </a:moveTo>
                  <a:cubicBezTo>
                    <a:pt x="119158" y="22896"/>
                    <a:pt x="119420" y="23146"/>
                    <a:pt x="119420" y="23455"/>
                  </a:cubicBezTo>
                  <a:cubicBezTo>
                    <a:pt x="119420" y="23765"/>
                    <a:pt x="119170" y="24015"/>
                    <a:pt x="118860" y="24015"/>
                  </a:cubicBezTo>
                  <a:cubicBezTo>
                    <a:pt x="118539" y="24015"/>
                    <a:pt x="118289" y="23765"/>
                    <a:pt x="118289" y="23455"/>
                  </a:cubicBezTo>
                  <a:cubicBezTo>
                    <a:pt x="118289" y="23146"/>
                    <a:pt x="118539" y="22896"/>
                    <a:pt x="118860" y="22896"/>
                  </a:cubicBezTo>
                  <a:close/>
                  <a:moveTo>
                    <a:pt x="122575" y="22896"/>
                  </a:moveTo>
                  <a:cubicBezTo>
                    <a:pt x="122873" y="22896"/>
                    <a:pt x="123146" y="23146"/>
                    <a:pt x="123146" y="23455"/>
                  </a:cubicBezTo>
                  <a:cubicBezTo>
                    <a:pt x="123146" y="23765"/>
                    <a:pt x="122885" y="24015"/>
                    <a:pt x="122575" y="24015"/>
                  </a:cubicBezTo>
                  <a:cubicBezTo>
                    <a:pt x="122265" y="24015"/>
                    <a:pt x="122015" y="23765"/>
                    <a:pt x="122015" y="23455"/>
                  </a:cubicBezTo>
                  <a:cubicBezTo>
                    <a:pt x="122027" y="23146"/>
                    <a:pt x="122277" y="22896"/>
                    <a:pt x="122575" y="22896"/>
                  </a:cubicBezTo>
                  <a:close/>
                  <a:moveTo>
                    <a:pt x="126314" y="22896"/>
                  </a:moveTo>
                  <a:cubicBezTo>
                    <a:pt x="126611" y="22896"/>
                    <a:pt x="126873" y="23146"/>
                    <a:pt x="126873" y="23455"/>
                  </a:cubicBezTo>
                  <a:cubicBezTo>
                    <a:pt x="126873" y="23765"/>
                    <a:pt x="126623" y="24015"/>
                    <a:pt x="126314" y="24015"/>
                  </a:cubicBezTo>
                  <a:cubicBezTo>
                    <a:pt x="126004" y="24015"/>
                    <a:pt x="125742" y="23765"/>
                    <a:pt x="125742" y="23455"/>
                  </a:cubicBezTo>
                  <a:cubicBezTo>
                    <a:pt x="125742" y="23146"/>
                    <a:pt x="126004" y="22896"/>
                    <a:pt x="126314" y="22896"/>
                  </a:cubicBezTo>
                  <a:close/>
                  <a:moveTo>
                    <a:pt x="130028" y="22896"/>
                  </a:moveTo>
                  <a:cubicBezTo>
                    <a:pt x="130326" y="22896"/>
                    <a:pt x="130600" y="23146"/>
                    <a:pt x="130600" y="23455"/>
                  </a:cubicBezTo>
                  <a:cubicBezTo>
                    <a:pt x="130600" y="23765"/>
                    <a:pt x="130350" y="24015"/>
                    <a:pt x="130028" y="24015"/>
                  </a:cubicBezTo>
                  <a:cubicBezTo>
                    <a:pt x="129731" y="24015"/>
                    <a:pt x="129469" y="23765"/>
                    <a:pt x="129469" y="23455"/>
                  </a:cubicBezTo>
                  <a:cubicBezTo>
                    <a:pt x="129469" y="23146"/>
                    <a:pt x="129719" y="22896"/>
                    <a:pt x="130028" y="22896"/>
                  </a:cubicBezTo>
                  <a:close/>
                  <a:moveTo>
                    <a:pt x="133767" y="22896"/>
                  </a:moveTo>
                  <a:cubicBezTo>
                    <a:pt x="134065" y="22896"/>
                    <a:pt x="134326" y="23146"/>
                    <a:pt x="134326" y="23455"/>
                  </a:cubicBezTo>
                  <a:cubicBezTo>
                    <a:pt x="134326" y="23765"/>
                    <a:pt x="134076" y="24015"/>
                    <a:pt x="133767" y="24015"/>
                  </a:cubicBezTo>
                  <a:cubicBezTo>
                    <a:pt x="133469" y="24015"/>
                    <a:pt x="133207" y="23765"/>
                    <a:pt x="133207" y="23455"/>
                  </a:cubicBezTo>
                  <a:cubicBezTo>
                    <a:pt x="133207" y="23146"/>
                    <a:pt x="133457" y="22896"/>
                    <a:pt x="133767" y="22896"/>
                  </a:cubicBezTo>
                  <a:close/>
                  <a:moveTo>
                    <a:pt x="137494" y="22896"/>
                  </a:moveTo>
                  <a:cubicBezTo>
                    <a:pt x="137791" y="22896"/>
                    <a:pt x="138053" y="23146"/>
                    <a:pt x="138053" y="23455"/>
                  </a:cubicBezTo>
                  <a:cubicBezTo>
                    <a:pt x="138053" y="23765"/>
                    <a:pt x="137803" y="24015"/>
                    <a:pt x="137494" y="24015"/>
                  </a:cubicBezTo>
                  <a:cubicBezTo>
                    <a:pt x="137196" y="24015"/>
                    <a:pt x="136922" y="23765"/>
                    <a:pt x="136922" y="23455"/>
                  </a:cubicBezTo>
                  <a:cubicBezTo>
                    <a:pt x="136934" y="23146"/>
                    <a:pt x="137172" y="22896"/>
                    <a:pt x="137494" y="22896"/>
                  </a:cubicBezTo>
                  <a:close/>
                  <a:moveTo>
                    <a:pt x="1548" y="24753"/>
                  </a:moveTo>
                  <a:cubicBezTo>
                    <a:pt x="1846" y="24753"/>
                    <a:pt x="2119" y="25003"/>
                    <a:pt x="2119" y="25313"/>
                  </a:cubicBezTo>
                  <a:cubicBezTo>
                    <a:pt x="2119" y="25610"/>
                    <a:pt x="1858" y="25884"/>
                    <a:pt x="1548" y="25884"/>
                  </a:cubicBezTo>
                  <a:cubicBezTo>
                    <a:pt x="1238" y="25884"/>
                    <a:pt x="988" y="25622"/>
                    <a:pt x="988" y="25313"/>
                  </a:cubicBezTo>
                  <a:cubicBezTo>
                    <a:pt x="988" y="25003"/>
                    <a:pt x="1238" y="24753"/>
                    <a:pt x="1548" y="24753"/>
                  </a:cubicBezTo>
                  <a:close/>
                  <a:moveTo>
                    <a:pt x="5287" y="24753"/>
                  </a:moveTo>
                  <a:cubicBezTo>
                    <a:pt x="5596" y="24753"/>
                    <a:pt x="5846" y="25003"/>
                    <a:pt x="5846" y="25313"/>
                  </a:cubicBezTo>
                  <a:cubicBezTo>
                    <a:pt x="5846" y="25622"/>
                    <a:pt x="5596" y="25884"/>
                    <a:pt x="5287" y="25884"/>
                  </a:cubicBezTo>
                  <a:cubicBezTo>
                    <a:pt x="4977" y="25884"/>
                    <a:pt x="4715" y="25622"/>
                    <a:pt x="4715" y="25313"/>
                  </a:cubicBezTo>
                  <a:cubicBezTo>
                    <a:pt x="4715" y="25003"/>
                    <a:pt x="4977" y="24753"/>
                    <a:pt x="5287" y="24753"/>
                  </a:cubicBezTo>
                  <a:close/>
                  <a:moveTo>
                    <a:pt x="9001" y="24753"/>
                  </a:moveTo>
                  <a:cubicBezTo>
                    <a:pt x="9299" y="24753"/>
                    <a:pt x="9573" y="25003"/>
                    <a:pt x="9573" y="25313"/>
                  </a:cubicBezTo>
                  <a:cubicBezTo>
                    <a:pt x="9573" y="25610"/>
                    <a:pt x="9323" y="25884"/>
                    <a:pt x="9001" y="25884"/>
                  </a:cubicBezTo>
                  <a:cubicBezTo>
                    <a:pt x="8704" y="25884"/>
                    <a:pt x="8442" y="25622"/>
                    <a:pt x="8442" y="25313"/>
                  </a:cubicBezTo>
                  <a:cubicBezTo>
                    <a:pt x="8442" y="25003"/>
                    <a:pt x="8692" y="24753"/>
                    <a:pt x="9001" y="24753"/>
                  </a:cubicBezTo>
                  <a:close/>
                  <a:moveTo>
                    <a:pt x="12728" y="24753"/>
                  </a:moveTo>
                  <a:cubicBezTo>
                    <a:pt x="13037" y="24753"/>
                    <a:pt x="13288" y="25003"/>
                    <a:pt x="13288" y="25313"/>
                  </a:cubicBezTo>
                  <a:cubicBezTo>
                    <a:pt x="13288" y="25622"/>
                    <a:pt x="13037" y="25884"/>
                    <a:pt x="12728" y="25884"/>
                  </a:cubicBezTo>
                  <a:cubicBezTo>
                    <a:pt x="12418" y="25884"/>
                    <a:pt x="12156" y="25622"/>
                    <a:pt x="12156" y="25313"/>
                  </a:cubicBezTo>
                  <a:cubicBezTo>
                    <a:pt x="12180" y="25003"/>
                    <a:pt x="12418" y="24753"/>
                    <a:pt x="12728" y="24753"/>
                  </a:cubicBezTo>
                  <a:close/>
                  <a:moveTo>
                    <a:pt x="16466" y="24753"/>
                  </a:moveTo>
                  <a:cubicBezTo>
                    <a:pt x="16764" y="24753"/>
                    <a:pt x="17026" y="25003"/>
                    <a:pt x="17026" y="25313"/>
                  </a:cubicBezTo>
                  <a:cubicBezTo>
                    <a:pt x="17026" y="25610"/>
                    <a:pt x="16776" y="25884"/>
                    <a:pt x="16466" y="25884"/>
                  </a:cubicBezTo>
                  <a:cubicBezTo>
                    <a:pt x="16169" y="25884"/>
                    <a:pt x="15895" y="25622"/>
                    <a:pt x="15895" y="25313"/>
                  </a:cubicBezTo>
                  <a:cubicBezTo>
                    <a:pt x="15895" y="25003"/>
                    <a:pt x="16145" y="24753"/>
                    <a:pt x="16466" y="24753"/>
                  </a:cubicBezTo>
                  <a:close/>
                  <a:moveTo>
                    <a:pt x="20181" y="24753"/>
                  </a:moveTo>
                  <a:cubicBezTo>
                    <a:pt x="20491" y="24753"/>
                    <a:pt x="20753" y="25003"/>
                    <a:pt x="20753" y="25313"/>
                  </a:cubicBezTo>
                  <a:cubicBezTo>
                    <a:pt x="20753" y="25622"/>
                    <a:pt x="20491" y="25884"/>
                    <a:pt x="20181" y="25884"/>
                  </a:cubicBezTo>
                  <a:cubicBezTo>
                    <a:pt x="19872" y="25884"/>
                    <a:pt x="19622" y="25622"/>
                    <a:pt x="19622" y="25313"/>
                  </a:cubicBezTo>
                  <a:cubicBezTo>
                    <a:pt x="19634" y="25003"/>
                    <a:pt x="19872" y="24753"/>
                    <a:pt x="20181" y="24753"/>
                  </a:cubicBezTo>
                  <a:close/>
                  <a:moveTo>
                    <a:pt x="23920" y="24753"/>
                  </a:moveTo>
                  <a:cubicBezTo>
                    <a:pt x="24217" y="24753"/>
                    <a:pt x="24479" y="25003"/>
                    <a:pt x="24479" y="25313"/>
                  </a:cubicBezTo>
                  <a:cubicBezTo>
                    <a:pt x="24479" y="25610"/>
                    <a:pt x="24229" y="25884"/>
                    <a:pt x="23920" y="25884"/>
                  </a:cubicBezTo>
                  <a:cubicBezTo>
                    <a:pt x="23610" y="25884"/>
                    <a:pt x="23348" y="25622"/>
                    <a:pt x="23348" y="25313"/>
                  </a:cubicBezTo>
                  <a:cubicBezTo>
                    <a:pt x="23348" y="25003"/>
                    <a:pt x="23610" y="24753"/>
                    <a:pt x="23920" y="24753"/>
                  </a:cubicBezTo>
                  <a:close/>
                  <a:moveTo>
                    <a:pt x="27635" y="24753"/>
                  </a:moveTo>
                  <a:cubicBezTo>
                    <a:pt x="27956" y="24753"/>
                    <a:pt x="28206" y="25003"/>
                    <a:pt x="28206" y="25313"/>
                  </a:cubicBezTo>
                  <a:cubicBezTo>
                    <a:pt x="28206" y="25622"/>
                    <a:pt x="27956" y="25884"/>
                    <a:pt x="27635" y="25884"/>
                  </a:cubicBezTo>
                  <a:cubicBezTo>
                    <a:pt x="27325" y="25884"/>
                    <a:pt x="27075" y="25622"/>
                    <a:pt x="27075" y="25313"/>
                  </a:cubicBezTo>
                  <a:cubicBezTo>
                    <a:pt x="27087" y="25003"/>
                    <a:pt x="27325" y="24753"/>
                    <a:pt x="27635" y="24753"/>
                  </a:cubicBezTo>
                  <a:close/>
                  <a:moveTo>
                    <a:pt x="31373" y="24753"/>
                  </a:moveTo>
                  <a:cubicBezTo>
                    <a:pt x="31671" y="24753"/>
                    <a:pt x="31945" y="25003"/>
                    <a:pt x="31945" y="25313"/>
                  </a:cubicBezTo>
                  <a:cubicBezTo>
                    <a:pt x="31945" y="25610"/>
                    <a:pt x="31683" y="25884"/>
                    <a:pt x="31373" y="25884"/>
                  </a:cubicBezTo>
                  <a:cubicBezTo>
                    <a:pt x="31064" y="25884"/>
                    <a:pt x="30814" y="25622"/>
                    <a:pt x="30814" y="25313"/>
                  </a:cubicBezTo>
                  <a:cubicBezTo>
                    <a:pt x="30814" y="25003"/>
                    <a:pt x="31064" y="24753"/>
                    <a:pt x="31373" y="24753"/>
                  </a:cubicBezTo>
                  <a:close/>
                  <a:moveTo>
                    <a:pt x="35100" y="24753"/>
                  </a:moveTo>
                  <a:cubicBezTo>
                    <a:pt x="35409" y="24753"/>
                    <a:pt x="35659" y="25003"/>
                    <a:pt x="35659" y="25313"/>
                  </a:cubicBezTo>
                  <a:cubicBezTo>
                    <a:pt x="35659" y="25622"/>
                    <a:pt x="35409" y="25884"/>
                    <a:pt x="35100" y="25884"/>
                  </a:cubicBezTo>
                  <a:cubicBezTo>
                    <a:pt x="34778" y="25884"/>
                    <a:pt x="34528" y="25622"/>
                    <a:pt x="34528" y="25313"/>
                  </a:cubicBezTo>
                  <a:cubicBezTo>
                    <a:pt x="34540" y="25003"/>
                    <a:pt x="34778" y="24753"/>
                    <a:pt x="35100" y="24753"/>
                  </a:cubicBezTo>
                  <a:close/>
                  <a:moveTo>
                    <a:pt x="38815" y="24753"/>
                  </a:moveTo>
                  <a:cubicBezTo>
                    <a:pt x="39112" y="24753"/>
                    <a:pt x="39386" y="25003"/>
                    <a:pt x="39386" y="25313"/>
                  </a:cubicBezTo>
                  <a:cubicBezTo>
                    <a:pt x="39386" y="25610"/>
                    <a:pt x="39124" y="25884"/>
                    <a:pt x="38815" y="25884"/>
                  </a:cubicBezTo>
                  <a:cubicBezTo>
                    <a:pt x="38517" y="25884"/>
                    <a:pt x="38255" y="25622"/>
                    <a:pt x="38255" y="25313"/>
                  </a:cubicBezTo>
                  <a:cubicBezTo>
                    <a:pt x="38255" y="25003"/>
                    <a:pt x="38505" y="24753"/>
                    <a:pt x="38815" y="24753"/>
                  </a:cubicBezTo>
                  <a:close/>
                  <a:moveTo>
                    <a:pt x="42553" y="24753"/>
                  </a:moveTo>
                  <a:cubicBezTo>
                    <a:pt x="42863" y="24753"/>
                    <a:pt x="43113" y="25003"/>
                    <a:pt x="43113" y="25313"/>
                  </a:cubicBezTo>
                  <a:cubicBezTo>
                    <a:pt x="43113" y="25622"/>
                    <a:pt x="42863" y="25884"/>
                    <a:pt x="42553" y="25884"/>
                  </a:cubicBezTo>
                  <a:cubicBezTo>
                    <a:pt x="42232" y="25884"/>
                    <a:pt x="41982" y="25622"/>
                    <a:pt x="41982" y="25313"/>
                  </a:cubicBezTo>
                  <a:cubicBezTo>
                    <a:pt x="41982" y="25003"/>
                    <a:pt x="42244" y="24753"/>
                    <a:pt x="42553" y="24753"/>
                  </a:cubicBezTo>
                  <a:close/>
                  <a:moveTo>
                    <a:pt x="46268" y="24753"/>
                  </a:moveTo>
                  <a:cubicBezTo>
                    <a:pt x="46565" y="24753"/>
                    <a:pt x="46839" y="25003"/>
                    <a:pt x="46839" y="25313"/>
                  </a:cubicBezTo>
                  <a:cubicBezTo>
                    <a:pt x="46839" y="25610"/>
                    <a:pt x="46589" y="25884"/>
                    <a:pt x="46268" y="25884"/>
                  </a:cubicBezTo>
                  <a:cubicBezTo>
                    <a:pt x="45970" y="25884"/>
                    <a:pt x="45708" y="25622"/>
                    <a:pt x="45708" y="25313"/>
                  </a:cubicBezTo>
                  <a:cubicBezTo>
                    <a:pt x="45708" y="25003"/>
                    <a:pt x="45958" y="24753"/>
                    <a:pt x="46268" y="24753"/>
                  </a:cubicBezTo>
                  <a:close/>
                  <a:moveTo>
                    <a:pt x="50006" y="24753"/>
                  </a:moveTo>
                  <a:cubicBezTo>
                    <a:pt x="50316" y="24753"/>
                    <a:pt x="50578" y="25003"/>
                    <a:pt x="50578" y="25313"/>
                  </a:cubicBezTo>
                  <a:cubicBezTo>
                    <a:pt x="50578" y="25622"/>
                    <a:pt x="50316" y="25884"/>
                    <a:pt x="50006" y="25884"/>
                  </a:cubicBezTo>
                  <a:cubicBezTo>
                    <a:pt x="49697" y="25884"/>
                    <a:pt x="49447" y="25622"/>
                    <a:pt x="49447" y="25313"/>
                  </a:cubicBezTo>
                  <a:cubicBezTo>
                    <a:pt x="49447" y="25003"/>
                    <a:pt x="49697" y="24753"/>
                    <a:pt x="50006" y="24753"/>
                  </a:cubicBezTo>
                  <a:close/>
                  <a:moveTo>
                    <a:pt x="53733" y="24753"/>
                  </a:moveTo>
                  <a:cubicBezTo>
                    <a:pt x="54031" y="24753"/>
                    <a:pt x="54293" y="25003"/>
                    <a:pt x="54293" y="25313"/>
                  </a:cubicBezTo>
                  <a:cubicBezTo>
                    <a:pt x="54293" y="25610"/>
                    <a:pt x="54043" y="25884"/>
                    <a:pt x="53733" y="25884"/>
                  </a:cubicBezTo>
                  <a:cubicBezTo>
                    <a:pt x="53412" y="25884"/>
                    <a:pt x="53162" y="25622"/>
                    <a:pt x="53162" y="25313"/>
                  </a:cubicBezTo>
                  <a:cubicBezTo>
                    <a:pt x="53162" y="25003"/>
                    <a:pt x="53412" y="24753"/>
                    <a:pt x="53733" y="24753"/>
                  </a:cubicBezTo>
                  <a:close/>
                  <a:moveTo>
                    <a:pt x="57460" y="24753"/>
                  </a:moveTo>
                  <a:cubicBezTo>
                    <a:pt x="57781" y="24753"/>
                    <a:pt x="58031" y="25003"/>
                    <a:pt x="58031" y="25313"/>
                  </a:cubicBezTo>
                  <a:cubicBezTo>
                    <a:pt x="58031" y="25622"/>
                    <a:pt x="57781" y="25884"/>
                    <a:pt x="57460" y="25884"/>
                  </a:cubicBezTo>
                  <a:cubicBezTo>
                    <a:pt x="57150" y="25884"/>
                    <a:pt x="56900" y="25622"/>
                    <a:pt x="56900" y="25313"/>
                  </a:cubicBezTo>
                  <a:cubicBezTo>
                    <a:pt x="56900" y="25003"/>
                    <a:pt x="57150" y="24753"/>
                    <a:pt x="57460" y="24753"/>
                  </a:cubicBezTo>
                  <a:close/>
                  <a:moveTo>
                    <a:pt x="61186" y="24753"/>
                  </a:moveTo>
                  <a:cubicBezTo>
                    <a:pt x="61484" y="24753"/>
                    <a:pt x="61746" y="25003"/>
                    <a:pt x="61746" y="25313"/>
                  </a:cubicBezTo>
                  <a:cubicBezTo>
                    <a:pt x="61746" y="25610"/>
                    <a:pt x="61496" y="25884"/>
                    <a:pt x="61186" y="25884"/>
                  </a:cubicBezTo>
                  <a:cubicBezTo>
                    <a:pt x="60877" y="25884"/>
                    <a:pt x="60615" y="25622"/>
                    <a:pt x="60615" y="25313"/>
                  </a:cubicBezTo>
                  <a:cubicBezTo>
                    <a:pt x="60615" y="25003"/>
                    <a:pt x="60877" y="24753"/>
                    <a:pt x="61186" y="24753"/>
                  </a:cubicBezTo>
                  <a:close/>
                  <a:moveTo>
                    <a:pt x="64925" y="24753"/>
                  </a:moveTo>
                  <a:cubicBezTo>
                    <a:pt x="65234" y="24753"/>
                    <a:pt x="65485" y="25003"/>
                    <a:pt x="65485" y="25313"/>
                  </a:cubicBezTo>
                  <a:cubicBezTo>
                    <a:pt x="65485" y="25622"/>
                    <a:pt x="65234" y="25884"/>
                    <a:pt x="64925" y="25884"/>
                  </a:cubicBezTo>
                  <a:cubicBezTo>
                    <a:pt x="64603" y="25884"/>
                    <a:pt x="64353" y="25622"/>
                    <a:pt x="64353" y="25313"/>
                  </a:cubicBezTo>
                  <a:cubicBezTo>
                    <a:pt x="64353" y="25003"/>
                    <a:pt x="64603" y="24753"/>
                    <a:pt x="64925" y="24753"/>
                  </a:cubicBezTo>
                  <a:close/>
                  <a:moveTo>
                    <a:pt x="68640" y="24753"/>
                  </a:moveTo>
                  <a:cubicBezTo>
                    <a:pt x="68937" y="24753"/>
                    <a:pt x="69211" y="25003"/>
                    <a:pt x="69211" y="25313"/>
                  </a:cubicBezTo>
                  <a:cubicBezTo>
                    <a:pt x="69211" y="25610"/>
                    <a:pt x="68949" y="25884"/>
                    <a:pt x="68640" y="25884"/>
                  </a:cubicBezTo>
                  <a:cubicBezTo>
                    <a:pt x="68330" y="25884"/>
                    <a:pt x="68080" y="25622"/>
                    <a:pt x="68080" y="25313"/>
                  </a:cubicBezTo>
                  <a:cubicBezTo>
                    <a:pt x="68092" y="25003"/>
                    <a:pt x="68330" y="24753"/>
                    <a:pt x="68640" y="24753"/>
                  </a:cubicBezTo>
                  <a:close/>
                  <a:moveTo>
                    <a:pt x="72366" y="24753"/>
                  </a:moveTo>
                  <a:cubicBezTo>
                    <a:pt x="72676" y="24753"/>
                    <a:pt x="72926" y="25003"/>
                    <a:pt x="72926" y="25313"/>
                  </a:cubicBezTo>
                  <a:cubicBezTo>
                    <a:pt x="72926" y="25622"/>
                    <a:pt x="72676" y="25884"/>
                    <a:pt x="72366" y="25884"/>
                  </a:cubicBezTo>
                  <a:cubicBezTo>
                    <a:pt x="72045" y="25884"/>
                    <a:pt x="71795" y="25622"/>
                    <a:pt x="71795" y="25313"/>
                  </a:cubicBezTo>
                  <a:cubicBezTo>
                    <a:pt x="71807" y="25003"/>
                    <a:pt x="72069" y="24753"/>
                    <a:pt x="72366" y="24753"/>
                  </a:cubicBezTo>
                  <a:close/>
                  <a:moveTo>
                    <a:pt x="76093" y="24753"/>
                  </a:moveTo>
                  <a:cubicBezTo>
                    <a:pt x="76391" y="24753"/>
                    <a:pt x="76664" y="25003"/>
                    <a:pt x="76664" y="25313"/>
                  </a:cubicBezTo>
                  <a:cubicBezTo>
                    <a:pt x="76664" y="25610"/>
                    <a:pt x="76403" y="25884"/>
                    <a:pt x="76093" y="25884"/>
                  </a:cubicBezTo>
                  <a:cubicBezTo>
                    <a:pt x="75795" y="25884"/>
                    <a:pt x="75533" y="25622"/>
                    <a:pt x="75533" y="25313"/>
                  </a:cubicBezTo>
                  <a:cubicBezTo>
                    <a:pt x="75533" y="25003"/>
                    <a:pt x="75783" y="24753"/>
                    <a:pt x="76093" y="24753"/>
                  </a:cubicBezTo>
                  <a:close/>
                  <a:moveTo>
                    <a:pt x="79712" y="24753"/>
                  </a:moveTo>
                  <a:cubicBezTo>
                    <a:pt x="80010" y="24753"/>
                    <a:pt x="80284" y="25003"/>
                    <a:pt x="80284" y="25313"/>
                  </a:cubicBezTo>
                  <a:cubicBezTo>
                    <a:pt x="80284" y="25610"/>
                    <a:pt x="80022" y="25884"/>
                    <a:pt x="79712" y="25884"/>
                  </a:cubicBezTo>
                  <a:cubicBezTo>
                    <a:pt x="79403" y="25884"/>
                    <a:pt x="79153" y="25622"/>
                    <a:pt x="79153" y="25313"/>
                  </a:cubicBezTo>
                  <a:cubicBezTo>
                    <a:pt x="79153" y="25003"/>
                    <a:pt x="79403" y="24753"/>
                    <a:pt x="79712" y="24753"/>
                  </a:cubicBezTo>
                  <a:close/>
                  <a:moveTo>
                    <a:pt x="83451" y="24753"/>
                  </a:moveTo>
                  <a:cubicBezTo>
                    <a:pt x="83761" y="24753"/>
                    <a:pt x="84011" y="25003"/>
                    <a:pt x="84011" y="25313"/>
                  </a:cubicBezTo>
                  <a:cubicBezTo>
                    <a:pt x="84011" y="25622"/>
                    <a:pt x="83761" y="25884"/>
                    <a:pt x="83451" y="25884"/>
                  </a:cubicBezTo>
                  <a:cubicBezTo>
                    <a:pt x="83141" y="25884"/>
                    <a:pt x="82880" y="25622"/>
                    <a:pt x="82880" y="25313"/>
                  </a:cubicBezTo>
                  <a:cubicBezTo>
                    <a:pt x="82880" y="25003"/>
                    <a:pt x="83141" y="24753"/>
                    <a:pt x="83451" y="24753"/>
                  </a:cubicBezTo>
                  <a:close/>
                  <a:moveTo>
                    <a:pt x="87166" y="24753"/>
                  </a:moveTo>
                  <a:cubicBezTo>
                    <a:pt x="87463" y="24753"/>
                    <a:pt x="87737" y="25003"/>
                    <a:pt x="87737" y="25313"/>
                  </a:cubicBezTo>
                  <a:cubicBezTo>
                    <a:pt x="87737" y="25610"/>
                    <a:pt x="87475" y="25884"/>
                    <a:pt x="87166" y="25884"/>
                  </a:cubicBezTo>
                  <a:cubicBezTo>
                    <a:pt x="86856" y="25884"/>
                    <a:pt x="86606" y="25622"/>
                    <a:pt x="86606" y="25313"/>
                  </a:cubicBezTo>
                  <a:cubicBezTo>
                    <a:pt x="86606" y="25003"/>
                    <a:pt x="86856" y="24753"/>
                    <a:pt x="87166" y="24753"/>
                  </a:cubicBezTo>
                  <a:close/>
                  <a:moveTo>
                    <a:pt x="90904" y="24753"/>
                  </a:moveTo>
                  <a:cubicBezTo>
                    <a:pt x="91214" y="24753"/>
                    <a:pt x="91464" y="25003"/>
                    <a:pt x="91464" y="25313"/>
                  </a:cubicBezTo>
                  <a:cubicBezTo>
                    <a:pt x="91464" y="25622"/>
                    <a:pt x="91214" y="25884"/>
                    <a:pt x="90904" y="25884"/>
                  </a:cubicBezTo>
                  <a:cubicBezTo>
                    <a:pt x="90595" y="25884"/>
                    <a:pt x="90345" y="25622"/>
                    <a:pt x="90345" y="25313"/>
                  </a:cubicBezTo>
                  <a:cubicBezTo>
                    <a:pt x="90345" y="25003"/>
                    <a:pt x="90595" y="24753"/>
                    <a:pt x="90904" y="24753"/>
                  </a:cubicBezTo>
                  <a:close/>
                  <a:moveTo>
                    <a:pt x="94631" y="24753"/>
                  </a:moveTo>
                  <a:cubicBezTo>
                    <a:pt x="94929" y="24753"/>
                    <a:pt x="95191" y="25003"/>
                    <a:pt x="95191" y="25313"/>
                  </a:cubicBezTo>
                  <a:cubicBezTo>
                    <a:pt x="95191" y="25610"/>
                    <a:pt x="94941" y="25884"/>
                    <a:pt x="94631" y="25884"/>
                  </a:cubicBezTo>
                  <a:cubicBezTo>
                    <a:pt x="94310" y="25884"/>
                    <a:pt x="94060" y="25622"/>
                    <a:pt x="94060" y="25313"/>
                  </a:cubicBezTo>
                  <a:cubicBezTo>
                    <a:pt x="94071" y="25003"/>
                    <a:pt x="94310" y="24753"/>
                    <a:pt x="94631" y="24753"/>
                  </a:cubicBezTo>
                  <a:close/>
                  <a:moveTo>
                    <a:pt x="98346" y="24753"/>
                  </a:moveTo>
                  <a:cubicBezTo>
                    <a:pt x="98655" y="24753"/>
                    <a:pt x="98905" y="25003"/>
                    <a:pt x="98905" y="25313"/>
                  </a:cubicBezTo>
                  <a:cubicBezTo>
                    <a:pt x="98905" y="25622"/>
                    <a:pt x="98655" y="25884"/>
                    <a:pt x="98346" y="25884"/>
                  </a:cubicBezTo>
                  <a:cubicBezTo>
                    <a:pt x="98036" y="25884"/>
                    <a:pt x="97786" y="25622"/>
                    <a:pt x="97786" y="25313"/>
                  </a:cubicBezTo>
                  <a:cubicBezTo>
                    <a:pt x="97798" y="25003"/>
                    <a:pt x="98036" y="24753"/>
                    <a:pt x="98346" y="24753"/>
                  </a:cubicBezTo>
                  <a:close/>
                  <a:moveTo>
                    <a:pt x="102084" y="24753"/>
                  </a:moveTo>
                  <a:cubicBezTo>
                    <a:pt x="102382" y="24753"/>
                    <a:pt x="102644" y="25003"/>
                    <a:pt x="102644" y="25313"/>
                  </a:cubicBezTo>
                  <a:cubicBezTo>
                    <a:pt x="102644" y="25610"/>
                    <a:pt x="102394" y="25884"/>
                    <a:pt x="102084" y="25884"/>
                  </a:cubicBezTo>
                  <a:cubicBezTo>
                    <a:pt x="101787" y="25884"/>
                    <a:pt x="101513" y="25622"/>
                    <a:pt x="101513" y="25313"/>
                  </a:cubicBezTo>
                  <a:cubicBezTo>
                    <a:pt x="101513" y="25003"/>
                    <a:pt x="101775" y="24753"/>
                    <a:pt x="102084" y="24753"/>
                  </a:cubicBezTo>
                  <a:close/>
                  <a:moveTo>
                    <a:pt x="105799" y="24753"/>
                  </a:moveTo>
                  <a:cubicBezTo>
                    <a:pt x="106121" y="24753"/>
                    <a:pt x="106371" y="25003"/>
                    <a:pt x="106371" y="25313"/>
                  </a:cubicBezTo>
                  <a:cubicBezTo>
                    <a:pt x="106371" y="25622"/>
                    <a:pt x="106109" y="25884"/>
                    <a:pt x="105799" y="25884"/>
                  </a:cubicBezTo>
                  <a:cubicBezTo>
                    <a:pt x="105490" y="25884"/>
                    <a:pt x="105239" y="25622"/>
                    <a:pt x="105239" y="25313"/>
                  </a:cubicBezTo>
                  <a:cubicBezTo>
                    <a:pt x="105251" y="25003"/>
                    <a:pt x="105490" y="24753"/>
                    <a:pt x="105799" y="24753"/>
                  </a:cubicBezTo>
                  <a:close/>
                  <a:moveTo>
                    <a:pt x="109538" y="24753"/>
                  </a:moveTo>
                  <a:cubicBezTo>
                    <a:pt x="109835" y="24753"/>
                    <a:pt x="110109" y="25003"/>
                    <a:pt x="110109" y="25313"/>
                  </a:cubicBezTo>
                  <a:cubicBezTo>
                    <a:pt x="110109" y="25610"/>
                    <a:pt x="109847" y="25884"/>
                    <a:pt x="109538" y="25884"/>
                  </a:cubicBezTo>
                  <a:cubicBezTo>
                    <a:pt x="109228" y="25884"/>
                    <a:pt x="108978" y="25622"/>
                    <a:pt x="108978" y="25313"/>
                  </a:cubicBezTo>
                  <a:cubicBezTo>
                    <a:pt x="108978" y="25003"/>
                    <a:pt x="109228" y="24753"/>
                    <a:pt x="109538" y="24753"/>
                  </a:cubicBezTo>
                  <a:close/>
                  <a:moveTo>
                    <a:pt x="113264" y="24753"/>
                  </a:moveTo>
                  <a:cubicBezTo>
                    <a:pt x="113574" y="24753"/>
                    <a:pt x="113824" y="25003"/>
                    <a:pt x="113824" y="25313"/>
                  </a:cubicBezTo>
                  <a:cubicBezTo>
                    <a:pt x="113824" y="25622"/>
                    <a:pt x="113574" y="25884"/>
                    <a:pt x="113264" y="25884"/>
                  </a:cubicBezTo>
                  <a:cubicBezTo>
                    <a:pt x="112943" y="25884"/>
                    <a:pt x="112693" y="25622"/>
                    <a:pt x="112693" y="25313"/>
                  </a:cubicBezTo>
                  <a:cubicBezTo>
                    <a:pt x="112705" y="25003"/>
                    <a:pt x="112943" y="24753"/>
                    <a:pt x="113264" y="24753"/>
                  </a:cubicBezTo>
                  <a:close/>
                  <a:moveTo>
                    <a:pt x="116991" y="24753"/>
                  </a:moveTo>
                  <a:cubicBezTo>
                    <a:pt x="117289" y="24753"/>
                    <a:pt x="117562" y="25003"/>
                    <a:pt x="117562" y="25313"/>
                  </a:cubicBezTo>
                  <a:cubicBezTo>
                    <a:pt x="117562" y="25610"/>
                    <a:pt x="117312" y="25884"/>
                    <a:pt x="116991" y="25884"/>
                  </a:cubicBezTo>
                  <a:cubicBezTo>
                    <a:pt x="116681" y="25884"/>
                    <a:pt x="116431" y="25622"/>
                    <a:pt x="116431" y="25313"/>
                  </a:cubicBezTo>
                  <a:cubicBezTo>
                    <a:pt x="116431" y="25003"/>
                    <a:pt x="116681" y="24753"/>
                    <a:pt x="116991" y="24753"/>
                  </a:cubicBezTo>
                  <a:close/>
                  <a:moveTo>
                    <a:pt x="120718" y="24753"/>
                  </a:moveTo>
                  <a:cubicBezTo>
                    <a:pt x="121027" y="24753"/>
                    <a:pt x="121277" y="25003"/>
                    <a:pt x="121277" y="25313"/>
                  </a:cubicBezTo>
                  <a:cubicBezTo>
                    <a:pt x="121277" y="25622"/>
                    <a:pt x="121027" y="25884"/>
                    <a:pt x="120718" y="25884"/>
                  </a:cubicBezTo>
                  <a:cubicBezTo>
                    <a:pt x="120408" y="25884"/>
                    <a:pt x="120146" y="25622"/>
                    <a:pt x="120146" y="25313"/>
                  </a:cubicBezTo>
                  <a:cubicBezTo>
                    <a:pt x="120170" y="25003"/>
                    <a:pt x="120420" y="24753"/>
                    <a:pt x="120718" y="24753"/>
                  </a:cubicBezTo>
                  <a:close/>
                  <a:moveTo>
                    <a:pt x="124456" y="24753"/>
                  </a:moveTo>
                  <a:cubicBezTo>
                    <a:pt x="124754" y="24753"/>
                    <a:pt x="125016" y="25003"/>
                    <a:pt x="125016" y="25313"/>
                  </a:cubicBezTo>
                  <a:cubicBezTo>
                    <a:pt x="125016" y="25610"/>
                    <a:pt x="124766" y="25884"/>
                    <a:pt x="124456" y="25884"/>
                  </a:cubicBezTo>
                  <a:cubicBezTo>
                    <a:pt x="124135" y="25884"/>
                    <a:pt x="123885" y="25622"/>
                    <a:pt x="123885" y="25313"/>
                  </a:cubicBezTo>
                  <a:cubicBezTo>
                    <a:pt x="123885" y="25003"/>
                    <a:pt x="124135" y="24753"/>
                    <a:pt x="124456" y="24753"/>
                  </a:cubicBezTo>
                  <a:close/>
                  <a:moveTo>
                    <a:pt x="128171" y="24753"/>
                  </a:moveTo>
                  <a:cubicBezTo>
                    <a:pt x="128480" y="24753"/>
                    <a:pt x="128742" y="25003"/>
                    <a:pt x="128742" y="25313"/>
                  </a:cubicBezTo>
                  <a:cubicBezTo>
                    <a:pt x="128742" y="25622"/>
                    <a:pt x="128480" y="25884"/>
                    <a:pt x="128171" y="25884"/>
                  </a:cubicBezTo>
                  <a:cubicBezTo>
                    <a:pt x="127861" y="25884"/>
                    <a:pt x="127611" y="25622"/>
                    <a:pt x="127611" y="25313"/>
                  </a:cubicBezTo>
                  <a:cubicBezTo>
                    <a:pt x="127611" y="25003"/>
                    <a:pt x="127861" y="24753"/>
                    <a:pt x="128171" y="24753"/>
                  </a:cubicBezTo>
                  <a:close/>
                  <a:moveTo>
                    <a:pt x="131898" y="24753"/>
                  </a:moveTo>
                  <a:cubicBezTo>
                    <a:pt x="132195" y="24753"/>
                    <a:pt x="132457" y="25003"/>
                    <a:pt x="132457" y="25313"/>
                  </a:cubicBezTo>
                  <a:cubicBezTo>
                    <a:pt x="132457" y="25610"/>
                    <a:pt x="132207" y="25884"/>
                    <a:pt x="131898" y="25884"/>
                  </a:cubicBezTo>
                  <a:cubicBezTo>
                    <a:pt x="131600" y="25884"/>
                    <a:pt x="131326" y="25622"/>
                    <a:pt x="131326" y="25313"/>
                  </a:cubicBezTo>
                  <a:cubicBezTo>
                    <a:pt x="131338" y="25003"/>
                    <a:pt x="131576" y="24753"/>
                    <a:pt x="131898" y="24753"/>
                  </a:cubicBezTo>
                  <a:close/>
                  <a:moveTo>
                    <a:pt x="135624" y="24753"/>
                  </a:moveTo>
                  <a:cubicBezTo>
                    <a:pt x="135946" y="24753"/>
                    <a:pt x="136196" y="25003"/>
                    <a:pt x="136196" y="25313"/>
                  </a:cubicBezTo>
                  <a:cubicBezTo>
                    <a:pt x="136196" y="25622"/>
                    <a:pt x="135934" y="25884"/>
                    <a:pt x="135624" y="25884"/>
                  </a:cubicBezTo>
                  <a:cubicBezTo>
                    <a:pt x="135315" y="25884"/>
                    <a:pt x="135065" y="25622"/>
                    <a:pt x="135065" y="25313"/>
                  </a:cubicBezTo>
                  <a:cubicBezTo>
                    <a:pt x="135065" y="25003"/>
                    <a:pt x="135315" y="24753"/>
                    <a:pt x="135624" y="24753"/>
                  </a:cubicBezTo>
                  <a:close/>
                  <a:moveTo>
                    <a:pt x="139351" y="24753"/>
                  </a:moveTo>
                  <a:cubicBezTo>
                    <a:pt x="139649" y="24753"/>
                    <a:pt x="139910" y="25003"/>
                    <a:pt x="139910" y="25313"/>
                  </a:cubicBezTo>
                  <a:cubicBezTo>
                    <a:pt x="139910" y="25610"/>
                    <a:pt x="139660" y="25884"/>
                    <a:pt x="139351" y="25884"/>
                  </a:cubicBezTo>
                  <a:cubicBezTo>
                    <a:pt x="139053" y="25884"/>
                    <a:pt x="138779" y="25622"/>
                    <a:pt x="138779" y="25313"/>
                  </a:cubicBezTo>
                  <a:cubicBezTo>
                    <a:pt x="138779" y="25003"/>
                    <a:pt x="139041" y="24753"/>
                    <a:pt x="139351" y="24753"/>
                  </a:cubicBezTo>
                  <a:close/>
                  <a:moveTo>
                    <a:pt x="3405" y="26610"/>
                  </a:moveTo>
                  <a:cubicBezTo>
                    <a:pt x="3703" y="26610"/>
                    <a:pt x="3977" y="26861"/>
                    <a:pt x="3977" y="27182"/>
                  </a:cubicBezTo>
                  <a:cubicBezTo>
                    <a:pt x="3977" y="27480"/>
                    <a:pt x="3727" y="27742"/>
                    <a:pt x="3405" y="27742"/>
                  </a:cubicBezTo>
                  <a:cubicBezTo>
                    <a:pt x="3096" y="27742"/>
                    <a:pt x="2846" y="27492"/>
                    <a:pt x="2846" y="27182"/>
                  </a:cubicBezTo>
                  <a:cubicBezTo>
                    <a:pt x="2858" y="26861"/>
                    <a:pt x="3096" y="26610"/>
                    <a:pt x="3405" y="26610"/>
                  </a:cubicBezTo>
                  <a:close/>
                  <a:moveTo>
                    <a:pt x="7132" y="26610"/>
                  </a:moveTo>
                  <a:cubicBezTo>
                    <a:pt x="7430" y="26610"/>
                    <a:pt x="7692" y="26861"/>
                    <a:pt x="7692" y="27182"/>
                  </a:cubicBezTo>
                  <a:cubicBezTo>
                    <a:pt x="7692" y="27480"/>
                    <a:pt x="7442" y="27742"/>
                    <a:pt x="7132" y="27742"/>
                  </a:cubicBezTo>
                  <a:cubicBezTo>
                    <a:pt x="6834" y="27742"/>
                    <a:pt x="6560" y="27492"/>
                    <a:pt x="6560" y="27182"/>
                  </a:cubicBezTo>
                  <a:cubicBezTo>
                    <a:pt x="6560" y="26861"/>
                    <a:pt x="6822" y="26610"/>
                    <a:pt x="7132" y="26610"/>
                  </a:cubicBezTo>
                  <a:close/>
                  <a:moveTo>
                    <a:pt x="10871" y="26610"/>
                  </a:moveTo>
                  <a:cubicBezTo>
                    <a:pt x="11168" y="26610"/>
                    <a:pt x="11430" y="26861"/>
                    <a:pt x="11430" y="27182"/>
                  </a:cubicBezTo>
                  <a:cubicBezTo>
                    <a:pt x="11430" y="27480"/>
                    <a:pt x="11180" y="27742"/>
                    <a:pt x="10871" y="27742"/>
                  </a:cubicBezTo>
                  <a:cubicBezTo>
                    <a:pt x="10573" y="27742"/>
                    <a:pt x="10299" y="27492"/>
                    <a:pt x="10299" y="27182"/>
                  </a:cubicBezTo>
                  <a:cubicBezTo>
                    <a:pt x="10299" y="26861"/>
                    <a:pt x="10549" y="26610"/>
                    <a:pt x="10871" y="26610"/>
                  </a:cubicBezTo>
                  <a:close/>
                  <a:moveTo>
                    <a:pt x="14585" y="26610"/>
                  </a:moveTo>
                  <a:cubicBezTo>
                    <a:pt x="14883" y="26610"/>
                    <a:pt x="15157" y="26861"/>
                    <a:pt x="15157" y="27182"/>
                  </a:cubicBezTo>
                  <a:cubicBezTo>
                    <a:pt x="15157" y="27480"/>
                    <a:pt x="14895" y="27742"/>
                    <a:pt x="14585" y="27742"/>
                  </a:cubicBezTo>
                  <a:cubicBezTo>
                    <a:pt x="14288" y="27742"/>
                    <a:pt x="14014" y="27492"/>
                    <a:pt x="14014" y="27182"/>
                  </a:cubicBezTo>
                  <a:cubicBezTo>
                    <a:pt x="14014" y="26861"/>
                    <a:pt x="14276" y="26610"/>
                    <a:pt x="14585" y="26610"/>
                  </a:cubicBezTo>
                  <a:close/>
                  <a:moveTo>
                    <a:pt x="18324" y="26610"/>
                  </a:moveTo>
                  <a:cubicBezTo>
                    <a:pt x="18622" y="26610"/>
                    <a:pt x="18883" y="26861"/>
                    <a:pt x="18883" y="27182"/>
                  </a:cubicBezTo>
                  <a:cubicBezTo>
                    <a:pt x="18883" y="27480"/>
                    <a:pt x="18633" y="27742"/>
                    <a:pt x="18324" y="27742"/>
                  </a:cubicBezTo>
                  <a:cubicBezTo>
                    <a:pt x="18026" y="27742"/>
                    <a:pt x="17752" y="27492"/>
                    <a:pt x="17752" y="27182"/>
                  </a:cubicBezTo>
                  <a:cubicBezTo>
                    <a:pt x="17752" y="26861"/>
                    <a:pt x="18014" y="26610"/>
                    <a:pt x="18324" y="26610"/>
                  </a:cubicBezTo>
                  <a:close/>
                  <a:moveTo>
                    <a:pt x="22039" y="26610"/>
                  </a:moveTo>
                  <a:cubicBezTo>
                    <a:pt x="22336" y="26610"/>
                    <a:pt x="22610" y="26861"/>
                    <a:pt x="22610" y="27182"/>
                  </a:cubicBezTo>
                  <a:cubicBezTo>
                    <a:pt x="22610" y="27480"/>
                    <a:pt x="22360" y="27742"/>
                    <a:pt x="22039" y="27742"/>
                  </a:cubicBezTo>
                  <a:cubicBezTo>
                    <a:pt x="21729" y="27742"/>
                    <a:pt x="21479" y="27492"/>
                    <a:pt x="21479" y="27182"/>
                  </a:cubicBezTo>
                  <a:cubicBezTo>
                    <a:pt x="21479" y="26861"/>
                    <a:pt x="21729" y="26610"/>
                    <a:pt x="22039" y="26610"/>
                  </a:cubicBezTo>
                  <a:close/>
                  <a:moveTo>
                    <a:pt x="25777" y="26610"/>
                  </a:moveTo>
                  <a:cubicBezTo>
                    <a:pt x="26075" y="26610"/>
                    <a:pt x="26349" y="26861"/>
                    <a:pt x="26349" y="27182"/>
                  </a:cubicBezTo>
                  <a:cubicBezTo>
                    <a:pt x="26349" y="27480"/>
                    <a:pt x="26087" y="27742"/>
                    <a:pt x="25777" y="27742"/>
                  </a:cubicBezTo>
                  <a:cubicBezTo>
                    <a:pt x="25468" y="27742"/>
                    <a:pt x="25206" y="27492"/>
                    <a:pt x="25206" y="27182"/>
                  </a:cubicBezTo>
                  <a:cubicBezTo>
                    <a:pt x="25206" y="26861"/>
                    <a:pt x="25468" y="26610"/>
                    <a:pt x="25777" y="26610"/>
                  </a:cubicBezTo>
                  <a:close/>
                  <a:moveTo>
                    <a:pt x="29504" y="26610"/>
                  </a:moveTo>
                  <a:cubicBezTo>
                    <a:pt x="29801" y="26610"/>
                    <a:pt x="30063" y="26861"/>
                    <a:pt x="30063" y="27182"/>
                  </a:cubicBezTo>
                  <a:cubicBezTo>
                    <a:pt x="30063" y="27480"/>
                    <a:pt x="29813" y="27742"/>
                    <a:pt x="29504" y="27742"/>
                  </a:cubicBezTo>
                  <a:cubicBezTo>
                    <a:pt x="29182" y="27742"/>
                    <a:pt x="28932" y="27492"/>
                    <a:pt x="28932" y="27182"/>
                  </a:cubicBezTo>
                  <a:cubicBezTo>
                    <a:pt x="28932" y="26861"/>
                    <a:pt x="29182" y="26610"/>
                    <a:pt x="29504" y="26610"/>
                  </a:cubicBezTo>
                  <a:close/>
                  <a:moveTo>
                    <a:pt x="33230" y="26610"/>
                  </a:moveTo>
                  <a:cubicBezTo>
                    <a:pt x="33528" y="26610"/>
                    <a:pt x="33802" y="26861"/>
                    <a:pt x="33802" y="27182"/>
                  </a:cubicBezTo>
                  <a:cubicBezTo>
                    <a:pt x="33802" y="27480"/>
                    <a:pt x="33552" y="27742"/>
                    <a:pt x="33230" y="27742"/>
                  </a:cubicBezTo>
                  <a:cubicBezTo>
                    <a:pt x="32921" y="27742"/>
                    <a:pt x="32671" y="27492"/>
                    <a:pt x="32671" y="27182"/>
                  </a:cubicBezTo>
                  <a:cubicBezTo>
                    <a:pt x="32671" y="26861"/>
                    <a:pt x="32921" y="26610"/>
                    <a:pt x="33230" y="26610"/>
                  </a:cubicBezTo>
                  <a:close/>
                  <a:moveTo>
                    <a:pt x="36957" y="26610"/>
                  </a:moveTo>
                  <a:cubicBezTo>
                    <a:pt x="37255" y="26610"/>
                    <a:pt x="37517" y="26861"/>
                    <a:pt x="37517" y="27182"/>
                  </a:cubicBezTo>
                  <a:cubicBezTo>
                    <a:pt x="37517" y="27480"/>
                    <a:pt x="37267" y="27742"/>
                    <a:pt x="36957" y="27742"/>
                  </a:cubicBezTo>
                  <a:cubicBezTo>
                    <a:pt x="36648" y="27742"/>
                    <a:pt x="36386" y="27492"/>
                    <a:pt x="36386" y="27182"/>
                  </a:cubicBezTo>
                  <a:cubicBezTo>
                    <a:pt x="36409" y="26861"/>
                    <a:pt x="36648" y="26610"/>
                    <a:pt x="36957" y="26610"/>
                  </a:cubicBezTo>
                  <a:close/>
                  <a:moveTo>
                    <a:pt x="40672" y="26610"/>
                  </a:moveTo>
                  <a:cubicBezTo>
                    <a:pt x="40970" y="26610"/>
                    <a:pt x="41243" y="26861"/>
                    <a:pt x="41243" y="27182"/>
                  </a:cubicBezTo>
                  <a:cubicBezTo>
                    <a:pt x="41243" y="27480"/>
                    <a:pt x="40993" y="27742"/>
                    <a:pt x="40672" y="27742"/>
                  </a:cubicBezTo>
                  <a:cubicBezTo>
                    <a:pt x="40374" y="27742"/>
                    <a:pt x="40112" y="27492"/>
                    <a:pt x="40112" y="27182"/>
                  </a:cubicBezTo>
                  <a:cubicBezTo>
                    <a:pt x="40112" y="26861"/>
                    <a:pt x="40362" y="26610"/>
                    <a:pt x="40672" y="26610"/>
                  </a:cubicBezTo>
                  <a:close/>
                  <a:moveTo>
                    <a:pt x="44410" y="26610"/>
                  </a:moveTo>
                  <a:cubicBezTo>
                    <a:pt x="44708" y="26610"/>
                    <a:pt x="44982" y="26861"/>
                    <a:pt x="44982" y="27182"/>
                  </a:cubicBezTo>
                  <a:cubicBezTo>
                    <a:pt x="44982" y="27480"/>
                    <a:pt x="44720" y="27742"/>
                    <a:pt x="44410" y="27742"/>
                  </a:cubicBezTo>
                  <a:cubicBezTo>
                    <a:pt x="44113" y="27742"/>
                    <a:pt x="43851" y="27492"/>
                    <a:pt x="43851" y="27182"/>
                  </a:cubicBezTo>
                  <a:cubicBezTo>
                    <a:pt x="43851" y="26861"/>
                    <a:pt x="44101" y="26610"/>
                    <a:pt x="44410" y="26610"/>
                  </a:cubicBezTo>
                  <a:close/>
                  <a:moveTo>
                    <a:pt x="48137" y="26610"/>
                  </a:moveTo>
                  <a:cubicBezTo>
                    <a:pt x="48435" y="26610"/>
                    <a:pt x="48697" y="26861"/>
                    <a:pt x="48697" y="27182"/>
                  </a:cubicBezTo>
                  <a:cubicBezTo>
                    <a:pt x="48697" y="27480"/>
                    <a:pt x="48447" y="27742"/>
                    <a:pt x="48137" y="27742"/>
                  </a:cubicBezTo>
                  <a:cubicBezTo>
                    <a:pt x="47839" y="27742"/>
                    <a:pt x="47566" y="27492"/>
                    <a:pt x="47566" y="27182"/>
                  </a:cubicBezTo>
                  <a:cubicBezTo>
                    <a:pt x="47566" y="26861"/>
                    <a:pt x="47839" y="26610"/>
                    <a:pt x="48137" y="26610"/>
                  </a:cubicBezTo>
                  <a:close/>
                  <a:moveTo>
                    <a:pt x="51864" y="26610"/>
                  </a:moveTo>
                  <a:cubicBezTo>
                    <a:pt x="52161" y="26610"/>
                    <a:pt x="52435" y="26861"/>
                    <a:pt x="52435" y="27182"/>
                  </a:cubicBezTo>
                  <a:cubicBezTo>
                    <a:pt x="52435" y="27480"/>
                    <a:pt x="52185" y="27742"/>
                    <a:pt x="51864" y="27742"/>
                  </a:cubicBezTo>
                  <a:cubicBezTo>
                    <a:pt x="51566" y="27742"/>
                    <a:pt x="51304" y="27492"/>
                    <a:pt x="51304" y="27182"/>
                  </a:cubicBezTo>
                  <a:cubicBezTo>
                    <a:pt x="51304" y="26861"/>
                    <a:pt x="51554" y="26610"/>
                    <a:pt x="51864" y="26610"/>
                  </a:cubicBezTo>
                  <a:close/>
                  <a:moveTo>
                    <a:pt x="55602" y="26610"/>
                  </a:moveTo>
                  <a:cubicBezTo>
                    <a:pt x="55900" y="26610"/>
                    <a:pt x="56174" y="26861"/>
                    <a:pt x="56174" y="27182"/>
                  </a:cubicBezTo>
                  <a:cubicBezTo>
                    <a:pt x="56174" y="27480"/>
                    <a:pt x="55912" y="27742"/>
                    <a:pt x="55602" y="27742"/>
                  </a:cubicBezTo>
                  <a:cubicBezTo>
                    <a:pt x="55293" y="27742"/>
                    <a:pt x="55043" y="27492"/>
                    <a:pt x="55043" y="27182"/>
                  </a:cubicBezTo>
                  <a:cubicBezTo>
                    <a:pt x="55043" y="26861"/>
                    <a:pt x="55293" y="26610"/>
                    <a:pt x="55602" y="26610"/>
                  </a:cubicBezTo>
                  <a:close/>
                  <a:moveTo>
                    <a:pt x="59329" y="26610"/>
                  </a:moveTo>
                  <a:cubicBezTo>
                    <a:pt x="59627" y="26610"/>
                    <a:pt x="59889" y="26861"/>
                    <a:pt x="59889" y="27182"/>
                  </a:cubicBezTo>
                  <a:cubicBezTo>
                    <a:pt x="59889" y="27480"/>
                    <a:pt x="59639" y="27742"/>
                    <a:pt x="59329" y="27742"/>
                  </a:cubicBezTo>
                  <a:cubicBezTo>
                    <a:pt x="59008" y="27742"/>
                    <a:pt x="58757" y="27492"/>
                    <a:pt x="58757" y="27182"/>
                  </a:cubicBezTo>
                  <a:cubicBezTo>
                    <a:pt x="58757" y="26861"/>
                    <a:pt x="59008" y="26610"/>
                    <a:pt x="59329" y="26610"/>
                  </a:cubicBezTo>
                  <a:close/>
                  <a:moveTo>
                    <a:pt x="63056" y="26610"/>
                  </a:moveTo>
                  <a:cubicBezTo>
                    <a:pt x="63353" y="26610"/>
                    <a:pt x="63627" y="26861"/>
                    <a:pt x="63627" y="27182"/>
                  </a:cubicBezTo>
                  <a:cubicBezTo>
                    <a:pt x="63627" y="27480"/>
                    <a:pt x="63377" y="27742"/>
                    <a:pt x="63056" y="27742"/>
                  </a:cubicBezTo>
                  <a:cubicBezTo>
                    <a:pt x="62746" y="27742"/>
                    <a:pt x="62496" y="27492"/>
                    <a:pt x="62496" y="27182"/>
                  </a:cubicBezTo>
                  <a:cubicBezTo>
                    <a:pt x="62496" y="26861"/>
                    <a:pt x="62746" y="26610"/>
                    <a:pt x="63056" y="26610"/>
                  </a:cubicBezTo>
                  <a:close/>
                  <a:moveTo>
                    <a:pt x="66782" y="26610"/>
                  </a:moveTo>
                  <a:cubicBezTo>
                    <a:pt x="67080" y="26610"/>
                    <a:pt x="67342" y="26861"/>
                    <a:pt x="67342" y="27182"/>
                  </a:cubicBezTo>
                  <a:cubicBezTo>
                    <a:pt x="67342" y="27480"/>
                    <a:pt x="67092" y="27742"/>
                    <a:pt x="66782" y="27742"/>
                  </a:cubicBezTo>
                  <a:cubicBezTo>
                    <a:pt x="66473" y="27742"/>
                    <a:pt x="66211" y="27492"/>
                    <a:pt x="66211" y="27182"/>
                  </a:cubicBezTo>
                  <a:cubicBezTo>
                    <a:pt x="66211" y="26861"/>
                    <a:pt x="66473" y="26610"/>
                    <a:pt x="66782" y="26610"/>
                  </a:cubicBezTo>
                  <a:close/>
                  <a:moveTo>
                    <a:pt x="70509" y="26610"/>
                  </a:moveTo>
                  <a:cubicBezTo>
                    <a:pt x="70807" y="26610"/>
                    <a:pt x="71080" y="26861"/>
                    <a:pt x="71080" y="27182"/>
                  </a:cubicBezTo>
                  <a:cubicBezTo>
                    <a:pt x="71080" y="27480"/>
                    <a:pt x="70830" y="27742"/>
                    <a:pt x="70509" y="27742"/>
                  </a:cubicBezTo>
                  <a:cubicBezTo>
                    <a:pt x="70199" y="27742"/>
                    <a:pt x="69949" y="27492"/>
                    <a:pt x="69949" y="27182"/>
                  </a:cubicBezTo>
                  <a:cubicBezTo>
                    <a:pt x="69949" y="26861"/>
                    <a:pt x="70199" y="26610"/>
                    <a:pt x="70509" y="26610"/>
                  </a:cubicBezTo>
                  <a:close/>
                  <a:moveTo>
                    <a:pt x="74236" y="26610"/>
                  </a:moveTo>
                  <a:cubicBezTo>
                    <a:pt x="74533" y="26610"/>
                    <a:pt x="74795" y="26861"/>
                    <a:pt x="74795" y="27182"/>
                  </a:cubicBezTo>
                  <a:cubicBezTo>
                    <a:pt x="74795" y="27480"/>
                    <a:pt x="74545" y="27742"/>
                    <a:pt x="74236" y="27742"/>
                  </a:cubicBezTo>
                  <a:cubicBezTo>
                    <a:pt x="73938" y="27742"/>
                    <a:pt x="73676" y="27492"/>
                    <a:pt x="73676" y="27182"/>
                  </a:cubicBezTo>
                  <a:cubicBezTo>
                    <a:pt x="73676" y="26861"/>
                    <a:pt x="73926" y="26610"/>
                    <a:pt x="74236" y="26610"/>
                  </a:cubicBezTo>
                  <a:close/>
                  <a:moveTo>
                    <a:pt x="77855" y="26610"/>
                  </a:moveTo>
                  <a:cubicBezTo>
                    <a:pt x="78153" y="26610"/>
                    <a:pt x="78415" y="26861"/>
                    <a:pt x="78415" y="27182"/>
                  </a:cubicBezTo>
                  <a:cubicBezTo>
                    <a:pt x="78415" y="27480"/>
                    <a:pt x="78165" y="27742"/>
                    <a:pt x="77855" y="27742"/>
                  </a:cubicBezTo>
                  <a:cubicBezTo>
                    <a:pt x="77546" y="27742"/>
                    <a:pt x="77284" y="27492"/>
                    <a:pt x="77284" y="27182"/>
                  </a:cubicBezTo>
                  <a:cubicBezTo>
                    <a:pt x="77284" y="26861"/>
                    <a:pt x="77546" y="26610"/>
                    <a:pt x="77855" y="26610"/>
                  </a:cubicBezTo>
                  <a:close/>
                  <a:moveTo>
                    <a:pt x="81570" y="26610"/>
                  </a:moveTo>
                  <a:cubicBezTo>
                    <a:pt x="81868" y="26610"/>
                    <a:pt x="82141" y="26861"/>
                    <a:pt x="82141" y="27182"/>
                  </a:cubicBezTo>
                  <a:cubicBezTo>
                    <a:pt x="82141" y="27480"/>
                    <a:pt x="81879" y="27742"/>
                    <a:pt x="81570" y="27742"/>
                  </a:cubicBezTo>
                  <a:cubicBezTo>
                    <a:pt x="81260" y="27742"/>
                    <a:pt x="81010" y="27492"/>
                    <a:pt x="81010" y="27182"/>
                  </a:cubicBezTo>
                  <a:cubicBezTo>
                    <a:pt x="81010" y="26861"/>
                    <a:pt x="81260" y="26610"/>
                    <a:pt x="81570" y="26610"/>
                  </a:cubicBezTo>
                  <a:close/>
                  <a:moveTo>
                    <a:pt x="85308" y="26610"/>
                  </a:moveTo>
                  <a:cubicBezTo>
                    <a:pt x="85606" y="26610"/>
                    <a:pt x="85880" y="26861"/>
                    <a:pt x="85880" y="27182"/>
                  </a:cubicBezTo>
                  <a:cubicBezTo>
                    <a:pt x="85880" y="27480"/>
                    <a:pt x="85618" y="27742"/>
                    <a:pt x="85308" y="27742"/>
                  </a:cubicBezTo>
                  <a:cubicBezTo>
                    <a:pt x="84999" y="27742"/>
                    <a:pt x="84749" y="27492"/>
                    <a:pt x="84749" y="27182"/>
                  </a:cubicBezTo>
                  <a:cubicBezTo>
                    <a:pt x="84749" y="26861"/>
                    <a:pt x="84999" y="26610"/>
                    <a:pt x="85308" y="26610"/>
                  </a:cubicBezTo>
                  <a:close/>
                  <a:moveTo>
                    <a:pt x="89035" y="26610"/>
                  </a:moveTo>
                  <a:cubicBezTo>
                    <a:pt x="89333" y="26610"/>
                    <a:pt x="89595" y="26861"/>
                    <a:pt x="89595" y="27182"/>
                  </a:cubicBezTo>
                  <a:cubicBezTo>
                    <a:pt x="89595" y="27480"/>
                    <a:pt x="89345" y="27742"/>
                    <a:pt x="89035" y="27742"/>
                  </a:cubicBezTo>
                  <a:cubicBezTo>
                    <a:pt x="88714" y="27742"/>
                    <a:pt x="88464" y="27492"/>
                    <a:pt x="88464" y="27182"/>
                  </a:cubicBezTo>
                  <a:cubicBezTo>
                    <a:pt x="88464" y="26861"/>
                    <a:pt x="88714" y="26610"/>
                    <a:pt x="89035" y="26610"/>
                  </a:cubicBezTo>
                  <a:close/>
                  <a:moveTo>
                    <a:pt x="92762" y="26610"/>
                  </a:moveTo>
                  <a:cubicBezTo>
                    <a:pt x="93059" y="26610"/>
                    <a:pt x="93333" y="26861"/>
                    <a:pt x="93333" y="27182"/>
                  </a:cubicBezTo>
                  <a:cubicBezTo>
                    <a:pt x="93333" y="27480"/>
                    <a:pt x="93071" y="27742"/>
                    <a:pt x="92762" y="27742"/>
                  </a:cubicBezTo>
                  <a:cubicBezTo>
                    <a:pt x="92452" y="27742"/>
                    <a:pt x="92202" y="27492"/>
                    <a:pt x="92202" y="27182"/>
                  </a:cubicBezTo>
                  <a:cubicBezTo>
                    <a:pt x="92202" y="26861"/>
                    <a:pt x="92452" y="26610"/>
                    <a:pt x="92762" y="26610"/>
                  </a:cubicBezTo>
                  <a:close/>
                  <a:moveTo>
                    <a:pt x="96488" y="26610"/>
                  </a:moveTo>
                  <a:cubicBezTo>
                    <a:pt x="96786" y="26610"/>
                    <a:pt x="97048" y="26861"/>
                    <a:pt x="97048" y="27182"/>
                  </a:cubicBezTo>
                  <a:cubicBezTo>
                    <a:pt x="97048" y="27480"/>
                    <a:pt x="96798" y="27742"/>
                    <a:pt x="96488" y="27742"/>
                  </a:cubicBezTo>
                  <a:cubicBezTo>
                    <a:pt x="96191" y="27742"/>
                    <a:pt x="95917" y="27492"/>
                    <a:pt x="95917" y="27182"/>
                  </a:cubicBezTo>
                  <a:cubicBezTo>
                    <a:pt x="95917" y="26861"/>
                    <a:pt x="96179" y="26610"/>
                    <a:pt x="96488" y="26610"/>
                  </a:cubicBezTo>
                  <a:close/>
                  <a:moveTo>
                    <a:pt x="100203" y="26610"/>
                  </a:moveTo>
                  <a:cubicBezTo>
                    <a:pt x="100501" y="26610"/>
                    <a:pt x="100775" y="26861"/>
                    <a:pt x="100775" y="27182"/>
                  </a:cubicBezTo>
                  <a:cubicBezTo>
                    <a:pt x="100775" y="27480"/>
                    <a:pt x="100513" y="27742"/>
                    <a:pt x="100203" y="27742"/>
                  </a:cubicBezTo>
                  <a:cubicBezTo>
                    <a:pt x="99905" y="27742"/>
                    <a:pt x="99644" y="27492"/>
                    <a:pt x="99644" y="27182"/>
                  </a:cubicBezTo>
                  <a:cubicBezTo>
                    <a:pt x="99644" y="26861"/>
                    <a:pt x="99894" y="26610"/>
                    <a:pt x="100203" y="26610"/>
                  </a:cubicBezTo>
                  <a:close/>
                  <a:moveTo>
                    <a:pt x="103942" y="26610"/>
                  </a:moveTo>
                  <a:cubicBezTo>
                    <a:pt x="104239" y="26610"/>
                    <a:pt x="104513" y="26861"/>
                    <a:pt x="104513" y="27182"/>
                  </a:cubicBezTo>
                  <a:cubicBezTo>
                    <a:pt x="104513" y="27480"/>
                    <a:pt x="104251" y="27742"/>
                    <a:pt x="103942" y="27742"/>
                  </a:cubicBezTo>
                  <a:cubicBezTo>
                    <a:pt x="103644" y="27742"/>
                    <a:pt x="103382" y="27492"/>
                    <a:pt x="103382" y="27182"/>
                  </a:cubicBezTo>
                  <a:cubicBezTo>
                    <a:pt x="103382" y="26861"/>
                    <a:pt x="103632" y="26610"/>
                    <a:pt x="103942" y="26610"/>
                  </a:cubicBezTo>
                  <a:close/>
                  <a:moveTo>
                    <a:pt x="107668" y="26610"/>
                  </a:moveTo>
                  <a:cubicBezTo>
                    <a:pt x="107966" y="26610"/>
                    <a:pt x="108228" y="26861"/>
                    <a:pt x="108228" y="27182"/>
                  </a:cubicBezTo>
                  <a:cubicBezTo>
                    <a:pt x="108228" y="27480"/>
                    <a:pt x="107978" y="27742"/>
                    <a:pt x="107668" y="27742"/>
                  </a:cubicBezTo>
                  <a:cubicBezTo>
                    <a:pt x="107371" y="27742"/>
                    <a:pt x="107097" y="27492"/>
                    <a:pt x="107097" y="27182"/>
                  </a:cubicBezTo>
                  <a:cubicBezTo>
                    <a:pt x="107097" y="26861"/>
                    <a:pt x="107347" y="26610"/>
                    <a:pt x="107668" y="26610"/>
                  </a:cubicBezTo>
                  <a:close/>
                  <a:moveTo>
                    <a:pt x="111395" y="26610"/>
                  </a:moveTo>
                  <a:cubicBezTo>
                    <a:pt x="111693" y="26610"/>
                    <a:pt x="111967" y="26861"/>
                    <a:pt x="111967" y="27182"/>
                  </a:cubicBezTo>
                  <a:cubicBezTo>
                    <a:pt x="111967" y="27480"/>
                    <a:pt x="111705" y="27742"/>
                    <a:pt x="111395" y="27742"/>
                  </a:cubicBezTo>
                  <a:cubicBezTo>
                    <a:pt x="111085" y="27742"/>
                    <a:pt x="110835" y="27492"/>
                    <a:pt x="110835" y="27182"/>
                  </a:cubicBezTo>
                  <a:cubicBezTo>
                    <a:pt x="110835" y="26861"/>
                    <a:pt x="111085" y="26610"/>
                    <a:pt x="111395" y="26610"/>
                  </a:cubicBezTo>
                  <a:close/>
                  <a:moveTo>
                    <a:pt x="115122" y="26610"/>
                  </a:moveTo>
                  <a:cubicBezTo>
                    <a:pt x="115419" y="26610"/>
                    <a:pt x="115681" y="26861"/>
                    <a:pt x="115681" y="27182"/>
                  </a:cubicBezTo>
                  <a:cubicBezTo>
                    <a:pt x="115681" y="27480"/>
                    <a:pt x="115431" y="27742"/>
                    <a:pt x="115122" y="27742"/>
                  </a:cubicBezTo>
                  <a:cubicBezTo>
                    <a:pt x="114812" y="27742"/>
                    <a:pt x="114550" y="27492"/>
                    <a:pt x="114550" y="27182"/>
                  </a:cubicBezTo>
                  <a:cubicBezTo>
                    <a:pt x="114550" y="26861"/>
                    <a:pt x="114812" y="26610"/>
                    <a:pt x="115122" y="26610"/>
                  </a:cubicBezTo>
                  <a:close/>
                  <a:moveTo>
                    <a:pt x="118860" y="26610"/>
                  </a:moveTo>
                  <a:cubicBezTo>
                    <a:pt x="119158" y="26610"/>
                    <a:pt x="119420" y="26861"/>
                    <a:pt x="119420" y="27182"/>
                  </a:cubicBezTo>
                  <a:cubicBezTo>
                    <a:pt x="119420" y="27480"/>
                    <a:pt x="119170" y="27742"/>
                    <a:pt x="118860" y="27742"/>
                  </a:cubicBezTo>
                  <a:cubicBezTo>
                    <a:pt x="118539" y="27742"/>
                    <a:pt x="118289" y="27492"/>
                    <a:pt x="118289" y="27182"/>
                  </a:cubicBezTo>
                  <a:cubicBezTo>
                    <a:pt x="118289" y="26861"/>
                    <a:pt x="118539" y="26610"/>
                    <a:pt x="118860" y="26610"/>
                  </a:cubicBezTo>
                  <a:close/>
                  <a:moveTo>
                    <a:pt x="122575" y="26610"/>
                  </a:moveTo>
                  <a:cubicBezTo>
                    <a:pt x="122873" y="26610"/>
                    <a:pt x="123146" y="26861"/>
                    <a:pt x="123146" y="27182"/>
                  </a:cubicBezTo>
                  <a:cubicBezTo>
                    <a:pt x="123146" y="27480"/>
                    <a:pt x="122885" y="27742"/>
                    <a:pt x="122575" y="27742"/>
                  </a:cubicBezTo>
                  <a:cubicBezTo>
                    <a:pt x="122265" y="27742"/>
                    <a:pt x="122015" y="27492"/>
                    <a:pt x="122015" y="27182"/>
                  </a:cubicBezTo>
                  <a:cubicBezTo>
                    <a:pt x="122027" y="26861"/>
                    <a:pt x="122277" y="26610"/>
                    <a:pt x="122575" y="26610"/>
                  </a:cubicBezTo>
                  <a:close/>
                  <a:moveTo>
                    <a:pt x="126314" y="26610"/>
                  </a:moveTo>
                  <a:cubicBezTo>
                    <a:pt x="126611" y="26610"/>
                    <a:pt x="126873" y="26861"/>
                    <a:pt x="126873" y="27182"/>
                  </a:cubicBezTo>
                  <a:cubicBezTo>
                    <a:pt x="126873" y="27480"/>
                    <a:pt x="126623" y="27742"/>
                    <a:pt x="126314" y="27742"/>
                  </a:cubicBezTo>
                  <a:cubicBezTo>
                    <a:pt x="126004" y="27742"/>
                    <a:pt x="125742" y="27492"/>
                    <a:pt x="125742" y="27182"/>
                  </a:cubicBezTo>
                  <a:cubicBezTo>
                    <a:pt x="125742" y="26861"/>
                    <a:pt x="126004" y="26610"/>
                    <a:pt x="126314" y="26610"/>
                  </a:cubicBezTo>
                  <a:close/>
                  <a:moveTo>
                    <a:pt x="130028" y="26610"/>
                  </a:moveTo>
                  <a:cubicBezTo>
                    <a:pt x="130326" y="26610"/>
                    <a:pt x="130600" y="26861"/>
                    <a:pt x="130600" y="27182"/>
                  </a:cubicBezTo>
                  <a:cubicBezTo>
                    <a:pt x="130600" y="27480"/>
                    <a:pt x="130350" y="27742"/>
                    <a:pt x="130028" y="27742"/>
                  </a:cubicBezTo>
                  <a:cubicBezTo>
                    <a:pt x="129731" y="27742"/>
                    <a:pt x="129469" y="27492"/>
                    <a:pt x="129469" y="27182"/>
                  </a:cubicBezTo>
                  <a:cubicBezTo>
                    <a:pt x="129469" y="26861"/>
                    <a:pt x="129719" y="26610"/>
                    <a:pt x="130028" y="26610"/>
                  </a:cubicBezTo>
                  <a:close/>
                  <a:moveTo>
                    <a:pt x="133767" y="26610"/>
                  </a:moveTo>
                  <a:cubicBezTo>
                    <a:pt x="134065" y="26610"/>
                    <a:pt x="134326" y="26861"/>
                    <a:pt x="134326" y="27182"/>
                  </a:cubicBezTo>
                  <a:cubicBezTo>
                    <a:pt x="134326" y="27480"/>
                    <a:pt x="134076" y="27742"/>
                    <a:pt x="133767" y="27742"/>
                  </a:cubicBezTo>
                  <a:cubicBezTo>
                    <a:pt x="133469" y="27742"/>
                    <a:pt x="133207" y="27492"/>
                    <a:pt x="133207" y="27182"/>
                  </a:cubicBezTo>
                  <a:cubicBezTo>
                    <a:pt x="133207" y="26861"/>
                    <a:pt x="133457" y="26610"/>
                    <a:pt x="133767" y="26610"/>
                  </a:cubicBezTo>
                  <a:close/>
                  <a:moveTo>
                    <a:pt x="137494" y="26610"/>
                  </a:moveTo>
                  <a:cubicBezTo>
                    <a:pt x="137791" y="26610"/>
                    <a:pt x="138053" y="26861"/>
                    <a:pt x="138053" y="27182"/>
                  </a:cubicBezTo>
                  <a:cubicBezTo>
                    <a:pt x="138053" y="27480"/>
                    <a:pt x="137803" y="27742"/>
                    <a:pt x="137494" y="27742"/>
                  </a:cubicBezTo>
                  <a:cubicBezTo>
                    <a:pt x="137196" y="27742"/>
                    <a:pt x="136922" y="27492"/>
                    <a:pt x="136922" y="27182"/>
                  </a:cubicBezTo>
                  <a:cubicBezTo>
                    <a:pt x="136934" y="26861"/>
                    <a:pt x="137172" y="26610"/>
                    <a:pt x="137494" y="26610"/>
                  </a:cubicBezTo>
                  <a:close/>
                  <a:moveTo>
                    <a:pt x="141220" y="26610"/>
                  </a:moveTo>
                  <a:cubicBezTo>
                    <a:pt x="141518" y="26610"/>
                    <a:pt x="141792" y="26861"/>
                    <a:pt x="141792" y="27182"/>
                  </a:cubicBezTo>
                  <a:cubicBezTo>
                    <a:pt x="141792" y="27480"/>
                    <a:pt x="141530" y="27742"/>
                    <a:pt x="141220" y="27742"/>
                  </a:cubicBezTo>
                  <a:cubicBezTo>
                    <a:pt x="140911" y="27742"/>
                    <a:pt x="140661" y="27492"/>
                    <a:pt x="140661" y="27182"/>
                  </a:cubicBezTo>
                  <a:cubicBezTo>
                    <a:pt x="140661" y="26861"/>
                    <a:pt x="140911" y="26610"/>
                    <a:pt x="141220" y="26610"/>
                  </a:cubicBezTo>
                  <a:close/>
                  <a:moveTo>
                    <a:pt x="1548" y="28492"/>
                  </a:moveTo>
                  <a:cubicBezTo>
                    <a:pt x="1846" y="28492"/>
                    <a:pt x="2119" y="28742"/>
                    <a:pt x="2119" y="29051"/>
                  </a:cubicBezTo>
                  <a:cubicBezTo>
                    <a:pt x="2119" y="29349"/>
                    <a:pt x="1858" y="29623"/>
                    <a:pt x="1548" y="29623"/>
                  </a:cubicBezTo>
                  <a:cubicBezTo>
                    <a:pt x="1238" y="29623"/>
                    <a:pt x="988" y="29361"/>
                    <a:pt x="988" y="29051"/>
                  </a:cubicBezTo>
                  <a:cubicBezTo>
                    <a:pt x="988" y="28742"/>
                    <a:pt x="1238" y="28492"/>
                    <a:pt x="1548" y="28492"/>
                  </a:cubicBezTo>
                  <a:close/>
                  <a:moveTo>
                    <a:pt x="5287" y="28492"/>
                  </a:moveTo>
                  <a:cubicBezTo>
                    <a:pt x="5596" y="28492"/>
                    <a:pt x="5846" y="28742"/>
                    <a:pt x="5846" y="29051"/>
                  </a:cubicBezTo>
                  <a:cubicBezTo>
                    <a:pt x="5846" y="29361"/>
                    <a:pt x="5596" y="29623"/>
                    <a:pt x="5287" y="29623"/>
                  </a:cubicBezTo>
                  <a:cubicBezTo>
                    <a:pt x="4977" y="29623"/>
                    <a:pt x="4715" y="29361"/>
                    <a:pt x="4715" y="29051"/>
                  </a:cubicBezTo>
                  <a:cubicBezTo>
                    <a:pt x="4715" y="28730"/>
                    <a:pt x="4977" y="28492"/>
                    <a:pt x="5287" y="28492"/>
                  </a:cubicBezTo>
                  <a:close/>
                  <a:moveTo>
                    <a:pt x="9001" y="28492"/>
                  </a:moveTo>
                  <a:cubicBezTo>
                    <a:pt x="9299" y="28492"/>
                    <a:pt x="9573" y="28742"/>
                    <a:pt x="9573" y="29051"/>
                  </a:cubicBezTo>
                  <a:cubicBezTo>
                    <a:pt x="9573" y="29349"/>
                    <a:pt x="9323" y="29623"/>
                    <a:pt x="9001" y="29623"/>
                  </a:cubicBezTo>
                  <a:cubicBezTo>
                    <a:pt x="8704" y="29623"/>
                    <a:pt x="8442" y="29361"/>
                    <a:pt x="8442" y="29051"/>
                  </a:cubicBezTo>
                  <a:cubicBezTo>
                    <a:pt x="8442" y="28742"/>
                    <a:pt x="8692" y="28492"/>
                    <a:pt x="9001" y="28492"/>
                  </a:cubicBezTo>
                  <a:close/>
                  <a:moveTo>
                    <a:pt x="12728" y="28492"/>
                  </a:moveTo>
                  <a:cubicBezTo>
                    <a:pt x="13037" y="28492"/>
                    <a:pt x="13288" y="28742"/>
                    <a:pt x="13288" y="29051"/>
                  </a:cubicBezTo>
                  <a:cubicBezTo>
                    <a:pt x="13288" y="29361"/>
                    <a:pt x="13037" y="29623"/>
                    <a:pt x="12728" y="29623"/>
                  </a:cubicBezTo>
                  <a:cubicBezTo>
                    <a:pt x="12418" y="29623"/>
                    <a:pt x="12156" y="29361"/>
                    <a:pt x="12156" y="29051"/>
                  </a:cubicBezTo>
                  <a:cubicBezTo>
                    <a:pt x="12180" y="28730"/>
                    <a:pt x="12418" y="28492"/>
                    <a:pt x="12728" y="28492"/>
                  </a:cubicBezTo>
                  <a:close/>
                  <a:moveTo>
                    <a:pt x="16466" y="28492"/>
                  </a:moveTo>
                  <a:cubicBezTo>
                    <a:pt x="16764" y="28492"/>
                    <a:pt x="17026" y="28742"/>
                    <a:pt x="17026" y="29051"/>
                  </a:cubicBezTo>
                  <a:cubicBezTo>
                    <a:pt x="17026" y="29349"/>
                    <a:pt x="16776" y="29623"/>
                    <a:pt x="16466" y="29623"/>
                  </a:cubicBezTo>
                  <a:cubicBezTo>
                    <a:pt x="16169" y="29623"/>
                    <a:pt x="15895" y="29361"/>
                    <a:pt x="15895" y="29051"/>
                  </a:cubicBezTo>
                  <a:cubicBezTo>
                    <a:pt x="15895" y="28742"/>
                    <a:pt x="16145" y="28492"/>
                    <a:pt x="16466" y="28492"/>
                  </a:cubicBezTo>
                  <a:close/>
                  <a:moveTo>
                    <a:pt x="20181" y="28492"/>
                  </a:moveTo>
                  <a:cubicBezTo>
                    <a:pt x="20491" y="28492"/>
                    <a:pt x="20753" y="28742"/>
                    <a:pt x="20753" y="29051"/>
                  </a:cubicBezTo>
                  <a:cubicBezTo>
                    <a:pt x="20753" y="29361"/>
                    <a:pt x="20491" y="29623"/>
                    <a:pt x="20181" y="29623"/>
                  </a:cubicBezTo>
                  <a:cubicBezTo>
                    <a:pt x="19872" y="29623"/>
                    <a:pt x="19622" y="29361"/>
                    <a:pt x="19622" y="29051"/>
                  </a:cubicBezTo>
                  <a:cubicBezTo>
                    <a:pt x="19634" y="28730"/>
                    <a:pt x="19872" y="28492"/>
                    <a:pt x="20181" y="28492"/>
                  </a:cubicBezTo>
                  <a:close/>
                  <a:moveTo>
                    <a:pt x="23920" y="28492"/>
                  </a:moveTo>
                  <a:cubicBezTo>
                    <a:pt x="24217" y="28492"/>
                    <a:pt x="24479" y="28742"/>
                    <a:pt x="24479" y="29051"/>
                  </a:cubicBezTo>
                  <a:cubicBezTo>
                    <a:pt x="24479" y="29349"/>
                    <a:pt x="24229" y="29623"/>
                    <a:pt x="23920" y="29623"/>
                  </a:cubicBezTo>
                  <a:cubicBezTo>
                    <a:pt x="23610" y="29623"/>
                    <a:pt x="23348" y="29361"/>
                    <a:pt x="23348" y="29051"/>
                  </a:cubicBezTo>
                  <a:cubicBezTo>
                    <a:pt x="23348" y="28742"/>
                    <a:pt x="23610" y="28492"/>
                    <a:pt x="23920" y="28492"/>
                  </a:cubicBezTo>
                  <a:close/>
                  <a:moveTo>
                    <a:pt x="27635" y="28492"/>
                  </a:moveTo>
                  <a:cubicBezTo>
                    <a:pt x="27956" y="28492"/>
                    <a:pt x="28206" y="28742"/>
                    <a:pt x="28206" y="29051"/>
                  </a:cubicBezTo>
                  <a:cubicBezTo>
                    <a:pt x="28206" y="29361"/>
                    <a:pt x="27956" y="29623"/>
                    <a:pt x="27635" y="29623"/>
                  </a:cubicBezTo>
                  <a:cubicBezTo>
                    <a:pt x="27325" y="29623"/>
                    <a:pt x="27075" y="29361"/>
                    <a:pt x="27075" y="29051"/>
                  </a:cubicBezTo>
                  <a:cubicBezTo>
                    <a:pt x="27087" y="28730"/>
                    <a:pt x="27325" y="28492"/>
                    <a:pt x="27635" y="28492"/>
                  </a:cubicBezTo>
                  <a:close/>
                  <a:moveTo>
                    <a:pt x="31373" y="28492"/>
                  </a:moveTo>
                  <a:cubicBezTo>
                    <a:pt x="31671" y="28492"/>
                    <a:pt x="31945" y="28742"/>
                    <a:pt x="31945" y="29051"/>
                  </a:cubicBezTo>
                  <a:cubicBezTo>
                    <a:pt x="31945" y="29349"/>
                    <a:pt x="31683" y="29623"/>
                    <a:pt x="31373" y="29623"/>
                  </a:cubicBezTo>
                  <a:cubicBezTo>
                    <a:pt x="31064" y="29623"/>
                    <a:pt x="30814" y="29361"/>
                    <a:pt x="30814" y="29051"/>
                  </a:cubicBezTo>
                  <a:cubicBezTo>
                    <a:pt x="30814" y="28742"/>
                    <a:pt x="31064" y="28492"/>
                    <a:pt x="31373" y="28492"/>
                  </a:cubicBezTo>
                  <a:close/>
                  <a:moveTo>
                    <a:pt x="35100" y="28492"/>
                  </a:moveTo>
                  <a:cubicBezTo>
                    <a:pt x="35409" y="28492"/>
                    <a:pt x="35659" y="28742"/>
                    <a:pt x="35659" y="29051"/>
                  </a:cubicBezTo>
                  <a:cubicBezTo>
                    <a:pt x="35659" y="29361"/>
                    <a:pt x="35409" y="29623"/>
                    <a:pt x="35100" y="29623"/>
                  </a:cubicBezTo>
                  <a:cubicBezTo>
                    <a:pt x="34778" y="29623"/>
                    <a:pt x="34528" y="29361"/>
                    <a:pt x="34528" y="29051"/>
                  </a:cubicBezTo>
                  <a:cubicBezTo>
                    <a:pt x="34540" y="28730"/>
                    <a:pt x="34778" y="28492"/>
                    <a:pt x="35100" y="28492"/>
                  </a:cubicBezTo>
                  <a:close/>
                  <a:moveTo>
                    <a:pt x="38815" y="28492"/>
                  </a:moveTo>
                  <a:cubicBezTo>
                    <a:pt x="39112" y="28492"/>
                    <a:pt x="39386" y="28742"/>
                    <a:pt x="39386" y="29051"/>
                  </a:cubicBezTo>
                  <a:cubicBezTo>
                    <a:pt x="39386" y="29349"/>
                    <a:pt x="39124" y="29623"/>
                    <a:pt x="38815" y="29623"/>
                  </a:cubicBezTo>
                  <a:cubicBezTo>
                    <a:pt x="38517" y="29623"/>
                    <a:pt x="38255" y="29361"/>
                    <a:pt x="38255" y="29051"/>
                  </a:cubicBezTo>
                  <a:cubicBezTo>
                    <a:pt x="38267" y="28742"/>
                    <a:pt x="38505" y="28492"/>
                    <a:pt x="38815" y="28492"/>
                  </a:cubicBezTo>
                  <a:close/>
                  <a:moveTo>
                    <a:pt x="42553" y="28492"/>
                  </a:moveTo>
                  <a:cubicBezTo>
                    <a:pt x="42863" y="28492"/>
                    <a:pt x="43113" y="28742"/>
                    <a:pt x="43113" y="29051"/>
                  </a:cubicBezTo>
                  <a:cubicBezTo>
                    <a:pt x="43113" y="29361"/>
                    <a:pt x="42863" y="29623"/>
                    <a:pt x="42553" y="29623"/>
                  </a:cubicBezTo>
                  <a:cubicBezTo>
                    <a:pt x="42232" y="29623"/>
                    <a:pt x="41982" y="29361"/>
                    <a:pt x="41982" y="29051"/>
                  </a:cubicBezTo>
                  <a:cubicBezTo>
                    <a:pt x="41982" y="28730"/>
                    <a:pt x="42244" y="28492"/>
                    <a:pt x="42553" y="28492"/>
                  </a:cubicBezTo>
                  <a:close/>
                  <a:moveTo>
                    <a:pt x="46268" y="28492"/>
                  </a:moveTo>
                  <a:cubicBezTo>
                    <a:pt x="46565" y="28492"/>
                    <a:pt x="46839" y="28742"/>
                    <a:pt x="46839" y="29051"/>
                  </a:cubicBezTo>
                  <a:cubicBezTo>
                    <a:pt x="46839" y="29349"/>
                    <a:pt x="46589" y="29623"/>
                    <a:pt x="46268" y="29623"/>
                  </a:cubicBezTo>
                  <a:cubicBezTo>
                    <a:pt x="45970" y="29623"/>
                    <a:pt x="45708" y="29361"/>
                    <a:pt x="45708" y="29051"/>
                  </a:cubicBezTo>
                  <a:cubicBezTo>
                    <a:pt x="45720" y="28742"/>
                    <a:pt x="45958" y="28492"/>
                    <a:pt x="46268" y="28492"/>
                  </a:cubicBezTo>
                  <a:close/>
                  <a:moveTo>
                    <a:pt x="50006" y="28492"/>
                  </a:moveTo>
                  <a:cubicBezTo>
                    <a:pt x="50316" y="28492"/>
                    <a:pt x="50578" y="28742"/>
                    <a:pt x="50578" y="29051"/>
                  </a:cubicBezTo>
                  <a:cubicBezTo>
                    <a:pt x="50578" y="29361"/>
                    <a:pt x="50316" y="29623"/>
                    <a:pt x="50006" y="29623"/>
                  </a:cubicBezTo>
                  <a:cubicBezTo>
                    <a:pt x="49697" y="29623"/>
                    <a:pt x="49447" y="29361"/>
                    <a:pt x="49447" y="29051"/>
                  </a:cubicBezTo>
                  <a:cubicBezTo>
                    <a:pt x="49447" y="28730"/>
                    <a:pt x="49697" y="28492"/>
                    <a:pt x="50006" y="28492"/>
                  </a:cubicBezTo>
                  <a:close/>
                  <a:moveTo>
                    <a:pt x="53733" y="28492"/>
                  </a:moveTo>
                  <a:cubicBezTo>
                    <a:pt x="54031" y="28492"/>
                    <a:pt x="54293" y="28742"/>
                    <a:pt x="54293" y="29051"/>
                  </a:cubicBezTo>
                  <a:cubicBezTo>
                    <a:pt x="54293" y="29349"/>
                    <a:pt x="54043" y="29623"/>
                    <a:pt x="53733" y="29623"/>
                  </a:cubicBezTo>
                  <a:cubicBezTo>
                    <a:pt x="53412" y="29623"/>
                    <a:pt x="53162" y="29361"/>
                    <a:pt x="53162" y="29051"/>
                  </a:cubicBezTo>
                  <a:cubicBezTo>
                    <a:pt x="53173" y="28742"/>
                    <a:pt x="53412" y="28492"/>
                    <a:pt x="53733" y="28492"/>
                  </a:cubicBezTo>
                  <a:close/>
                  <a:moveTo>
                    <a:pt x="57460" y="28492"/>
                  </a:moveTo>
                  <a:cubicBezTo>
                    <a:pt x="57781" y="28492"/>
                    <a:pt x="58031" y="28742"/>
                    <a:pt x="58031" y="29051"/>
                  </a:cubicBezTo>
                  <a:cubicBezTo>
                    <a:pt x="58031" y="29361"/>
                    <a:pt x="57781" y="29623"/>
                    <a:pt x="57460" y="29623"/>
                  </a:cubicBezTo>
                  <a:cubicBezTo>
                    <a:pt x="57150" y="29623"/>
                    <a:pt x="56900" y="29361"/>
                    <a:pt x="56900" y="29051"/>
                  </a:cubicBezTo>
                  <a:cubicBezTo>
                    <a:pt x="56900" y="28730"/>
                    <a:pt x="57150" y="28492"/>
                    <a:pt x="57460" y="28492"/>
                  </a:cubicBezTo>
                  <a:close/>
                  <a:moveTo>
                    <a:pt x="61186" y="28492"/>
                  </a:moveTo>
                  <a:cubicBezTo>
                    <a:pt x="61484" y="28492"/>
                    <a:pt x="61746" y="28742"/>
                    <a:pt x="61746" y="29051"/>
                  </a:cubicBezTo>
                  <a:cubicBezTo>
                    <a:pt x="61746" y="29349"/>
                    <a:pt x="61496" y="29623"/>
                    <a:pt x="61186" y="29623"/>
                  </a:cubicBezTo>
                  <a:cubicBezTo>
                    <a:pt x="60877" y="29623"/>
                    <a:pt x="60615" y="29361"/>
                    <a:pt x="60615" y="29051"/>
                  </a:cubicBezTo>
                  <a:cubicBezTo>
                    <a:pt x="60639" y="28742"/>
                    <a:pt x="60877" y="28492"/>
                    <a:pt x="61186" y="28492"/>
                  </a:cubicBezTo>
                  <a:close/>
                  <a:moveTo>
                    <a:pt x="64925" y="28492"/>
                  </a:moveTo>
                  <a:cubicBezTo>
                    <a:pt x="65234" y="28492"/>
                    <a:pt x="65485" y="28742"/>
                    <a:pt x="65485" y="29051"/>
                  </a:cubicBezTo>
                  <a:cubicBezTo>
                    <a:pt x="65485" y="29361"/>
                    <a:pt x="65234" y="29623"/>
                    <a:pt x="64925" y="29623"/>
                  </a:cubicBezTo>
                  <a:cubicBezTo>
                    <a:pt x="64603" y="29623"/>
                    <a:pt x="64353" y="29361"/>
                    <a:pt x="64353" y="29051"/>
                  </a:cubicBezTo>
                  <a:cubicBezTo>
                    <a:pt x="64353" y="28730"/>
                    <a:pt x="64603" y="28492"/>
                    <a:pt x="64925" y="28492"/>
                  </a:cubicBezTo>
                  <a:close/>
                  <a:moveTo>
                    <a:pt x="68640" y="28492"/>
                  </a:moveTo>
                  <a:cubicBezTo>
                    <a:pt x="68937" y="28492"/>
                    <a:pt x="69211" y="28742"/>
                    <a:pt x="69211" y="29051"/>
                  </a:cubicBezTo>
                  <a:cubicBezTo>
                    <a:pt x="69211" y="29349"/>
                    <a:pt x="68949" y="29623"/>
                    <a:pt x="68640" y="29623"/>
                  </a:cubicBezTo>
                  <a:cubicBezTo>
                    <a:pt x="68330" y="29623"/>
                    <a:pt x="68080" y="29361"/>
                    <a:pt x="68080" y="29051"/>
                  </a:cubicBezTo>
                  <a:cubicBezTo>
                    <a:pt x="68092" y="28742"/>
                    <a:pt x="68330" y="28492"/>
                    <a:pt x="68640" y="28492"/>
                  </a:cubicBezTo>
                  <a:close/>
                  <a:moveTo>
                    <a:pt x="72366" y="28492"/>
                  </a:moveTo>
                  <a:cubicBezTo>
                    <a:pt x="72676" y="28492"/>
                    <a:pt x="72926" y="28742"/>
                    <a:pt x="72926" y="29051"/>
                  </a:cubicBezTo>
                  <a:cubicBezTo>
                    <a:pt x="72926" y="29361"/>
                    <a:pt x="72676" y="29623"/>
                    <a:pt x="72366" y="29623"/>
                  </a:cubicBezTo>
                  <a:cubicBezTo>
                    <a:pt x="72045" y="29623"/>
                    <a:pt x="71795" y="29361"/>
                    <a:pt x="71795" y="29051"/>
                  </a:cubicBezTo>
                  <a:cubicBezTo>
                    <a:pt x="71807" y="28730"/>
                    <a:pt x="72069" y="28492"/>
                    <a:pt x="72366" y="28492"/>
                  </a:cubicBezTo>
                  <a:close/>
                  <a:moveTo>
                    <a:pt x="76093" y="28492"/>
                  </a:moveTo>
                  <a:cubicBezTo>
                    <a:pt x="76391" y="28492"/>
                    <a:pt x="76664" y="28742"/>
                    <a:pt x="76664" y="29051"/>
                  </a:cubicBezTo>
                  <a:cubicBezTo>
                    <a:pt x="76664" y="29349"/>
                    <a:pt x="76403" y="29623"/>
                    <a:pt x="76093" y="29623"/>
                  </a:cubicBezTo>
                  <a:cubicBezTo>
                    <a:pt x="75795" y="29623"/>
                    <a:pt x="75533" y="29361"/>
                    <a:pt x="75533" y="29051"/>
                  </a:cubicBezTo>
                  <a:cubicBezTo>
                    <a:pt x="75533" y="28742"/>
                    <a:pt x="75783" y="28492"/>
                    <a:pt x="76093" y="28492"/>
                  </a:cubicBezTo>
                  <a:close/>
                  <a:moveTo>
                    <a:pt x="79712" y="28492"/>
                  </a:moveTo>
                  <a:cubicBezTo>
                    <a:pt x="80010" y="28492"/>
                    <a:pt x="80284" y="28742"/>
                    <a:pt x="80284" y="29051"/>
                  </a:cubicBezTo>
                  <a:cubicBezTo>
                    <a:pt x="80284" y="29349"/>
                    <a:pt x="80022" y="29623"/>
                    <a:pt x="79712" y="29623"/>
                  </a:cubicBezTo>
                  <a:cubicBezTo>
                    <a:pt x="79403" y="29623"/>
                    <a:pt x="79153" y="29361"/>
                    <a:pt x="79153" y="29051"/>
                  </a:cubicBezTo>
                  <a:cubicBezTo>
                    <a:pt x="79165" y="28742"/>
                    <a:pt x="79403" y="28492"/>
                    <a:pt x="79712" y="28492"/>
                  </a:cubicBezTo>
                  <a:close/>
                  <a:moveTo>
                    <a:pt x="83451" y="28492"/>
                  </a:moveTo>
                  <a:cubicBezTo>
                    <a:pt x="83761" y="28492"/>
                    <a:pt x="84011" y="28742"/>
                    <a:pt x="84011" y="29051"/>
                  </a:cubicBezTo>
                  <a:cubicBezTo>
                    <a:pt x="84011" y="29361"/>
                    <a:pt x="83761" y="29623"/>
                    <a:pt x="83451" y="29623"/>
                  </a:cubicBezTo>
                  <a:cubicBezTo>
                    <a:pt x="83141" y="29623"/>
                    <a:pt x="82880" y="29361"/>
                    <a:pt x="82880" y="29051"/>
                  </a:cubicBezTo>
                  <a:cubicBezTo>
                    <a:pt x="82880" y="28730"/>
                    <a:pt x="83141" y="28492"/>
                    <a:pt x="83451" y="28492"/>
                  </a:cubicBezTo>
                  <a:close/>
                  <a:moveTo>
                    <a:pt x="87166" y="28492"/>
                  </a:moveTo>
                  <a:cubicBezTo>
                    <a:pt x="87463" y="28492"/>
                    <a:pt x="87737" y="28742"/>
                    <a:pt x="87737" y="29051"/>
                  </a:cubicBezTo>
                  <a:cubicBezTo>
                    <a:pt x="87737" y="29349"/>
                    <a:pt x="87475" y="29623"/>
                    <a:pt x="87166" y="29623"/>
                  </a:cubicBezTo>
                  <a:cubicBezTo>
                    <a:pt x="86856" y="29623"/>
                    <a:pt x="86606" y="29361"/>
                    <a:pt x="86606" y="29051"/>
                  </a:cubicBezTo>
                  <a:cubicBezTo>
                    <a:pt x="86618" y="28742"/>
                    <a:pt x="86856" y="28492"/>
                    <a:pt x="87166" y="28492"/>
                  </a:cubicBezTo>
                  <a:close/>
                  <a:moveTo>
                    <a:pt x="90904" y="28492"/>
                  </a:moveTo>
                  <a:cubicBezTo>
                    <a:pt x="91214" y="28492"/>
                    <a:pt x="91464" y="28742"/>
                    <a:pt x="91464" y="29051"/>
                  </a:cubicBezTo>
                  <a:cubicBezTo>
                    <a:pt x="91464" y="29361"/>
                    <a:pt x="91214" y="29623"/>
                    <a:pt x="90904" y="29623"/>
                  </a:cubicBezTo>
                  <a:cubicBezTo>
                    <a:pt x="90595" y="29623"/>
                    <a:pt x="90345" y="29361"/>
                    <a:pt x="90345" y="29051"/>
                  </a:cubicBezTo>
                  <a:cubicBezTo>
                    <a:pt x="90345" y="28730"/>
                    <a:pt x="90595" y="28492"/>
                    <a:pt x="90904" y="28492"/>
                  </a:cubicBezTo>
                  <a:close/>
                  <a:moveTo>
                    <a:pt x="94631" y="28492"/>
                  </a:moveTo>
                  <a:cubicBezTo>
                    <a:pt x="94929" y="28492"/>
                    <a:pt x="95191" y="28742"/>
                    <a:pt x="95191" y="29051"/>
                  </a:cubicBezTo>
                  <a:cubicBezTo>
                    <a:pt x="95191" y="29349"/>
                    <a:pt x="94941" y="29623"/>
                    <a:pt x="94631" y="29623"/>
                  </a:cubicBezTo>
                  <a:cubicBezTo>
                    <a:pt x="94310" y="29623"/>
                    <a:pt x="94060" y="29361"/>
                    <a:pt x="94060" y="29051"/>
                  </a:cubicBezTo>
                  <a:cubicBezTo>
                    <a:pt x="94071" y="28742"/>
                    <a:pt x="94310" y="28492"/>
                    <a:pt x="94631" y="28492"/>
                  </a:cubicBezTo>
                  <a:close/>
                  <a:moveTo>
                    <a:pt x="98346" y="28492"/>
                  </a:moveTo>
                  <a:cubicBezTo>
                    <a:pt x="98655" y="28492"/>
                    <a:pt x="98905" y="28742"/>
                    <a:pt x="98905" y="29051"/>
                  </a:cubicBezTo>
                  <a:cubicBezTo>
                    <a:pt x="98905" y="29361"/>
                    <a:pt x="98655" y="29623"/>
                    <a:pt x="98346" y="29623"/>
                  </a:cubicBezTo>
                  <a:cubicBezTo>
                    <a:pt x="98036" y="29623"/>
                    <a:pt x="97786" y="29361"/>
                    <a:pt x="97786" y="29051"/>
                  </a:cubicBezTo>
                  <a:cubicBezTo>
                    <a:pt x="97798" y="28730"/>
                    <a:pt x="98036" y="28492"/>
                    <a:pt x="98346" y="28492"/>
                  </a:cubicBezTo>
                  <a:close/>
                  <a:moveTo>
                    <a:pt x="102084" y="28492"/>
                  </a:moveTo>
                  <a:cubicBezTo>
                    <a:pt x="102382" y="28492"/>
                    <a:pt x="102644" y="28742"/>
                    <a:pt x="102644" y="29051"/>
                  </a:cubicBezTo>
                  <a:cubicBezTo>
                    <a:pt x="102644" y="29349"/>
                    <a:pt x="102394" y="29623"/>
                    <a:pt x="102084" y="29623"/>
                  </a:cubicBezTo>
                  <a:cubicBezTo>
                    <a:pt x="101787" y="29623"/>
                    <a:pt x="101513" y="29361"/>
                    <a:pt x="101513" y="29051"/>
                  </a:cubicBezTo>
                  <a:cubicBezTo>
                    <a:pt x="101513" y="28742"/>
                    <a:pt x="101775" y="28492"/>
                    <a:pt x="102084" y="28492"/>
                  </a:cubicBezTo>
                  <a:close/>
                  <a:moveTo>
                    <a:pt x="105799" y="28492"/>
                  </a:moveTo>
                  <a:cubicBezTo>
                    <a:pt x="106121" y="28492"/>
                    <a:pt x="106371" y="28742"/>
                    <a:pt x="106371" y="29051"/>
                  </a:cubicBezTo>
                  <a:cubicBezTo>
                    <a:pt x="106371" y="29361"/>
                    <a:pt x="106109" y="29623"/>
                    <a:pt x="105799" y="29623"/>
                  </a:cubicBezTo>
                  <a:cubicBezTo>
                    <a:pt x="105490" y="29623"/>
                    <a:pt x="105239" y="29361"/>
                    <a:pt x="105239" y="29051"/>
                  </a:cubicBezTo>
                  <a:cubicBezTo>
                    <a:pt x="105251" y="28730"/>
                    <a:pt x="105490" y="28492"/>
                    <a:pt x="105799" y="28492"/>
                  </a:cubicBezTo>
                  <a:close/>
                  <a:moveTo>
                    <a:pt x="109538" y="28492"/>
                  </a:moveTo>
                  <a:cubicBezTo>
                    <a:pt x="109835" y="28492"/>
                    <a:pt x="110109" y="28742"/>
                    <a:pt x="110109" y="29051"/>
                  </a:cubicBezTo>
                  <a:cubicBezTo>
                    <a:pt x="110109" y="29349"/>
                    <a:pt x="109847" y="29623"/>
                    <a:pt x="109538" y="29623"/>
                  </a:cubicBezTo>
                  <a:cubicBezTo>
                    <a:pt x="109228" y="29623"/>
                    <a:pt x="108978" y="29361"/>
                    <a:pt x="108978" y="29051"/>
                  </a:cubicBezTo>
                  <a:cubicBezTo>
                    <a:pt x="108978" y="28742"/>
                    <a:pt x="109228" y="28492"/>
                    <a:pt x="109538" y="28492"/>
                  </a:cubicBezTo>
                  <a:close/>
                  <a:moveTo>
                    <a:pt x="113264" y="28492"/>
                  </a:moveTo>
                  <a:cubicBezTo>
                    <a:pt x="113574" y="28492"/>
                    <a:pt x="113824" y="28742"/>
                    <a:pt x="113824" y="29051"/>
                  </a:cubicBezTo>
                  <a:cubicBezTo>
                    <a:pt x="113824" y="29361"/>
                    <a:pt x="113574" y="29623"/>
                    <a:pt x="113264" y="29623"/>
                  </a:cubicBezTo>
                  <a:cubicBezTo>
                    <a:pt x="112943" y="29623"/>
                    <a:pt x="112693" y="29361"/>
                    <a:pt x="112693" y="29051"/>
                  </a:cubicBezTo>
                  <a:cubicBezTo>
                    <a:pt x="112705" y="28730"/>
                    <a:pt x="112943" y="28492"/>
                    <a:pt x="113264" y="28492"/>
                  </a:cubicBezTo>
                  <a:close/>
                  <a:moveTo>
                    <a:pt x="116991" y="28492"/>
                  </a:moveTo>
                  <a:cubicBezTo>
                    <a:pt x="117289" y="28492"/>
                    <a:pt x="117562" y="28742"/>
                    <a:pt x="117562" y="29051"/>
                  </a:cubicBezTo>
                  <a:cubicBezTo>
                    <a:pt x="117562" y="29349"/>
                    <a:pt x="117312" y="29623"/>
                    <a:pt x="116991" y="29623"/>
                  </a:cubicBezTo>
                  <a:cubicBezTo>
                    <a:pt x="116681" y="29623"/>
                    <a:pt x="116431" y="29361"/>
                    <a:pt x="116431" y="29051"/>
                  </a:cubicBezTo>
                  <a:cubicBezTo>
                    <a:pt x="116431" y="28742"/>
                    <a:pt x="116681" y="28492"/>
                    <a:pt x="116991" y="28492"/>
                  </a:cubicBezTo>
                  <a:close/>
                  <a:moveTo>
                    <a:pt x="120718" y="28492"/>
                  </a:moveTo>
                  <a:cubicBezTo>
                    <a:pt x="121027" y="28492"/>
                    <a:pt x="121277" y="28742"/>
                    <a:pt x="121277" y="29051"/>
                  </a:cubicBezTo>
                  <a:cubicBezTo>
                    <a:pt x="121277" y="29361"/>
                    <a:pt x="121027" y="29623"/>
                    <a:pt x="120718" y="29623"/>
                  </a:cubicBezTo>
                  <a:cubicBezTo>
                    <a:pt x="120408" y="29623"/>
                    <a:pt x="120146" y="29361"/>
                    <a:pt x="120146" y="29051"/>
                  </a:cubicBezTo>
                  <a:cubicBezTo>
                    <a:pt x="120170" y="28730"/>
                    <a:pt x="120420" y="28492"/>
                    <a:pt x="120718" y="28492"/>
                  </a:cubicBezTo>
                  <a:close/>
                  <a:moveTo>
                    <a:pt x="124456" y="28492"/>
                  </a:moveTo>
                  <a:cubicBezTo>
                    <a:pt x="124754" y="28492"/>
                    <a:pt x="125016" y="28742"/>
                    <a:pt x="125016" y="29051"/>
                  </a:cubicBezTo>
                  <a:cubicBezTo>
                    <a:pt x="125016" y="29349"/>
                    <a:pt x="124766" y="29623"/>
                    <a:pt x="124456" y="29623"/>
                  </a:cubicBezTo>
                  <a:cubicBezTo>
                    <a:pt x="124135" y="29623"/>
                    <a:pt x="123885" y="29361"/>
                    <a:pt x="123885" y="29051"/>
                  </a:cubicBezTo>
                  <a:cubicBezTo>
                    <a:pt x="123885" y="28742"/>
                    <a:pt x="124135" y="28492"/>
                    <a:pt x="124456" y="28492"/>
                  </a:cubicBezTo>
                  <a:close/>
                  <a:moveTo>
                    <a:pt x="128171" y="28492"/>
                  </a:moveTo>
                  <a:cubicBezTo>
                    <a:pt x="128480" y="28492"/>
                    <a:pt x="128742" y="28742"/>
                    <a:pt x="128742" y="29051"/>
                  </a:cubicBezTo>
                  <a:cubicBezTo>
                    <a:pt x="128742" y="29361"/>
                    <a:pt x="128480" y="29623"/>
                    <a:pt x="128171" y="29623"/>
                  </a:cubicBezTo>
                  <a:cubicBezTo>
                    <a:pt x="127861" y="29623"/>
                    <a:pt x="127611" y="29361"/>
                    <a:pt x="127611" y="29051"/>
                  </a:cubicBezTo>
                  <a:cubicBezTo>
                    <a:pt x="127611" y="28730"/>
                    <a:pt x="127861" y="28492"/>
                    <a:pt x="128171" y="28492"/>
                  </a:cubicBezTo>
                  <a:close/>
                  <a:moveTo>
                    <a:pt x="131898" y="28492"/>
                  </a:moveTo>
                  <a:cubicBezTo>
                    <a:pt x="132195" y="28492"/>
                    <a:pt x="132457" y="28742"/>
                    <a:pt x="132457" y="29051"/>
                  </a:cubicBezTo>
                  <a:cubicBezTo>
                    <a:pt x="132457" y="29349"/>
                    <a:pt x="132207" y="29623"/>
                    <a:pt x="131898" y="29623"/>
                  </a:cubicBezTo>
                  <a:cubicBezTo>
                    <a:pt x="131600" y="29623"/>
                    <a:pt x="131326" y="29361"/>
                    <a:pt x="131326" y="29051"/>
                  </a:cubicBezTo>
                  <a:cubicBezTo>
                    <a:pt x="131338" y="28742"/>
                    <a:pt x="131576" y="28492"/>
                    <a:pt x="131898" y="28492"/>
                  </a:cubicBezTo>
                  <a:close/>
                  <a:moveTo>
                    <a:pt x="135624" y="28492"/>
                  </a:moveTo>
                  <a:cubicBezTo>
                    <a:pt x="135946" y="28492"/>
                    <a:pt x="136196" y="28742"/>
                    <a:pt x="136196" y="29051"/>
                  </a:cubicBezTo>
                  <a:cubicBezTo>
                    <a:pt x="136196" y="29361"/>
                    <a:pt x="135934" y="29623"/>
                    <a:pt x="135624" y="29623"/>
                  </a:cubicBezTo>
                  <a:cubicBezTo>
                    <a:pt x="135315" y="29623"/>
                    <a:pt x="135065" y="29361"/>
                    <a:pt x="135065" y="29051"/>
                  </a:cubicBezTo>
                  <a:cubicBezTo>
                    <a:pt x="135065" y="28730"/>
                    <a:pt x="135315" y="28492"/>
                    <a:pt x="135624" y="28492"/>
                  </a:cubicBezTo>
                  <a:close/>
                  <a:moveTo>
                    <a:pt x="139351" y="28492"/>
                  </a:moveTo>
                  <a:cubicBezTo>
                    <a:pt x="139649" y="28492"/>
                    <a:pt x="139910" y="28742"/>
                    <a:pt x="139910" y="29051"/>
                  </a:cubicBezTo>
                  <a:cubicBezTo>
                    <a:pt x="139910" y="29349"/>
                    <a:pt x="139660" y="29623"/>
                    <a:pt x="139351" y="29623"/>
                  </a:cubicBezTo>
                  <a:cubicBezTo>
                    <a:pt x="139053" y="29623"/>
                    <a:pt x="138779" y="29361"/>
                    <a:pt x="138779" y="29051"/>
                  </a:cubicBezTo>
                  <a:cubicBezTo>
                    <a:pt x="138803" y="28742"/>
                    <a:pt x="139041" y="28492"/>
                    <a:pt x="139351" y="28492"/>
                  </a:cubicBezTo>
                  <a:close/>
                  <a:moveTo>
                    <a:pt x="3405" y="30349"/>
                  </a:moveTo>
                  <a:cubicBezTo>
                    <a:pt x="3703" y="30349"/>
                    <a:pt x="3977" y="30599"/>
                    <a:pt x="3977" y="30909"/>
                  </a:cubicBezTo>
                  <a:cubicBezTo>
                    <a:pt x="3977" y="31206"/>
                    <a:pt x="3727" y="31480"/>
                    <a:pt x="3405" y="31480"/>
                  </a:cubicBezTo>
                  <a:cubicBezTo>
                    <a:pt x="3096" y="31480"/>
                    <a:pt x="2846" y="31230"/>
                    <a:pt x="2846" y="30909"/>
                  </a:cubicBezTo>
                  <a:cubicBezTo>
                    <a:pt x="2858" y="30599"/>
                    <a:pt x="3096" y="30349"/>
                    <a:pt x="3405" y="30349"/>
                  </a:cubicBezTo>
                  <a:close/>
                  <a:moveTo>
                    <a:pt x="7132" y="30349"/>
                  </a:moveTo>
                  <a:cubicBezTo>
                    <a:pt x="7430" y="30349"/>
                    <a:pt x="7692" y="30599"/>
                    <a:pt x="7692" y="30909"/>
                  </a:cubicBezTo>
                  <a:cubicBezTo>
                    <a:pt x="7692" y="31206"/>
                    <a:pt x="7442" y="31480"/>
                    <a:pt x="7132" y="31480"/>
                  </a:cubicBezTo>
                  <a:cubicBezTo>
                    <a:pt x="6834" y="31480"/>
                    <a:pt x="6560" y="31230"/>
                    <a:pt x="6560" y="30909"/>
                  </a:cubicBezTo>
                  <a:cubicBezTo>
                    <a:pt x="6584" y="30599"/>
                    <a:pt x="6822" y="30349"/>
                    <a:pt x="7132" y="30349"/>
                  </a:cubicBezTo>
                  <a:close/>
                  <a:moveTo>
                    <a:pt x="10871" y="30349"/>
                  </a:moveTo>
                  <a:cubicBezTo>
                    <a:pt x="11168" y="30349"/>
                    <a:pt x="11430" y="30599"/>
                    <a:pt x="11430" y="30909"/>
                  </a:cubicBezTo>
                  <a:cubicBezTo>
                    <a:pt x="11430" y="31206"/>
                    <a:pt x="11180" y="31480"/>
                    <a:pt x="10871" y="31480"/>
                  </a:cubicBezTo>
                  <a:cubicBezTo>
                    <a:pt x="10573" y="31480"/>
                    <a:pt x="10299" y="31230"/>
                    <a:pt x="10299" y="30909"/>
                  </a:cubicBezTo>
                  <a:cubicBezTo>
                    <a:pt x="10299" y="30599"/>
                    <a:pt x="10549" y="30349"/>
                    <a:pt x="10871" y="30349"/>
                  </a:cubicBezTo>
                  <a:close/>
                  <a:moveTo>
                    <a:pt x="14585" y="30349"/>
                  </a:moveTo>
                  <a:cubicBezTo>
                    <a:pt x="14883" y="30349"/>
                    <a:pt x="15157" y="30599"/>
                    <a:pt x="15157" y="30909"/>
                  </a:cubicBezTo>
                  <a:cubicBezTo>
                    <a:pt x="15157" y="31206"/>
                    <a:pt x="14895" y="31480"/>
                    <a:pt x="14585" y="31480"/>
                  </a:cubicBezTo>
                  <a:cubicBezTo>
                    <a:pt x="14288" y="31480"/>
                    <a:pt x="14014" y="31230"/>
                    <a:pt x="14014" y="30909"/>
                  </a:cubicBezTo>
                  <a:cubicBezTo>
                    <a:pt x="14038" y="30599"/>
                    <a:pt x="14276" y="30349"/>
                    <a:pt x="14585" y="30349"/>
                  </a:cubicBezTo>
                  <a:close/>
                  <a:moveTo>
                    <a:pt x="18324" y="30349"/>
                  </a:moveTo>
                  <a:cubicBezTo>
                    <a:pt x="18622" y="30349"/>
                    <a:pt x="18883" y="30599"/>
                    <a:pt x="18883" y="30909"/>
                  </a:cubicBezTo>
                  <a:cubicBezTo>
                    <a:pt x="18883" y="31206"/>
                    <a:pt x="18633" y="31480"/>
                    <a:pt x="18324" y="31480"/>
                  </a:cubicBezTo>
                  <a:cubicBezTo>
                    <a:pt x="18026" y="31480"/>
                    <a:pt x="17752" y="31230"/>
                    <a:pt x="17752" y="30909"/>
                  </a:cubicBezTo>
                  <a:cubicBezTo>
                    <a:pt x="17752" y="30599"/>
                    <a:pt x="18014" y="30349"/>
                    <a:pt x="18324" y="30349"/>
                  </a:cubicBezTo>
                  <a:close/>
                  <a:moveTo>
                    <a:pt x="22039" y="30349"/>
                  </a:moveTo>
                  <a:cubicBezTo>
                    <a:pt x="22336" y="30349"/>
                    <a:pt x="22610" y="30599"/>
                    <a:pt x="22610" y="30909"/>
                  </a:cubicBezTo>
                  <a:cubicBezTo>
                    <a:pt x="22610" y="31206"/>
                    <a:pt x="22360" y="31480"/>
                    <a:pt x="22039" y="31480"/>
                  </a:cubicBezTo>
                  <a:cubicBezTo>
                    <a:pt x="21729" y="31480"/>
                    <a:pt x="21479" y="31230"/>
                    <a:pt x="21479" y="30909"/>
                  </a:cubicBezTo>
                  <a:cubicBezTo>
                    <a:pt x="21491" y="30599"/>
                    <a:pt x="21729" y="30349"/>
                    <a:pt x="22039" y="30349"/>
                  </a:cubicBezTo>
                  <a:close/>
                  <a:moveTo>
                    <a:pt x="25777" y="30349"/>
                  </a:moveTo>
                  <a:cubicBezTo>
                    <a:pt x="26075" y="30349"/>
                    <a:pt x="26349" y="30599"/>
                    <a:pt x="26349" y="30909"/>
                  </a:cubicBezTo>
                  <a:cubicBezTo>
                    <a:pt x="26349" y="31206"/>
                    <a:pt x="26087" y="31480"/>
                    <a:pt x="25777" y="31480"/>
                  </a:cubicBezTo>
                  <a:cubicBezTo>
                    <a:pt x="25468" y="31480"/>
                    <a:pt x="25206" y="31230"/>
                    <a:pt x="25206" y="30909"/>
                  </a:cubicBezTo>
                  <a:cubicBezTo>
                    <a:pt x="25218" y="30599"/>
                    <a:pt x="25468" y="30349"/>
                    <a:pt x="25777" y="30349"/>
                  </a:cubicBezTo>
                  <a:close/>
                  <a:moveTo>
                    <a:pt x="29504" y="30349"/>
                  </a:moveTo>
                  <a:cubicBezTo>
                    <a:pt x="29801" y="30349"/>
                    <a:pt x="30063" y="30599"/>
                    <a:pt x="30063" y="30909"/>
                  </a:cubicBezTo>
                  <a:cubicBezTo>
                    <a:pt x="30063" y="31206"/>
                    <a:pt x="29813" y="31480"/>
                    <a:pt x="29504" y="31480"/>
                  </a:cubicBezTo>
                  <a:cubicBezTo>
                    <a:pt x="29182" y="31480"/>
                    <a:pt x="28932" y="31230"/>
                    <a:pt x="28932" y="30909"/>
                  </a:cubicBezTo>
                  <a:cubicBezTo>
                    <a:pt x="28944" y="30599"/>
                    <a:pt x="29182" y="30349"/>
                    <a:pt x="29504" y="30349"/>
                  </a:cubicBezTo>
                  <a:close/>
                  <a:moveTo>
                    <a:pt x="33230" y="30349"/>
                  </a:moveTo>
                  <a:cubicBezTo>
                    <a:pt x="33528" y="30349"/>
                    <a:pt x="33802" y="30599"/>
                    <a:pt x="33802" y="30909"/>
                  </a:cubicBezTo>
                  <a:cubicBezTo>
                    <a:pt x="33802" y="31206"/>
                    <a:pt x="33552" y="31480"/>
                    <a:pt x="33230" y="31480"/>
                  </a:cubicBezTo>
                  <a:cubicBezTo>
                    <a:pt x="32921" y="31480"/>
                    <a:pt x="32671" y="31230"/>
                    <a:pt x="32671" y="30909"/>
                  </a:cubicBezTo>
                  <a:cubicBezTo>
                    <a:pt x="32671" y="30599"/>
                    <a:pt x="32921" y="30349"/>
                    <a:pt x="33230" y="30349"/>
                  </a:cubicBezTo>
                  <a:close/>
                  <a:moveTo>
                    <a:pt x="36957" y="30349"/>
                  </a:moveTo>
                  <a:cubicBezTo>
                    <a:pt x="37255" y="30349"/>
                    <a:pt x="37517" y="30599"/>
                    <a:pt x="37517" y="30909"/>
                  </a:cubicBezTo>
                  <a:cubicBezTo>
                    <a:pt x="37517" y="31206"/>
                    <a:pt x="37267" y="31480"/>
                    <a:pt x="36957" y="31480"/>
                  </a:cubicBezTo>
                  <a:cubicBezTo>
                    <a:pt x="36648" y="31480"/>
                    <a:pt x="36386" y="31230"/>
                    <a:pt x="36386" y="30909"/>
                  </a:cubicBezTo>
                  <a:cubicBezTo>
                    <a:pt x="36409" y="30599"/>
                    <a:pt x="36648" y="30349"/>
                    <a:pt x="36957" y="30349"/>
                  </a:cubicBezTo>
                  <a:close/>
                  <a:moveTo>
                    <a:pt x="40672" y="30349"/>
                  </a:moveTo>
                  <a:cubicBezTo>
                    <a:pt x="40970" y="30349"/>
                    <a:pt x="41243" y="30599"/>
                    <a:pt x="41243" y="30909"/>
                  </a:cubicBezTo>
                  <a:cubicBezTo>
                    <a:pt x="41243" y="31206"/>
                    <a:pt x="40993" y="31480"/>
                    <a:pt x="40672" y="31480"/>
                  </a:cubicBezTo>
                  <a:cubicBezTo>
                    <a:pt x="40374" y="31480"/>
                    <a:pt x="40112" y="31230"/>
                    <a:pt x="40112" y="30909"/>
                  </a:cubicBezTo>
                  <a:cubicBezTo>
                    <a:pt x="40124" y="30599"/>
                    <a:pt x="40362" y="30349"/>
                    <a:pt x="40672" y="30349"/>
                  </a:cubicBezTo>
                  <a:close/>
                  <a:moveTo>
                    <a:pt x="44410" y="30349"/>
                  </a:moveTo>
                  <a:cubicBezTo>
                    <a:pt x="44708" y="30349"/>
                    <a:pt x="44982" y="30599"/>
                    <a:pt x="44982" y="30909"/>
                  </a:cubicBezTo>
                  <a:cubicBezTo>
                    <a:pt x="44982" y="31206"/>
                    <a:pt x="44720" y="31480"/>
                    <a:pt x="44410" y="31480"/>
                  </a:cubicBezTo>
                  <a:cubicBezTo>
                    <a:pt x="44113" y="31480"/>
                    <a:pt x="43851" y="31230"/>
                    <a:pt x="43851" y="30909"/>
                  </a:cubicBezTo>
                  <a:cubicBezTo>
                    <a:pt x="43851" y="30599"/>
                    <a:pt x="44101" y="30349"/>
                    <a:pt x="44410" y="30349"/>
                  </a:cubicBezTo>
                  <a:close/>
                  <a:moveTo>
                    <a:pt x="48137" y="30349"/>
                  </a:moveTo>
                  <a:cubicBezTo>
                    <a:pt x="48435" y="30349"/>
                    <a:pt x="48697" y="30599"/>
                    <a:pt x="48697" y="30909"/>
                  </a:cubicBezTo>
                  <a:cubicBezTo>
                    <a:pt x="48697" y="31206"/>
                    <a:pt x="48447" y="31480"/>
                    <a:pt x="48137" y="31480"/>
                  </a:cubicBezTo>
                  <a:cubicBezTo>
                    <a:pt x="47839" y="31480"/>
                    <a:pt x="47566" y="31230"/>
                    <a:pt x="47566" y="30909"/>
                  </a:cubicBezTo>
                  <a:cubicBezTo>
                    <a:pt x="47578" y="30599"/>
                    <a:pt x="47839" y="30349"/>
                    <a:pt x="48137" y="30349"/>
                  </a:cubicBezTo>
                  <a:close/>
                  <a:moveTo>
                    <a:pt x="51864" y="30349"/>
                  </a:moveTo>
                  <a:cubicBezTo>
                    <a:pt x="52161" y="30349"/>
                    <a:pt x="52435" y="30599"/>
                    <a:pt x="52435" y="30909"/>
                  </a:cubicBezTo>
                  <a:cubicBezTo>
                    <a:pt x="52435" y="31206"/>
                    <a:pt x="52185" y="31480"/>
                    <a:pt x="51864" y="31480"/>
                  </a:cubicBezTo>
                  <a:cubicBezTo>
                    <a:pt x="51566" y="31480"/>
                    <a:pt x="51304" y="31230"/>
                    <a:pt x="51304" y="30909"/>
                  </a:cubicBezTo>
                  <a:cubicBezTo>
                    <a:pt x="51304" y="30599"/>
                    <a:pt x="51554" y="30349"/>
                    <a:pt x="51864" y="30349"/>
                  </a:cubicBezTo>
                  <a:close/>
                  <a:moveTo>
                    <a:pt x="55602" y="30349"/>
                  </a:moveTo>
                  <a:cubicBezTo>
                    <a:pt x="55900" y="30349"/>
                    <a:pt x="56174" y="30599"/>
                    <a:pt x="56174" y="30909"/>
                  </a:cubicBezTo>
                  <a:cubicBezTo>
                    <a:pt x="56174" y="31206"/>
                    <a:pt x="55912" y="31480"/>
                    <a:pt x="55602" y="31480"/>
                  </a:cubicBezTo>
                  <a:cubicBezTo>
                    <a:pt x="55293" y="31480"/>
                    <a:pt x="55043" y="31230"/>
                    <a:pt x="55043" y="30909"/>
                  </a:cubicBezTo>
                  <a:cubicBezTo>
                    <a:pt x="55043" y="30599"/>
                    <a:pt x="55293" y="30349"/>
                    <a:pt x="55602" y="30349"/>
                  </a:cubicBezTo>
                  <a:close/>
                  <a:moveTo>
                    <a:pt x="59329" y="30349"/>
                  </a:moveTo>
                  <a:cubicBezTo>
                    <a:pt x="59627" y="30349"/>
                    <a:pt x="59889" y="30599"/>
                    <a:pt x="59889" y="30909"/>
                  </a:cubicBezTo>
                  <a:cubicBezTo>
                    <a:pt x="59889" y="31206"/>
                    <a:pt x="59639" y="31480"/>
                    <a:pt x="59329" y="31480"/>
                  </a:cubicBezTo>
                  <a:cubicBezTo>
                    <a:pt x="59008" y="31480"/>
                    <a:pt x="58757" y="31230"/>
                    <a:pt x="58757" y="30909"/>
                  </a:cubicBezTo>
                  <a:cubicBezTo>
                    <a:pt x="58757" y="30599"/>
                    <a:pt x="59008" y="30349"/>
                    <a:pt x="59329" y="30349"/>
                  </a:cubicBezTo>
                  <a:close/>
                  <a:moveTo>
                    <a:pt x="63056" y="30349"/>
                  </a:moveTo>
                  <a:cubicBezTo>
                    <a:pt x="63353" y="30349"/>
                    <a:pt x="63627" y="30599"/>
                    <a:pt x="63627" y="30909"/>
                  </a:cubicBezTo>
                  <a:cubicBezTo>
                    <a:pt x="63627" y="31206"/>
                    <a:pt x="63377" y="31480"/>
                    <a:pt x="63056" y="31480"/>
                  </a:cubicBezTo>
                  <a:cubicBezTo>
                    <a:pt x="62746" y="31480"/>
                    <a:pt x="62496" y="31230"/>
                    <a:pt x="62496" y="30909"/>
                  </a:cubicBezTo>
                  <a:cubicBezTo>
                    <a:pt x="62496" y="30599"/>
                    <a:pt x="62746" y="30349"/>
                    <a:pt x="63056" y="30349"/>
                  </a:cubicBezTo>
                  <a:close/>
                  <a:moveTo>
                    <a:pt x="66782" y="30349"/>
                  </a:moveTo>
                  <a:cubicBezTo>
                    <a:pt x="67080" y="30349"/>
                    <a:pt x="67342" y="30599"/>
                    <a:pt x="67342" y="30909"/>
                  </a:cubicBezTo>
                  <a:cubicBezTo>
                    <a:pt x="67342" y="31206"/>
                    <a:pt x="67092" y="31480"/>
                    <a:pt x="66782" y="31480"/>
                  </a:cubicBezTo>
                  <a:cubicBezTo>
                    <a:pt x="66473" y="31480"/>
                    <a:pt x="66211" y="31230"/>
                    <a:pt x="66211" y="30909"/>
                  </a:cubicBezTo>
                  <a:cubicBezTo>
                    <a:pt x="66235" y="30599"/>
                    <a:pt x="66473" y="30349"/>
                    <a:pt x="66782" y="30349"/>
                  </a:cubicBezTo>
                  <a:close/>
                  <a:moveTo>
                    <a:pt x="70509" y="30349"/>
                  </a:moveTo>
                  <a:cubicBezTo>
                    <a:pt x="70807" y="30349"/>
                    <a:pt x="71080" y="30599"/>
                    <a:pt x="71080" y="30909"/>
                  </a:cubicBezTo>
                  <a:cubicBezTo>
                    <a:pt x="71080" y="31206"/>
                    <a:pt x="70830" y="31480"/>
                    <a:pt x="70509" y="31480"/>
                  </a:cubicBezTo>
                  <a:cubicBezTo>
                    <a:pt x="70199" y="31480"/>
                    <a:pt x="69949" y="31230"/>
                    <a:pt x="69949" y="30909"/>
                  </a:cubicBezTo>
                  <a:cubicBezTo>
                    <a:pt x="69949" y="30599"/>
                    <a:pt x="70199" y="30349"/>
                    <a:pt x="70509" y="30349"/>
                  </a:cubicBezTo>
                  <a:close/>
                  <a:moveTo>
                    <a:pt x="74236" y="30349"/>
                  </a:moveTo>
                  <a:cubicBezTo>
                    <a:pt x="74533" y="30349"/>
                    <a:pt x="74795" y="30599"/>
                    <a:pt x="74795" y="30909"/>
                  </a:cubicBezTo>
                  <a:cubicBezTo>
                    <a:pt x="74795" y="31206"/>
                    <a:pt x="74545" y="31480"/>
                    <a:pt x="74236" y="31480"/>
                  </a:cubicBezTo>
                  <a:cubicBezTo>
                    <a:pt x="73938" y="31480"/>
                    <a:pt x="73676" y="31230"/>
                    <a:pt x="73676" y="30909"/>
                  </a:cubicBezTo>
                  <a:cubicBezTo>
                    <a:pt x="73676" y="30599"/>
                    <a:pt x="73926" y="30349"/>
                    <a:pt x="74236" y="30349"/>
                  </a:cubicBezTo>
                  <a:close/>
                  <a:moveTo>
                    <a:pt x="77855" y="30349"/>
                  </a:moveTo>
                  <a:cubicBezTo>
                    <a:pt x="78153" y="30349"/>
                    <a:pt x="78415" y="30599"/>
                    <a:pt x="78415" y="30909"/>
                  </a:cubicBezTo>
                  <a:cubicBezTo>
                    <a:pt x="78415" y="31206"/>
                    <a:pt x="78165" y="31480"/>
                    <a:pt x="77855" y="31480"/>
                  </a:cubicBezTo>
                  <a:cubicBezTo>
                    <a:pt x="77546" y="31480"/>
                    <a:pt x="77284" y="31230"/>
                    <a:pt x="77284" y="30909"/>
                  </a:cubicBezTo>
                  <a:cubicBezTo>
                    <a:pt x="77284" y="30599"/>
                    <a:pt x="77546" y="30349"/>
                    <a:pt x="77855" y="30349"/>
                  </a:cubicBezTo>
                  <a:close/>
                  <a:moveTo>
                    <a:pt x="81570" y="30349"/>
                  </a:moveTo>
                  <a:cubicBezTo>
                    <a:pt x="81868" y="30349"/>
                    <a:pt x="82141" y="30599"/>
                    <a:pt x="82141" y="30909"/>
                  </a:cubicBezTo>
                  <a:cubicBezTo>
                    <a:pt x="82141" y="31206"/>
                    <a:pt x="81879" y="31480"/>
                    <a:pt x="81570" y="31480"/>
                  </a:cubicBezTo>
                  <a:cubicBezTo>
                    <a:pt x="81260" y="31480"/>
                    <a:pt x="81010" y="31230"/>
                    <a:pt x="81010" y="30909"/>
                  </a:cubicBezTo>
                  <a:cubicBezTo>
                    <a:pt x="81022" y="30599"/>
                    <a:pt x="81260" y="30349"/>
                    <a:pt x="81570" y="30349"/>
                  </a:cubicBezTo>
                  <a:close/>
                  <a:moveTo>
                    <a:pt x="85308" y="30349"/>
                  </a:moveTo>
                  <a:cubicBezTo>
                    <a:pt x="85606" y="30349"/>
                    <a:pt x="85880" y="30599"/>
                    <a:pt x="85880" y="30909"/>
                  </a:cubicBezTo>
                  <a:cubicBezTo>
                    <a:pt x="85880" y="31206"/>
                    <a:pt x="85618" y="31480"/>
                    <a:pt x="85308" y="31480"/>
                  </a:cubicBezTo>
                  <a:cubicBezTo>
                    <a:pt x="84999" y="31480"/>
                    <a:pt x="84749" y="31230"/>
                    <a:pt x="84749" y="30909"/>
                  </a:cubicBezTo>
                  <a:cubicBezTo>
                    <a:pt x="84749" y="30599"/>
                    <a:pt x="84999" y="30349"/>
                    <a:pt x="85308" y="30349"/>
                  </a:cubicBezTo>
                  <a:close/>
                  <a:moveTo>
                    <a:pt x="89035" y="30349"/>
                  </a:moveTo>
                  <a:cubicBezTo>
                    <a:pt x="89333" y="30349"/>
                    <a:pt x="89595" y="30599"/>
                    <a:pt x="89595" y="30909"/>
                  </a:cubicBezTo>
                  <a:cubicBezTo>
                    <a:pt x="89595" y="31206"/>
                    <a:pt x="89345" y="31480"/>
                    <a:pt x="89035" y="31480"/>
                  </a:cubicBezTo>
                  <a:cubicBezTo>
                    <a:pt x="88714" y="31480"/>
                    <a:pt x="88464" y="31230"/>
                    <a:pt x="88464" y="30909"/>
                  </a:cubicBezTo>
                  <a:cubicBezTo>
                    <a:pt x="88475" y="30599"/>
                    <a:pt x="88714" y="30349"/>
                    <a:pt x="89035" y="30349"/>
                  </a:cubicBezTo>
                  <a:close/>
                  <a:moveTo>
                    <a:pt x="92762" y="30349"/>
                  </a:moveTo>
                  <a:cubicBezTo>
                    <a:pt x="93059" y="30349"/>
                    <a:pt x="93333" y="30599"/>
                    <a:pt x="93333" y="30909"/>
                  </a:cubicBezTo>
                  <a:cubicBezTo>
                    <a:pt x="93333" y="31206"/>
                    <a:pt x="93071" y="31480"/>
                    <a:pt x="92762" y="31480"/>
                  </a:cubicBezTo>
                  <a:cubicBezTo>
                    <a:pt x="92452" y="31480"/>
                    <a:pt x="92202" y="31230"/>
                    <a:pt x="92202" y="30909"/>
                  </a:cubicBezTo>
                  <a:cubicBezTo>
                    <a:pt x="92202" y="30599"/>
                    <a:pt x="92452" y="30349"/>
                    <a:pt x="92762" y="30349"/>
                  </a:cubicBezTo>
                  <a:close/>
                  <a:moveTo>
                    <a:pt x="96488" y="30349"/>
                  </a:moveTo>
                  <a:cubicBezTo>
                    <a:pt x="96786" y="30349"/>
                    <a:pt x="97048" y="30599"/>
                    <a:pt x="97048" y="30909"/>
                  </a:cubicBezTo>
                  <a:cubicBezTo>
                    <a:pt x="97048" y="31206"/>
                    <a:pt x="96798" y="31480"/>
                    <a:pt x="96488" y="31480"/>
                  </a:cubicBezTo>
                  <a:cubicBezTo>
                    <a:pt x="96191" y="31480"/>
                    <a:pt x="95917" y="31230"/>
                    <a:pt x="95917" y="30909"/>
                  </a:cubicBezTo>
                  <a:cubicBezTo>
                    <a:pt x="95917" y="30599"/>
                    <a:pt x="96179" y="30349"/>
                    <a:pt x="96488" y="30349"/>
                  </a:cubicBezTo>
                  <a:close/>
                  <a:moveTo>
                    <a:pt x="100203" y="30349"/>
                  </a:moveTo>
                  <a:cubicBezTo>
                    <a:pt x="100501" y="30349"/>
                    <a:pt x="100775" y="30599"/>
                    <a:pt x="100775" y="30909"/>
                  </a:cubicBezTo>
                  <a:cubicBezTo>
                    <a:pt x="100775" y="31206"/>
                    <a:pt x="100513" y="31480"/>
                    <a:pt x="100203" y="31480"/>
                  </a:cubicBezTo>
                  <a:cubicBezTo>
                    <a:pt x="99905" y="31480"/>
                    <a:pt x="99644" y="31230"/>
                    <a:pt x="99644" y="30909"/>
                  </a:cubicBezTo>
                  <a:cubicBezTo>
                    <a:pt x="99655" y="30599"/>
                    <a:pt x="99894" y="30349"/>
                    <a:pt x="100203" y="30349"/>
                  </a:cubicBezTo>
                  <a:close/>
                  <a:moveTo>
                    <a:pt x="103942" y="30349"/>
                  </a:moveTo>
                  <a:cubicBezTo>
                    <a:pt x="104239" y="30349"/>
                    <a:pt x="104513" y="30599"/>
                    <a:pt x="104513" y="30909"/>
                  </a:cubicBezTo>
                  <a:cubicBezTo>
                    <a:pt x="104513" y="31206"/>
                    <a:pt x="104251" y="31480"/>
                    <a:pt x="103942" y="31480"/>
                  </a:cubicBezTo>
                  <a:cubicBezTo>
                    <a:pt x="103644" y="31480"/>
                    <a:pt x="103382" y="31230"/>
                    <a:pt x="103382" y="30909"/>
                  </a:cubicBezTo>
                  <a:cubicBezTo>
                    <a:pt x="103382" y="30599"/>
                    <a:pt x="103632" y="30349"/>
                    <a:pt x="103942" y="30349"/>
                  </a:cubicBezTo>
                  <a:close/>
                  <a:moveTo>
                    <a:pt x="107668" y="30349"/>
                  </a:moveTo>
                  <a:cubicBezTo>
                    <a:pt x="107966" y="30349"/>
                    <a:pt x="108228" y="30599"/>
                    <a:pt x="108228" y="30909"/>
                  </a:cubicBezTo>
                  <a:cubicBezTo>
                    <a:pt x="108228" y="31206"/>
                    <a:pt x="107978" y="31480"/>
                    <a:pt x="107668" y="31480"/>
                  </a:cubicBezTo>
                  <a:cubicBezTo>
                    <a:pt x="107371" y="31480"/>
                    <a:pt x="107097" y="31230"/>
                    <a:pt x="107097" y="30909"/>
                  </a:cubicBezTo>
                  <a:cubicBezTo>
                    <a:pt x="107109" y="30599"/>
                    <a:pt x="107347" y="30349"/>
                    <a:pt x="107668" y="30349"/>
                  </a:cubicBezTo>
                  <a:close/>
                  <a:moveTo>
                    <a:pt x="111395" y="30349"/>
                  </a:moveTo>
                  <a:cubicBezTo>
                    <a:pt x="111693" y="30349"/>
                    <a:pt x="111967" y="30599"/>
                    <a:pt x="111967" y="30909"/>
                  </a:cubicBezTo>
                  <a:cubicBezTo>
                    <a:pt x="111967" y="31206"/>
                    <a:pt x="111705" y="31480"/>
                    <a:pt x="111395" y="31480"/>
                  </a:cubicBezTo>
                  <a:cubicBezTo>
                    <a:pt x="111085" y="31480"/>
                    <a:pt x="110835" y="31230"/>
                    <a:pt x="110835" y="30909"/>
                  </a:cubicBezTo>
                  <a:cubicBezTo>
                    <a:pt x="110835" y="30599"/>
                    <a:pt x="111085" y="30349"/>
                    <a:pt x="111395" y="30349"/>
                  </a:cubicBezTo>
                  <a:close/>
                  <a:moveTo>
                    <a:pt x="115122" y="30349"/>
                  </a:moveTo>
                  <a:cubicBezTo>
                    <a:pt x="115419" y="30349"/>
                    <a:pt x="115681" y="30599"/>
                    <a:pt x="115681" y="30909"/>
                  </a:cubicBezTo>
                  <a:cubicBezTo>
                    <a:pt x="115681" y="31206"/>
                    <a:pt x="115431" y="31480"/>
                    <a:pt x="115122" y="31480"/>
                  </a:cubicBezTo>
                  <a:cubicBezTo>
                    <a:pt x="114812" y="31480"/>
                    <a:pt x="114550" y="31230"/>
                    <a:pt x="114550" y="30909"/>
                  </a:cubicBezTo>
                  <a:cubicBezTo>
                    <a:pt x="114574" y="30599"/>
                    <a:pt x="114812" y="30349"/>
                    <a:pt x="115122" y="30349"/>
                  </a:cubicBezTo>
                  <a:close/>
                  <a:moveTo>
                    <a:pt x="118860" y="30349"/>
                  </a:moveTo>
                  <a:cubicBezTo>
                    <a:pt x="119158" y="30349"/>
                    <a:pt x="119420" y="30599"/>
                    <a:pt x="119420" y="30909"/>
                  </a:cubicBezTo>
                  <a:cubicBezTo>
                    <a:pt x="119420" y="31206"/>
                    <a:pt x="119170" y="31480"/>
                    <a:pt x="118860" y="31480"/>
                  </a:cubicBezTo>
                  <a:cubicBezTo>
                    <a:pt x="118539" y="31480"/>
                    <a:pt x="118289" y="31230"/>
                    <a:pt x="118289" y="30909"/>
                  </a:cubicBezTo>
                  <a:cubicBezTo>
                    <a:pt x="118289" y="30599"/>
                    <a:pt x="118539" y="30349"/>
                    <a:pt x="118860" y="30349"/>
                  </a:cubicBezTo>
                  <a:close/>
                  <a:moveTo>
                    <a:pt x="122575" y="30349"/>
                  </a:moveTo>
                  <a:cubicBezTo>
                    <a:pt x="122873" y="30349"/>
                    <a:pt x="123146" y="30599"/>
                    <a:pt x="123146" y="30909"/>
                  </a:cubicBezTo>
                  <a:cubicBezTo>
                    <a:pt x="123146" y="31206"/>
                    <a:pt x="122885" y="31480"/>
                    <a:pt x="122575" y="31480"/>
                  </a:cubicBezTo>
                  <a:cubicBezTo>
                    <a:pt x="122265" y="31480"/>
                    <a:pt x="122015" y="31230"/>
                    <a:pt x="122015" y="30909"/>
                  </a:cubicBezTo>
                  <a:cubicBezTo>
                    <a:pt x="122027" y="30599"/>
                    <a:pt x="122277" y="30349"/>
                    <a:pt x="122575" y="30349"/>
                  </a:cubicBezTo>
                  <a:close/>
                  <a:moveTo>
                    <a:pt x="126314" y="30349"/>
                  </a:moveTo>
                  <a:cubicBezTo>
                    <a:pt x="126611" y="30349"/>
                    <a:pt x="126873" y="30599"/>
                    <a:pt x="126873" y="30909"/>
                  </a:cubicBezTo>
                  <a:cubicBezTo>
                    <a:pt x="126873" y="31206"/>
                    <a:pt x="126623" y="31480"/>
                    <a:pt x="126314" y="31480"/>
                  </a:cubicBezTo>
                  <a:cubicBezTo>
                    <a:pt x="126004" y="31480"/>
                    <a:pt x="125742" y="31230"/>
                    <a:pt x="125742" y="30909"/>
                  </a:cubicBezTo>
                  <a:cubicBezTo>
                    <a:pt x="125742" y="30599"/>
                    <a:pt x="126004" y="30349"/>
                    <a:pt x="126314" y="30349"/>
                  </a:cubicBezTo>
                  <a:close/>
                  <a:moveTo>
                    <a:pt x="130028" y="30349"/>
                  </a:moveTo>
                  <a:cubicBezTo>
                    <a:pt x="130326" y="30349"/>
                    <a:pt x="130600" y="30599"/>
                    <a:pt x="130600" y="30909"/>
                  </a:cubicBezTo>
                  <a:cubicBezTo>
                    <a:pt x="130600" y="31206"/>
                    <a:pt x="130350" y="31480"/>
                    <a:pt x="130028" y="31480"/>
                  </a:cubicBezTo>
                  <a:cubicBezTo>
                    <a:pt x="129731" y="31480"/>
                    <a:pt x="129469" y="31230"/>
                    <a:pt x="129469" y="30909"/>
                  </a:cubicBezTo>
                  <a:cubicBezTo>
                    <a:pt x="129469" y="30599"/>
                    <a:pt x="129719" y="30349"/>
                    <a:pt x="130028" y="30349"/>
                  </a:cubicBezTo>
                  <a:close/>
                  <a:moveTo>
                    <a:pt x="133767" y="30349"/>
                  </a:moveTo>
                  <a:cubicBezTo>
                    <a:pt x="134065" y="30349"/>
                    <a:pt x="134326" y="30599"/>
                    <a:pt x="134326" y="30909"/>
                  </a:cubicBezTo>
                  <a:cubicBezTo>
                    <a:pt x="134326" y="31206"/>
                    <a:pt x="134076" y="31480"/>
                    <a:pt x="133767" y="31480"/>
                  </a:cubicBezTo>
                  <a:cubicBezTo>
                    <a:pt x="133469" y="31480"/>
                    <a:pt x="133207" y="31230"/>
                    <a:pt x="133207" y="30909"/>
                  </a:cubicBezTo>
                  <a:cubicBezTo>
                    <a:pt x="133207" y="30599"/>
                    <a:pt x="133457" y="30349"/>
                    <a:pt x="133767" y="30349"/>
                  </a:cubicBezTo>
                  <a:close/>
                  <a:moveTo>
                    <a:pt x="137494" y="30349"/>
                  </a:moveTo>
                  <a:cubicBezTo>
                    <a:pt x="137791" y="30349"/>
                    <a:pt x="138053" y="30599"/>
                    <a:pt x="138053" y="30909"/>
                  </a:cubicBezTo>
                  <a:cubicBezTo>
                    <a:pt x="138053" y="31206"/>
                    <a:pt x="137803" y="31480"/>
                    <a:pt x="137494" y="31480"/>
                  </a:cubicBezTo>
                  <a:cubicBezTo>
                    <a:pt x="137196" y="31480"/>
                    <a:pt x="136922" y="31230"/>
                    <a:pt x="136922" y="30909"/>
                  </a:cubicBezTo>
                  <a:cubicBezTo>
                    <a:pt x="136934" y="30599"/>
                    <a:pt x="137172" y="30349"/>
                    <a:pt x="137494" y="30349"/>
                  </a:cubicBezTo>
                  <a:close/>
                  <a:moveTo>
                    <a:pt x="141220" y="30349"/>
                  </a:moveTo>
                  <a:cubicBezTo>
                    <a:pt x="141518" y="30349"/>
                    <a:pt x="141792" y="30599"/>
                    <a:pt x="141792" y="30909"/>
                  </a:cubicBezTo>
                  <a:cubicBezTo>
                    <a:pt x="141792" y="31206"/>
                    <a:pt x="141530" y="31480"/>
                    <a:pt x="141220" y="31480"/>
                  </a:cubicBezTo>
                  <a:cubicBezTo>
                    <a:pt x="140911" y="31480"/>
                    <a:pt x="140661" y="31230"/>
                    <a:pt x="140661" y="30909"/>
                  </a:cubicBezTo>
                  <a:cubicBezTo>
                    <a:pt x="140661" y="30599"/>
                    <a:pt x="140911" y="30349"/>
                    <a:pt x="141220" y="30349"/>
                  </a:cubicBezTo>
                  <a:close/>
                  <a:moveTo>
                    <a:pt x="1548" y="32206"/>
                  </a:moveTo>
                  <a:cubicBezTo>
                    <a:pt x="1846" y="32206"/>
                    <a:pt x="2119" y="32456"/>
                    <a:pt x="2119" y="32778"/>
                  </a:cubicBezTo>
                  <a:cubicBezTo>
                    <a:pt x="2119" y="33087"/>
                    <a:pt x="1858" y="33338"/>
                    <a:pt x="1548" y="33338"/>
                  </a:cubicBezTo>
                  <a:cubicBezTo>
                    <a:pt x="1238" y="33338"/>
                    <a:pt x="988" y="33087"/>
                    <a:pt x="988" y="32778"/>
                  </a:cubicBezTo>
                  <a:cubicBezTo>
                    <a:pt x="988" y="32456"/>
                    <a:pt x="1238" y="32206"/>
                    <a:pt x="1548" y="32206"/>
                  </a:cubicBezTo>
                  <a:close/>
                  <a:moveTo>
                    <a:pt x="5287" y="32206"/>
                  </a:moveTo>
                  <a:cubicBezTo>
                    <a:pt x="5596" y="32206"/>
                    <a:pt x="5846" y="32456"/>
                    <a:pt x="5846" y="32778"/>
                  </a:cubicBezTo>
                  <a:cubicBezTo>
                    <a:pt x="5846" y="33087"/>
                    <a:pt x="5596" y="33338"/>
                    <a:pt x="5287" y="33338"/>
                  </a:cubicBezTo>
                  <a:cubicBezTo>
                    <a:pt x="4977" y="33338"/>
                    <a:pt x="4715" y="33087"/>
                    <a:pt x="4715" y="32778"/>
                  </a:cubicBezTo>
                  <a:cubicBezTo>
                    <a:pt x="4715" y="32456"/>
                    <a:pt x="4977" y="32206"/>
                    <a:pt x="5287" y="32206"/>
                  </a:cubicBezTo>
                  <a:close/>
                  <a:moveTo>
                    <a:pt x="9001" y="32206"/>
                  </a:moveTo>
                  <a:cubicBezTo>
                    <a:pt x="9299" y="32206"/>
                    <a:pt x="9573" y="32456"/>
                    <a:pt x="9573" y="32778"/>
                  </a:cubicBezTo>
                  <a:cubicBezTo>
                    <a:pt x="9573" y="33087"/>
                    <a:pt x="9323" y="33338"/>
                    <a:pt x="9001" y="33338"/>
                  </a:cubicBezTo>
                  <a:cubicBezTo>
                    <a:pt x="8704" y="33338"/>
                    <a:pt x="8442" y="33087"/>
                    <a:pt x="8442" y="32778"/>
                  </a:cubicBezTo>
                  <a:cubicBezTo>
                    <a:pt x="8442" y="32456"/>
                    <a:pt x="8692" y="32206"/>
                    <a:pt x="9001" y="32206"/>
                  </a:cubicBezTo>
                  <a:close/>
                  <a:moveTo>
                    <a:pt x="12728" y="32206"/>
                  </a:moveTo>
                  <a:cubicBezTo>
                    <a:pt x="13037" y="32206"/>
                    <a:pt x="13288" y="32456"/>
                    <a:pt x="13288" y="32778"/>
                  </a:cubicBezTo>
                  <a:cubicBezTo>
                    <a:pt x="13288" y="33087"/>
                    <a:pt x="13037" y="33338"/>
                    <a:pt x="12728" y="33338"/>
                  </a:cubicBezTo>
                  <a:cubicBezTo>
                    <a:pt x="12418" y="33338"/>
                    <a:pt x="12156" y="33087"/>
                    <a:pt x="12156" y="32778"/>
                  </a:cubicBezTo>
                  <a:cubicBezTo>
                    <a:pt x="12156" y="32456"/>
                    <a:pt x="12418" y="32206"/>
                    <a:pt x="12728" y="32206"/>
                  </a:cubicBezTo>
                  <a:close/>
                  <a:moveTo>
                    <a:pt x="16466" y="32206"/>
                  </a:moveTo>
                  <a:cubicBezTo>
                    <a:pt x="16764" y="32206"/>
                    <a:pt x="17026" y="32456"/>
                    <a:pt x="17026" y="32778"/>
                  </a:cubicBezTo>
                  <a:cubicBezTo>
                    <a:pt x="17026" y="33087"/>
                    <a:pt x="16776" y="33338"/>
                    <a:pt x="16466" y="33338"/>
                  </a:cubicBezTo>
                  <a:cubicBezTo>
                    <a:pt x="16169" y="33338"/>
                    <a:pt x="15895" y="33087"/>
                    <a:pt x="15895" y="32778"/>
                  </a:cubicBezTo>
                  <a:cubicBezTo>
                    <a:pt x="15895" y="32456"/>
                    <a:pt x="16145" y="32206"/>
                    <a:pt x="16466" y="32206"/>
                  </a:cubicBezTo>
                  <a:close/>
                  <a:moveTo>
                    <a:pt x="20181" y="32206"/>
                  </a:moveTo>
                  <a:cubicBezTo>
                    <a:pt x="20491" y="32206"/>
                    <a:pt x="20753" y="32456"/>
                    <a:pt x="20753" y="32778"/>
                  </a:cubicBezTo>
                  <a:cubicBezTo>
                    <a:pt x="20753" y="33087"/>
                    <a:pt x="20491" y="33338"/>
                    <a:pt x="20181" y="33338"/>
                  </a:cubicBezTo>
                  <a:cubicBezTo>
                    <a:pt x="19872" y="33338"/>
                    <a:pt x="19622" y="33087"/>
                    <a:pt x="19622" y="32778"/>
                  </a:cubicBezTo>
                  <a:cubicBezTo>
                    <a:pt x="19622" y="32456"/>
                    <a:pt x="19872" y="32206"/>
                    <a:pt x="20181" y="32206"/>
                  </a:cubicBezTo>
                  <a:close/>
                  <a:moveTo>
                    <a:pt x="23920" y="32206"/>
                  </a:moveTo>
                  <a:cubicBezTo>
                    <a:pt x="24217" y="32206"/>
                    <a:pt x="24479" y="32456"/>
                    <a:pt x="24479" y="32778"/>
                  </a:cubicBezTo>
                  <a:cubicBezTo>
                    <a:pt x="24479" y="33087"/>
                    <a:pt x="24229" y="33338"/>
                    <a:pt x="23920" y="33338"/>
                  </a:cubicBezTo>
                  <a:cubicBezTo>
                    <a:pt x="23610" y="33338"/>
                    <a:pt x="23348" y="33087"/>
                    <a:pt x="23348" y="32778"/>
                  </a:cubicBezTo>
                  <a:cubicBezTo>
                    <a:pt x="23348" y="32456"/>
                    <a:pt x="23610" y="32206"/>
                    <a:pt x="23920" y="32206"/>
                  </a:cubicBezTo>
                  <a:close/>
                  <a:moveTo>
                    <a:pt x="27635" y="32206"/>
                  </a:moveTo>
                  <a:cubicBezTo>
                    <a:pt x="27956" y="32206"/>
                    <a:pt x="28206" y="32456"/>
                    <a:pt x="28206" y="32778"/>
                  </a:cubicBezTo>
                  <a:cubicBezTo>
                    <a:pt x="28206" y="33087"/>
                    <a:pt x="27956" y="33338"/>
                    <a:pt x="27635" y="33338"/>
                  </a:cubicBezTo>
                  <a:cubicBezTo>
                    <a:pt x="27325" y="33338"/>
                    <a:pt x="27075" y="33087"/>
                    <a:pt x="27075" y="32778"/>
                  </a:cubicBezTo>
                  <a:cubicBezTo>
                    <a:pt x="27075" y="32456"/>
                    <a:pt x="27325" y="32206"/>
                    <a:pt x="27635" y="32206"/>
                  </a:cubicBezTo>
                  <a:close/>
                  <a:moveTo>
                    <a:pt x="31373" y="32206"/>
                  </a:moveTo>
                  <a:cubicBezTo>
                    <a:pt x="31671" y="32206"/>
                    <a:pt x="31945" y="32456"/>
                    <a:pt x="31945" y="32778"/>
                  </a:cubicBezTo>
                  <a:cubicBezTo>
                    <a:pt x="31945" y="33087"/>
                    <a:pt x="31683" y="33338"/>
                    <a:pt x="31373" y="33338"/>
                  </a:cubicBezTo>
                  <a:cubicBezTo>
                    <a:pt x="31064" y="33338"/>
                    <a:pt x="30814" y="33087"/>
                    <a:pt x="30814" y="32778"/>
                  </a:cubicBezTo>
                  <a:cubicBezTo>
                    <a:pt x="30814" y="32456"/>
                    <a:pt x="31064" y="32206"/>
                    <a:pt x="31373" y="32206"/>
                  </a:cubicBezTo>
                  <a:close/>
                  <a:moveTo>
                    <a:pt x="35100" y="32206"/>
                  </a:moveTo>
                  <a:cubicBezTo>
                    <a:pt x="35409" y="32206"/>
                    <a:pt x="35659" y="32456"/>
                    <a:pt x="35659" y="32778"/>
                  </a:cubicBezTo>
                  <a:cubicBezTo>
                    <a:pt x="35659" y="33087"/>
                    <a:pt x="35409" y="33338"/>
                    <a:pt x="35100" y="33338"/>
                  </a:cubicBezTo>
                  <a:cubicBezTo>
                    <a:pt x="34778" y="33338"/>
                    <a:pt x="34528" y="33087"/>
                    <a:pt x="34528" y="32778"/>
                  </a:cubicBezTo>
                  <a:cubicBezTo>
                    <a:pt x="34528" y="32456"/>
                    <a:pt x="34778" y="32206"/>
                    <a:pt x="35100" y="32206"/>
                  </a:cubicBezTo>
                  <a:close/>
                  <a:moveTo>
                    <a:pt x="38815" y="32206"/>
                  </a:moveTo>
                  <a:cubicBezTo>
                    <a:pt x="39112" y="32206"/>
                    <a:pt x="39386" y="32456"/>
                    <a:pt x="39386" y="32778"/>
                  </a:cubicBezTo>
                  <a:cubicBezTo>
                    <a:pt x="39386" y="33087"/>
                    <a:pt x="39124" y="33338"/>
                    <a:pt x="38815" y="33338"/>
                  </a:cubicBezTo>
                  <a:cubicBezTo>
                    <a:pt x="38517" y="33338"/>
                    <a:pt x="38255" y="33087"/>
                    <a:pt x="38255" y="32778"/>
                  </a:cubicBezTo>
                  <a:cubicBezTo>
                    <a:pt x="38255" y="32456"/>
                    <a:pt x="38505" y="32206"/>
                    <a:pt x="38815" y="32206"/>
                  </a:cubicBezTo>
                  <a:close/>
                  <a:moveTo>
                    <a:pt x="42553" y="32206"/>
                  </a:moveTo>
                  <a:cubicBezTo>
                    <a:pt x="42863" y="32206"/>
                    <a:pt x="43113" y="32456"/>
                    <a:pt x="43113" y="32778"/>
                  </a:cubicBezTo>
                  <a:cubicBezTo>
                    <a:pt x="43113" y="33087"/>
                    <a:pt x="42863" y="33338"/>
                    <a:pt x="42553" y="33338"/>
                  </a:cubicBezTo>
                  <a:cubicBezTo>
                    <a:pt x="42232" y="33338"/>
                    <a:pt x="41982" y="33087"/>
                    <a:pt x="41982" y="32778"/>
                  </a:cubicBezTo>
                  <a:cubicBezTo>
                    <a:pt x="41982" y="32456"/>
                    <a:pt x="42244" y="32206"/>
                    <a:pt x="42553" y="32206"/>
                  </a:cubicBezTo>
                  <a:close/>
                  <a:moveTo>
                    <a:pt x="46268" y="32206"/>
                  </a:moveTo>
                  <a:cubicBezTo>
                    <a:pt x="46565" y="32206"/>
                    <a:pt x="46839" y="32456"/>
                    <a:pt x="46839" y="32778"/>
                  </a:cubicBezTo>
                  <a:cubicBezTo>
                    <a:pt x="46839" y="33087"/>
                    <a:pt x="46589" y="33338"/>
                    <a:pt x="46268" y="33338"/>
                  </a:cubicBezTo>
                  <a:cubicBezTo>
                    <a:pt x="45970" y="33338"/>
                    <a:pt x="45708" y="33087"/>
                    <a:pt x="45708" y="32778"/>
                  </a:cubicBezTo>
                  <a:cubicBezTo>
                    <a:pt x="45708" y="32456"/>
                    <a:pt x="45958" y="32206"/>
                    <a:pt x="46268" y="32206"/>
                  </a:cubicBezTo>
                  <a:close/>
                  <a:moveTo>
                    <a:pt x="50006" y="32206"/>
                  </a:moveTo>
                  <a:cubicBezTo>
                    <a:pt x="50316" y="32206"/>
                    <a:pt x="50578" y="32456"/>
                    <a:pt x="50578" y="32778"/>
                  </a:cubicBezTo>
                  <a:cubicBezTo>
                    <a:pt x="50578" y="33087"/>
                    <a:pt x="50316" y="33338"/>
                    <a:pt x="50006" y="33338"/>
                  </a:cubicBezTo>
                  <a:cubicBezTo>
                    <a:pt x="49697" y="33338"/>
                    <a:pt x="49447" y="33087"/>
                    <a:pt x="49447" y="32778"/>
                  </a:cubicBezTo>
                  <a:cubicBezTo>
                    <a:pt x="49447" y="32456"/>
                    <a:pt x="49697" y="32206"/>
                    <a:pt x="50006" y="32206"/>
                  </a:cubicBezTo>
                  <a:close/>
                  <a:moveTo>
                    <a:pt x="53733" y="32206"/>
                  </a:moveTo>
                  <a:cubicBezTo>
                    <a:pt x="54031" y="32206"/>
                    <a:pt x="54293" y="32456"/>
                    <a:pt x="54293" y="32778"/>
                  </a:cubicBezTo>
                  <a:cubicBezTo>
                    <a:pt x="54293" y="33087"/>
                    <a:pt x="54043" y="33338"/>
                    <a:pt x="53733" y="33338"/>
                  </a:cubicBezTo>
                  <a:cubicBezTo>
                    <a:pt x="53412" y="33338"/>
                    <a:pt x="53162" y="33087"/>
                    <a:pt x="53162" y="32778"/>
                  </a:cubicBezTo>
                  <a:cubicBezTo>
                    <a:pt x="53162" y="32456"/>
                    <a:pt x="53412" y="32206"/>
                    <a:pt x="53733" y="32206"/>
                  </a:cubicBezTo>
                  <a:close/>
                  <a:moveTo>
                    <a:pt x="57460" y="32206"/>
                  </a:moveTo>
                  <a:cubicBezTo>
                    <a:pt x="57781" y="32206"/>
                    <a:pt x="58031" y="32456"/>
                    <a:pt x="58031" y="32778"/>
                  </a:cubicBezTo>
                  <a:cubicBezTo>
                    <a:pt x="58031" y="33087"/>
                    <a:pt x="57781" y="33338"/>
                    <a:pt x="57460" y="33338"/>
                  </a:cubicBezTo>
                  <a:cubicBezTo>
                    <a:pt x="57150" y="33338"/>
                    <a:pt x="56900" y="33087"/>
                    <a:pt x="56900" y="32778"/>
                  </a:cubicBezTo>
                  <a:cubicBezTo>
                    <a:pt x="56900" y="32456"/>
                    <a:pt x="57150" y="32206"/>
                    <a:pt x="57460" y="32206"/>
                  </a:cubicBezTo>
                  <a:close/>
                  <a:moveTo>
                    <a:pt x="61186" y="32206"/>
                  </a:moveTo>
                  <a:cubicBezTo>
                    <a:pt x="61484" y="32206"/>
                    <a:pt x="61746" y="32456"/>
                    <a:pt x="61746" y="32778"/>
                  </a:cubicBezTo>
                  <a:cubicBezTo>
                    <a:pt x="61746" y="33087"/>
                    <a:pt x="61496" y="33338"/>
                    <a:pt x="61186" y="33338"/>
                  </a:cubicBezTo>
                  <a:cubicBezTo>
                    <a:pt x="60877" y="33338"/>
                    <a:pt x="60615" y="33087"/>
                    <a:pt x="60615" y="32778"/>
                  </a:cubicBezTo>
                  <a:cubicBezTo>
                    <a:pt x="60615" y="32456"/>
                    <a:pt x="60877" y="32206"/>
                    <a:pt x="61186" y="32206"/>
                  </a:cubicBezTo>
                  <a:close/>
                  <a:moveTo>
                    <a:pt x="64925" y="32206"/>
                  </a:moveTo>
                  <a:cubicBezTo>
                    <a:pt x="65234" y="32206"/>
                    <a:pt x="65485" y="32456"/>
                    <a:pt x="65485" y="32778"/>
                  </a:cubicBezTo>
                  <a:cubicBezTo>
                    <a:pt x="65485" y="33087"/>
                    <a:pt x="65234" y="33338"/>
                    <a:pt x="64925" y="33338"/>
                  </a:cubicBezTo>
                  <a:cubicBezTo>
                    <a:pt x="64603" y="33338"/>
                    <a:pt x="64353" y="33087"/>
                    <a:pt x="64353" y="32778"/>
                  </a:cubicBezTo>
                  <a:cubicBezTo>
                    <a:pt x="64353" y="32456"/>
                    <a:pt x="64603" y="32206"/>
                    <a:pt x="64925" y="32206"/>
                  </a:cubicBezTo>
                  <a:close/>
                  <a:moveTo>
                    <a:pt x="68640" y="32206"/>
                  </a:moveTo>
                  <a:cubicBezTo>
                    <a:pt x="68937" y="32206"/>
                    <a:pt x="69211" y="32456"/>
                    <a:pt x="69211" y="32778"/>
                  </a:cubicBezTo>
                  <a:cubicBezTo>
                    <a:pt x="69211" y="33087"/>
                    <a:pt x="68949" y="33338"/>
                    <a:pt x="68640" y="33338"/>
                  </a:cubicBezTo>
                  <a:cubicBezTo>
                    <a:pt x="68330" y="33338"/>
                    <a:pt x="68080" y="33087"/>
                    <a:pt x="68080" y="32778"/>
                  </a:cubicBezTo>
                  <a:cubicBezTo>
                    <a:pt x="68092" y="32456"/>
                    <a:pt x="68330" y="32206"/>
                    <a:pt x="68640" y="32206"/>
                  </a:cubicBezTo>
                  <a:close/>
                  <a:moveTo>
                    <a:pt x="72366" y="32206"/>
                  </a:moveTo>
                  <a:cubicBezTo>
                    <a:pt x="72676" y="32206"/>
                    <a:pt x="72926" y="32456"/>
                    <a:pt x="72926" y="32778"/>
                  </a:cubicBezTo>
                  <a:cubicBezTo>
                    <a:pt x="72926" y="33087"/>
                    <a:pt x="72676" y="33338"/>
                    <a:pt x="72366" y="33338"/>
                  </a:cubicBezTo>
                  <a:cubicBezTo>
                    <a:pt x="72045" y="33338"/>
                    <a:pt x="71795" y="33087"/>
                    <a:pt x="71795" y="32778"/>
                  </a:cubicBezTo>
                  <a:cubicBezTo>
                    <a:pt x="71795" y="32456"/>
                    <a:pt x="72069" y="32206"/>
                    <a:pt x="72366" y="32206"/>
                  </a:cubicBezTo>
                  <a:close/>
                  <a:moveTo>
                    <a:pt x="76093" y="32206"/>
                  </a:moveTo>
                  <a:cubicBezTo>
                    <a:pt x="76391" y="32206"/>
                    <a:pt x="76664" y="32456"/>
                    <a:pt x="76664" y="32778"/>
                  </a:cubicBezTo>
                  <a:cubicBezTo>
                    <a:pt x="76664" y="33087"/>
                    <a:pt x="76403" y="33338"/>
                    <a:pt x="76093" y="33338"/>
                  </a:cubicBezTo>
                  <a:cubicBezTo>
                    <a:pt x="75795" y="33338"/>
                    <a:pt x="75533" y="33087"/>
                    <a:pt x="75533" y="32778"/>
                  </a:cubicBezTo>
                  <a:cubicBezTo>
                    <a:pt x="75533" y="32456"/>
                    <a:pt x="75783" y="32206"/>
                    <a:pt x="76093" y="32206"/>
                  </a:cubicBezTo>
                  <a:close/>
                  <a:moveTo>
                    <a:pt x="79712" y="32206"/>
                  </a:moveTo>
                  <a:cubicBezTo>
                    <a:pt x="80010" y="32206"/>
                    <a:pt x="80284" y="32456"/>
                    <a:pt x="80284" y="32778"/>
                  </a:cubicBezTo>
                  <a:cubicBezTo>
                    <a:pt x="80284" y="33087"/>
                    <a:pt x="80022" y="33338"/>
                    <a:pt x="79712" y="33338"/>
                  </a:cubicBezTo>
                  <a:cubicBezTo>
                    <a:pt x="79403" y="33338"/>
                    <a:pt x="79153" y="33087"/>
                    <a:pt x="79153" y="32778"/>
                  </a:cubicBezTo>
                  <a:cubicBezTo>
                    <a:pt x="79153" y="32456"/>
                    <a:pt x="79403" y="32206"/>
                    <a:pt x="79712" y="32206"/>
                  </a:cubicBezTo>
                  <a:close/>
                  <a:moveTo>
                    <a:pt x="83451" y="32206"/>
                  </a:moveTo>
                  <a:cubicBezTo>
                    <a:pt x="83761" y="32206"/>
                    <a:pt x="84011" y="32456"/>
                    <a:pt x="84011" y="32778"/>
                  </a:cubicBezTo>
                  <a:cubicBezTo>
                    <a:pt x="84011" y="33087"/>
                    <a:pt x="83761" y="33338"/>
                    <a:pt x="83451" y="33338"/>
                  </a:cubicBezTo>
                  <a:cubicBezTo>
                    <a:pt x="83141" y="33338"/>
                    <a:pt x="82880" y="33087"/>
                    <a:pt x="82880" y="32778"/>
                  </a:cubicBezTo>
                  <a:cubicBezTo>
                    <a:pt x="82880" y="32456"/>
                    <a:pt x="83141" y="32206"/>
                    <a:pt x="83451" y="32206"/>
                  </a:cubicBezTo>
                  <a:close/>
                  <a:moveTo>
                    <a:pt x="87166" y="32206"/>
                  </a:moveTo>
                  <a:cubicBezTo>
                    <a:pt x="87463" y="32206"/>
                    <a:pt x="87737" y="32456"/>
                    <a:pt x="87737" y="32778"/>
                  </a:cubicBezTo>
                  <a:cubicBezTo>
                    <a:pt x="87737" y="33087"/>
                    <a:pt x="87475" y="33338"/>
                    <a:pt x="87166" y="33338"/>
                  </a:cubicBezTo>
                  <a:cubicBezTo>
                    <a:pt x="86856" y="33338"/>
                    <a:pt x="86606" y="33087"/>
                    <a:pt x="86606" y="32778"/>
                  </a:cubicBezTo>
                  <a:cubicBezTo>
                    <a:pt x="86606" y="32456"/>
                    <a:pt x="86856" y="32206"/>
                    <a:pt x="87166" y="32206"/>
                  </a:cubicBezTo>
                  <a:close/>
                  <a:moveTo>
                    <a:pt x="90904" y="32206"/>
                  </a:moveTo>
                  <a:cubicBezTo>
                    <a:pt x="91214" y="32206"/>
                    <a:pt x="91464" y="32456"/>
                    <a:pt x="91464" y="32778"/>
                  </a:cubicBezTo>
                  <a:cubicBezTo>
                    <a:pt x="91464" y="33087"/>
                    <a:pt x="91214" y="33338"/>
                    <a:pt x="90904" y="33338"/>
                  </a:cubicBezTo>
                  <a:cubicBezTo>
                    <a:pt x="90595" y="33338"/>
                    <a:pt x="90345" y="33087"/>
                    <a:pt x="90345" y="32778"/>
                  </a:cubicBezTo>
                  <a:cubicBezTo>
                    <a:pt x="90345" y="32456"/>
                    <a:pt x="90595" y="32206"/>
                    <a:pt x="90904" y="32206"/>
                  </a:cubicBezTo>
                  <a:close/>
                  <a:moveTo>
                    <a:pt x="94631" y="32206"/>
                  </a:moveTo>
                  <a:cubicBezTo>
                    <a:pt x="94929" y="32206"/>
                    <a:pt x="95191" y="32456"/>
                    <a:pt x="95191" y="32778"/>
                  </a:cubicBezTo>
                  <a:cubicBezTo>
                    <a:pt x="95191" y="33087"/>
                    <a:pt x="94941" y="33338"/>
                    <a:pt x="94631" y="33338"/>
                  </a:cubicBezTo>
                  <a:cubicBezTo>
                    <a:pt x="94310" y="33338"/>
                    <a:pt x="94060" y="33087"/>
                    <a:pt x="94060" y="32778"/>
                  </a:cubicBezTo>
                  <a:cubicBezTo>
                    <a:pt x="94071" y="32456"/>
                    <a:pt x="94310" y="32206"/>
                    <a:pt x="94631" y="32206"/>
                  </a:cubicBezTo>
                  <a:close/>
                  <a:moveTo>
                    <a:pt x="98346" y="32206"/>
                  </a:moveTo>
                  <a:cubicBezTo>
                    <a:pt x="98655" y="32206"/>
                    <a:pt x="98905" y="32456"/>
                    <a:pt x="98905" y="32778"/>
                  </a:cubicBezTo>
                  <a:cubicBezTo>
                    <a:pt x="98905" y="33087"/>
                    <a:pt x="98655" y="33338"/>
                    <a:pt x="98346" y="33338"/>
                  </a:cubicBezTo>
                  <a:cubicBezTo>
                    <a:pt x="98036" y="33338"/>
                    <a:pt x="97786" y="33087"/>
                    <a:pt x="97786" y="32778"/>
                  </a:cubicBezTo>
                  <a:cubicBezTo>
                    <a:pt x="97786" y="32456"/>
                    <a:pt x="98036" y="32206"/>
                    <a:pt x="98346" y="32206"/>
                  </a:cubicBezTo>
                  <a:close/>
                  <a:moveTo>
                    <a:pt x="102084" y="32206"/>
                  </a:moveTo>
                  <a:cubicBezTo>
                    <a:pt x="102382" y="32206"/>
                    <a:pt x="102644" y="32456"/>
                    <a:pt x="102644" y="32778"/>
                  </a:cubicBezTo>
                  <a:cubicBezTo>
                    <a:pt x="102644" y="33087"/>
                    <a:pt x="102394" y="33338"/>
                    <a:pt x="102084" y="33338"/>
                  </a:cubicBezTo>
                  <a:cubicBezTo>
                    <a:pt x="101787" y="33338"/>
                    <a:pt x="101513" y="33087"/>
                    <a:pt x="101513" y="32778"/>
                  </a:cubicBezTo>
                  <a:cubicBezTo>
                    <a:pt x="101513" y="32456"/>
                    <a:pt x="101775" y="32206"/>
                    <a:pt x="102084" y="32206"/>
                  </a:cubicBezTo>
                  <a:close/>
                  <a:moveTo>
                    <a:pt x="105799" y="32206"/>
                  </a:moveTo>
                  <a:cubicBezTo>
                    <a:pt x="106121" y="32206"/>
                    <a:pt x="106371" y="32456"/>
                    <a:pt x="106371" y="32778"/>
                  </a:cubicBezTo>
                  <a:cubicBezTo>
                    <a:pt x="106371" y="33087"/>
                    <a:pt x="106109" y="33338"/>
                    <a:pt x="105799" y="33338"/>
                  </a:cubicBezTo>
                  <a:cubicBezTo>
                    <a:pt x="105490" y="33338"/>
                    <a:pt x="105239" y="33087"/>
                    <a:pt x="105239" y="32778"/>
                  </a:cubicBezTo>
                  <a:cubicBezTo>
                    <a:pt x="105239" y="32456"/>
                    <a:pt x="105490" y="32206"/>
                    <a:pt x="105799" y="32206"/>
                  </a:cubicBezTo>
                  <a:close/>
                  <a:moveTo>
                    <a:pt x="109538" y="32206"/>
                  </a:moveTo>
                  <a:cubicBezTo>
                    <a:pt x="109835" y="32206"/>
                    <a:pt x="110109" y="32456"/>
                    <a:pt x="110109" y="32778"/>
                  </a:cubicBezTo>
                  <a:cubicBezTo>
                    <a:pt x="110109" y="33087"/>
                    <a:pt x="109847" y="33338"/>
                    <a:pt x="109538" y="33338"/>
                  </a:cubicBezTo>
                  <a:cubicBezTo>
                    <a:pt x="109228" y="33338"/>
                    <a:pt x="108978" y="33087"/>
                    <a:pt x="108978" y="32778"/>
                  </a:cubicBezTo>
                  <a:cubicBezTo>
                    <a:pt x="108978" y="32456"/>
                    <a:pt x="109228" y="32206"/>
                    <a:pt x="109538" y="32206"/>
                  </a:cubicBezTo>
                  <a:close/>
                  <a:moveTo>
                    <a:pt x="113264" y="32206"/>
                  </a:moveTo>
                  <a:cubicBezTo>
                    <a:pt x="113574" y="32206"/>
                    <a:pt x="113824" y="32456"/>
                    <a:pt x="113824" y="32778"/>
                  </a:cubicBezTo>
                  <a:cubicBezTo>
                    <a:pt x="113824" y="33087"/>
                    <a:pt x="113574" y="33338"/>
                    <a:pt x="113264" y="33338"/>
                  </a:cubicBezTo>
                  <a:cubicBezTo>
                    <a:pt x="112943" y="33338"/>
                    <a:pt x="112693" y="33087"/>
                    <a:pt x="112693" y="32778"/>
                  </a:cubicBezTo>
                  <a:cubicBezTo>
                    <a:pt x="112693" y="32456"/>
                    <a:pt x="112943" y="32206"/>
                    <a:pt x="113264" y="32206"/>
                  </a:cubicBezTo>
                  <a:close/>
                  <a:moveTo>
                    <a:pt x="116991" y="32206"/>
                  </a:moveTo>
                  <a:cubicBezTo>
                    <a:pt x="117289" y="32206"/>
                    <a:pt x="117562" y="32456"/>
                    <a:pt x="117562" y="32778"/>
                  </a:cubicBezTo>
                  <a:cubicBezTo>
                    <a:pt x="117562" y="33087"/>
                    <a:pt x="117312" y="33338"/>
                    <a:pt x="116991" y="33338"/>
                  </a:cubicBezTo>
                  <a:cubicBezTo>
                    <a:pt x="116681" y="33338"/>
                    <a:pt x="116431" y="33087"/>
                    <a:pt x="116431" y="32778"/>
                  </a:cubicBezTo>
                  <a:cubicBezTo>
                    <a:pt x="116431" y="32456"/>
                    <a:pt x="116681" y="32206"/>
                    <a:pt x="116991" y="32206"/>
                  </a:cubicBezTo>
                  <a:close/>
                  <a:moveTo>
                    <a:pt x="120718" y="32206"/>
                  </a:moveTo>
                  <a:cubicBezTo>
                    <a:pt x="121027" y="32206"/>
                    <a:pt x="121277" y="32456"/>
                    <a:pt x="121277" y="32778"/>
                  </a:cubicBezTo>
                  <a:cubicBezTo>
                    <a:pt x="121277" y="33087"/>
                    <a:pt x="121027" y="33338"/>
                    <a:pt x="120718" y="33338"/>
                  </a:cubicBezTo>
                  <a:cubicBezTo>
                    <a:pt x="120408" y="33338"/>
                    <a:pt x="120146" y="33087"/>
                    <a:pt x="120146" y="32778"/>
                  </a:cubicBezTo>
                  <a:cubicBezTo>
                    <a:pt x="120146" y="32456"/>
                    <a:pt x="120420" y="32206"/>
                    <a:pt x="120718" y="32206"/>
                  </a:cubicBezTo>
                  <a:close/>
                  <a:moveTo>
                    <a:pt x="124456" y="32206"/>
                  </a:moveTo>
                  <a:cubicBezTo>
                    <a:pt x="124754" y="32206"/>
                    <a:pt x="125016" y="32456"/>
                    <a:pt x="125016" y="32778"/>
                  </a:cubicBezTo>
                  <a:cubicBezTo>
                    <a:pt x="125016" y="33087"/>
                    <a:pt x="124766" y="33338"/>
                    <a:pt x="124456" y="33338"/>
                  </a:cubicBezTo>
                  <a:cubicBezTo>
                    <a:pt x="124135" y="33338"/>
                    <a:pt x="123885" y="33087"/>
                    <a:pt x="123885" y="32778"/>
                  </a:cubicBezTo>
                  <a:cubicBezTo>
                    <a:pt x="123885" y="32456"/>
                    <a:pt x="124135" y="32206"/>
                    <a:pt x="124456" y="32206"/>
                  </a:cubicBezTo>
                  <a:close/>
                  <a:moveTo>
                    <a:pt x="128171" y="32206"/>
                  </a:moveTo>
                  <a:cubicBezTo>
                    <a:pt x="128480" y="32206"/>
                    <a:pt x="128742" y="32456"/>
                    <a:pt x="128742" y="32778"/>
                  </a:cubicBezTo>
                  <a:cubicBezTo>
                    <a:pt x="128742" y="33087"/>
                    <a:pt x="128480" y="33338"/>
                    <a:pt x="128171" y="33338"/>
                  </a:cubicBezTo>
                  <a:cubicBezTo>
                    <a:pt x="127861" y="33338"/>
                    <a:pt x="127611" y="33087"/>
                    <a:pt x="127611" y="32778"/>
                  </a:cubicBezTo>
                  <a:cubicBezTo>
                    <a:pt x="127611" y="32456"/>
                    <a:pt x="127861" y="32206"/>
                    <a:pt x="128171" y="32206"/>
                  </a:cubicBezTo>
                  <a:close/>
                  <a:moveTo>
                    <a:pt x="131898" y="32206"/>
                  </a:moveTo>
                  <a:cubicBezTo>
                    <a:pt x="132195" y="32206"/>
                    <a:pt x="132457" y="32456"/>
                    <a:pt x="132457" y="32778"/>
                  </a:cubicBezTo>
                  <a:cubicBezTo>
                    <a:pt x="132457" y="33087"/>
                    <a:pt x="132207" y="33338"/>
                    <a:pt x="131898" y="33338"/>
                  </a:cubicBezTo>
                  <a:cubicBezTo>
                    <a:pt x="131600" y="33338"/>
                    <a:pt x="131326" y="33087"/>
                    <a:pt x="131326" y="32778"/>
                  </a:cubicBezTo>
                  <a:cubicBezTo>
                    <a:pt x="131338" y="32456"/>
                    <a:pt x="131576" y="32206"/>
                    <a:pt x="131898" y="32206"/>
                  </a:cubicBezTo>
                  <a:close/>
                  <a:moveTo>
                    <a:pt x="135624" y="32206"/>
                  </a:moveTo>
                  <a:cubicBezTo>
                    <a:pt x="135946" y="32206"/>
                    <a:pt x="136196" y="32456"/>
                    <a:pt x="136196" y="32778"/>
                  </a:cubicBezTo>
                  <a:cubicBezTo>
                    <a:pt x="136196" y="33087"/>
                    <a:pt x="135934" y="33338"/>
                    <a:pt x="135624" y="33338"/>
                  </a:cubicBezTo>
                  <a:cubicBezTo>
                    <a:pt x="135315" y="33338"/>
                    <a:pt x="135065" y="33087"/>
                    <a:pt x="135065" y="32778"/>
                  </a:cubicBezTo>
                  <a:cubicBezTo>
                    <a:pt x="135065" y="32456"/>
                    <a:pt x="135315" y="32206"/>
                    <a:pt x="135624" y="32206"/>
                  </a:cubicBezTo>
                  <a:close/>
                  <a:moveTo>
                    <a:pt x="139351" y="32206"/>
                  </a:moveTo>
                  <a:cubicBezTo>
                    <a:pt x="139649" y="32206"/>
                    <a:pt x="139910" y="32456"/>
                    <a:pt x="139910" y="32778"/>
                  </a:cubicBezTo>
                  <a:cubicBezTo>
                    <a:pt x="139910" y="33087"/>
                    <a:pt x="139660" y="33338"/>
                    <a:pt x="139351" y="33338"/>
                  </a:cubicBezTo>
                  <a:cubicBezTo>
                    <a:pt x="139053" y="33338"/>
                    <a:pt x="138779" y="33087"/>
                    <a:pt x="138779" y="32778"/>
                  </a:cubicBezTo>
                  <a:cubicBezTo>
                    <a:pt x="138779" y="32456"/>
                    <a:pt x="139041" y="32206"/>
                    <a:pt x="139351" y="32206"/>
                  </a:cubicBezTo>
                  <a:close/>
                  <a:moveTo>
                    <a:pt x="143089" y="32206"/>
                  </a:moveTo>
                  <a:cubicBezTo>
                    <a:pt x="143399" y="32206"/>
                    <a:pt x="143649" y="32456"/>
                    <a:pt x="143649" y="32778"/>
                  </a:cubicBezTo>
                  <a:cubicBezTo>
                    <a:pt x="143649" y="33087"/>
                    <a:pt x="143399" y="33338"/>
                    <a:pt x="143089" y="33338"/>
                  </a:cubicBezTo>
                  <a:cubicBezTo>
                    <a:pt x="142768" y="33338"/>
                    <a:pt x="142518" y="33087"/>
                    <a:pt x="142518" y="32778"/>
                  </a:cubicBezTo>
                  <a:cubicBezTo>
                    <a:pt x="142518" y="32456"/>
                    <a:pt x="142768" y="32206"/>
                    <a:pt x="143089" y="32206"/>
                  </a:cubicBezTo>
                  <a:close/>
                  <a:moveTo>
                    <a:pt x="3405" y="34064"/>
                  </a:moveTo>
                  <a:cubicBezTo>
                    <a:pt x="3703" y="34064"/>
                    <a:pt x="3977" y="34326"/>
                    <a:pt x="3977" y="34635"/>
                  </a:cubicBezTo>
                  <a:cubicBezTo>
                    <a:pt x="3977" y="34933"/>
                    <a:pt x="3727" y="35195"/>
                    <a:pt x="3405" y="35195"/>
                  </a:cubicBezTo>
                  <a:cubicBezTo>
                    <a:pt x="3096" y="35195"/>
                    <a:pt x="2846" y="34945"/>
                    <a:pt x="2846" y="34635"/>
                  </a:cubicBezTo>
                  <a:cubicBezTo>
                    <a:pt x="2858" y="34302"/>
                    <a:pt x="3096" y="34064"/>
                    <a:pt x="3405" y="34064"/>
                  </a:cubicBezTo>
                  <a:close/>
                  <a:moveTo>
                    <a:pt x="7132" y="34064"/>
                  </a:moveTo>
                  <a:cubicBezTo>
                    <a:pt x="7430" y="34064"/>
                    <a:pt x="7692" y="34326"/>
                    <a:pt x="7692" y="34635"/>
                  </a:cubicBezTo>
                  <a:cubicBezTo>
                    <a:pt x="7692" y="34933"/>
                    <a:pt x="7442" y="35195"/>
                    <a:pt x="7132" y="35195"/>
                  </a:cubicBezTo>
                  <a:cubicBezTo>
                    <a:pt x="6834" y="35195"/>
                    <a:pt x="6560" y="34945"/>
                    <a:pt x="6560" y="34635"/>
                  </a:cubicBezTo>
                  <a:cubicBezTo>
                    <a:pt x="6584" y="34302"/>
                    <a:pt x="6822" y="34064"/>
                    <a:pt x="7132" y="34064"/>
                  </a:cubicBezTo>
                  <a:close/>
                  <a:moveTo>
                    <a:pt x="10871" y="34064"/>
                  </a:moveTo>
                  <a:cubicBezTo>
                    <a:pt x="11168" y="34064"/>
                    <a:pt x="11430" y="34326"/>
                    <a:pt x="11430" y="34635"/>
                  </a:cubicBezTo>
                  <a:cubicBezTo>
                    <a:pt x="11430" y="34933"/>
                    <a:pt x="11180" y="35195"/>
                    <a:pt x="10871" y="35195"/>
                  </a:cubicBezTo>
                  <a:cubicBezTo>
                    <a:pt x="10573" y="35195"/>
                    <a:pt x="10299" y="34945"/>
                    <a:pt x="10299" y="34635"/>
                  </a:cubicBezTo>
                  <a:cubicBezTo>
                    <a:pt x="10299" y="34302"/>
                    <a:pt x="10549" y="34064"/>
                    <a:pt x="10871" y="34064"/>
                  </a:cubicBezTo>
                  <a:close/>
                  <a:moveTo>
                    <a:pt x="14585" y="34064"/>
                  </a:moveTo>
                  <a:cubicBezTo>
                    <a:pt x="14883" y="34064"/>
                    <a:pt x="15157" y="34326"/>
                    <a:pt x="15157" y="34635"/>
                  </a:cubicBezTo>
                  <a:cubicBezTo>
                    <a:pt x="15157" y="34933"/>
                    <a:pt x="14895" y="35195"/>
                    <a:pt x="14585" y="35195"/>
                  </a:cubicBezTo>
                  <a:cubicBezTo>
                    <a:pt x="14288" y="35195"/>
                    <a:pt x="14014" y="34945"/>
                    <a:pt x="14014" y="34635"/>
                  </a:cubicBezTo>
                  <a:cubicBezTo>
                    <a:pt x="14038" y="34302"/>
                    <a:pt x="14276" y="34064"/>
                    <a:pt x="14585" y="34064"/>
                  </a:cubicBezTo>
                  <a:close/>
                  <a:moveTo>
                    <a:pt x="18324" y="34064"/>
                  </a:moveTo>
                  <a:cubicBezTo>
                    <a:pt x="18622" y="34064"/>
                    <a:pt x="18883" y="34326"/>
                    <a:pt x="18883" y="34635"/>
                  </a:cubicBezTo>
                  <a:cubicBezTo>
                    <a:pt x="18883" y="34933"/>
                    <a:pt x="18633" y="35195"/>
                    <a:pt x="18324" y="35195"/>
                  </a:cubicBezTo>
                  <a:cubicBezTo>
                    <a:pt x="18026" y="35195"/>
                    <a:pt x="17752" y="34945"/>
                    <a:pt x="17752" y="34635"/>
                  </a:cubicBezTo>
                  <a:cubicBezTo>
                    <a:pt x="17752" y="34302"/>
                    <a:pt x="18014" y="34064"/>
                    <a:pt x="18324" y="34064"/>
                  </a:cubicBezTo>
                  <a:close/>
                  <a:moveTo>
                    <a:pt x="22039" y="34064"/>
                  </a:moveTo>
                  <a:cubicBezTo>
                    <a:pt x="22336" y="34064"/>
                    <a:pt x="22610" y="34326"/>
                    <a:pt x="22610" y="34635"/>
                  </a:cubicBezTo>
                  <a:cubicBezTo>
                    <a:pt x="22610" y="34933"/>
                    <a:pt x="22360" y="35195"/>
                    <a:pt x="22039" y="35195"/>
                  </a:cubicBezTo>
                  <a:cubicBezTo>
                    <a:pt x="21729" y="35195"/>
                    <a:pt x="21479" y="34945"/>
                    <a:pt x="21479" y="34635"/>
                  </a:cubicBezTo>
                  <a:cubicBezTo>
                    <a:pt x="21491" y="34302"/>
                    <a:pt x="21729" y="34064"/>
                    <a:pt x="22039" y="34064"/>
                  </a:cubicBezTo>
                  <a:close/>
                  <a:moveTo>
                    <a:pt x="25777" y="34064"/>
                  </a:moveTo>
                  <a:cubicBezTo>
                    <a:pt x="26075" y="34064"/>
                    <a:pt x="26349" y="34326"/>
                    <a:pt x="26349" y="34635"/>
                  </a:cubicBezTo>
                  <a:cubicBezTo>
                    <a:pt x="26349" y="34933"/>
                    <a:pt x="26087" y="35195"/>
                    <a:pt x="25777" y="35195"/>
                  </a:cubicBezTo>
                  <a:cubicBezTo>
                    <a:pt x="25468" y="35195"/>
                    <a:pt x="25206" y="34945"/>
                    <a:pt x="25206" y="34635"/>
                  </a:cubicBezTo>
                  <a:cubicBezTo>
                    <a:pt x="25218" y="34302"/>
                    <a:pt x="25468" y="34064"/>
                    <a:pt x="25777" y="34064"/>
                  </a:cubicBezTo>
                  <a:close/>
                  <a:moveTo>
                    <a:pt x="29504" y="34064"/>
                  </a:moveTo>
                  <a:cubicBezTo>
                    <a:pt x="29801" y="34064"/>
                    <a:pt x="30063" y="34326"/>
                    <a:pt x="30063" y="34635"/>
                  </a:cubicBezTo>
                  <a:cubicBezTo>
                    <a:pt x="30063" y="34933"/>
                    <a:pt x="29813" y="35195"/>
                    <a:pt x="29504" y="35195"/>
                  </a:cubicBezTo>
                  <a:cubicBezTo>
                    <a:pt x="29182" y="35195"/>
                    <a:pt x="28932" y="34945"/>
                    <a:pt x="28932" y="34635"/>
                  </a:cubicBezTo>
                  <a:cubicBezTo>
                    <a:pt x="28944" y="34302"/>
                    <a:pt x="29182" y="34064"/>
                    <a:pt x="29504" y="34064"/>
                  </a:cubicBezTo>
                  <a:close/>
                  <a:moveTo>
                    <a:pt x="33230" y="34064"/>
                  </a:moveTo>
                  <a:cubicBezTo>
                    <a:pt x="33528" y="34064"/>
                    <a:pt x="33802" y="34326"/>
                    <a:pt x="33802" y="34635"/>
                  </a:cubicBezTo>
                  <a:cubicBezTo>
                    <a:pt x="33802" y="34933"/>
                    <a:pt x="33552" y="35195"/>
                    <a:pt x="33230" y="35195"/>
                  </a:cubicBezTo>
                  <a:cubicBezTo>
                    <a:pt x="32921" y="35195"/>
                    <a:pt x="32671" y="34945"/>
                    <a:pt x="32671" y="34635"/>
                  </a:cubicBezTo>
                  <a:cubicBezTo>
                    <a:pt x="32671" y="34302"/>
                    <a:pt x="32921" y="34064"/>
                    <a:pt x="33230" y="34064"/>
                  </a:cubicBezTo>
                  <a:close/>
                  <a:moveTo>
                    <a:pt x="36957" y="34064"/>
                  </a:moveTo>
                  <a:cubicBezTo>
                    <a:pt x="37255" y="34064"/>
                    <a:pt x="37517" y="34326"/>
                    <a:pt x="37517" y="34635"/>
                  </a:cubicBezTo>
                  <a:cubicBezTo>
                    <a:pt x="37517" y="34933"/>
                    <a:pt x="37267" y="35195"/>
                    <a:pt x="36957" y="35195"/>
                  </a:cubicBezTo>
                  <a:cubicBezTo>
                    <a:pt x="36648" y="35195"/>
                    <a:pt x="36386" y="34945"/>
                    <a:pt x="36386" y="34635"/>
                  </a:cubicBezTo>
                  <a:cubicBezTo>
                    <a:pt x="36409" y="34302"/>
                    <a:pt x="36648" y="34064"/>
                    <a:pt x="36957" y="34064"/>
                  </a:cubicBezTo>
                  <a:close/>
                  <a:moveTo>
                    <a:pt x="40672" y="34064"/>
                  </a:moveTo>
                  <a:cubicBezTo>
                    <a:pt x="40970" y="34064"/>
                    <a:pt x="41243" y="34326"/>
                    <a:pt x="41243" y="34635"/>
                  </a:cubicBezTo>
                  <a:cubicBezTo>
                    <a:pt x="41243" y="34933"/>
                    <a:pt x="40993" y="35195"/>
                    <a:pt x="40672" y="35195"/>
                  </a:cubicBezTo>
                  <a:cubicBezTo>
                    <a:pt x="40374" y="35195"/>
                    <a:pt x="40112" y="34945"/>
                    <a:pt x="40112" y="34635"/>
                  </a:cubicBezTo>
                  <a:cubicBezTo>
                    <a:pt x="40124" y="34302"/>
                    <a:pt x="40362" y="34064"/>
                    <a:pt x="40672" y="34064"/>
                  </a:cubicBezTo>
                  <a:close/>
                  <a:moveTo>
                    <a:pt x="44410" y="34064"/>
                  </a:moveTo>
                  <a:cubicBezTo>
                    <a:pt x="44708" y="34064"/>
                    <a:pt x="44982" y="34326"/>
                    <a:pt x="44982" y="34635"/>
                  </a:cubicBezTo>
                  <a:cubicBezTo>
                    <a:pt x="44982" y="34933"/>
                    <a:pt x="44720" y="35195"/>
                    <a:pt x="44410" y="35195"/>
                  </a:cubicBezTo>
                  <a:cubicBezTo>
                    <a:pt x="44113" y="35195"/>
                    <a:pt x="43851" y="34945"/>
                    <a:pt x="43851" y="34635"/>
                  </a:cubicBezTo>
                  <a:cubicBezTo>
                    <a:pt x="43851" y="34302"/>
                    <a:pt x="44101" y="34064"/>
                    <a:pt x="44410" y="34064"/>
                  </a:cubicBezTo>
                  <a:close/>
                  <a:moveTo>
                    <a:pt x="48137" y="34064"/>
                  </a:moveTo>
                  <a:cubicBezTo>
                    <a:pt x="48435" y="34064"/>
                    <a:pt x="48697" y="34326"/>
                    <a:pt x="48697" y="34635"/>
                  </a:cubicBezTo>
                  <a:cubicBezTo>
                    <a:pt x="48697" y="34933"/>
                    <a:pt x="48447" y="35195"/>
                    <a:pt x="48137" y="35195"/>
                  </a:cubicBezTo>
                  <a:cubicBezTo>
                    <a:pt x="47839" y="35195"/>
                    <a:pt x="47566" y="34945"/>
                    <a:pt x="47566" y="34635"/>
                  </a:cubicBezTo>
                  <a:cubicBezTo>
                    <a:pt x="47578" y="34302"/>
                    <a:pt x="47839" y="34064"/>
                    <a:pt x="48137" y="34064"/>
                  </a:cubicBezTo>
                  <a:close/>
                  <a:moveTo>
                    <a:pt x="51864" y="34064"/>
                  </a:moveTo>
                  <a:cubicBezTo>
                    <a:pt x="52161" y="34064"/>
                    <a:pt x="52435" y="34326"/>
                    <a:pt x="52435" y="34635"/>
                  </a:cubicBezTo>
                  <a:cubicBezTo>
                    <a:pt x="52435" y="34933"/>
                    <a:pt x="52185" y="35195"/>
                    <a:pt x="51864" y="35195"/>
                  </a:cubicBezTo>
                  <a:cubicBezTo>
                    <a:pt x="51566" y="35195"/>
                    <a:pt x="51304" y="34945"/>
                    <a:pt x="51304" y="34635"/>
                  </a:cubicBezTo>
                  <a:cubicBezTo>
                    <a:pt x="51304" y="34302"/>
                    <a:pt x="51554" y="34064"/>
                    <a:pt x="51864" y="34064"/>
                  </a:cubicBezTo>
                  <a:close/>
                  <a:moveTo>
                    <a:pt x="55602" y="34064"/>
                  </a:moveTo>
                  <a:cubicBezTo>
                    <a:pt x="55900" y="34064"/>
                    <a:pt x="56174" y="34326"/>
                    <a:pt x="56174" y="34635"/>
                  </a:cubicBezTo>
                  <a:cubicBezTo>
                    <a:pt x="56174" y="34933"/>
                    <a:pt x="55912" y="35195"/>
                    <a:pt x="55602" y="35195"/>
                  </a:cubicBezTo>
                  <a:cubicBezTo>
                    <a:pt x="55293" y="35195"/>
                    <a:pt x="55043" y="34945"/>
                    <a:pt x="55043" y="34635"/>
                  </a:cubicBezTo>
                  <a:cubicBezTo>
                    <a:pt x="55043" y="34302"/>
                    <a:pt x="55293" y="34064"/>
                    <a:pt x="55602" y="34064"/>
                  </a:cubicBezTo>
                  <a:close/>
                  <a:moveTo>
                    <a:pt x="59329" y="34064"/>
                  </a:moveTo>
                  <a:cubicBezTo>
                    <a:pt x="59627" y="34064"/>
                    <a:pt x="59889" y="34326"/>
                    <a:pt x="59889" y="34635"/>
                  </a:cubicBezTo>
                  <a:cubicBezTo>
                    <a:pt x="59889" y="34933"/>
                    <a:pt x="59639" y="35195"/>
                    <a:pt x="59329" y="35195"/>
                  </a:cubicBezTo>
                  <a:cubicBezTo>
                    <a:pt x="59008" y="35195"/>
                    <a:pt x="58757" y="34945"/>
                    <a:pt x="58757" y="34635"/>
                  </a:cubicBezTo>
                  <a:cubicBezTo>
                    <a:pt x="58757" y="34302"/>
                    <a:pt x="59008" y="34064"/>
                    <a:pt x="59329" y="34064"/>
                  </a:cubicBezTo>
                  <a:close/>
                  <a:moveTo>
                    <a:pt x="63056" y="34064"/>
                  </a:moveTo>
                  <a:cubicBezTo>
                    <a:pt x="63353" y="34064"/>
                    <a:pt x="63627" y="34326"/>
                    <a:pt x="63627" y="34635"/>
                  </a:cubicBezTo>
                  <a:cubicBezTo>
                    <a:pt x="63627" y="34933"/>
                    <a:pt x="63377" y="35195"/>
                    <a:pt x="63056" y="35195"/>
                  </a:cubicBezTo>
                  <a:cubicBezTo>
                    <a:pt x="62746" y="35195"/>
                    <a:pt x="62496" y="34945"/>
                    <a:pt x="62496" y="34635"/>
                  </a:cubicBezTo>
                  <a:cubicBezTo>
                    <a:pt x="62496" y="34302"/>
                    <a:pt x="62746" y="34064"/>
                    <a:pt x="63056" y="34064"/>
                  </a:cubicBezTo>
                  <a:close/>
                  <a:moveTo>
                    <a:pt x="66782" y="34064"/>
                  </a:moveTo>
                  <a:cubicBezTo>
                    <a:pt x="67080" y="34064"/>
                    <a:pt x="67342" y="34326"/>
                    <a:pt x="67342" y="34635"/>
                  </a:cubicBezTo>
                  <a:cubicBezTo>
                    <a:pt x="67342" y="34933"/>
                    <a:pt x="67092" y="35195"/>
                    <a:pt x="66782" y="35195"/>
                  </a:cubicBezTo>
                  <a:cubicBezTo>
                    <a:pt x="66473" y="35195"/>
                    <a:pt x="66211" y="34945"/>
                    <a:pt x="66211" y="34635"/>
                  </a:cubicBezTo>
                  <a:cubicBezTo>
                    <a:pt x="66235" y="34302"/>
                    <a:pt x="66473" y="34064"/>
                    <a:pt x="66782" y="34064"/>
                  </a:cubicBezTo>
                  <a:close/>
                  <a:moveTo>
                    <a:pt x="70509" y="34064"/>
                  </a:moveTo>
                  <a:cubicBezTo>
                    <a:pt x="70807" y="34064"/>
                    <a:pt x="71080" y="34326"/>
                    <a:pt x="71080" y="34635"/>
                  </a:cubicBezTo>
                  <a:cubicBezTo>
                    <a:pt x="71080" y="34933"/>
                    <a:pt x="70830" y="35195"/>
                    <a:pt x="70509" y="35195"/>
                  </a:cubicBezTo>
                  <a:cubicBezTo>
                    <a:pt x="70199" y="35195"/>
                    <a:pt x="69949" y="34945"/>
                    <a:pt x="69949" y="34635"/>
                  </a:cubicBezTo>
                  <a:cubicBezTo>
                    <a:pt x="69949" y="34302"/>
                    <a:pt x="70199" y="34064"/>
                    <a:pt x="70509" y="34064"/>
                  </a:cubicBezTo>
                  <a:close/>
                  <a:moveTo>
                    <a:pt x="74236" y="34064"/>
                  </a:moveTo>
                  <a:cubicBezTo>
                    <a:pt x="74533" y="34064"/>
                    <a:pt x="74795" y="34326"/>
                    <a:pt x="74795" y="34635"/>
                  </a:cubicBezTo>
                  <a:cubicBezTo>
                    <a:pt x="74795" y="34933"/>
                    <a:pt x="74545" y="35195"/>
                    <a:pt x="74236" y="35195"/>
                  </a:cubicBezTo>
                  <a:cubicBezTo>
                    <a:pt x="73938" y="35195"/>
                    <a:pt x="73676" y="34945"/>
                    <a:pt x="73676" y="34635"/>
                  </a:cubicBezTo>
                  <a:cubicBezTo>
                    <a:pt x="73676" y="34302"/>
                    <a:pt x="73926" y="34064"/>
                    <a:pt x="74236" y="34064"/>
                  </a:cubicBezTo>
                  <a:close/>
                  <a:moveTo>
                    <a:pt x="77855" y="34064"/>
                  </a:moveTo>
                  <a:cubicBezTo>
                    <a:pt x="78153" y="34064"/>
                    <a:pt x="78415" y="34326"/>
                    <a:pt x="78415" y="34635"/>
                  </a:cubicBezTo>
                  <a:cubicBezTo>
                    <a:pt x="78415" y="34933"/>
                    <a:pt x="78165" y="35195"/>
                    <a:pt x="77855" y="35195"/>
                  </a:cubicBezTo>
                  <a:cubicBezTo>
                    <a:pt x="77546" y="35195"/>
                    <a:pt x="77284" y="34945"/>
                    <a:pt x="77284" y="34635"/>
                  </a:cubicBezTo>
                  <a:cubicBezTo>
                    <a:pt x="77284" y="34302"/>
                    <a:pt x="77546" y="34064"/>
                    <a:pt x="77855" y="34064"/>
                  </a:cubicBezTo>
                  <a:close/>
                  <a:moveTo>
                    <a:pt x="81570" y="34064"/>
                  </a:moveTo>
                  <a:cubicBezTo>
                    <a:pt x="81868" y="34064"/>
                    <a:pt x="82141" y="34326"/>
                    <a:pt x="82141" y="34635"/>
                  </a:cubicBezTo>
                  <a:cubicBezTo>
                    <a:pt x="82141" y="34933"/>
                    <a:pt x="81879" y="35195"/>
                    <a:pt x="81570" y="35195"/>
                  </a:cubicBezTo>
                  <a:cubicBezTo>
                    <a:pt x="81260" y="35195"/>
                    <a:pt x="81010" y="34945"/>
                    <a:pt x="81010" y="34635"/>
                  </a:cubicBezTo>
                  <a:cubicBezTo>
                    <a:pt x="81022" y="34302"/>
                    <a:pt x="81260" y="34064"/>
                    <a:pt x="81570" y="34064"/>
                  </a:cubicBezTo>
                  <a:close/>
                  <a:moveTo>
                    <a:pt x="85308" y="34064"/>
                  </a:moveTo>
                  <a:cubicBezTo>
                    <a:pt x="85606" y="34064"/>
                    <a:pt x="85880" y="34326"/>
                    <a:pt x="85880" y="34635"/>
                  </a:cubicBezTo>
                  <a:cubicBezTo>
                    <a:pt x="85880" y="34933"/>
                    <a:pt x="85618" y="35195"/>
                    <a:pt x="85308" y="35195"/>
                  </a:cubicBezTo>
                  <a:cubicBezTo>
                    <a:pt x="84999" y="35195"/>
                    <a:pt x="84749" y="34945"/>
                    <a:pt x="84749" y="34635"/>
                  </a:cubicBezTo>
                  <a:cubicBezTo>
                    <a:pt x="84749" y="34302"/>
                    <a:pt x="84999" y="34064"/>
                    <a:pt x="85308" y="34064"/>
                  </a:cubicBezTo>
                  <a:close/>
                  <a:moveTo>
                    <a:pt x="89035" y="34064"/>
                  </a:moveTo>
                  <a:cubicBezTo>
                    <a:pt x="89333" y="34064"/>
                    <a:pt x="89595" y="34326"/>
                    <a:pt x="89595" y="34635"/>
                  </a:cubicBezTo>
                  <a:cubicBezTo>
                    <a:pt x="89595" y="34933"/>
                    <a:pt x="89345" y="35195"/>
                    <a:pt x="89035" y="35195"/>
                  </a:cubicBezTo>
                  <a:cubicBezTo>
                    <a:pt x="88714" y="35195"/>
                    <a:pt x="88464" y="34945"/>
                    <a:pt x="88464" y="34635"/>
                  </a:cubicBezTo>
                  <a:cubicBezTo>
                    <a:pt x="88475" y="34302"/>
                    <a:pt x="88714" y="34064"/>
                    <a:pt x="89035" y="34064"/>
                  </a:cubicBezTo>
                  <a:close/>
                  <a:moveTo>
                    <a:pt x="92762" y="34064"/>
                  </a:moveTo>
                  <a:cubicBezTo>
                    <a:pt x="93059" y="34064"/>
                    <a:pt x="93333" y="34326"/>
                    <a:pt x="93333" y="34635"/>
                  </a:cubicBezTo>
                  <a:cubicBezTo>
                    <a:pt x="93333" y="34933"/>
                    <a:pt x="93071" y="35195"/>
                    <a:pt x="92762" y="35195"/>
                  </a:cubicBezTo>
                  <a:cubicBezTo>
                    <a:pt x="92452" y="35195"/>
                    <a:pt x="92202" y="34945"/>
                    <a:pt x="92202" y="34635"/>
                  </a:cubicBezTo>
                  <a:cubicBezTo>
                    <a:pt x="92202" y="34302"/>
                    <a:pt x="92452" y="34064"/>
                    <a:pt x="92762" y="34064"/>
                  </a:cubicBezTo>
                  <a:close/>
                  <a:moveTo>
                    <a:pt x="96488" y="34064"/>
                  </a:moveTo>
                  <a:cubicBezTo>
                    <a:pt x="96786" y="34064"/>
                    <a:pt x="97048" y="34326"/>
                    <a:pt x="97048" y="34635"/>
                  </a:cubicBezTo>
                  <a:cubicBezTo>
                    <a:pt x="97048" y="34933"/>
                    <a:pt x="96798" y="35195"/>
                    <a:pt x="96488" y="35195"/>
                  </a:cubicBezTo>
                  <a:cubicBezTo>
                    <a:pt x="96191" y="35195"/>
                    <a:pt x="95917" y="34945"/>
                    <a:pt x="95917" y="34635"/>
                  </a:cubicBezTo>
                  <a:cubicBezTo>
                    <a:pt x="95917" y="34302"/>
                    <a:pt x="96179" y="34064"/>
                    <a:pt x="96488" y="34064"/>
                  </a:cubicBezTo>
                  <a:close/>
                  <a:moveTo>
                    <a:pt x="100203" y="34064"/>
                  </a:moveTo>
                  <a:cubicBezTo>
                    <a:pt x="100501" y="34064"/>
                    <a:pt x="100775" y="34326"/>
                    <a:pt x="100775" y="34635"/>
                  </a:cubicBezTo>
                  <a:cubicBezTo>
                    <a:pt x="100775" y="34933"/>
                    <a:pt x="100513" y="35195"/>
                    <a:pt x="100203" y="35195"/>
                  </a:cubicBezTo>
                  <a:cubicBezTo>
                    <a:pt x="99905" y="35195"/>
                    <a:pt x="99644" y="34945"/>
                    <a:pt x="99644" y="34635"/>
                  </a:cubicBezTo>
                  <a:cubicBezTo>
                    <a:pt x="99655" y="34302"/>
                    <a:pt x="99894" y="34064"/>
                    <a:pt x="100203" y="34064"/>
                  </a:cubicBezTo>
                  <a:close/>
                  <a:moveTo>
                    <a:pt x="103942" y="34064"/>
                  </a:moveTo>
                  <a:cubicBezTo>
                    <a:pt x="104239" y="34064"/>
                    <a:pt x="104513" y="34326"/>
                    <a:pt x="104513" y="34635"/>
                  </a:cubicBezTo>
                  <a:cubicBezTo>
                    <a:pt x="104513" y="34933"/>
                    <a:pt x="104251" y="35195"/>
                    <a:pt x="103942" y="35195"/>
                  </a:cubicBezTo>
                  <a:cubicBezTo>
                    <a:pt x="103644" y="35195"/>
                    <a:pt x="103382" y="34945"/>
                    <a:pt x="103382" y="34635"/>
                  </a:cubicBezTo>
                  <a:cubicBezTo>
                    <a:pt x="103382" y="34302"/>
                    <a:pt x="103632" y="34064"/>
                    <a:pt x="103942" y="34064"/>
                  </a:cubicBezTo>
                  <a:close/>
                  <a:moveTo>
                    <a:pt x="107668" y="34064"/>
                  </a:moveTo>
                  <a:cubicBezTo>
                    <a:pt x="107966" y="34064"/>
                    <a:pt x="108228" y="34326"/>
                    <a:pt x="108228" y="34635"/>
                  </a:cubicBezTo>
                  <a:cubicBezTo>
                    <a:pt x="108228" y="34933"/>
                    <a:pt x="107978" y="35195"/>
                    <a:pt x="107668" y="35195"/>
                  </a:cubicBezTo>
                  <a:cubicBezTo>
                    <a:pt x="107371" y="35195"/>
                    <a:pt x="107097" y="34945"/>
                    <a:pt x="107097" y="34635"/>
                  </a:cubicBezTo>
                  <a:cubicBezTo>
                    <a:pt x="107109" y="34302"/>
                    <a:pt x="107347" y="34064"/>
                    <a:pt x="107668" y="34064"/>
                  </a:cubicBezTo>
                  <a:close/>
                  <a:moveTo>
                    <a:pt x="111395" y="34064"/>
                  </a:moveTo>
                  <a:cubicBezTo>
                    <a:pt x="111693" y="34064"/>
                    <a:pt x="111967" y="34326"/>
                    <a:pt x="111967" y="34635"/>
                  </a:cubicBezTo>
                  <a:cubicBezTo>
                    <a:pt x="111967" y="34933"/>
                    <a:pt x="111705" y="35195"/>
                    <a:pt x="111395" y="35195"/>
                  </a:cubicBezTo>
                  <a:cubicBezTo>
                    <a:pt x="111085" y="35195"/>
                    <a:pt x="110835" y="34945"/>
                    <a:pt x="110835" y="34635"/>
                  </a:cubicBezTo>
                  <a:cubicBezTo>
                    <a:pt x="110835" y="34302"/>
                    <a:pt x="111085" y="34064"/>
                    <a:pt x="111395" y="34064"/>
                  </a:cubicBezTo>
                  <a:close/>
                  <a:moveTo>
                    <a:pt x="115122" y="34064"/>
                  </a:moveTo>
                  <a:cubicBezTo>
                    <a:pt x="115419" y="34064"/>
                    <a:pt x="115681" y="34326"/>
                    <a:pt x="115681" y="34635"/>
                  </a:cubicBezTo>
                  <a:cubicBezTo>
                    <a:pt x="115681" y="34933"/>
                    <a:pt x="115431" y="35195"/>
                    <a:pt x="115122" y="35195"/>
                  </a:cubicBezTo>
                  <a:cubicBezTo>
                    <a:pt x="114812" y="35195"/>
                    <a:pt x="114550" y="34945"/>
                    <a:pt x="114550" y="34635"/>
                  </a:cubicBezTo>
                  <a:cubicBezTo>
                    <a:pt x="114574" y="34302"/>
                    <a:pt x="114812" y="34064"/>
                    <a:pt x="115122" y="34064"/>
                  </a:cubicBezTo>
                  <a:close/>
                  <a:moveTo>
                    <a:pt x="118860" y="34064"/>
                  </a:moveTo>
                  <a:cubicBezTo>
                    <a:pt x="119158" y="34064"/>
                    <a:pt x="119420" y="34326"/>
                    <a:pt x="119420" y="34635"/>
                  </a:cubicBezTo>
                  <a:cubicBezTo>
                    <a:pt x="119420" y="34933"/>
                    <a:pt x="119170" y="35195"/>
                    <a:pt x="118860" y="35195"/>
                  </a:cubicBezTo>
                  <a:cubicBezTo>
                    <a:pt x="118539" y="35195"/>
                    <a:pt x="118289" y="34945"/>
                    <a:pt x="118289" y="34635"/>
                  </a:cubicBezTo>
                  <a:cubicBezTo>
                    <a:pt x="118289" y="34302"/>
                    <a:pt x="118539" y="34064"/>
                    <a:pt x="118860" y="34064"/>
                  </a:cubicBezTo>
                  <a:close/>
                  <a:moveTo>
                    <a:pt x="122575" y="34064"/>
                  </a:moveTo>
                  <a:cubicBezTo>
                    <a:pt x="122873" y="34064"/>
                    <a:pt x="123146" y="34326"/>
                    <a:pt x="123146" y="34635"/>
                  </a:cubicBezTo>
                  <a:cubicBezTo>
                    <a:pt x="123146" y="34933"/>
                    <a:pt x="122885" y="35195"/>
                    <a:pt x="122575" y="35195"/>
                  </a:cubicBezTo>
                  <a:cubicBezTo>
                    <a:pt x="122265" y="35195"/>
                    <a:pt x="122015" y="34945"/>
                    <a:pt x="122015" y="34635"/>
                  </a:cubicBezTo>
                  <a:cubicBezTo>
                    <a:pt x="122027" y="34302"/>
                    <a:pt x="122277" y="34064"/>
                    <a:pt x="122575" y="34064"/>
                  </a:cubicBezTo>
                  <a:close/>
                  <a:moveTo>
                    <a:pt x="126314" y="34064"/>
                  </a:moveTo>
                  <a:cubicBezTo>
                    <a:pt x="126611" y="34064"/>
                    <a:pt x="126873" y="34326"/>
                    <a:pt x="126873" y="34635"/>
                  </a:cubicBezTo>
                  <a:cubicBezTo>
                    <a:pt x="126873" y="34933"/>
                    <a:pt x="126623" y="35195"/>
                    <a:pt x="126314" y="35195"/>
                  </a:cubicBezTo>
                  <a:cubicBezTo>
                    <a:pt x="126004" y="35195"/>
                    <a:pt x="125742" y="34945"/>
                    <a:pt x="125742" y="34635"/>
                  </a:cubicBezTo>
                  <a:cubicBezTo>
                    <a:pt x="125742" y="34302"/>
                    <a:pt x="126004" y="34064"/>
                    <a:pt x="126314" y="34064"/>
                  </a:cubicBezTo>
                  <a:close/>
                  <a:moveTo>
                    <a:pt x="130028" y="34064"/>
                  </a:moveTo>
                  <a:cubicBezTo>
                    <a:pt x="130326" y="34064"/>
                    <a:pt x="130600" y="34326"/>
                    <a:pt x="130600" y="34635"/>
                  </a:cubicBezTo>
                  <a:cubicBezTo>
                    <a:pt x="130600" y="34933"/>
                    <a:pt x="130350" y="35195"/>
                    <a:pt x="130028" y="35195"/>
                  </a:cubicBezTo>
                  <a:cubicBezTo>
                    <a:pt x="129731" y="35195"/>
                    <a:pt x="129469" y="34945"/>
                    <a:pt x="129469" y="34635"/>
                  </a:cubicBezTo>
                  <a:cubicBezTo>
                    <a:pt x="129469" y="34302"/>
                    <a:pt x="129719" y="34064"/>
                    <a:pt x="130028" y="34064"/>
                  </a:cubicBezTo>
                  <a:close/>
                  <a:moveTo>
                    <a:pt x="133767" y="34064"/>
                  </a:moveTo>
                  <a:cubicBezTo>
                    <a:pt x="134065" y="34064"/>
                    <a:pt x="134326" y="34326"/>
                    <a:pt x="134326" y="34635"/>
                  </a:cubicBezTo>
                  <a:cubicBezTo>
                    <a:pt x="134326" y="34933"/>
                    <a:pt x="134076" y="35195"/>
                    <a:pt x="133767" y="35195"/>
                  </a:cubicBezTo>
                  <a:cubicBezTo>
                    <a:pt x="133469" y="35195"/>
                    <a:pt x="133207" y="34945"/>
                    <a:pt x="133207" y="34635"/>
                  </a:cubicBezTo>
                  <a:cubicBezTo>
                    <a:pt x="133207" y="34302"/>
                    <a:pt x="133457" y="34064"/>
                    <a:pt x="133767" y="34064"/>
                  </a:cubicBezTo>
                  <a:close/>
                  <a:moveTo>
                    <a:pt x="137494" y="34064"/>
                  </a:moveTo>
                  <a:cubicBezTo>
                    <a:pt x="137791" y="34064"/>
                    <a:pt x="138053" y="34326"/>
                    <a:pt x="138053" y="34635"/>
                  </a:cubicBezTo>
                  <a:cubicBezTo>
                    <a:pt x="138053" y="34933"/>
                    <a:pt x="137803" y="35195"/>
                    <a:pt x="137494" y="35195"/>
                  </a:cubicBezTo>
                  <a:cubicBezTo>
                    <a:pt x="137196" y="35195"/>
                    <a:pt x="136922" y="34945"/>
                    <a:pt x="136922" y="34635"/>
                  </a:cubicBezTo>
                  <a:cubicBezTo>
                    <a:pt x="136934" y="34302"/>
                    <a:pt x="137172" y="34064"/>
                    <a:pt x="137494" y="34064"/>
                  </a:cubicBezTo>
                  <a:close/>
                  <a:moveTo>
                    <a:pt x="141220" y="34064"/>
                  </a:moveTo>
                  <a:cubicBezTo>
                    <a:pt x="141518" y="34064"/>
                    <a:pt x="141792" y="34326"/>
                    <a:pt x="141792" y="34635"/>
                  </a:cubicBezTo>
                  <a:cubicBezTo>
                    <a:pt x="141792" y="34933"/>
                    <a:pt x="141530" y="35195"/>
                    <a:pt x="141220" y="35195"/>
                  </a:cubicBezTo>
                  <a:cubicBezTo>
                    <a:pt x="140911" y="35195"/>
                    <a:pt x="140661" y="34945"/>
                    <a:pt x="140661" y="34635"/>
                  </a:cubicBezTo>
                  <a:cubicBezTo>
                    <a:pt x="140661" y="34302"/>
                    <a:pt x="140911" y="34064"/>
                    <a:pt x="141220" y="34064"/>
                  </a:cubicBezTo>
                  <a:close/>
                  <a:moveTo>
                    <a:pt x="1548" y="35933"/>
                  </a:moveTo>
                  <a:cubicBezTo>
                    <a:pt x="1846" y="35933"/>
                    <a:pt x="2119" y="36183"/>
                    <a:pt x="2119" y="36493"/>
                  </a:cubicBezTo>
                  <a:cubicBezTo>
                    <a:pt x="2119" y="36790"/>
                    <a:pt x="1858" y="37064"/>
                    <a:pt x="1548" y="37064"/>
                  </a:cubicBezTo>
                  <a:cubicBezTo>
                    <a:pt x="1238" y="37064"/>
                    <a:pt x="988" y="36802"/>
                    <a:pt x="988" y="36493"/>
                  </a:cubicBezTo>
                  <a:cubicBezTo>
                    <a:pt x="988" y="36183"/>
                    <a:pt x="1238" y="35933"/>
                    <a:pt x="1548" y="35933"/>
                  </a:cubicBezTo>
                  <a:close/>
                  <a:moveTo>
                    <a:pt x="5287" y="35933"/>
                  </a:moveTo>
                  <a:cubicBezTo>
                    <a:pt x="5596" y="35933"/>
                    <a:pt x="5846" y="36183"/>
                    <a:pt x="5846" y="36493"/>
                  </a:cubicBezTo>
                  <a:cubicBezTo>
                    <a:pt x="5846" y="36802"/>
                    <a:pt x="5596" y="37064"/>
                    <a:pt x="5287" y="37064"/>
                  </a:cubicBezTo>
                  <a:cubicBezTo>
                    <a:pt x="4977" y="37064"/>
                    <a:pt x="4715" y="36802"/>
                    <a:pt x="4715" y="36493"/>
                  </a:cubicBezTo>
                  <a:cubicBezTo>
                    <a:pt x="4715" y="36183"/>
                    <a:pt x="4977" y="35933"/>
                    <a:pt x="5287" y="35933"/>
                  </a:cubicBezTo>
                  <a:close/>
                  <a:moveTo>
                    <a:pt x="9001" y="35933"/>
                  </a:moveTo>
                  <a:cubicBezTo>
                    <a:pt x="9299" y="35933"/>
                    <a:pt x="9573" y="36183"/>
                    <a:pt x="9573" y="36493"/>
                  </a:cubicBezTo>
                  <a:cubicBezTo>
                    <a:pt x="9573" y="36790"/>
                    <a:pt x="9323" y="37064"/>
                    <a:pt x="9001" y="37064"/>
                  </a:cubicBezTo>
                  <a:cubicBezTo>
                    <a:pt x="8704" y="37064"/>
                    <a:pt x="8442" y="36802"/>
                    <a:pt x="8442" y="36493"/>
                  </a:cubicBezTo>
                  <a:cubicBezTo>
                    <a:pt x="8442" y="36183"/>
                    <a:pt x="8692" y="35933"/>
                    <a:pt x="9001" y="35933"/>
                  </a:cubicBezTo>
                  <a:close/>
                  <a:moveTo>
                    <a:pt x="12728" y="35933"/>
                  </a:moveTo>
                  <a:cubicBezTo>
                    <a:pt x="13037" y="35933"/>
                    <a:pt x="13288" y="36183"/>
                    <a:pt x="13288" y="36493"/>
                  </a:cubicBezTo>
                  <a:cubicBezTo>
                    <a:pt x="13288" y="36802"/>
                    <a:pt x="13037" y="37064"/>
                    <a:pt x="12728" y="37064"/>
                  </a:cubicBezTo>
                  <a:cubicBezTo>
                    <a:pt x="12418" y="37064"/>
                    <a:pt x="12156" y="36802"/>
                    <a:pt x="12156" y="36493"/>
                  </a:cubicBezTo>
                  <a:cubicBezTo>
                    <a:pt x="12180" y="36183"/>
                    <a:pt x="12418" y="35933"/>
                    <a:pt x="12728" y="35933"/>
                  </a:cubicBezTo>
                  <a:close/>
                  <a:moveTo>
                    <a:pt x="16466" y="35933"/>
                  </a:moveTo>
                  <a:cubicBezTo>
                    <a:pt x="16764" y="35933"/>
                    <a:pt x="17026" y="36183"/>
                    <a:pt x="17026" y="36493"/>
                  </a:cubicBezTo>
                  <a:cubicBezTo>
                    <a:pt x="17026" y="36790"/>
                    <a:pt x="16776" y="37064"/>
                    <a:pt x="16466" y="37064"/>
                  </a:cubicBezTo>
                  <a:cubicBezTo>
                    <a:pt x="16169" y="37064"/>
                    <a:pt x="15895" y="36802"/>
                    <a:pt x="15895" y="36493"/>
                  </a:cubicBezTo>
                  <a:cubicBezTo>
                    <a:pt x="15895" y="36183"/>
                    <a:pt x="16145" y="35933"/>
                    <a:pt x="16466" y="35933"/>
                  </a:cubicBezTo>
                  <a:close/>
                  <a:moveTo>
                    <a:pt x="20181" y="35933"/>
                  </a:moveTo>
                  <a:cubicBezTo>
                    <a:pt x="20491" y="35933"/>
                    <a:pt x="20753" y="36183"/>
                    <a:pt x="20753" y="36493"/>
                  </a:cubicBezTo>
                  <a:cubicBezTo>
                    <a:pt x="20753" y="36802"/>
                    <a:pt x="20491" y="37064"/>
                    <a:pt x="20181" y="37064"/>
                  </a:cubicBezTo>
                  <a:cubicBezTo>
                    <a:pt x="19872" y="37064"/>
                    <a:pt x="19622" y="36802"/>
                    <a:pt x="19622" y="36493"/>
                  </a:cubicBezTo>
                  <a:cubicBezTo>
                    <a:pt x="19634" y="36183"/>
                    <a:pt x="19872" y="35933"/>
                    <a:pt x="20181" y="35933"/>
                  </a:cubicBezTo>
                  <a:close/>
                  <a:moveTo>
                    <a:pt x="23920" y="35933"/>
                  </a:moveTo>
                  <a:cubicBezTo>
                    <a:pt x="24217" y="35933"/>
                    <a:pt x="24479" y="36183"/>
                    <a:pt x="24479" y="36493"/>
                  </a:cubicBezTo>
                  <a:cubicBezTo>
                    <a:pt x="24479" y="36790"/>
                    <a:pt x="24229" y="37064"/>
                    <a:pt x="23920" y="37064"/>
                  </a:cubicBezTo>
                  <a:cubicBezTo>
                    <a:pt x="23610" y="37064"/>
                    <a:pt x="23348" y="36802"/>
                    <a:pt x="23348" y="36493"/>
                  </a:cubicBezTo>
                  <a:cubicBezTo>
                    <a:pt x="23348" y="36183"/>
                    <a:pt x="23610" y="35933"/>
                    <a:pt x="23920" y="35933"/>
                  </a:cubicBezTo>
                  <a:close/>
                  <a:moveTo>
                    <a:pt x="27635" y="35933"/>
                  </a:moveTo>
                  <a:cubicBezTo>
                    <a:pt x="27956" y="35933"/>
                    <a:pt x="28206" y="36183"/>
                    <a:pt x="28206" y="36493"/>
                  </a:cubicBezTo>
                  <a:cubicBezTo>
                    <a:pt x="28206" y="36802"/>
                    <a:pt x="27956" y="37064"/>
                    <a:pt x="27635" y="37064"/>
                  </a:cubicBezTo>
                  <a:cubicBezTo>
                    <a:pt x="27325" y="37064"/>
                    <a:pt x="27075" y="36802"/>
                    <a:pt x="27075" y="36493"/>
                  </a:cubicBezTo>
                  <a:cubicBezTo>
                    <a:pt x="27087" y="36183"/>
                    <a:pt x="27325" y="35933"/>
                    <a:pt x="27635" y="35933"/>
                  </a:cubicBezTo>
                  <a:close/>
                  <a:moveTo>
                    <a:pt x="31373" y="35933"/>
                  </a:moveTo>
                  <a:cubicBezTo>
                    <a:pt x="31671" y="35933"/>
                    <a:pt x="31945" y="36183"/>
                    <a:pt x="31945" y="36493"/>
                  </a:cubicBezTo>
                  <a:cubicBezTo>
                    <a:pt x="31945" y="36790"/>
                    <a:pt x="31683" y="37064"/>
                    <a:pt x="31373" y="37064"/>
                  </a:cubicBezTo>
                  <a:cubicBezTo>
                    <a:pt x="31064" y="37064"/>
                    <a:pt x="30814" y="36802"/>
                    <a:pt x="30814" y="36493"/>
                  </a:cubicBezTo>
                  <a:cubicBezTo>
                    <a:pt x="30814" y="36183"/>
                    <a:pt x="31064" y="35933"/>
                    <a:pt x="31373" y="35933"/>
                  </a:cubicBezTo>
                  <a:close/>
                  <a:moveTo>
                    <a:pt x="35100" y="35933"/>
                  </a:moveTo>
                  <a:cubicBezTo>
                    <a:pt x="35409" y="35933"/>
                    <a:pt x="35659" y="36183"/>
                    <a:pt x="35659" y="36493"/>
                  </a:cubicBezTo>
                  <a:cubicBezTo>
                    <a:pt x="35659" y="36802"/>
                    <a:pt x="35409" y="37064"/>
                    <a:pt x="35100" y="37064"/>
                  </a:cubicBezTo>
                  <a:cubicBezTo>
                    <a:pt x="34778" y="37064"/>
                    <a:pt x="34528" y="36802"/>
                    <a:pt x="34528" y="36493"/>
                  </a:cubicBezTo>
                  <a:cubicBezTo>
                    <a:pt x="34540" y="36183"/>
                    <a:pt x="34778" y="35933"/>
                    <a:pt x="35100" y="35933"/>
                  </a:cubicBezTo>
                  <a:close/>
                  <a:moveTo>
                    <a:pt x="38815" y="35933"/>
                  </a:moveTo>
                  <a:cubicBezTo>
                    <a:pt x="39112" y="35933"/>
                    <a:pt x="39386" y="36183"/>
                    <a:pt x="39386" y="36493"/>
                  </a:cubicBezTo>
                  <a:cubicBezTo>
                    <a:pt x="39386" y="36790"/>
                    <a:pt x="39124" y="37064"/>
                    <a:pt x="38815" y="37064"/>
                  </a:cubicBezTo>
                  <a:cubicBezTo>
                    <a:pt x="38517" y="37064"/>
                    <a:pt x="38255" y="36802"/>
                    <a:pt x="38255" y="36493"/>
                  </a:cubicBezTo>
                  <a:cubicBezTo>
                    <a:pt x="38267" y="36183"/>
                    <a:pt x="38505" y="35933"/>
                    <a:pt x="38815" y="35933"/>
                  </a:cubicBezTo>
                  <a:close/>
                  <a:moveTo>
                    <a:pt x="42553" y="35933"/>
                  </a:moveTo>
                  <a:cubicBezTo>
                    <a:pt x="42863" y="35933"/>
                    <a:pt x="43113" y="36183"/>
                    <a:pt x="43113" y="36493"/>
                  </a:cubicBezTo>
                  <a:cubicBezTo>
                    <a:pt x="43113" y="36802"/>
                    <a:pt x="42863" y="37064"/>
                    <a:pt x="42553" y="37064"/>
                  </a:cubicBezTo>
                  <a:cubicBezTo>
                    <a:pt x="42232" y="37064"/>
                    <a:pt x="41982" y="36802"/>
                    <a:pt x="41982" y="36493"/>
                  </a:cubicBezTo>
                  <a:cubicBezTo>
                    <a:pt x="41982" y="36183"/>
                    <a:pt x="42244" y="35933"/>
                    <a:pt x="42553" y="35933"/>
                  </a:cubicBezTo>
                  <a:close/>
                  <a:moveTo>
                    <a:pt x="46268" y="35933"/>
                  </a:moveTo>
                  <a:cubicBezTo>
                    <a:pt x="46565" y="35933"/>
                    <a:pt x="46839" y="36183"/>
                    <a:pt x="46839" y="36493"/>
                  </a:cubicBezTo>
                  <a:cubicBezTo>
                    <a:pt x="46839" y="36790"/>
                    <a:pt x="46589" y="37064"/>
                    <a:pt x="46268" y="37064"/>
                  </a:cubicBezTo>
                  <a:cubicBezTo>
                    <a:pt x="45970" y="37064"/>
                    <a:pt x="45708" y="36802"/>
                    <a:pt x="45708" y="36493"/>
                  </a:cubicBezTo>
                  <a:cubicBezTo>
                    <a:pt x="45720" y="36183"/>
                    <a:pt x="45958" y="35933"/>
                    <a:pt x="46268" y="35933"/>
                  </a:cubicBezTo>
                  <a:close/>
                  <a:moveTo>
                    <a:pt x="50006" y="35933"/>
                  </a:moveTo>
                  <a:cubicBezTo>
                    <a:pt x="50316" y="35933"/>
                    <a:pt x="50578" y="36183"/>
                    <a:pt x="50578" y="36493"/>
                  </a:cubicBezTo>
                  <a:cubicBezTo>
                    <a:pt x="50578" y="36802"/>
                    <a:pt x="50316" y="37064"/>
                    <a:pt x="50006" y="37064"/>
                  </a:cubicBezTo>
                  <a:cubicBezTo>
                    <a:pt x="49697" y="37064"/>
                    <a:pt x="49447" y="36802"/>
                    <a:pt x="49447" y="36493"/>
                  </a:cubicBezTo>
                  <a:cubicBezTo>
                    <a:pt x="49447" y="36183"/>
                    <a:pt x="49697" y="35933"/>
                    <a:pt x="50006" y="35933"/>
                  </a:cubicBezTo>
                  <a:close/>
                  <a:moveTo>
                    <a:pt x="53733" y="35933"/>
                  </a:moveTo>
                  <a:cubicBezTo>
                    <a:pt x="54031" y="35933"/>
                    <a:pt x="54293" y="36183"/>
                    <a:pt x="54293" y="36493"/>
                  </a:cubicBezTo>
                  <a:cubicBezTo>
                    <a:pt x="54293" y="36790"/>
                    <a:pt x="54043" y="37064"/>
                    <a:pt x="53733" y="37064"/>
                  </a:cubicBezTo>
                  <a:cubicBezTo>
                    <a:pt x="53412" y="37064"/>
                    <a:pt x="53162" y="36802"/>
                    <a:pt x="53162" y="36493"/>
                  </a:cubicBezTo>
                  <a:cubicBezTo>
                    <a:pt x="53173" y="36183"/>
                    <a:pt x="53412" y="35933"/>
                    <a:pt x="53733" y="35933"/>
                  </a:cubicBezTo>
                  <a:close/>
                  <a:moveTo>
                    <a:pt x="57460" y="35933"/>
                  </a:moveTo>
                  <a:cubicBezTo>
                    <a:pt x="57781" y="35933"/>
                    <a:pt x="58031" y="36183"/>
                    <a:pt x="58031" y="36493"/>
                  </a:cubicBezTo>
                  <a:cubicBezTo>
                    <a:pt x="58031" y="36802"/>
                    <a:pt x="57781" y="37064"/>
                    <a:pt x="57460" y="37064"/>
                  </a:cubicBezTo>
                  <a:cubicBezTo>
                    <a:pt x="57150" y="37064"/>
                    <a:pt x="56900" y="36802"/>
                    <a:pt x="56900" y="36493"/>
                  </a:cubicBezTo>
                  <a:cubicBezTo>
                    <a:pt x="56900" y="36183"/>
                    <a:pt x="57150" y="35933"/>
                    <a:pt x="57460" y="35933"/>
                  </a:cubicBezTo>
                  <a:close/>
                  <a:moveTo>
                    <a:pt x="61186" y="35933"/>
                  </a:moveTo>
                  <a:cubicBezTo>
                    <a:pt x="61484" y="35933"/>
                    <a:pt x="61746" y="36183"/>
                    <a:pt x="61746" y="36493"/>
                  </a:cubicBezTo>
                  <a:cubicBezTo>
                    <a:pt x="61746" y="36790"/>
                    <a:pt x="61496" y="37064"/>
                    <a:pt x="61186" y="37064"/>
                  </a:cubicBezTo>
                  <a:cubicBezTo>
                    <a:pt x="60877" y="37064"/>
                    <a:pt x="60615" y="36802"/>
                    <a:pt x="60615" y="36493"/>
                  </a:cubicBezTo>
                  <a:cubicBezTo>
                    <a:pt x="60639" y="36183"/>
                    <a:pt x="60877" y="35933"/>
                    <a:pt x="61186" y="35933"/>
                  </a:cubicBezTo>
                  <a:close/>
                  <a:moveTo>
                    <a:pt x="64925" y="35933"/>
                  </a:moveTo>
                  <a:cubicBezTo>
                    <a:pt x="65234" y="35933"/>
                    <a:pt x="65485" y="36183"/>
                    <a:pt x="65485" y="36493"/>
                  </a:cubicBezTo>
                  <a:cubicBezTo>
                    <a:pt x="65485" y="36802"/>
                    <a:pt x="65234" y="37064"/>
                    <a:pt x="64925" y="37064"/>
                  </a:cubicBezTo>
                  <a:cubicBezTo>
                    <a:pt x="64603" y="37064"/>
                    <a:pt x="64353" y="36802"/>
                    <a:pt x="64353" y="36493"/>
                  </a:cubicBezTo>
                  <a:cubicBezTo>
                    <a:pt x="64353" y="36183"/>
                    <a:pt x="64603" y="35933"/>
                    <a:pt x="64925" y="35933"/>
                  </a:cubicBezTo>
                  <a:close/>
                  <a:moveTo>
                    <a:pt x="68640" y="35933"/>
                  </a:moveTo>
                  <a:cubicBezTo>
                    <a:pt x="68937" y="35933"/>
                    <a:pt x="69211" y="36183"/>
                    <a:pt x="69211" y="36493"/>
                  </a:cubicBezTo>
                  <a:cubicBezTo>
                    <a:pt x="69211" y="36790"/>
                    <a:pt x="68949" y="37064"/>
                    <a:pt x="68640" y="37064"/>
                  </a:cubicBezTo>
                  <a:cubicBezTo>
                    <a:pt x="68330" y="37064"/>
                    <a:pt x="68080" y="36802"/>
                    <a:pt x="68080" y="36493"/>
                  </a:cubicBezTo>
                  <a:cubicBezTo>
                    <a:pt x="68092" y="36183"/>
                    <a:pt x="68330" y="35933"/>
                    <a:pt x="68640" y="35933"/>
                  </a:cubicBezTo>
                  <a:close/>
                  <a:moveTo>
                    <a:pt x="72366" y="35933"/>
                  </a:moveTo>
                  <a:cubicBezTo>
                    <a:pt x="72676" y="35933"/>
                    <a:pt x="72926" y="36183"/>
                    <a:pt x="72926" y="36493"/>
                  </a:cubicBezTo>
                  <a:cubicBezTo>
                    <a:pt x="72926" y="36802"/>
                    <a:pt x="72676" y="37064"/>
                    <a:pt x="72366" y="37064"/>
                  </a:cubicBezTo>
                  <a:cubicBezTo>
                    <a:pt x="72045" y="37064"/>
                    <a:pt x="71795" y="36802"/>
                    <a:pt x="71795" y="36493"/>
                  </a:cubicBezTo>
                  <a:cubicBezTo>
                    <a:pt x="71807" y="36183"/>
                    <a:pt x="72069" y="35933"/>
                    <a:pt x="72366" y="35933"/>
                  </a:cubicBezTo>
                  <a:close/>
                  <a:moveTo>
                    <a:pt x="76093" y="35933"/>
                  </a:moveTo>
                  <a:cubicBezTo>
                    <a:pt x="76391" y="35933"/>
                    <a:pt x="76664" y="36183"/>
                    <a:pt x="76664" y="36493"/>
                  </a:cubicBezTo>
                  <a:cubicBezTo>
                    <a:pt x="76664" y="36790"/>
                    <a:pt x="76403" y="37064"/>
                    <a:pt x="76093" y="37064"/>
                  </a:cubicBezTo>
                  <a:cubicBezTo>
                    <a:pt x="75795" y="37064"/>
                    <a:pt x="75533" y="36802"/>
                    <a:pt x="75533" y="36493"/>
                  </a:cubicBezTo>
                  <a:cubicBezTo>
                    <a:pt x="75533" y="36183"/>
                    <a:pt x="75783" y="35933"/>
                    <a:pt x="76093" y="35933"/>
                  </a:cubicBezTo>
                  <a:close/>
                  <a:moveTo>
                    <a:pt x="79712" y="35933"/>
                  </a:moveTo>
                  <a:cubicBezTo>
                    <a:pt x="80010" y="35933"/>
                    <a:pt x="80284" y="36183"/>
                    <a:pt x="80284" y="36493"/>
                  </a:cubicBezTo>
                  <a:cubicBezTo>
                    <a:pt x="80284" y="36790"/>
                    <a:pt x="80022" y="37064"/>
                    <a:pt x="79712" y="37064"/>
                  </a:cubicBezTo>
                  <a:cubicBezTo>
                    <a:pt x="79403" y="37064"/>
                    <a:pt x="79153" y="36802"/>
                    <a:pt x="79153" y="36493"/>
                  </a:cubicBezTo>
                  <a:cubicBezTo>
                    <a:pt x="79165" y="36183"/>
                    <a:pt x="79403" y="35933"/>
                    <a:pt x="79712" y="35933"/>
                  </a:cubicBezTo>
                  <a:close/>
                  <a:moveTo>
                    <a:pt x="83451" y="35933"/>
                  </a:moveTo>
                  <a:cubicBezTo>
                    <a:pt x="83761" y="35933"/>
                    <a:pt x="84011" y="36183"/>
                    <a:pt x="84011" y="36493"/>
                  </a:cubicBezTo>
                  <a:cubicBezTo>
                    <a:pt x="84011" y="36802"/>
                    <a:pt x="83761" y="37064"/>
                    <a:pt x="83451" y="37064"/>
                  </a:cubicBezTo>
                  <a:cubicBezTo>
                    <a:pt x="83141" y="37064"/>
                    <a:pt x="82880" y="36802"/>
                    <a:pt x="82880" y="36493"/>
                  </a:cubicBezTo>
                  <a:cubicBezTo>
                    <a:pt x="82880" y="36183"/>
                    <a:pt x="83141" y="35933"/>
                    <a:pt x="83451" y="35933"/>
                  </a:cubicBezTo>
                  <a:close/>
                  <a:moveTo>
                    <a:pt x="87166" y="35933"/>
                  </a:moveTo>
                  <a:cubicBezTo>
                    <a:pt x="87463" y="35933"/>
                    <a:pt x="87737" y="36183"/>
                    <a:pt x="87737" y="36493"/>
                  </a:cubicBezTo>
                  <a:cubicBezTo>
                    <a:pt x="87737" y="36790"/>
                    <a:pt x="87475" y="37064"/>
                    <a:pt x="87166" y="37064"/>
                  </a:cubicBezTo>
                  <a:cubicBezTo>
                    <a:pt x="86856" y="37064"/>
                    <a:pt x="86606" y="36802"/>
                    <a:pt x="86606" y="36493"/>
                  </a:cubicBezTo>
                  <a:cubicBezTo>
                    <a:pt x="86618" y="36183"/>
                    <a:pt x="86856" y="35933"/>
                    <a:pt x="87166" y="35933"/>
                  </a:cubicBezTo>
                  <a:close/>
                  <a:moveTo>
                    <a:pt x="90904" y="35933"/>
                  </a:moveTo>
                  <a:cubicBezTo>
                    <a:pt x="91214" y="35933"/>
                    <a:pt x="91464" y="36183"/>
                    <a:pt x="91464" y="36493"/>
                  </a:cubicBezTo>
                  <a:cubicBezTo>
                    <a:pt x="91464" y="36802"/>
                    <a:pt x="91214" y="37064"/>
                    <a:pt x="90904" y="37064"/>
                  </a:cubicBezTo>
                  <a:cubicBezTo>
                    <a:pt x="90595" y="37064"/>
                    <a:pt x="90345" y="36802"/>
                    <a:pt x="90345" y="36493"/>
                  </a:cubicBezTo>
                  <a:cubicBezTo>
                    <a:pt x="90345" y="36183"/>
                    <a:pt x="90595" y="35933"/>
                    <a:pt x="90904" y="35933"/>
                  </a:cubicBezTo>
                  <a:close/>
                  <a:moveTo>
                    <a:pt x="94631" y="35933"/>
                  </a:moveTo>
                  <a:cubicBezTo>
                    <a:pt x="94929" y="35933"/>
                    <a:pt x="95191" y="36183"/>
                    <a:pt x="95191" y="36493"/>
                  </a:cubicBezTo>
                  <a:cubicBezTo>
                    <a:pt x="95191" y="36790"/>
                    <a:pt x="94941" y="37064"/>
                    <a:pt x="94631" y="37064"/>
                  </a:cubicBezTo>
                  <a:cubicBezTo>
                    <a:pt x="94310" y="37064"/>
                    <a:pt x="94060" y="36802"/>
                    <a:pt x="94060" y="36493"/>
                  </a:cubicBezTo>
                  <a:cubicBezTo>
                    <a:pt x="94071" y="36183"/>
                    <a:pt x="94310" y="35933"/>
                    <a:pt x="94631" y="35933"/>
                  </a:cubicBezTo>
                  <a:close/>
                  <a:moveTo>
                    <a:pt x="98346" y="35933"/>
                  </a:moveTo>
                  <a:cubicBezTo>
                    <a:pt x="98655" y="35933"/>
                    <a:pt x="98905" y="36183"/>
                    <a:pt x="98905" y="36493"/>
                  </a:cubicBezTo>
                  <a:cubicBezTo>
                    <a:pt x="98905" y="36802"/>
                    <a:pt x="98655" y="37064"/>
                    <a:pt x="98346" y="37064"/>
                  </a:cubicBezTo>
                  <a:cubicBezTo>
                    <a:pt x="98036" y="37064"/>
                    <a:pt x="97786" y="36802"/>
                    <a:pt x="97786" y="36493"/>
                  </a:cubicBezTo>
                  <a:cubicBezTo>
                    <a:pt x="97798" y="36183"/>
                    <a:pt x="98036" y="35933"/>
                    <a:pt x="98346" y="35933"/>
                  </a:cubicBezTo>
                  <a:close/>
                  <a:moveTo>
                    <a:pt x="102084" y="35933"/>
                  </a:moveTo>
                  <a:cubicBezTo>
                    <a:pt x="102382" y="35933"/>
                    <a:pt x="102644" y="36183"/>
                    <a:pt x="102644" y="36493"/>
                  </a:cubicBezTo>
                  <a:cubicBezTo>
                    <a:pt x="102644" y="36790"/>
                    <a:pt x="102394" y="37064"/>
                    <a:pt x="102084" y="37064"/>
                  </a:cubicBezTo>
                  <a:cubicBezTo>
                    <a:pt x="101787" y="37064"/>
                    <a:pt x="101513" y="36802"/>
                    <a:pt x="101513" y="36493"/>
                  </a:cubicBezTo>
                  <a:cubicBezTo>
                    <a:pt x="101513" y="36183"/>
                    <a:pt x="101775" y="35933"/>
                    <a:pt x="102084" y="35933"/>
                  </a:cubicBezTo>
                  <a:close/>
                  <a:moveTo>
                    <a:pt x="105799" y="35933"/>
                  </a:moveTo>
                  <a:cubicBezTo>
                    <a:pt x="106121" y="35933"/>
                    <a:pt x="106371" y="36183"/>
                    <a:pt x="106371" y="36493"/>
                  </a:cubicBezTo>
                  <a:cubicBezTo>
                    <a:pt x="106371" y="36802"/>
                    <a:pt x="106109" y="37064"/>
                    <a:pt x="105799" y="37064"/>
                  </a:cubicBezTo>
                  <a:cubicBezTo>
                    <a:pt x="105490" y="37064"/>
                    <a:pt x="105239" y="36802"/>
                    <a:pt x="105239" y="36493"/>
                  </a:cubicBezTo>
                  <a:cubicBezTo>
                    <a:pt x="105251" y="36183"/>
                    <a:pt x="105490" y="35933"/>
                    <a:pt x="105799" y="35933"/>
                  </a:cubicBezTo>
                  <a:close/>
                  <a:moveTo>
                    <a:pt x="109538" y="35933"/>
                  </a:moveTo>
                  <a:cubicBezTo>
                    <a:pt x="109835" y="35933"/>
                    <a:pt x="110109" y="36183"/>
                    <a:pt x="110109" y="36493"/>
                  </a:cubicBezTo>
                  <a:cubicBezTo>
                    <a:pt x="110109" y="36790"/>
                    <a:pt x="109847" y="37064"/>
                    <a:pt x="109538" y="37064"/>
                  </a:cubicBezTo>
                  <a:cubicBezTo>
                    <a:pt x="109228" y="37064"/>
                    <a:pt x="108978" y="36802"/>
                    <a:pt x="108978" y="36493"/>
                  </a:cubicBezTo>
                  <a:cubicBezTo>
                    <a:pt x="108978" y="36183"/>
                    <a:pt x="109228" y="35933"/>
                    <a:pt x="109538" y="35933"/>
                  </a:cubicBezTo>
                  <a:close/>
                  <a:moveTo>
                    <a:pt x="113264" y="35933"/>
                  </a:moveTo>
                  <a:cubicBezTo>
                    <a:pt x="113574" y="35933"/>
                    <a:pt x="113824" y="36183"/>
                    <a:pt x="113824" y="36493"/>
                  </a:cubicBezTo>
                  <a:cubicBezTo>
                    <a:pt x="113824" y="36802"/>
                    <a:pt x="113574" y="37064"/>
                    <a:pt x="113264" y="37064"/>
                  </a:cubicBezTo>
                  <a:cubicBezTo>
                    <a:pt x="112943" y="37064"/>
                    <a:pt x="112693" y="36802"/>
                    <a:pt x="112693" y="36493"/>
                  </a:cubicBezTo>
                  <a:cubicBezTo>
                    <a:pt x="112705" y="36183"/>
                    <a:pt x="112943" y="35933"/>
                    <a:pt x="113264" y="35933"/>
                  </a:cubicBezTo>
                  <a:close/>
                  <a:moveTo>
                    <a:pt x="116991" y="35933"/>
                  </a:moveTo>
                  <a:cubicBezTo>
                    <a:pt x="117289" y="35933"/>
                    <a:pt x="117562" y="36183"/>
                    <a:pt x="117562" y="36493"/>
                  </a:cubicBezTo>
                  <a:cubicBezTo>
                    <a:pt x="117562" y="36790"/>
                    <a:pt x="117312" y="37064"/>
                    <a:pt x="116991" y="37064"/>
                  </a:cubicBezTo>
                  <a:cubicBezTo>
                    <a:pt x="116681" y="37064"/>
                    <a:pt x="116431" y="36802"/>
                    <a:pt x="116431" y="36493"/>
                  </a:cubicBezTo>
                  <a:cubicBezTo>
                    <a:pt x="116431" y="36183"/>
                    <a:pt x="116681" y="35933"/>
                    <a:pt x="116991" y="35933"/>
                  </a:cubicBezTo>
                  <a:close/>
                  <a:moveTo>
                    <a:pt x="120718" y="35933"/>
                  </a:moveTo>
                  <a:cubicBezTo>
                    <a:pt x="121027" y="35933"/>
                    <a:pt x="121277" y="36183"/>
                    <a:pt x="121277" y="36493"/>
                  </a:cubicBezTo>
                  <a:cubicBezTo>
                    <a:pt x="121277" y="36802"/>
                    <a:pt x="121027" y="37064"/>
                    <a:pt x="120718" y="37064"/>
                  </a:cubicBezTo>
                  <a:cubicBezTo>
                    <a:pt x="120408" y="37064"/>
                    <a:pt x="120146" y="36802"/>
                    <a:pt x="120146" y="36493"/>
                  </a:cubicBezTo>
                  <a:cubicBezTo>
                    <a:pt x="120170" y="36183"/>
                    <a:pt x="120420" y="35933"/>
                    <a:pt x="120718" y="35933"/>
                  </a:cubicBezTo>
                  <a:close/>
                  <a:moveTo>
                    <a:pt x="124456" y="35933"/>
                  </a:moveTo>
                  <a:cubicBezTo>
                    <a:pt x="124754" y="35933"/>
                    <a:pt x="125016" y="36183"/>
                    <a:pt x="125016" y="36493"/>
                  </a:cubicBezTo>
                  <a:cubicBezTo>
                    <a:pt x="125016" y="36790"/>
                    <a:pt x="124766" y="37064"/>
                    <a:pt x="124456" y="37064"/>
                  </a:cubicBezTo>
                  <a:cubicBezTo>
                    <a:pt x="124135" y="37064"/>
                    <a:pt x="123885" y="36802"/>
                    <a:pt x="123885" y="36493"/>
                  </a:cubicBezTo>
                  <a:cubicBezTo>
                    <a:pt x="123885" y="36183"/>
                    <a:pt x="124135" y="35933"/>
                    <a:pt x="124456" y="35933"/>
                  </a:cubicBezTo>
                  <a:close/>
                  <a:moveTo>
                    <a:pt x="128171" y="35933"/>
                  </a:moveTo>
                  <a:cubicBezTo>
                    <a:pt x="128480" y="35933"/>
                    <a:pt x="128742" y="36183"/>
                    <a:pt x="128742" y="36493"/>
                  </a:cubicBezTo>
                  <a:cubicBezTo>
                    <a:pt x="128742" y="36802"/>
                    <a:pt x="128480" y="37064"/>
                    <a:pt x="128171" y="37064"/>
                  </a:cubicBezTo>
                  <a:cubicBezTo>
                    <a:pt x="127861" y="37064"/>
                    <a:pt x="127611" y="36802"/>
                    <a:pt x="127611" y="36493"/>
                  </a:cubicBezTo>
                  <a:cubicBezTo>
                    <a:pt x="127611" y="36183"/>
                    <a:pt x="127861" y="35933"/>
                    <a:pt x="128171" y="35933"/>
                  </a:cubicBezTo>
                  <a:close/>
                  <a:moveTo>
                    <a:pt x="131898" y="35933"/>
                  </a:moveTo>
                  <a:cubicBezTo>
                    <a:pt x="132195" y="35933"/>
                    <a:pt x="132457" y="36183"/>
                    <a:pt x="132457" y="36493"/>
                  </a:cubicBezTo>
                  <a:cubicBezTo>
                    <a:pt x="132457" y="36790"/>
                    <a:pt x="132207" y="37064"/>
                    <a:pt x="131898" y="37064"/>
                  </a:cubicBezTo>
                  <a:cubicBezTo>
                    <a:pt x="131600" y="37064"/>
                    <a:pt x="131326" y="36802"/>
                    <a:pt x="131326" y="36493"/>
                  </a:cubicBezTo>
                  <a:cubicBezTo>
                    <a:pt x="131338" y="36183"/>
                    <a:pt x="131576" y="35933"/>
                    <a:pt x="131898" y="35933"/>
                  </a:cubicBezTo>
                  <a:close/>
                  <a:moveTo>
                    <a:pt x="135624" y="35933"/>
                  </a:moveTo>
                  <a:cubicBezTo>
                    <a:pt x="135946" y="35933"/>
                    <a:pt x="136196" y="36183"/>
                    <a:pt x="136196" y="36493"/>
                  </a:cubicBezTo>
                  <a:cubicBezTo>
                    <a:pt x="136196" y="36802"/>
                    <a:pt x="135934" y="37064"/>
                    <a:pt x="135624" y="37064"/>
                  </a:cubicBezTo>
                  <a:cubicBezTo>
                    <a:pt x="135315" y="37064"/>
                    <a:pt x="135065" y="36802"/>
                    <a:pt x="135065" y="36493"/>
                  </a:cubicBezTo>
                  <a:cubicBezTo>
                    <a:pt x="135065" y="36183"/>
                    <a:pt x="135315" y="35933"/>
                    <a:pt x="135624" y="35933"/>
                  </a:cubicBezTo>
                  <a:close/>
                  <a:moveTo>
                    <a:pt x="139351" y="35933"/>
                  </a:moveTo>
                  <a:cubicBezTo>
                    <a:pt x="139649" y="35933"/>
                    <a:pt x="139910" y="36183"/>
                    <a:pt x="139910" y="36493"/>
                  </a:cubicBezTo>
                  <a:cubicBezTo>
                    <a:pt x="139910" y="36790"/>
                    <a:pt x="139660" y="37064"/>
                    <a:pt x="139351" y="37064"/>
                  </a:cubicBezTo>
                  <a:cubicBezTo>
                    <a:pt x="139053" y="37064"/>
                    <a:pt x="138779" y="36802"/>
                    <a:pt x="138779" y="36493"/>
                  </a:cubicBezTo>
                  <a:cubicBezTo>
                    <a:pt x="138803" y="36183"/>
                    <a:pt x="139041" y="35933"/>
                    <a:pt x="139351" y="35933"/>
                  </a:cubicBezTo>
                  <a:close/>
                  <a:moveTo>
                    <a:pt x="143089" y="35933"/>
                  </a:moveTo>
                  <a:cubicBezTo>
                    <a:pt x="143399" y="35933"/>
                    <a:pt x="143649" y="36183"/>
                    <a:pt x="143649" y="36493"/>
                  </a:cubicBezTo>
                  <a:cubicBezTo>
                    <a:pt x="143649" y="36802"/>
                    <a:pt x="143399" y="37064"/>
                    <a:pt x="143089" y="37064"/>
                  </a:cubicBezTo>
                  <a:cubicBezTo>
                    <a:pt x="142768" y="37064"/>
                    <a:pt x="142518" y="36802"/>
                    <a:pt x="142518" y="36493"/>
                  </a:cubicBezTo>
                  <a:cubicBezTo>
                    <a:pt x="142518" y="36183"/>
                    <a:pt x="142768" y="35933"/>
                    <a:pt x="143089" y="35933"/>
                  </a:cubicBezTo>
                  <a:close/>
                  <a:moveTo>
                    <a:pt x="3405" y="37790"/>
                  </a:moveTo>
                  <a:cubicBezTo>
                    <a:pt x="3703" y="37790"/>
                    <a:pt x="3977" y="38040"/>
                    <a:pt x="3977" y="38350"/>
                  </a:cubicBezTo>
                  <a:cubicBezTo>
                    <a:pt x="3977" y="38648"/>
                    <a:pt x="3727" y="38922"/>
                    <a:pt x="3405" y="38922"/>
                  </a:cubicBezTo>
                  <a:cubicBezTo>
                    <a:pt x="3096" y="38922"/>
                    <a:pt x="2846" y="38672"/>
                    <a:pt x="2846" y="38350"/>
                  </a:cubicBezTo>
                  <a:cubicBezTo>
                    <a:pt x="2858" y="38040"/>
                    <a:pt x="3096" y="37790"/>
                    <a:pt x="3405" y="37790"/>
                  </a:cubicBezTo>
                  <a:close/>
                  <a:moveTo>
                    <a:pt x="7132" y="37790"/>
                  </a:moveTo>
                  <a:cubicBezTo>
                    <a:pt x="7430" y="37790"/>
                    <a:pt x="7692" y="38040"/>
                    <a:pt x="7692" y="38350"/>
                  </a:cubicBezTo>
                  <a:cubicBezTo>
                    <a:pt x="7692" y="38648"/>
                    <a:pt x="7442" y="38922"/>
                    <a:pt x="7132" y="38922"/>
                  </a:cubicBezTo>
                  <a:cubicBezTo>
                    <a:pt x="6834" y="38922"/>
                    <a:pt x="6560" y="38672"/>
                    <a:pt x="6560" y="38350"/>
                  </a:cubicBezTo>
                  <a:cubicBezTo>
                    <a:pt x="6584" y="38040"/>
                    <a:pt x="6822" y="37790"/>
                    <a:pt x="7132" y="37790"/>
                  </a:cubicBezTo>
                  <a:close/>
                  <a:moveTo>
                    <a:pt x="10871" y="37790"/>
                  </a:moveTo>
                  <a:cubicBezTo>
                    <a:pt x="11168" y="37790"/>
                    <a:pt x="11430" y="38040"/>
                    <a:pt x="11430" y="38350"/>
                  </a:cubicBezTo>
                  <a:cubicBezTo>
                    <a:pt x="11430" y="38648"/>
                    <a:pt x="11180" y="38922"/>
                    <a:pt x="10871" y="38922"/>
                  </a:cubicBezTo>
                  <a:cubicBezTo>
                    <a:pt x="10573" y="38922"/>
                    <a:pt x="10299" y="38672"/>
                    <a:pt x="10299" y="38350"/>
                  </a:cubicBezTo>
                  <a:cubicBezTo>
                    <a:pt x="10299" y="38040"/>
                    <a:pt x="10549" y="37790"/>
                    <a:pt x="10871" y="37790"/>
                  </a:cubicBezTo>
                  <a:close/>
                  <a:moveTo>
                    <a:pt x="14585" y="37790"/>
                  </a:moveTo>
                  <a:cubicBezTo>
                    <a:pt x="14883" y="37790"/>
                    <a:pt x="15157" y="38040"/>
                    <a:pt x="15157" y="38350"/>
                  </a:cubicBezTo>
                  <a:cubicBezTo>
                    <a:pt x="15157" y="38648"/>
                    <a:pt x="14895" y="38922"/>
                    <a:pt x="14585" y="38922"/>
                  </a:cubicBezTo>
                  <a:cubicBezTo>
                    <a:pt x="14288" y="38922"/>
                    <a:pt x="14014" y="38672"/>
                    <a:pt x="14014" y="38350"/>
                  </a:cubicBezTo>
                  <a:cubicBezTo>
                    <a:pt x="14038" y="38040"/>
                    <a:pt x="14276" y="37790"/>
                    <a:pt x="14585" y="37790"/>
                  </a:cubicBezTo>
                  <a:close/>
                  <a:moveTo>
                    <a:pt x="18324" y="37790"/>
                  </a:moveTo>
                  <a:cubicBezTo>
                    <a:pt x="18622" y="37790"/>
                    <a:pt x="18883" y="38040"/>
                    <a:pt x="18883" y="38350"/>
                  </a:cubicBezTo>
                  <a:cubicBezTo>
                    <a:pt x="18883" y="38648"/>
                    <a:pt x="18633" y="38922"/>
                    <a:pt x="18324" y="38922"/>
                  </a:cubicBezTo>
                  <a:cubicBezTo>
                    <a:pt x="18026" y="38922"/>
                    <a:pt x="17752" y="38672"/>
                    <a:pt x="17752" y="38350"/>
                  </a:cubicBezTo>
                  <a:cubicBezTo>
                    <a:pt x="17752" y="38040"/>
                    <a:pt x="18014" y="37790"/>
                    <a:pt x="18324" y="37790"/>
                  </a:cubicBezTo>
                  <a:close/>
                  <a:moveTo>
                    <a:pt x="22039" y="37790"/>
                  </a:moveTo>
                  <a:cubicBezTo>
                    <a:pt x="22336" y="37790"/>
                    <a:pt x="22610" y="38040"/>
                    <a:pt x="22610" y="38350"/>
                  </a:cubicBezTo>
                  <a:cubicBezTo>
                    <a:pt x="22610" y="38648"/>
                    <a:pt x="22360" y="38922"/>
                    <a:pt x="22039" y="38922"/>
                  </a:cubicBezTo>
                  <a:cubicBezTo>
                    <a:pt x="21729" y="38922"/>
                    <a:pt x="21479" y="38672"/>
                    <a:pt x="21479" y="38350"/>
                  </a:cubicBezTo>
                  <a:cubicBezTo>
                    <a:pt x="21491" y="38040"/>
                    <a:pt x="21729" y="37790"/>
                    <a:pt x="22039" y="37790"/>
                  </a:cubicBezTo>
                  <a:close/>
                  <a:moveTo>
                    <a:pt x="25777" y="37790"/>
                  </a:moveTo>
                  <a:cubicBezTo>
                    <a:pt x="26075" y="37790"/>
                    <a:pt x="26349" y="38040"/>
                    <a:pt x="26349" y="38350"/>
                  </a:cubicBezTo>
                  <a:cubicBezTo>
                    <a:pt x="26349" y="38648"/>
                    <a:pt x="26087" y="38922"/>
                    <a:pt x="25777" y="38922"/>
                  </a:cubicBezTo>
                  <a:cubicBezTo>
                    <a:pt x="25468" y="38922"/>
                    <a:pt x="25206" y="38672"/>
                    <a:pt x="25206" y="38350"/>
                  </a:cubicBezTo>
                  <a:cubicBezTo>
                    <a:pt x="25218" y="38040"/>
                    <a:pt x="25468" y="37790"/>
                    <a:pt x="25777" y="37790"/>
                  </a:cubicBezTo>
                  <a:close/>
                  <a:moveTo>
                    <a:pt x="29504" y="37790"/>
                  </a:moveTo>
                  <a:cubicBezTo>
                    <a:pt x="29801" y="37790"/>
                    <a:pt x="30063" y="38040"/>
                    <a:pt x="30063" y="38350"/>
                  </a:cubicBezTo>
                  <a:cubicBezTo>
                    <a:pt x="30063" y="38648"/>
                    <a:pt x="29813" y="38922"/>
                    <a:pt x="29504" y="38922"/>
                  </a:cubicBezTo>
                  <a:cubicBezTo>
                    <a:pt x="29182" y="38922"/>
                    <a:pt x="28932" y="38672"/>
                    <a:pt x="28932" y="38350"/>
                  </a:cubicBezTo>
                  <a:cubicBezTo>
                    <a:pt x="28944" y="38040"/>
                    <a:pt x="29182" y="37790"/>
                    <a:pt x="29504" y="37790"/>
                  </a:cubicBezTo>
                  <a:close/>
                  <a:moveTo>
                    <a:pt x="33230" y="37790"/>
                  </a:moveTo>
                  <a:cubicBezTo>
                    <a:pt x="33528" y="37790"/>
                    <a:pt x="33802" y="38040"/>
                    <a:pt x="33802" y="38350"/>
                  </a:cubicBezTo>
                  <a:cubicBezTo>
                    <a:pt x="33802" y="38648"/>
                    <a:pt x="33552" y="38922"/>
                    <a:pt x="33230" y="38922"/>
                  </a:cubicBezTo>
                  <a:cubicBezTo>
                    <a:pt x="32921" y="38922"/>
                    <a:pt x="32671" y="38672"/>
                    <a:pt x="32671" y="38350"/>
                  </a:cubicBezTo>
                  <a:cubicBezTo>
                    <a:pt x="32671" y="38040"/>
                    <a:pt x="32921" y="37790"/>
                    <a:pt x="33230" y="37790"/>
                  </a:cubicBezTo>
                  <a:close/>
                  <a:moveTo>
                    <a:pt x="36957" y="37790"/>
                  </a:moveTo>
                  <a:cubicBezTo>
                    <a:pt x="37255" y="37790"/>
                    <a:pt x="37517" y="38040"/>
                    <a:pt x="37517" y="38350"/>
                  </a:cubicBezTo>
                  <a:cubicBezTo>
                    <a:pt x="37517" y="38648"/>
                    <a:pt x="37267" y="38922"/>
                    <a:pt x="36957" y="38922"/>
                  </a:cubicBezTo>
                  <a:cubicBezTo>
                    <a:pt x="36648" y="38922"/>
                    <a:pt x="36386" y="38672"/>
                    <a:pt x="36386" y="38350"/>
                  </a:cubicBezTo>
                  <a:cubicBezTo>
                    <a:pt x="36409" y="38040"/>
                    <a:pt x="36648" y="37790"/>
                    <a:pt x="36957" y="37790"/>
                  </a:cubicBezTo>
                  <a:close/>
                  <a:moveTo>
                    <a:pt x="40672" y="37790"/>
                  </a:moveTo>
                  <a:cubicBezTo>
                    <a:pt x="40970" y="37790"/>
                    <a:pt x="41243" y="38040"/>
                    <a:pt x="41243" y="38350"/>
                  </a:cubicBezTo>
                  <a:cubicBezTo>
                    <a:pt x="41243" y="38648"/>
                    <a:pt x="40993" y="38922"/>
                    <a:pt x="40672" y="38922"/>
                  </a:cubicBezTo>
                  <a:cubicBezTo>
                    <a:pt x="40374" y="38922"/>
                    <a:pt x="40112" y="38672"/>
                    <a:pt x="40112" y="38350"/>
                  </a:cubicBezTo>
                  <a:cubicBezTo>
                    <a:pt x="40124" y="38040"/>
                    <a:pt x="40362" y="37790"/>
                    <a:pt x="40672" y="37790"/>
                  </a:cubicBezTo>
                  <a:close/>
                  <a:moveTo>
                    <a:pt x="44410" y="37790"/>
                  </a:moveTo>
                  <a:cubicBezTo>
                    <a:pt x="44708" y="37790"/>
                    <a:pt x="44982" y="38040"/>
                    <a:pt x="44982" y="38350"/>
                  </a:cubicBezTo>
                  <a:cubicBezTo>
                    <a:pt x="44982" y="38648"/>
                    <a:pt x="44720" y="38922"/>
                    <a:pt x="44410" y="38922"/>
                  </a:cubicBezTo>
                  <a:cubicBezTo>
                    <a:pt x="44113" y="38922"/>
                    <a:pt x="43851" y="38672"/>
                    <a:pt x="43851" y="38350"/>
                  </a:cubicBezTo>
                  <a:cubicBezTo>
                    <a:pt x="43851" y="38040"/>
                    <a:pt x="44101" y="37790"/>
                    <a:pt x="44410" y="37790"/>
                  </a:cubicBezTo>
                  <a:close/>
                  <a:moveTo>
                    <a:pt x="48137" y="37790"/>
                  </a:moveTo>
                  <a:cubicBezTo>
                    <a:pt x="48435" y="37790"/>
                    <a:pt x="48697" y="38040"/>
                    <a:pt x="48697" y="38350"/>
                  </a:cubicBezTo>
                  <a:cubicBezTo>
                    <a:pt x="48697" y="38648"/>
                    <a:pt x="48447" y="38922"/>
                    <a:pt x="48137" y="38922"/>
                  </a:cubicBezTo>
                  <a:cubicBezTo>
                    <a:pt x="47839" y="38922"/>
                    <a:pt x="47566" y="38672"/>
                    <a:pt x="47566" y="38350"/>
                  </a:cubicBezTo>
                  <a:cubicBezTo>
                    <a:pt x="47578" y="38040"/>
                    <a:pt x="47839" y="37790"/>
                    <a:pt x="48137" y="37790"/>
                  </a:cubicBezTo>
                  <a:close/>
                  <a:moveTo>
                    <a:pt x="51864" y="37790"/>
                  </a:moveTo>
                  <a:cubicBezTo>
                    <a:pt x="52161" y="37790"/>
                    <a:pt x="52435" y="38040"/>
                    <a:pt x="52435" y="38350"/>
                  </a:cubicBezTo>
                  <a:cubicBezTo>
                    <a:pt x="52435" y="38648"/>
                    <a:pt x="52185" y="38922"/>
                    <a:pt x="51864" y="38922"/>
                  </a:cubicBezTo>
                  <a:cubicBezTo>
                    <a:pt x="51566" y="38922"/>
                    <a:pt x="51304" y="38672"/>
                    <a:pt x="51304" y="38350"/>
                  </a:cubicBezTo>
                  <a:cubicBezTo>
                    <a:pt x="51304" y="38040"/>
                    <a:pt x="51554" y="37790"/>
                    <a:pt x="51864" y="37790"/>
                  </a:cubicBezTo>
                  <a:close/>
                  <a:moveTo>
                    <a:pt x="55602" y="37790"/>
                  </a:moveTo>
                  <a:cubicBezTo>
                    <a:pt x="55900" y="37790"/>
                    <a:pt x="56174" y="38040"/>
                    <a:pt x="56174" y="38350"/>
                  </a:cubicBezTo>
                  <a:cubicBezTo>
                    <a:pt x="56174" y="38648"/>
                    <a:pt x="55912" y="38922"/>
                    <a:pt x="55602" y="38922"/>
                  </a:cubicBezTo>
                  <a:cubicBezTo>
                    <a:pt x="55293" y="38922"/>
                    <a:pt x="55043" y="38672"/>
                    <a:pt x="55043" y="38350"/>
                  </a:cubicBezTo>
                  <a:cubicBezTo>
                    <a:pt x="55043" y="38040"/>
                    <a:pt x="55293" y="37790"/>
                    <a:pt x="55602" y="37790"/>
                  </a:cubicBezTo>
                  <a:close/>
                  <a:moveTo>
                    <a:pt x="59329" y="37790"/>
                  </a:moveTo>
                  <a:cubicBezTo>
                    <a:pt x="59627" y="37790"/>
                    <a:pt x="59889" y="38040"/>
                    <a:pt x="59889" y="38350"/>
                  </a:cubicBezTo>
                  <a:cubicBezTo>
                    <a:pt x="59889" y="38648"/>
                    <a:pt x="59639" y="38922"/>
                    <a:pt x="59329" y="38922"/>
                  </a:cubicBezTo>
                  <a:cubicBezTo>
                    <a:pt x="59008" y="38922"/>
                    <a:pt x="58757" y="38672"/>
                    <a:pt x="58757" y="38350"/>
                  </a:cubicBezTo>
                  <a:cubicBezTo>
                    <a:pt x="58757" y="38040"/>
                    <a:pt x="59008" y="37790"/>
                    <a:pt x="59329" y="37790"/>
                  </a:cubicBezTo>
                  <a:close/>
                  <a:moveTo>
                    <a:pt x="63056" y="37790"/>
                  </a:moveTo>
                  <a:cubicBezTo>
                    <a:pt x="63353" y="37790"/>
                    <a:pt x="63627" y="38040"/>
                    <a:pt x="63627" y="38350"/>
                  </a:cubicBezTo>
                  <a:cubicBezTo>
                    <a:pt x="63627" y="38648"/>
                    <a:pt x="63377" y="38922"/>
                    <a:pt x="63056" y="38922"/>
                  </a:cubicBezTo>
                  <a:cubicBezTo>
                    <a:pt x="62746" y="38922"/>
                    <a:pt x="62496" y="38672"/>
                    <a:pt x="62496" y="38350"/>
                  </a:cubicBezTo>
                  <a:cubicBezTo>
                    <a:pt x="62496" y="38040"/>
                    <a:pt x="62746" y="37790"/>
                    <a:pt x="63056" y="37790"/>
                  </a:cubicBezTo>
                  <a:close/>
                  <a:moveTo>
                    <a:pt x="66782" y="37790"/>
                  </a:moveTo>
                  <a:cubicBezTo>
                    <a:pt x="67080" y="37790"/>
                    <a:pt x="67342" y="38040"/>
                    <a:pt x="67342" y="38350"/>
                  </a:cubicBezTo>
                  <a:cubicBezTo>
                    <a:pt x="67342" y="38648"/>
                    <a:pt x="67092" y="38922"/>
                    <a:pt x="66782" y="38922"/>
                  </a:cubicBezTo>
                  <a:cubicBezTo>
                    <a:pt x="66473" y="38922"/>
                    <a:pt x="66211" y="38672"/>
                    <a:pt x="66211" y="38350"/>
                  </a:cubicBezTo>
                  <a:cubicBezTo>
                    <a:pt x="66235" y="38040"/>
                    <a:pt x="66473" y="37790"/>
                    <a:pt x="66782" y="37790"/>
                  </a:cubicBezTo>
                  <a:close/>
                  <a:moveTo>
                    <a:pt x="70509" y="37790"/>
                  </a:moveTo>
                  <a:cubicBezTo>
                    <a:pt x="70807" y="37790"/>
                    <a:pt x="71080" y="38040"/>
                    <a:pt x="71080" y="38350"/>
                  </a:cubicBezTo>
                  <a:cubicBezTo>
                    <a:pt x="71080" y="38648"/>
                    <a:pt x="70830" y="38922"/>
                    <a:pt x="70509" y="38922"/>
                  </a:cubicBezTo>
                  <a:cubicBezTo>
                    <a:pt x="70199" y="38922"/>
                    <a:pt x="69949" y="38672"/>
                    <a:pt x="69949" y="38350"/>
                  </a:cubicBezTo>
                  <a:cubicBezTo>
                    <a:pt x="69949" y="38040"/>
                    <a:pt x="70199" y="37790"/>
                    <a:pt x="70509" y="37790"/>
                  </a:cubicBezTo>
                  <a:close/>
                  <a:moveTo>
                    <a:pt x="74236" y="37790"/>
                  </a:moveTo>
                  <a:cubicBezTo>
                    <a:pt x="74533" y="37790"/>
                    <a:pt x="74795" y="38040"/>
                    <a:pt x="74795" y="38350"/>
                  </a:cubicBezTo>
                  <a:cubicBezTo>
                    <a:pt x="74795" y="38648"/>
                    <a:pt x="74545" y="38922"/>
                    <a:pt x="74236" y="38922"/>
                  </a:cubicBezTo>
                  <a:cubicBezTo>
                    <a:pt x="73938" y="38922"/>
                    <a:pt x="73676" y="38672"/>
                    <a:pt x="73676" y="38350"/>
                  </a:cubicBezTo>
                  <a:cubicBezTo>
                    <a:pt x="73676" y="38040"/>
                    <a:pt x="73926" y="37790"/>
                    <a:pt x="74236" y="37790"/>
                  </a:cubicBezTo>
                  <a:close/>
                  <a:moveTo>
                    <a:pt x="77855" y="37790"/>
                  </a:moveTo>
                  <a:cubicBezTo>
                    <a:pt x="78153" y="37790"/>
                    <a:pt x="78415" y="38040"/>
                    <a:pt x="78415" y="38350"/>
                  </a:cubicBezTo>
                  <a:cubicBezTo>
                    <a:pt x="78415" y="38648"/>
                    <a:pt x="78165" y="38922"/>
                    <a:pt x="77855" y="38922"/>
                  </a:cubicBezTo>
                  <a:cubicBezTo>
                    <a:pt x="77546" y="38922"/>
                    <a:pt x="77284" y="38672"/>
                    <a:pt x="77284" y="38350"/>
                  </a:cubicBezTo>
                  <a:cubicBezTo>
                    <a:pt x="77284" y="38040"/>
                    <a:pt x="77546" y="37790"/>
                    <a:pt x="77855" y="37790"/>
                  </a:cubicBezTo>
                  <a:close/>
                  <a:moveTo>
                    <a:pt x="81570" y="37790"/>
                  </a:moveTo>
                  <a:cubicBezTo>
                    <a:pt x="81868" y="37790"/>
                    <a:pt x="82141" y="38040"/>
                    <a:pt x="82141" y="38350"/>
                  </a:cubicBezTo>
                  <a:cubicBezTo>
                    <a:pt x="82141" y="38648"/>
                    <a:pt x="81879" y="38922"/>
                    <a:pt x="81570" y="38922"/>
                  </a:cubicBezTo>
                  <a:cubicBezTo>
                    <a:pt x="81260" y="38922"/>
                    <a:pt x="81010" y="38672"/>
                    <a:pt x="81010" y="38350"/>
                  </a:cubicBezTo>
                  <a:cubicBezTo>
                    <a:pt x="81022" y="38040"/>
                    <a:pt x="81260" y="37790"/>
                    <a:pt x="81570" y="37790"/>
                  </a:cubicBezTo>
                  <a:close/>
                  <a:moveTo>
                    <a:pt x="85308" y="37790"/>
                  </a:moveTo>
                  <a:cubicBezTo>
                    <a:pt x="85606" y="37790"/>
                    <a:pt x="85880" y="38040"/>
                    <a:pt x="85880" y="38350"/>
                  </a:cubicBezTo>
                  <a:cubicBezTo>
                    <a:pt x="85880" y="38648"/>
                    <a:pt x="85618" y="38922"/>
                    <a:pt x="85308" y="38922"/>
                  </a:cubicBezTo>
                  <a:cubicBezTo>
                    <a:pt x="84999" y="38922"/>
                    <a:pt x="84749" y="38672"/>
                    <a:pt x="84749" y="38350"/>
                  </a:cubicBezTo>
                  <a:cubicBezTo>
                    <a:pt x="84749" y="38040"/>
                    <a:pt x="84999" y="37790"/>
                    <a:pt x="85308" y="37790"/>
                  </a:cubicBezTo>
                  <a:close/>
                  <a:moveTo>
                    <a:pt x="89035" y="37790"/>
                  </a:moveTo>
                  <a:cubicBezTo>
                    <a:pt x="89333" y="37790"/>
                    <a:pt x="89595" y="38040"/>
                    <a:pt x="89595" y="38350"/>
                  </a:cubicBezTo>
                  <a:cubicBezTo>
                    <a:pt x="89595" y="38648"/>
                    <a:pt x="89345" y="38922"/>
                    <a:pt x="89035" y="38922"/>
                  </a:cubicBezTo>
                  <a:cubicBezTo>
                    <a:pt x="88714" y="38922"/>
                    <a:pt x="88464" y="38672"/>
                    <a:pt x="88464" y="38350"/>
                  </a:cubicBezTo>
                  <a:cubicBezTo>
                    <a:pt x="88475" y="38040"/>
                    <a:pt x="88714" y="37790"/>
                    <a:pt x="89035" y="37790"/>
                  </a:cubicBezTo>
                  <a:close/>
                  <a:moveTo>
                    <a:pt x="92762" y="37790"/>
                  </a:moveTo>
                  <a:cubicBezTo>
                    <a:pt x="93059" y="37790"/>
                    <a:pt x="93333" y="38040"/>
                    <a:pt x="93333" y="38350"/>
                  </a:cubicBezTo>
                  <a:cubicBezTo>
                    <a:pt x="93333" y="38648"/>
                    <a:pt x="93071" y="38922"/>
                    <a:pt x="92762" y="38922"/>
                  </a:cubicBezTo>
                  <a:cubicBezTo>
                    <a:pt x="92452" y="38922"/>
                    <a:pt x="92202" y="38672"/>
                    <a:pt x="92202" y="38350"/>
                  </a:cubicBezTo>
                  <a:cubicBezTo>
                    <a:pt x="92202" y="38040"/>
                    <a:pt x="92452" y="37790"/>
                    <a:pt x="92762" y="37790"/>
                  </a:cubicBezTo>
                  <a:close/>
                  <a:moveTo>
                    <a:pt x="96488" y="37790"/>
                  </a:moveTo>
                  <a:cubicBezTo>
                    <a:pt x="96786" y="37790"/>
                    <a:pt x="97048" y="38040"/>
                    <a:pt x="97048" y="38350"/>
                  </a:cubicBezTo>
                  <a:cubicBezTo>
                    <a:pt x="97048" y="38648"/>
                    <a:pt x="96798" y="38922"/>
                    <a:pt x="96488" y="38922"/>
                  </a:cubicBezTo>
                  <a:cubicBezTo>
                    <a:pt x="96191" y="38922"/>
                    <a:pt x="95917" y="38672"/>
                    <a:pt x="95917" y="38350"/>
                  </a:cubicBezTo>
                  <a:cubicBezTo>
                    <a:pt x="95917" y="38040"/>
                    <a:pt x="96179" y="37790"/>
                    <a:pt x="96488" y="37790"/>
                  </a:cubicBezTo>
                  <a:close/>
                  <a:moveTo>
                    <a:pt x="100203" y="37790"/>
                  </a:moveTo>
                  <a:cubicBezTo>
                    <a:pt x="100501" y="37790"/>
                    <a:pt x="100775" y="38040"/>
                    <a:pt x="100775" y="38350"/>
                  </a:cubicBezTo>
                  <a:cubicBezTo>
                    <a:pt x="100775" y="38648"/>
                    <a:pt x="100513" y="38922"/>
                    <a:pt x="100203" y="38922"/>
                  </a:cubicBezTo>
                  <a:cubicBezTo>
                    <a:pt x="99905" y="38922"/>
                    <a:pt x="99644" y="38672"/>
                    <a:pt x="99644" y="38350"/>
                  </a:cubicBezTo>
                  <a:cubicBezTo>
                    <a:pt x="99655" y="38040"/>
                    <a:pt x="99894" y="37790"/>
                    <a:pt x="100203" y="37790"/>
                  </a:cubicBezTo>
                  <a:close/>
                  <a:moveTo>
                    <a:pt x="103942" y="37790"/>
                  </a:moveTo>
                  <a:cubicBezTo>
                    <a:pt x="104239" y="37790"/>
                    <a:pt x="104513" y="38040"/>
                    <a:pt x="104513" y="38350"/>
                  </a:cubicBezTo>
                  <a:cubicBezTo>
                    <a:pt x="104513" y="38648"/>
                    <a:pt x="104251" y="38922"/>
                    <a:pt x="103942" y="38922"/>
                  </a:cubicBezTo>
                  <a:cubicBezTo>
                    <a:pt x="103644" y="38922"/>
                    <a:pt x="103382" y="38672"/>
                    <a:pt x="103382" y="38350"/>
                  </a:cubicBezTo>
                  <a:cubicBezTo>
                    <a:pt x="103382" y="38040"/>
                    <a:pt x="103632" y="37790"/>
                    <a:pt x="103942" y="37790"/>
                  </a:cubicBezTo>
                  <a:close/>
                  <a:moveTo>
                    <a:pt x="107668" y="37790"/>
                  </a:moveTo>
                  <a:cubicBezTo>
                    <a:pt x="107966" y="37790"/>
                    <a:pt x="108228" y="38040"/>
                    <a:pt x="108228" y="38350"/>
                  </a:cubicBezTo>
                  <a:cubicBezTo>
                    <a:pt x="108228" y="38648"/>
                    <a:pt x="107978" y="38922"/>
                    <a:pt x="107668" y="38922"/>
                  </a:cubicBezTo>
                  <a:cubicBezTo>
                    <a:pt x="107371" y="38922"/>
                    <a:pt x="107097" y="38672"/>
                    <a:pt x="107097" y="38350"/>
                  </a:cubicBezTo>
                  <a:cubicBezTo>
                    <a:pt x="107109" y="38040"/>
                    <a:pt x="107347" y="37790"/>
                    <a:pt x="107668" y="37790"/>
                  </a:cubicBezTo>
                  <a:close/>
                  <a:moveTo>
                    <a:pt x="111395" y="37790"/>
                  </a:moveTo>
                  <a:cubicBezTo>
                    <a:pt x="111693" y="37790"/>
                    <a:pt x="111967" y="38040"/>
                    <a:pt x="111967" y="38350"/>
                  </a:cubicBezTo>
                  <a:cubicBezTo>
                    <a:pt x="111967" y="38648"/>
                    <a:pt x="111705" y="38922"/>
                    <a:pt x="111395" y="38922"/>
                  </a:cubicBezTo>
                  <a:cubicBezTo>
                    <a:pt x="111085" y="38922"/>
                    <a:pt x="110835" y="38672"/>
                    <a:pt x="110835" y="38350"/>
                  </a:cubicBezTo>
                  <a:cubicBezTo>
                    <a:pt x="110835" y="38040"/>
                    <a:pt x="111085" y="37790"/>
                    <a:pt x="111395" y="37790"/>
                  </a:cubicBezTo>
                  <a:close/>
                  <a:moveTo>
                    <a:pt x="115122" y="37790"/>
                  </a:moveTo>
                  <a:cubicBezTo>
                    <a:pt x="115419" y="37790"/>
                    <a:pt x="115681" y="38040"/>
                    <a:pt x="115681" y="38350"/>
                  </a:cubicBezTo>
                  <a:cubicBezTo>
                    <a:pt x="115681" y="38648"/>
                    <a:pt x="115431" y="38922"/>
                    <a:pt x="115122" y="38922"/>
                  </a:cubicBezTo>
                  <a:cubicBezTo>
                    <a:pt x="114812" y="38922"/>
                    <a:pt x="114550" y="38672"/>
                    <a:pt x="114550" y="38350"/>
                  </a:cubicBezTo>
                  <a:cubicBezTo>
                    <a:pt x="114574" y="38040"/>
                    <a:pt x="114812" y="37790"/>
                    <a:pt x="115122" y="37790"/>
                  </a:cubicBezTo>
                  <a:close/>
                  <a:moveTo>
                    <a:pt x="118860" y="37790"/>
                  </a:moveTo>
                  <a:cubicBezTo>
                    <a:pt x="119158" y="37790"/>
                    <a:pt x="119420" y="38040"/>
                    <a:pt x="119420" y="38350"/>
                  </a:cubicBezTo>
                  <a:cubicBezTo>
                    <a:pt x="119420" y="38648"/>
                    <a:pt x="119170" y="38922"/>
                    <a:pt x="118860" y="38922"/>
                  </a:cubicBezTo>
                  <a:cubicBezTo>
                    <a:pt x="118539" y="38922"/>
                    <a:pt x="118289" y="38672"/>
                    <a:pt x="118289" y="38350"/>
                  </a:cubicBezTo>
                  <a:cubicBezTo>
                    <a:pt x="118289" y="38040"/>
                    <a:pt x="118539" y="37790"/>
                    <a:pt x="118860" y="37790"/>
                  </a:cubicBezTo>
                  <a:close/>
                  <a:moveTo>
                    <a:pt x="122575" y="37790"/>
                  </a:moveTo>
                  <a:cubicBezTo>
                    <a:pt x="122873" y="37790"/>
                    <a:pt x="123146" y="38040"/>
                    <a:pt x="123146" y="38350"/>
                  </a:cubicBezTo>
                  <a:cubicBezTo>
                    <a:pt x="123146" y="38648"/>
                    <a:pt x="122885" y="38922"/>
                    <a:pt x="122575" y="38922"/>
                  </a:cubicBezTo>
                  <a:cubicBezTo>
                    <a:pt x="122265" y="38922"/>
                    <a:pt x="122015" y="38672"/>
                    <a:pt x="122015" y="38350"/>
                  </a:cubicBezTo>
                  <a:cubicBezTo>
                    <a:pt x="122027" y="38040"/>
                    <a:pt x="122277" y="37790"/>
                    <a:pt x="122575" y="37790"/>
                  </a:cubicBezTo>
                  <a:close/>
                  <a:moveTo>
                    <a:pt x="126314" y="37790"/>
                  </a:moveTo>
                  <a:cubicBezTo>
                    <a:pt x="126611" y="37790"/>
                    <a:pt x="126873" y="38040"/>
                    <a:pt x="126873" y="38350"/>
                  </a:cubicBezTo>
                  <a:cubicBezTo>
                    <a:pt x="126873" y="38648"/>
                    <a:pt x="126623" y="38922"/>
                    <a:pt x="126314" y="38922"/>
                  </a:cubicBezTo>
                  <a:cubicBezTo>
                    <a:pt x="126004" y="38922"/>
                    <a:pt x="125742" y="38672"/>
                    <a:pt x="125742" y="38350"/>
                  </a:cubicBezTo>
                  <a:cubicBezTo>
                    <a:pt x="125742" y="38040"/>
                    <a:pt x="126004" y="37790"/>
                    <a:pt x="126314" y="37790"/>
                  </a:cubicBezTo>
                  <a:close/>
                  <a:moveTo>
                    <a:pt x="130028" y="37790"/>
                  </a:moveTo>
                  <a:cubicBezTo>
                    <a:pt x="130326" y="37790"/>
                    <a:pt x="130600" y="38040"/>
                    <a:pt x="130600" y="38350"/>
                  </a:cubicBezTo>
                  <a:cubicBezTo>
                    <a:pt x="130600" y="38648"/>
                    <a:pt x="130350" y="38922"/>
                    <a:pt x="130028" y="38922"/>
                  </a:cubicBezTo>
                  <a:cubicBezTo>
                    <a:pt x="129731" y="38922"/>
                    <a:pt x="129469" y="38672"/>
                    <a:pt x="129469" y="38350"/>
                  </a:cubicBezTo>
                  <a:cubicBezTo>
                    <a:pt x="129469" y="38040"/>
                    <a:pt x="129719" y="37790"/>
                    <a:pt x="130028" y="37790"/>
                  </a:cubicBezTo>
                  <a:close/>
                  <a:moveTo>
                    <a:pt x="133767" y="37790"/>
                  </a:moveTo>
                  <a:cubicBezTo>
                    <a:pt x="134065" y="37790"/>
                    <a:pt x="134326" y="38040"/>
                    <a:pt x="134326" y="38350"/>
                  </a:cubicBezTo>
                  <a:cubicBezTo>
                    <a:pt x="134326" y="38648"/>
                    <a:pt x="134076" y="38922"/>
                    <a:pt x="133767" y="38922"/>
                  </a:cubicBezTo>
                  <a:cubicBezTo>
                    <a:pt x="133469" y="38922"/>
                    <a:pt x="133207" y="38672"/>
                    <a:pt x="133207" y="38350"/>
                  </a:cubicBezTo>
                  <a:cubicBezTo>
                    <a:pt x="133207" y="38040"/>
                    <a:pt x="133457" y="37790"/>
                    <a:pt x="133767" y="37790"/>
                  </a:cubicBezTo>
                  <a:close/>
                  <a:moveTo>
                    <a:pt x="137494" y="37790"/>
                  </a:moveTo>
                  <a:cubicBezTo>
                    <a:pt x="137791" y="37790"/>
                    <a:pt x="138053" y="38040"/>
                    <a:pt x="138053" y="38350"/>
                  </a:cubicBezTo>
                  <a:cubicBezTo>
                    <a:pt x="138053" y="38648"/>
                    <a:pt x="137803" y="38922"/>
                    <a:pt x="137494" y="38922"/>
                  </a:cubicBezTo>
                  <a:cubicBezTo>
                    <a:pt x="137196" y="38922"/>
                    <a:pt x="136922" y="38672"/>
                    <a:pt x="136922" y="38350"/>
                  </a:cubicBezTo>
                  <a:cubicBezTo>
                    <a:pt x="136934" y="38040"/>
                    <a:pt x="137172" y="37790"/>
                    <a:pt x="137494" y="37790"/>
                  </a:cubicBezTo>
                  <a:close/>
                  <a:moveTo>
                    <a:pt x="141220" y="37790"/>
                  </a:moveTo>
                  <a:cubicBezTo>
                    <a:pt x="141518" y="37790"/>
                    <a:pt x="141792" y="38040"/>
                    <a:pt x="141792" y="38350"/>
                  </a:cubicBezTo>
                  <a:cubicBezTo>
                    <a:pt x="141792" y="38648"/>
                    <a:pt x="141530" y="38922"/>
                    <a:pt x="141220" y="38922"/>
                  </a:cubicBezTo>
                  <a:cubicBezTo>
                    <a:pt x="140911" y="38922"/>
                    <a:pt x="140661" y="38672"/>
                    <a:pt x="140661" y="38350"/>
                  </a:cubicBezTo>
                  <a:cubicBezTo>
                    <a:pt x="140661" y="38040"/>
                    <a:pt x="140911" y="37790"/>
                    <a:pt x="141220" y="37790"/>
                  </a:cubicBezTo>
                  <a:close/>
                  <a:moveTo>
                    <a:pt x="144947" y="37790"/>
                  </a:moveTo>
                  <a:cubicBezTo>
                    <a:pt x="145244" y="37790"/>
                    <a:pt x="145506" y="38040"/>
                    <a:pt x="145506" y="38350"/>
                  </a:cubicBezTo>
                  <a:cubicBezTo>
                    <a:pt x="145506" y="38648"/>
                    <a:pt x="145256" y="38922"/>
                    <a:pt x="144947" y="38922"/>
                  </a:cubicBezTo>
                  <a:cubicBezTo>
                    <a:pt x="144637" y="38922"/>
                    <a:pt x="144375" y="38672"/>
                    <a:pt x="144375" y="38350"/>
                  </a:cubicBezTo>
                  <a:cubicBezTo>
                    <a:pt x="144399" y="38040"/>
                    <a:pt x="144637" y="37790"/>
                    <a:pt x="144947" y="37790"/>
                  </a:cubicBezTo>
                  <a:close/>
                  <a:moveTo>
                    <a:pt x="1548" y="39660"/>
                  </a:moveTo>
                  <a:cubicBezTo>
                    <a:pt x="1846" y="39660"/>
                    <a:pt x="2119" y="39922"/>
                    <a:pt x="2119" y="40231"/>
                  </a:cubicBezTo>
                  <a:cubicBezTo>
                    <a:pt x="2119" y="40529"/>
                    <a:pt x="1858" y="40791"/>
                    <a:pt x="1548" y="40791"/>
                  </a:cubicBezTo>
                  <a:cubicBezTo>
                    <a:pt x="1238" y="40791"/>
                    <a:pt x="988" y="40541"/>
                    <a:pt x="988" y="40231"/>
                  </a:cubicBezTo>
                  <a:cubicBezTo>
                    <a:pt x="988" y="39922"/>
                    <a:pt x="1238" y="39660"/>
                    <a:pt x="1548" y="39660"/>
                  </a:cubicBezTo>
                  <a:close/>
                  <a:moveTo>
                    <a:pt x="5287" y="39660"/>
                  </a:moveTo>
                  <a:cubicBezTo>
                    <a:pt x="5596" y="39660"/>
                    <a:pt x="5846" y="39922"/>
                    <a:pt x="5846" y="40231"/>
                  </a:cubicBezTo>
                  <a:cubicBezTo>
                    <a:pt x="5846" y="40541"/>
                    <a:pt x="5596" y="40791"/>
                    <a:pt x="5287" y="40791"/>
                  </a:cubicBezTo>
                  <a:cubicBezTo>
                    <a:pt x="4977" y="40791"/>
                    <a:pt x="4715" y="40541"/>
                    <a:pt x="4715" y="40231"/>
                  </a:cubicBezTo>
                  <a:cubicBezTo>
                    <a:pt x="4715" y="39898"/>
                    <a:pt x="4977" y="39660"/>
                    <a:pt x="5287" y="39660"/>
                  </a:cubicBezTo>
                  <a:close/>
                  <a:moveTo>
                    <a:pt x="9001" y="39660"/>
                  </a:moveTo>
                  <a:cubicBezTo>
                    <a:pt x="9299" y="39660"/>
                    <a:pt x="9573" y="39922"/>
                    <a:pt x="9573" y="40231"/>
                  </a:cubicBezTo>
                  <a:cubicBezTo>
                    <a:pt x="9573" y="40529"/>
                    <a:pt x="9323" y="40791"/>
                    <a:pt x="9001" y="40791"/>
                  </a:cubicBezTo>
                  <a:cubicBezTo>
                    <a:pt x="8704" y="40791"/>
                    <a:pt x="8442" y="40541"/>
                    <a:pt x="8442" y="40231"/>
                  </a:cubicBezTo>
                  <a:cubicBezTo>
                    <a:pt x="8442" y="39922"/>
                    <a:pt x="8692" y="39660"/>
                    <a:pt x="9001" y="39660"/>
                  </a:cubicBezTo>
                  <a:close/>
                  <a:moveTo>
                    <a:pt x="12728" y="39660"/>
                  </a:moveTo>
                  <a:cubicBezTo>
                    <a:pt x="13037" y="39660"/>
                    <a:pt x="13288" y="39922"/>
                    <a:pt x="13288" y="40231"/>
                  </a:cubicBezTo>
                  <a:cubicBezTo>
                    <a:pt x="13288" y="40541"/>
                    <a:pt x="13037" y="40791"/>
                    <a:pt x="12728" y="40791"/>
                  </a:cubicBezTo>
                  <a:cubicBezTo>
                    <a:pt x="12418" y="40791"/>
                    <a:pt x="12156" y="40541"/>
                    <a:pt x="12156" y="40231"/>
                  </a:cubicBezTo>
                  <a:cubicBezTo>
                    <a:pt x="12180" y="39898"/>
                    <a:pt x="12418" y="39660"/>
                    <a:pt x="12728" y="39660"/>
                  </a:cubicBezTo>
                  <a:close/>
                  <a:moveTo>
                    <a:pt x="16466" y="39660"/>
                  </a:moveTo>
                  <a:cubicBezTo>
                    <a:pt x="16764" y="39660"/>
                    <a:pt x="17026" y="39922"/>
                    <a:pt x="17026" y="40231"/>
                  </a:cubicBezTo>
                  <a:cubicBezTo>
                    <a:pt x="17026" y="40529"/>
                    <a:pt x="16776" y="40791"/>
                    <a:pt x="16466" y="40791"/>
                  </a:cubicBezTo>
                  <a:cubicBezTo>
                    <a:pt x="16169" y="40791"/>
                    <a:pt x="15895" y="40541"/>
                    <a:pt x="15895" y="40231"/>
                  </a:cubicBezTo>
                  <a:cubicBezTo>
                    <a:pt x="15895" y="39922"/>
                    <a:pt x="16145" y="39660"/>
                    <a:pt x="16466" y="39660"/>
                  </a:cubicBezTo>
                  <a:close/>
                  <a:moveTo>
                    <a:pt x="20181" y="39660"/>
                  </a:moveTo>
                  <a:cubicBezTo>
                    <a:pt x="20491" y="39660"/>
                    <a:pt x="20753" y="39922"/>
                    <a:pt x="20753" y="40231"/>
                  </a:cubicBezTo>
                  <a:cubicBezTo>
                    <a:pt x="20753" y="40541"/>
                    <a:pt x="20491" y="40791"/>
                    <a:pt x="20181" y="40791"/>
                  </a:cubicBezTo>
                  <a:cubicBezTo>
                    <a:pt x="19872" y="40791"/>
                    <a:pt x="19622" y="40541"/>
                    <a:pt x="19622" y="40231"/>
                  </a:cubicBezTo>
                  <a:cubicBezTo>
                    <a:pt x="19634" y="39898"/>
                    <a:pt x="19872" y="39660"/>
                    <a:pt x="20181" y="39660"/>
                  </a:cubicBezTo>
                  <a:close/>
                  <a:moveTo>
                    <a:pt x="23920" y="39660"/>
                  </a:moveTo>
                  <a:cubicBezTo>
                    <a:pt x="24217" y="39660"/>
                    <a:pt x="24479" y="39922"/>
                    <a:pt x="24479" y="40231"/>
                  </a:cubicBezTo>
                  <a:cubicBezTo>
                    <a:pt x="24479" y="40529"/>
                    <a:pt x="24229" y="40791"/>
                    <a:pt x="23920" y="40791"/>
                  </a:cubicBezTo>
                  <a:cubicBezTo>
                    <a:pt x="23610" y="40791"/>
                    <a:pt x="23348" y="40541"/>
                    <a:pt x="23348" y="40231"/>
                  </a:cubicBezTo>
                  <a:cubicBezTo>
                    <a:pt x="23348" y="39922"/>
                    <a:pt x="23610" y="39660"/>
                    <a:pt x="23920" y="39660"/>
                  </a:cubicBezTo>
                  <a:close/>
                  <a:moveTo>
                    <a:pt x="27635" y="39660"/>
                  </a:moveTo>
                  <a:cubicBezTo>
                    <a:pt x="27956" y="39660"/>
                    <a:pt x="28206" y="39922"/>
                    <a:pt x="28206" y="40231"/>
                  </a:cubicBezTo>
                  <a:cubicBezTo>
                    <a:pt x="28206" y="40541"/>
                    <a:pt x="27956" y="40791"/>
                    <a:pt x="27635" y="40791"/>
                  </a:cubicBezTo>
                  <a:cubicBezTo>
                    <a:pt x="27325" y="40791"/>
                    <a:pt x="27075" y="40541"/>
                    <a:pt x="27075" y="40231"/>
                  </a:cubicBezTo>
                  <a:cubicBezTo>
                    <a:pt x="27087" y="39898"/>
                    <a:pt x="27325" y="39660"/>
                    <a:pt x="27635" y="39660"/>
                  </a:cubicBezTo>
                  <a:close/>
                  <a:moveTo>
                    <a:pt x="31373" y="39660"/>
                  </a:moveTo>
                  <a:cubicBezTo>
                    <a:pt x="31671" y="39660"/>
                    <a:pt x="31945" y="39922"/>
                    <a:pt x="31945" y="40231"/>
                  </a:cubicBezTo>
                  <a:cubicBezTo>
                    <a:pt x="31945" y="40529"/>
                    <a:pt x="31683" y="40791"/>
                    <a:pt x="31373" y="40791"/>
                  </a:cubicBezTo>
                  <a:cubicBezTo>
                    <a:pt x="31064" y="40791"/>
                    <a:pt x="30814" y="40541"/>
                    <a:pt x="30814" y="40231"/>
                  </a:cubicBezTo>
                  <a:cubicBezTo>
                    <a:pt x="30814" y="39922"/>
                    <a:pt x="31064" y="39660"/>
                    <a:pt x="31373" y="39660"/>
                  </a:cubicBezTo>
                  <a:close/>
                  <a:moveTo>
                    <a:pt x="35100" y="39660"/>
                  </a:moveTo>
                  <a:cubicBezTo>
                    <a:pt x="35409" y="39660"/>
                    <a:pt x="35659" y="39922"/>
                    <a:pt x="35659" y="40231"/>
                  </a:cubicBezTo>
                  <a:cubicBezTo>
                    <a:pt x="35659" y="40541"/>
                    <a:pt x="35409" y="40791"/>
                    <a:pt x="35100" y="40791"/>
                  </a:cubicBezTo>
                  <a:cubicBezTo>
                    <a:pt x="34778" y="40791"/>
                    <a:pt x="34528" y="40541"/>
                    <a:pt x="34528" y="40231"/>
                  </a:cubicBezTo>
                  <a:cubicBezTo>
                    <a:pt x="34540" y="39898"/>
                    <a:pt x="34778" y="39660"/>
                    <a:pt x="35100" y="39660"/>
                  </a:cubicBezTo>
                  <a:close/>
                  <a:moveTo>
                    <a:pt x="38815" y="39660"/>
                  </a:moveTo>
                  <a:cubicBezTo>
                    <a:pt x="39112" y="39660"/>
                    <a:pt x="39386" y="39922"/>
                    <a:pt x="39386" y="40231"/>
                  </a:cubicBezTo>
                  <a:cubicBezTo>
                    <a:pt x="39386" y="40529"/>
                    <a:pt x="39124" y="40791"/>
                    <a:pt x="38815" y="40791"/>
                  </a:cubicBezTo>
                  <a:cubicBezTo>
                    <a:pt x="38517" y="40791"/>
                    <a:pt x="38255" y="40541"/>
                    <a:pt x="38255" y="40231"/>
                  </a:cubicBezTo>
                  <a:cubicBezTo>
                    <a:pt x="38267" y="39922"/>
                    <a:pt x="38505" y="39660"/>
                    <a:pt x="38815" y="39660"/>
                  </a:cubicBezTo>
                  <a:close/>
                  <a:moveTo>
                    <a:pt x="42553" y="39660"/>
                  </a:moveTo>
                  <a:cubicBezTo>
                    <a:pt x="42863" y="39660"/>
                    <a:pt x="43113" y="39922"/>
                    <a:pt x="43113" y="40231"/>
                  </a:cubicBezTo>
                  <a:cubicBezTo>
                    <a:pt x="43113" y="40541"/>
                    <a:pt x="42863" y="40791"/>
                    <a:pt x="42553" y="40791"/>
                  </a:cubicBezTo>
                  <a:cubicBezTo>
                    <a:pt x="42232" y="40791"/>
                    <a:pt x="41982" y="40541"/>
                    <a:pt x="41982" y="40231"/>
                  </a:cubicBezTo>
                  <a:cubicBezTo>
                    <a:pt x="41982" y="39898"/>
                    <a:pt x="42244" y="39660"/>
                    <a:pt x="42553" y="39660"/>
                  </a:cubicBezTo>
                  <a:close/>
                  <a:moveTo>
                    <a:pt x="46268" y="39660"/>
                  </a:moveTo>
                  <a:cubicBezTo>
                    <a:pt x="46565" y="39660"/>
                    <a:pt x="46839" y="39922"/>
                    <a:pt x="46839" y="40231"/>
                  </a:cubicBezTo>
                  <a:cubicBezTo>
                    <a:pt x="46839" y="40529"/>
                    <a:pt x="46589" y="40791"/>
                    <a:pt x="46268" y="40791"/>
                  </a:cubicBezTo>
                  <a:cubicBezTo>
                    <a:pt x="45970" y="40791"/>
                    <a:pt x="45708" y="40541"/>
                    <a:pt x="45708" y="40231"/>
                  </a:cubicBezTo>
                  <a:cubicBezTo>
                    <a:pt x="45720" y="39922"/>
                    <a:pt x="45958" y="39660"/>
                    <a:pt x="46268" y="39660"/>
                  </a:cubicBezTo>
                  <a:close/>
                  <a:moveTo>
                    <a:pt x="50006" y="39660"/>
                  </a:moveTo>
                  <a:cubicBezTo>
                    <a:pt x="50316" y="39660"/>
                    <a:pt x="50578" y="39922"/>
                    <a:pt x="50578" y="40231"/>
                  </a:cubicBezTo>
                  <a:cubicBezTo>
                    <a:pt x="50578" y="40541"/>
                    <a:pt x="50316" y="40791"/>
                    <a:pt x="50006" y="40791"/>
                  </a:cubicBezTo>
                  <a:cubicBezTo>
                    <a:pt x="49697" y="40791"/>
                    <a:pt x="49447" y="40541"/>
                    <a:pt x="49447" y="40231"/>
                  </a:cubicBezTo>
                  <a:cubicBezTo>
                    <a:pt x="49447" y="39898"/>
                    <a:pt x="49697" y="39660"/>
                    <a:pt x="50006" y="39660"/>
                  </a:cubicBezTo>
                  <a:close/>
                  <a:moveTo>
                    <a:pt x="53733" y="39660"/>
                  </a:moveTo>
                  <a:cubicBezTo>
                    <a:pt x="54031" y="39660"/>
                    <a:pt x="54293" y="39922"/>
                    <a:pt x="54293" y="40231"/>
                  </a:cubicBezTo>
                  <a:cubicBezTo>
                    <a:pt x="54293" y="40529"/>
                    <a:pt x="54043" y="40791"/>
                    <a:pt x="53733" y="40791"/>
                  </a:cubicBezTo>
                  <a:cubicBezTo>
                    <a:pt x="53412" y="40791"/>
                    <a:pt x="53162" y="40541"/>
                    <a:pt x="53162" y="40231"/>
                  </a:cubicBezTo>
                  <a:cubicBezTo>
                    <a:pt x="53173" y="39922"/>
                    <a:pt x="53412" y="39660"/>
                    <a:pt x="53733" y="39660"/>
                  </a:cubicBezTo>
                  <a:close/>
                  <a:moveTo>
                    <a:pt x="57460" y="39660"/>
                  </a:moveTo>
                  <a:cubicBezTo>
                    <a:pt x="57781" y="39660"/>
                    <a:pt x="58031" y="39922"/>
                    <a:pt x="58031" y="40231"/>
                  </a:cubicBezTo>
                  <a:cubicBezTo>
                    <a:pt x="58031" y="40541"/>
                    <a:pt x="57781" y="40791"/>
                    <a:pt x="57460" y="40791"/>
                  </a:cubicBezTo>
                  <a:cubicBezTo>
                    <a:pt x="57150" y="40791"/>
                    <a:pt x="56900" y="40541"/>
                    <a:pt x="56900" y="40231"/>
                  </a:cubicBezTo>
                  <a:cubicBezTo>
                    <a:pt x="56900" y="39898"/>
                    <a:pt x="57150" y="39660"/>
                    <a:pt x="57460" y="39660"/>
                  </a:cubicBezTo>
                  <a:close/>
                  <a:moveTo>
                    <a:pt x="61186" y="39660"/>
                  </a:moveTo>
                  <a:cubicBezTo>
                    <a:pt x="61484" y="39660"/>
                    <a:pt x="61746" y="39922"/>
                    <a:pt x="61746" y="40231"/>
                  </a:cubicBezTo>
                  <a:cubicBezTo>
                    <a:pt x="61746" y="40529"/>
                    <a:pt x="61496" y="40791"/>
                    <a:pt x="61186" y="40791"/>
                  </a:cubicBezTo>
                  <a:cubicBezTo>
                    <a:pt x="60877" y="40791"/>
                    <a:pt x="60615" y="40541"/>
                    <a:pt x="60615" y="40231"/>
                  </a:cubicBezTo>
                  <a:cubicBezTo>
                    <a:pt x="60639" y="39922"/>
                    <a:pt x="60877" y="39660"/>
                    <a:pt x="61186" y="39660"/>
                  </a:cubicBezTo>
                  <a:close/>
                  <a:moveTo>
                    <a:pt x="64925" y="39660"/>
                  </a:moveTo>
                  <a:cubicBezTo>
                    <a:pt x="65234" y="39660"/>
                    <a:pt x="65485" y="39922"/>
                    <a:pt x="65485" y="40231"/>
                  </a:cubicBezTo>
                  <a:cubicBezTo>
                    <a:pt x="65485" y="40541"/>
                    <a:pt x="65234" y="40791"/>
                    <a:pt x="64925" y="40791"/>
                  </a:cubicBezTo>
                  <a:cubicBezTo>
                    <a:pt x="64603" y="40791"/>
                    <a:pt x="64353" y="40541"/>
                    <a:pt x="64353" y="40231"/>
                  </a:cubicBezTo>
                  <a:cubicBezTo>
                    <a:pt x="64353" y="39898"/>
                    <a:pt x="64603" y="39660"/>
                    <a:pt x="64925" y="39660"/>
                  </a:cubicBezTo>
                  <a:close/>
                  <a:moveTo>
                    <a:pt x="68640" y="39660"/>
                  </a:moveTo>
                  <a:cubicBezTo>
                    <a:pt x="68937" y="39660"/>
                    <a:pt x="69211" y="39922"/>
                    <a:pt x="69211" y="40231"/>
                  </a:cubicBezTo>
                  <a:cubicBezTo>
                    <a:pt x="69211" y="40529"/>
                    <a:pt x="68949" y="40791"/>
                    <a:pt x="68640" y="40791"/>
                  </a:cubicBezTo>
                  <a:cubicBezTo>
                    <a:pt x="68330" y="40791"/>
                    <a:pt x="68080" y="40541"/>
                    <a:pt x="68080" y="40231"/>
                  </a:cubicBezTo>
                  <a:cubicBezTo>
                    <a:pt x="68092" y="39922"/>
                    <a:pt x="68330" y="39660"/>
                    <a:pt x="68640" y="39660"/>
                  </a:cubicBezTo>
                  <a:close/>
                  <a:moveTo>
                    <a:pt x="72366" y="39660"/>
                  </a:moveTo>
                  <a:cubicBezTo>
                    <a:pt x="72676" y="39660"/>
                    <a:pt x="72926" y="39922"/>
                    <a:pt x="72926" y="40231"/>
                  </a:cubicBezTo>
                  <a:cubicBezTo>
                    <a:pt x="72926" y="40541"/>
                    <a:pt x="72676" y="40791"/>
                    <a:pt x="72366" y="40791"/>
                  </a:cubicBezTo>
                  <a:cubicBezTo>
                    <a:pt x="72045" y="40791"/>
                    <a:pt x="71795" y="40541"/>
                    <a:pt x="71795" y="40231"/>
                  </a:cubicBezTo>
                  <a:cubicBezTo>
                    <a:pt x="71807" y="39898"/>
                    <a:pt x="72069" y="39660"/>
                    <a:pt x="72366" y="39660"/>
                  </a:cubicBezTo>
                  <a:close/>
                  <a:moveTo>
                    <a:pt x="76093" y="39660"/>
                  </a:moveTo>
                  <a:cubicBezTo>
                    <a:pt x="76391" y="39660"/>
                    <a:pt x="76664" y="39922"/>
                    <a:pt x="76664" y="40231"/>
                  </a:cubicBezTo>
                  <a:cubicBezTo>
                    <a:pt x="76664" y="40529"/>
                    <a:pt x="76403" y="40791"/>
                    <a:pt x="76093" y="40791"/>
                  </a:cubicBezTo>
                  <a:cubicBezTo>
                    <a:pt x="75795" y="40791"/>
                    <a:pt x="75533" y="40541"/>
                    <a:pt x="75533" y="40231"/>
                  </a:cubicBezTo>
                  <a:cubicBezTo>
                    <a:pt x="75533" y="39922"/>
                    <a:pt x="75783" y="39660"/>
                    <a:pt x="76093" y="39660"/>
                  </a:cubicBezTo>
                  <a:close/>
                  <a:moveTo>
                    <a:pt x="79712" y="39660"/>
                  </a:moveTo>
                  <a:cubicBezTo>
                    <a:pt x="80010" y="39660"/>
                    <a:pt x="80284" y="39922"/>
                    <a:pt x="80284" y="40231"/>
                  </a:cubicBezTo>
                  <a:cubicBezTo>
                    <a:pt x="80284" y="40529"/>
                    <a:pt x="80022" y="40791"/>
                    <a:pt x="79712" y="40791"/>
                  </a:cubicBezTo>
                  <a:cubicBezTo>
                    <a:pt x="79403" y="40791"/>
                    <a:pt x="79153" y="40541"/>
                    <a:pt x="79153" y="40231"/>
                  </a:cubicBezTo>
                  <a:cubicBezTo>
                    <a:pt x="79165" y="39922"/>
                    <a:pt x="79403" y="39660"/>
                    <a:pt x="79712" y="39660"/>
                  </a:cubicBezTo>
                  <a:close/>
                  <a:moveTo>
                    <a:pt x="83451" y="39660"/>
                  </a:moveTo>
                  <a:cubicBezTo>
                    <a:pt x="83761" y="39660"/>
                    <a:pt x="84011" y="39922"/>
                    <a:pt x="84011" y="40231"/>
                  </a:cubicBezTo>
                  <a:cubicBezTo>
                    <a:pt x="84011" y="40541"/>
                    <a:pt x="83761" y="40791"/>
                    <a:pt x="83451" y="40791"/>
                  </a:cubicBezTo>
                  <a:cubicBezTo>
                    <a:pt x="83141" y="40791"/>
                    <a:pt x="82880" y="40541"/>
                    <a:pt x="82880" y="40231"/>
                  </a:cubicBezTo>
                  <a:cubicBezTo>
                    <a:pt x="82880" y="39898"/>
                    <a:pt x="83141" y="39660"/>
                    <a:pt x="83451" y="39660"/>
                  </a:cubicBezTo>
                  <a:close/>
                  <a:moveTo>
                    <a:pt x="87166" y="39660"/>
                  </a:moveTo>
                  <a:cubicBezTo>
                    <a:pt x="87463" y="39660"/>
                    <a:pt x="87737" y="39922"/>
                    <a:pt x="87737" y="40231"/>
                  </a:cubicBezTo>
                  <a:cubicBezTo>
                    <a:pt x="87737" y="40529"/>
                    <a:pt x="87475" y="40791"/>
                    <a:pt x="87166" y="40791"/>
                  </a:cubicBezTo>
                  <a:cubicBezTo>
                    <a:pt x="86856" y="40791"/>
                    <a:pt x="86606" y="40541"/>
                    <a:pt x="86606" y="40231"/>
                  </a:cubicBezTo>
                  <a:cubicBezTo>
                    <a:pt x="86618" y="39922"/>
                    <a:pt x="86856" y="39660"/>
                    <a:pt x="87166" y="39660"/>
                  </a:cubicBezTo>
                  <a:close/>
                  <a:moveTo>
                    <a:pt x="90904" y="39660"/>
                  </a:moveTo>
                  <a:cubicBezTo>
                    <a:pt x="91214" y="39660"/>
                    <a:pt x="91464" y="39922"/>
                    <a:pt x="91464" y="40231"/>
                  </a:cubicBezTo>
                  <a:cubicBezTo>
                    <a:pt x="91464" y="40541"/>
                    <a:pt x="91214" y="40791"/>
                    <a:pt x="90904" y="40791"/>
                  </a:cubicBezTo>
                  <a:cubicBezTo>
                    <a:pt x="90595" y="40791"/>
                    <a:pt x="90345" y="40541"/>
                    <a:pt x="90345" y="40231"/>
                  </a:cubicBezTo>
                  <a:cubicBezTo>
                    <a:pt x="90345" y="39898"/>
                    <a:pt x="90595" y="39660"/>
                    <a:pt x="90904" y="39660"/>
                  </a:cubicBezTo>
                  <a:close/>
                  <a:moveTo>
                    <a:pt x="94631" y="39660"/>
                  </a:moveTo>
                  <a:cubicBezTo>
                    <a:pt x="94929" y="39660"/>
                    <a:pt x="95191" y="39922"/>
                    <a:pt x="95191" y="40231"/>
                  </a:cubicBezTo>
                  <a:cubicBezTo>
                    <a:pt x="95191" y="40529"/>
                    <a:pt x="94941" y="40791"/>
                    <a:pt x="94631" y="40791"/>
                  </a:cubicBezTo>
                  <a:cubicBezTo>
                    <a:pt x="94310" y="40791"/>
                    <a:pt x="94060" y="40541"/>
                    <a:pt x="94060" y="40231"/>
                  </a:cubicBezTo>
                  <a:cubicBezTo>
                    <a:pt x="94071" y="39922"/>
                    <a:pt x="94310" y="39660"/>
                    <a:pt x="94631" y="39660"/>
                  </a:cubicBezTo>
                  <a:close/>
                  <a:moveTo>
                    <a:pt x="98346" y="39660"/>
                  </a:moveTo>
                  <a:cubicBezTo>
                    <a:pt x="98655" y="39660"/>
                    <a:pt x="98905" y="39922"/>
                    <a:pt x="98905" y="40231"/>
                  </a:cubicBezTo>
                  <a:cubicBezTo>
                    <a:pt x="98905" y="40541"/>
                    <a:pt x="98655" y="40791"/>
                    <a:pt x="98346" y="40791"/>
                  </a:cubicBezTo>
                  <a:cubicBezTo>
                    <a:pt x="98036" y="40791"/>
                    <a:pt x="97786" y="40541"/>
                    <a:pt x="97786" y="40231"/>
                  </a:cubicBezTo>
                  <a:cubicBezTo>
                    <a:pt x="97798" y="39898"/>
                    <a:pt x="98036" y="39660"/>
                    <a:pt x="98346" y="39660"/>
                  </a:cubicBezTo>
                  <a:close/>
                  <a:moveTo>
                    <a:pt x="102084" y="39660"/>
                  </a:moveTo>
                  <a:cubicBezTo>
                    <a:pt x="102382" y="39660"/>
                    <a:pt x="102644" y="39922"/>
                    <a:pt x="102644" y="40231"/>
                  </a:cubicBezTo>
                  <a:cubicBezTo>
                    <a:pt x="102644" y="40529"/>
                    <a:pt x="102394" y="40791"/>
                    <a:pt x="102084" y="40791"/>
                  </a:cubicBezTo>
                  <a:cubicBezTo>
                    <a:pt x="101787" y="40791"/>
                    <a:pt x="101513" y="40541"/>
                    <a:pt x="101513" y="40231"/>
                  </a:cubicBezTo>
                  <a:cubicBezTo>
                    <a:pt x="101513" y="39922"/>
                    <a:pt x="101775" y="39660"/>
                    <a:pt x="102084" y="39660"/>
                  </a:cubicBezTo>
                  <a:close/>
                  <a:moveTo>
                    <a:pt x="105799" y="39660"/>
                  </a:moveTo>
                  <a:cubicBezTo>
                    <a:pt x="106121" y="39660"/>
                    <a:pt x="106371" y="39922"/>
                    <a:pt x="106371" y="40231"/>
                  </a:cubicBezTo>
                  <a:cubicBezTo>
                    <a:pt x="106371" y="40541"/>
                    <a:pt x="106109" y="40791"/>
                    <a:pt x="105799" y="40791"/>
                  </a:cubicBezTo>
                  <a:cubicBezTo>
                    <a:pt x="105490" y="40791"/>
                    <a:pt x="105239" y="40541"/>
                    <a:pt x="105239" y="40231"/>
                  </a:cubicBezTo>
                  <a:cubicBezTo>
                    <a:pt x="105251" y="39898"/>
                    <a:pt x="105490" y="39660"/>
                    <a:pt x="105799" y="39660"/>
                  </a:cubicBezTo>
                  <a:close/>
                  <a:moveTo>
                    <a:pt x="109538" y="39660"/>
                  </a:moveTo>
                  <a:cubicBezTo>
                    <a:pt x="109835" y="39660"/>
                    <a:pt x="110109" y="39922"/>
                    <a:pt x="110109" y="40231"/>
                  </a:cubicBezTo>
                  <a:cubicBezTo>
                    <a:pt x="110109" y="40529"/>
                    <a:pt x="109847" y="40791"/>
                    <a:pt x="109538" y="40791"/>
                  </a:cubicBezTo>
                  <a:cubicBezTo>
                    <a:pt x="109228" y="40791"/>
                    <a:pt x="108978" y="40541"/>
                    <a:pt x="108978" y="40231"/>
                  </a:cubicBezTo>
                  <a:cubicBezTo>
                    <a:pt x="108978" y="39922"/>
                    <a:pt x="109228" y="39660"/>
                    <a:pt x="109538" y="39660"/>
                  </a:cubicBezTo>
                  <a:close/>
                  <a:moveTo>
                    <a:pt x="113264" y="39660"/>
                  </a:moveTo>
                  <a:cubicBezTo>
                    <a:pt x="113574" y="39660"/>
                    <a:pt x="113824" y="39922"/>
                    <a:pt x="113824" y="40231"/>
                  </a:cubicBezTo>
                  <a:cubicBezTo>
                    <a:pt x="113824" y="40541"/>
                    <a:pt x="113574" y="40791"/>
                    <a:pt x="113264" y="40791"/>
                  </a:cubicBezTo>
                  <a:cubicBezTo>
                    <a:pt x="112943" y="40791"/>
                    <a:pt x="112693" y="40541"/>
                    <a:pt x="112693" y="40231"/>
                  </a:cubicBezTo>
                  <a:cubicBezTo>
                    <a:pt x="112705" y="39898"/>
                    <a:pt x="112943" y="39660"/>
                    <a:pt x="113264" y="39660"/>
                  </a:cubicBezTo>
                  <a:close/>
                  <a:moveTo>
                    <a:pt x="116991" y="39660"/>
                  </a:moveTo>
                  <a:cubicBezTo>
                    <a:pt x="117289" y="39660"/>
                    <a:pt x="117562" y="39922"/>
                    <a:pt x="117562" y="40231"/>
                  </a:cubicBezTo>
                  <a:cubicBezTo>
                    <a:pt x="117562" y="40529"/>
                    <a:pt x="117312" y="40791"/>
                    <a:pt x="116991" y="40791"/>
                  </a:cubicBezTo>
                  <a:cubicBezTo>
                    <a:pt x="116681" y="40791"/>
                    <a:pt x="116431" y="40541"/>
                    <a:pt x="116431" y="40231"/>
                  </a:cubicBezTo>
                  <a:cubicBezTo>
                    <a:pt x="116431" y="39922"/>
                    <a:pt x="116681" y="39660"/>
                    <a:pt x="116991" y="39660"/>
                  </a:cubicBezTo>
                  <a:close/>
                  <a:moveTo>
                    <a:pt x="120718" y="39660"/>
                  </a:moveTo>
                  <a:cubicBezTo>
                    <a:pt x="121027" y="39660"/>
                    <a:pt x="121277" y="39922"/>
                    <a:pt x="121277" y="40231"/>
                  </a:cubicBezTo>
                  <a:cubicBezTo>
                    <a:pt x="121277" y="40541"/>
                    <a:pt x="121027" y="40791"/>
                    <a:pt x="120718" y="40791"/>
                  </a:cubicBezTo>
                  <a:cubicBezTo>
                    <a:pt x="120408" y="40791"/>
                    <a:pt x="120146" y="40541"/>
                    <a:pt x="120146" y="40231"/>
                  </a:cubicBezTo>
                  <a:cubicBezTo>
                    <a:pt x="120170" y="39898"/>
                    <a:pt x="120420" y="39660"/>
                    <a:pt x="120718" y="39660"/>
                  </a:cubicBezTo>
                  <a:close/>
                  <a:moveTo>
                    <a:pt x="124456" y="39660"/>
                  </a:moveTo>
                  <a:cubicBezTo>
                    <a:pt x="124754" y="39660"/>
                    <a:pt x="125016" y="39922"/>
                    <a:pt x="125016" y="40231"/>
                  </a:cubicBezTo>
                  <a:cubicBezTo>
                    <a:pt x="125016" y="40529"/>
                    <a:pt x="124766" y="40791"/>
                    <a:pt x="124456" y="40791"/>
                  </a:cubicBezTo>
                  <a:cubicBezTo>
                    <a:pt x="124135" y="40791"/>
                    <a:pt x="123885" y="40541"/>
                    <a:pt x="123885" y="40231"/>
                  </a:cubicBezTo>
                  <a:cubicBezTo>
                    <a:pt x="123885" y="39922"/>
                    <a:pt x="124135" y="39660"/>
                    <a:pt x="124456" y="39660"/>
                  </a:cubicBezTo>
                  <a:close/>
                  <a:moveTo>
                    <a:pt x="128171" y="39660"/>
                  </a:moveTo>
                  <a:cubicBezTo>
                    <a:pt x="128480" y="39660"/>
                    <a:pt x="128742" y="39922"/>
                    <a:pt x="128742" y="40231"/>
                  </a:cubicBezTo>
                  <a:cubicBezTo>
                    <a:pt x="128742" y="40541"/>
                    <a:pt x="128480" y="40791"/>
                    <a:pt x="128171" y="40791"/>
                  </a:cubicBezTo>
                  <a:cubicBezTo>
                    <a:pt x="127861" y="40791"/>
                    <a:pt x="127611" y="40541"/>
                    <a:pt x="127611" y="40231"/>
                  </a:cubicBezTo>
                  <a:cubicBezTo>
                    <a:pt x="127611" y="39898"/>
                    <a:pt x="127861" y="39660"/>
                    <a:pt x="128171" y="39660"/>
                  </a:cubicBezTo>
                  <a:close/>
                  <a:moveTo>
                    <a:pt x="131898" y="39660"/>
                  </a:moveTo>
                  <a:cubicBezTo>
                    <a:pt x="132195" y="39660"/>
                    <a:pt x="132457" y="39922"/>
                    <a:pt x="132457" y="40231"/>
                  </a:cubicBezTo>
                  <a:cubicBezTo>
                    <a:pt x="132457" y="40529"/>
                    <a:pt x="132207" y="40791"/>
                    <a:pt x="131898" y="40791"/>
                  </a:cubicBezTo>
                  <a:cubicBezTo>
                    <a:pt x="131600" y="40791"/>
                    <a:pt x="131326" y="40541"/>
                    <a:pt x="131326" y="40231"/>
                  </a:cubicBezTo>
                  <a:cubicBezTo>
                    <a:pt x="131338" y="39922"/>
                    <a:pt x="131576" y="39660"/>
                    <a:pt x="131898" y="39660"/>
                  </a:cubicBezTo>
                  <a:close/>
                  <a:moveTo>
                    <a:pt x="135624" y="39660"/>
                  </a:moveTo>
                  <a:cubicBezTo>
                    <a:pt x="135946" y="39660"/>
                    <a:pt x="136196" y="39922"/>
                    <a:pt x="136196" y="40231"/>
                  </a:cubicBezTo>
                  <a:cubicBezTo>
                    <a:pt x="136196" y="40541"/>
                    <a:pt x="135934" y="40791"/>
                    <a:pt x="135624" y="40791"/>
                  </a:cubicBezTo>
                  <a:cubicBezTo>
                    <a:pt x="135315" y="40791"/>
                    <a:pt x="135065" y="40541"/>
                    <a:pt x="135065" y="40231"/>
                  </a:cubicBezTo>
                  <a:cubicBezTo>
                    <a:pt x="135065" y="39898"/>
                    <a:pt x="135315" y="39660"/>
                    <a:pt x="135624" y="39660"/>
                  </a:cubicBezTo>
                  <a:close/>
                  <a:moveTo>
                    <a:pt x="139351" y="39660"/>
                  </a:moveTo>
                  <a:cubicBezTo>
                    <a:pt x="139649" y="39660"/>
                    <a:pt x="139910" y="39922"/>
                    <a:pt x="139910" y="40231"/>
                  </a:cubicBezTo>
                  <a:cubicBezTo>
                    <a:pt x="139910" y="40529"/>
                    <a:pt x="139660" y="40791"/>
                    <a:pt x="139351" y="40791"/>
                  </a:cubicBezTo>
                  <a:cubicBezTo>
                    <a:pt x="139053" y="40791"/>
                    <a:pt x="138779" y="40541"/>
                    <a:pt x="138779" y="40231"/>
                  </a:cubicBezTo>
                  <a:cubicBezTo>
                    <a:pt x="138803" y="39922"/>
                    <a:pt x="139041" y="39660"/>
                    <a:pt x="139351" y="39660"/>
                  </a:cubicBezTo>
                  <a:close/>
                  <a:moveTo>
                    <a:pt x="143089" y="39660"/>
                  </a:moveTo>
                  <a:cubicBezTo>
                    <a:pt x="143399" y="39660"/>
                    <a:pt x="143649" y="39922"/>
                    <a:pt x="143649" y="40231"/>
                  </a:cubicBezTo>
                  <a:cubicBezTo>
                    <a:pt x="143649" y="40541"/>
                    <a:pt x="143399" y="40791"/>
                    <a:pt x="143089" y="40791"/>
                  </a:cubicBezTo>
                  <a:cubicBezTo>
                    <a:pt x="142768" y="40791"/>
                    <a:pt x="142518" y="40541"/>
                    <a:pt x="142518" y="40231"/>
                  </a:cubicBezTo>
                  <a:cubicBezTo>
                    <a:pt x="142518" y="39898"/>
                    <a:pt x="142768" y="39660"/>
                    <a:pt x="143089" y="39660"/>
                  </a:cubicBezTo>
                  <a:close/>
                  <a:moveTo>
                    <a:pt x="146804" y="39660"/>
                  </a:moveTo>
                  <a:cubicBezTo>
                    <a:pt x="147102" y="39660"/>
                    <a:pt x="147376" y="39922"/>
                    <a:pt x="147376" y="40231"/>
                  </a:cubicBezTo>
                  <a:cubicBezTo>
                    <a:pt x="147376" y="40529"/>
                    <a:pt x="147114" y="40791"/>
                    <a:pt x="146804" y="40791"/>
                  </a:cubicBezTo>
                  <a:cubicBezTo>
                    <a:pt x="146495" y="40791"/>
                    <a:pt x="146245" y="40541"/>
                    <a:pt x="146245" y="40231"/>
                  </a:cubicBezTo>
                  <a:cubicBezTo>
                    <a:pt x="146257" y="39922"/>
                    <a:pt x="146495" y="39660"/>
                    <a:pt x="146804" y="39660"/>
                  </a:cubicBezTo>
                  <a:close/>
                  <a:moveTo>
                    <a:pt x="3405" y="41529"/>
                  </a:moveTo>
                  <a:cubicBezTo>
                    <a:pt x="3703" y="41529"/>
                    <a:pt x="3977" y="41779"/>
                    <a:pt x="3977" y="42089"/>
                  </a:cubicBezTo>
                  <a:cubicBezTo>
                    <a:pt x="3977" y="42386"/>
                    <a:pt x="3727" y="42660"/>
                    <a:pt x="3405" y="42660"/>
                  </a:cubicBezTo>
                  <a:cubicBezTo>
                    <a:pt x="3096" y="42660"/>
                    <a:pt x="2846" y="42398"/>
                    <a:pt x="2846" y="42089"/>
                  </a:cubicBezTo>
                  <a:cubicBezTo>
                    <a:pt x="2858" y="41779"/>
                    <a:pt x="3096" y="41529"/>
                    <a:pt x="3405" y="41529"/>
                  </a:cubicBezTo>
                  <a:close/>
                  <a:moveTo>
                    <a:pt x="7132" y="41529"/>
                  </a:moveTo>
                  <a:cubicBezTo>
                    <a:pt x="7430" y="41529"/>
                    <a:pt x="7692" y="41779"/>
                    <a:pt x="7692" y="42089"/>
                  </a:cubicBezTo>
                  <a:cubicBezTo>
                    <a:pt x="7692" y="42386"/>
                    <a:pt x="7442" y="42660"/>
                    <a:pt x="7132" y="42660"/>
                  </a:cubicBezTo>
                  <a:cubicBezTo>
                    <a:pt x="6834" y="42660"/>
                    <a:pt x="6560" y="42398"/>
                    <a:pt x="6560" y="42089"/>
                  </a:cubicBezTo>
                  <a:cubicBezTo>
                    <a:pt x="6584" y="41779"/>
                    <a:pt x="6822" y="41529"/>
                    <a:pt x="7132" y="41529"/>
                  </a:cubicBezTo>
                  <a:close/>
                  <a:moveTo>
                    <a:pt x="10871" y="41529"/>
                  </a:moveTo>
                  <a:cubicBezTo>
                    <a:pt x="11168" y="41529"/>
                    <a:pt x="11430" y="41779"/>
                    <a:pt x="11430" y="42089"/>
                  </a:cubicBezTo>
                  <a:cubicBezTo>
                    <a:pt x="11430" y="42386"/>
                    <a:pt x="11180" y="42660"/>
                    <a:pt x="10871" y="42660"/>
                  </a:cubicBezTo>
                  <a:cubicBezTo>
                    <a:pt x="10573" y="42660"/>
                    <a:pt x="10299" y="42398"/>
                    <a:pt x="10299" y="42089"/>
                  </a:cubicBezTo>
                  <a:cubicBezTo>
                    <a:pt x="10299" y="41779"/>
                    <a:pt x="10549" y="41529"/>
                    <a:pt x="10871" y="41529"/>
                  </a:cubicBezTo>
                  <a:close/>
                  <a:moveTo>
                    <a:pt x="14585" y="41529"/>
                  </a:moveTo>
                  <a:cubicBezTo>
                    <a:pt x="14883" y="41529"/>
                    <a:pt x="15157" y="41779"/>
                    <a:pt x="15157" y="42089"/>
                  </a:cubicBezTo>
                  <a:cubicBezTo>
                    <a:pt x="15157" y="42386"/>
                    <a:pt x="14895" y="42660"/>
                    <a:pt x="14585" y="42660"/>
                  </a:cubicBezTo>
                  <a:cubicBezTo>
                    <a:pt x="14288" y="42660"/>
                    <a:pt x="14014" y="42398"/>
                    <a:pt x="14014" y="42089"/>
                  </a:cubicBezTo>
                  <a:cubicBezTo>
                    <a:pt x="14038" y="41779"/>
                    <a:pt x="14276" y="41529"/>
                    <a:pt x="14585" y="41529"/>
                  </a:cubicBezTo>
                  <a:close/>
                  <a:moveTo>
                    <a:pt x="18324" y="41529"/>
                  </a:moveTo>
                  <a:cubicBezTo>
                    <a:pt x="18622" y="41529"/>
                    <a:pt x="18883" y="41779"/>
                    <a:pt x="18883" y="42089"/>
                  </a:cubicBezTo>
                  <a:cubicBezTo>
                    <a:pt x="18883" y="42386"/>
                    <a:pt x="18633" y="42660"/>
                    <a:pt x="18324" y="42660"/>
                  </a:cubicBezTo>
                  <a:cubicBezTo>
                    <a:pt x="18026" y="42660"/>
                    <a:pt x="17752" y="42398"/>
                    <a:pt x="17752" y="42089"/>
                  </a:cubicBezTo>
                  <a:cubicBezTo>
                    <a:pt x="17752" y="41779"/>
                    <a:pt x="18014" y="41529"/>
                    <a:pt x="18324" y="41529"/>
                  </a:cubicBezTo>
                  <a:close/>
                  <a:moveTo>
                    <a:pt x="22039" y="41529"/>
                  </a:moveTo>
                  <a:cubicBezTo>
                    <a:pt x="22336" y="41529"/>
                    <a:pt x="22610" y="41779"/>
                    <a:pt x="22610" y="42089"/>
                  </a:cubicBezTo>
                  <a:cubicBezTo>
                    <a:pt x="22610" y="42386"/>
                    <a:pt x="22360" y="42660"/>
                    <a:pt x="22039" y="42660"/>
                  </a:cubicBezTo>
                  <a:cubicBezTo>
                    <a:pt x="21729" y="42660"/>
                    <a:pt x="21479" y="42398"/>
                    <a:pt x="21479" y="42089"/>
                  </a:cubicBezTo>
                  <a:cubicBezTo>
                    <a:pt x="21491" y="41779"/>
                    <a:pt x="21729" y="41529"/>
                    <a:pt x="22039" y="41529"/>
                  </a:cubicBezTo>
                  <a:close/>
                  <a:moveTo>
                    <a:pt x="25777" y="41529"/>
                  </a:moveTo>
                  <a:cubicBezTo>
                    <a:pt x="26075" y="41529"/>
                    <a:pt x="26349" y="41779"/>
                    <a:pt x="26349" y="42089"/>
                  </a:cubicBezTo>
                  <a:cubicBezTo>
                    <a:pt x="26349" y="42386"/>
                    <a:pt x="26087" y="42660"/>
                    <a:pt x="25777" y="42660"/>
                  </a:cubicBezTo>
                  <a:cubicBezTo>
                    <a:pt x="25468" y="42660"/>
                    <a:pt x="25206" y="42398"/>
                    <a:pt x="25206" y="42089"/>
                  </a:cubicBezTo>
                  <a:cubicBezTo>
                    <a:pt x="25218" y="41779"/>
                    <a:pt x="25468" y="41529"/>
                    <a:pt x="25777" y="41529"/>
                  </a:cubicBezTo>
                  <a:close/>
                  <a:moveTo>
                    <a:pt x="29504" y="41529"/>
                  </a:moveTo>
                  <a:cubicBezTo>
                    <a:pt x="29801" y="41529"/>
                    <a:pt x="30063" y="41779"/>
                    <a:pt x="30063" y="42089"/>
                  </a:cubicBezTo>
                  <a:cubicBezTo>
                    <a:pt x="30063" y="42386"/>
                    <a:pt x="29813" y="42660"/>
                    <a:pt x="29504" y="42660"/>
                  </a:cubicBezTo>
                  <a:cubicBezTo>
                    <a:pt x="29182" y="42660"/>
                    <a:pt x="28932" y="42398"/>
                    <a:pt x="28932" y="42089"/>
                  </a:cubicBezTo>
                  <a:cubicBezTo>
                    <a:pt x="28944" y="41779"/>
                    <a:pt x="29182" y="41529"/>
                    <a:pt x="29504" y="41529"/>
                  </a:cubicBezTo>
                  <a:close/>
                  <a:moveTo>
                    <a:pt x="33230" y="41529"/>
                  </a:moveTo>
                  <a:cubicBezTo>
                    <a:pt x="33528" y="41529"/>
                    <a:pt x="33802" y="41779"/>
                    <a:pt x="33802" y="42089"/>
                  </a:cubicBezTo>
                  <a:cubicBezTo>
                    <a:pt x="33802" y="42386"/>
                    <a:pt x="33552" y="42660"/>
                    <a:pt x="33230" y="42660"/>
                  </a:cubicBezTo>
                  <a:cubicBezTo>
                    <a:pt x="32921" y="42660"/>
                    <a:pt x="32671" y="42398"/>
                    <a:pt x="32671" y="42089"/>
                  </a:cubicBezTo>
                  <a:cubicBezTo>
                    <a:pt x="32671" y="41779"/>
                    <a:pt x="32921" y="41529"/>
                    <a:pt x="33230" y="41529"/>
                  </a:cubicBezTo>
                  <a:close/>
                  <a:moveTo>
                    <a:pt x="36957" y="41529"/>
                  </a:moveTo>
                  <a:cubicBezTo>
                    <a:pt x="37255" y="41529"/>
                    <a:pt x="37517" y="41779"/>
                    <a:pt x="37517" y="42089"/>
                  </a:cubicBezTo>
                  <a:cubicBezTo>
                    <a:pt x="37517" y="42386"/>
                    <a:pt x="37267" y="42660"/>
                    <a:pt x="36957" y="42660"/>
                  </a:cubicBezTo>
                  <a:cubicBezTo>
                    <a:pt x="36648" y="42660"/>
                    <a:pt x="36386" y="42398"/>
                    <a:pt x="36386" y="42089"/>
                  </a:cubicBezTo>
                  <a:cubicBezTo>
                    <a:pt x="36409" y="41779"/>
                    <a:pt x="36648" y="41529"/>
                    <a:pt x="36957" y="41529"/>
                  </a:cubicBezTo>
                  <a:close/>
                  <a:moveTo>
                    <a:pt x="40672" y="41529"/>
                  </a:moveTo>
                  <a:cubicBezTo>
                    <a:pt x="40970" y="41529"/>
                    <a:pt x="41243" y="41779"/>
                    <a:pt x="41243" y="42089"/>
                  </a:cubicBezTo>
                  <a:cubicBezTo>
                    <a:pt x="41243" y="42386"/>
                    <a:pt x="40993" y="42660"/>
                    <a:pt x="40672" y="42660"/>
                  </a:cubicBezTo>
                  <a:cubicBezTo>
                    <a:pt x="40374" y="42660"/>
                    <a:pt x="40112" y="42398"/>
                    <a:pt x="40112" y="42089"/>
                  </a:cubicBezTo>
                  <a:cubicBezTo>
                    <a:pt x="40124" y="41779"/>
                    <a:pt x="40362" y="41529"/>
                    <a:pt x="40672" y="41529"/>
                  </a:cubicBezTo>
                  <a:close/>
                  <a:moveTo>
                    <a:pt x="44410" y="41529"/>
                  </a:moveTo>
                  <a:cubicBezTo>
                    <a:pt x="44708" y="41529"/>
                    <a:pt x="44982" y="41779"/>
                    <a:pt x="44982" y="42089"/>
                  </a:cubicBezTo>
                  <a:cubicBezTo>
                    <a:pt x="44982" y="42386"/>
                    <a:pt x="44720" y="42660"/>
                    <a:pt x="44410" y="42660"/>
                  </a:cubicBezTo>
                  <a:cubicBezTo>
                    <a:pt x="44113" y="42660"/>
                    <a:pt x="43851" y="42398"/>
                    <a:pt x="43851" y="42089"/>
                  </a:cubicBezTo>
                  <a:cubicBezTo>
                    <a:pt x="43851" y="41779"/>
                    <a:pt x="44101" y="41529"/>
                    <a:pt x="44410" y="41529"/>
                  </a:cubicBezTo>
                  <a:close/>
                  <a:moveTo>
                    <a:pt x="48137" y="41529"/>
                  </a:moveTo>
                  <a:cubicBezTo>
                    <a:pt x="48435" y="41529"/>
                    <a:pt x="48697" y="41779"/>
                    <a:pt x="48697" y="42089"/>
                  </a:cubicBezTo>
                  <a:cubicBezTo>
                    <a:pt x="48697" y="42386"/>
                    <a:pt x="48447" y="42660"/>
                    <a:pt x="48137" y="42660"/>
                  </a:cubicBezTo>
                  <a:cubicBezTo>
                    <a:pt x="47839" y="42660"/>
                    <a:pt x="47566" y="42398"/>
                    <a:pt x="47566" y="42089"/>
                  </a:cubicBezTo>
                  <a:cubicBezTo>
                    <a:pt x="47578" y="41779"/>
                    <a:pt x="47839" y="41529"/>
                    <a:pt x="48137" y="41529"/>
                  </a:cubicBezTo>
                  <a:close/>
                  <a:moveTo>
                    <a:pt x="51864" y="41529"/>
                  </a:moveTo>
                  <a:cubicBezTo>
                    <a:pt x="52161" y="41529"/>
                    <a:pt x="52435" y="41779"/>
                    <a:pt x="52435" y="42089"/>
                  </a:cubicBezTo>
                  <a:cubicBezTo>
                    <a:pt x="52435" y="42386"/>
                    <a:pt x="52185" y="42660"/>
                    <a:pt x="51864" y="42660"/>
                  </a:cubicBezTo>
                  <a:cubicBezTo>
                    <a:pt x="51566" y="42660"/>
                    <a:pt x="51304" y="42398"/>
                    <a:pt x="51304" y="42089"/>
                  </a:cubicBezTo>
                  <a:cubicBezTo>
                    <a:pt x="51304" y="41779"/>
                    <a:pt x="51554" y="41529"/>
                    <a:pt x="51864" y="41529"/>
                  </a:cubicBezTo>
                  <a:close/>
                  <a:moveTo>
                    <a:pt x="55602" y="41529"/>
                  </a:moveTo>
                  <a:cubicBezTo>
                    <a:pt x="55900" y="41529"/>
                    <a:pt x="56174" y="41779"/>
                    <a:pt x="56174" y="42089"/>
                  </a:cubicBezTo>
                  <a:cubicBezTo>
                    <a:pt x="56174" y="42386"/>
                    <a:pt x="55912" y="42660"/>
                    <a:pt x="55602" y="42660"/>
                  </a:cubicBezTo>
                  <a:cubicBezTo>
                    <a:pt x="55293" y="42660"/>
                    <a:pt x="55043" y="42398"/>
                    <a:pt x="55043" y="42089"/>
                  </a:cubicBezTo>
                  <a:cubicBezTo>
                    <a:pt x="55043" y="41779"/>
                    <a:pt x="55293" y="41529"/>
                    <a:pt x="55602" y="41529"/>
                  </a:cubicBezTo>
                  <a:close/>
                  <a:moveTo>
                    <a:pt x="59329" y="41529"/>
                  </a:moveTo>
                  <a:cubicBezTo>
                    <a:pt x="59627" y="41529"/>
                    <a:pt x="59889" y="41779"/>
                    <a:pt x="59889" y="42089"/>
                  </a:cubicBezTo>
                  <a:cubicBezTo>
                    <a:pt x="59889" y="42386"/>
                    <a:pt x="59639" y="42660"/>
                    <a:pt x="59329" y="42660"/>
                  </a:cubicBezTo>
                  <a:cubicBezTo>
                    <a:pt x="59008" y="42660"/>
                    <a:pt x="58757" y="42398"/>
                    <a:pt x="58757" y="42089"/>
                  </a:cubicBezTo>
                  <a:cubicBezTo>
                    <a:pt x="58757" y="41779"/>
                    <a:pt x="59008" y="41529"/>
                    <a:pt x="59329" y="41529"/>
                  </a:cubicBezTo>
                  <a:close/>
                  <a:moveTo>
                    <a:pt x="63056" y="41529"/>
                  </a:moveTo>
                  <a:cubicBezTo>
                    <a:pt x="63353" y="41529"/>
                    <a:pt x="63627" y="41779"/>
                    <a:pt x="63627" y="42089"/>
                  </a:cubicBezTo>
                  <a:cubicBezTo>
                    <a:pt x="63627" y="42386"/>
                    <a:pt x="63377" y="42660"/>
                    <a:pt x="63056" y="42660"/>
                  </a:cubicBezTo>
                  <a:cubicBezTo>
                    <a:pt x="62746" y="42660"/>
                    <a:pt x="62496" y="42398"/>
                    <a:pt x="62496" y="42089"/>
                  </a:cubicBezTo>
                  <a:cubicBezTo>
                    <a:pt x="62496" y="41779"/>
                    <a:pt x="62746" y="41529"/>
                    <a:pt x="63056" y="41529"/>
                  </a:cubicBezTo>
                  <a:close/>
                  <a:moveTo>
                    <a:pt x="66782" y="41529"/>
                  </a:moveTo>
                  <a:cubicBezTo>
                    <a:pt x="67080" y="41529"/>
                    <a:pt x="67342" y="41779"/>
                    <a:pt x="67342" y="42089"/>
                  </a:cubicBezTo>
                  <a:cubicBezTo>
                    <a:pt x="67342" y="42386"/>
                    <a:pt x="67092" y="42660"/>
                    <a:pt x="66782" y="42660"/>
                  </a:cubicBezTo>
                  <a:cubicBezTo>
                    <a:pt x="66473" y="42660"/>
                    <a:pt x="66211" y="42398"/>
                    <a:pt x="66211" y="42089"/>
                  </a:cubicBezTo>
                  <a:cubicBezTo>
                    <a:pt x="66235" y="41779"/>
                    <a:pt x="66473" y="41529"/>
                    <a:pt x="66782" y="41529"/>
                  </a:cubicBezTo>
                  <a:close/>
                  <a:moveTo>
                    <a:pt x="70509" y="41529"/>
                  </a:moveTo>
                  <a:cubicBezTo>
                    <a:pt x="70807" y="41529"/>
                    <a:pt x="71080" y="41779"/>
                    <a:pt x="71080" y="42089"/>
                  </a:cubicBezTo>
                  <a:cubicBezTo>
                    <a:pt x="71080" y="42386"/>
                    <a:pt x="70830" y="42660"/>
                    <a:pt x="70509" y="42660"/>
                  </a:cubicBezTo>
                  <a:cubicBezTo>
                    <a:pt x="70199" y="42660"/>
                    <a:pt x="69949" y="42398"/>
                    <a:pt x="69949" y="42089"/>
                  </a:cubicBezTo>
                  <a:cubicBezTo>
                    <a:pt x="69949" y="41779"/>
                    <a:pt x="70199" y="41529"/>
                    <a:pt x="70509" y="41529"/>
                  </a:cubicBezTo>
                  <a:close/>
                  <a:moveTo>
                    <a:pt x="74236" y="41529"/>
                  </a:moveTo>
                  <a:cubicBezTo>
                    <a:pt x="74533" y="41529"/>
                    <a:pt x="74795" y="41779"/>
                    <a:pt x="74795" y="42089"/>
                  </a:cubicBezTo>
                  <a:cubicBezTo>
                    <a:pt x="74795" y="42386"/>
                    <a:pt x="74545" y="42660"/>
                    <a:pt x="74236" y="42660"/>
                  </a:cubicBezTo>
                  <a:cubicBezTo>
                    <a:pt x="73938" y="42660"/>
                    <a:pt x="73676" y="42398"/>
                    <a:pt x="73676" y="42089"/>
                  </a:cubicBezTo>
                  <a:cubicBezTo>
                    <a:pt x="73676" y="41779"/>
                    <a:pt x="73926" y="41529"/>
                    <a:pt x="74236" y="41529"/>
                  </a:cubicBezTo>
                  <a:close/>
                  <a:moveTo>
                    <a:pt x="77855" y="41529"/>
                  </a:moveTo>
                  <a:cubicBezTo>
                    <a:pt x="78153" y="41529"/>
                    <a:pt x="78415" y="41779"/>
                    <a:pt x="78415" y="42089"/>
                  </a:cubicBezTo>
                  <a:cubicBezTo>
                    <a:pt x="78415" y="42386"/>
                    <a:pt x="78165" y="42660"/>
                    <a:pt x="77855" y="42660"/>
                  </a:cubicBezTo>
                  <a:cubicBezTo>
                    <a:pt x="77546" y="42660"/>
                    <a:pt x="77284" y="42398"/>
                    <a:pt x="77284" y="42089"/>
                  </a:cubicBezTo>
                  <a:cubicBezTo>
                    <a:pt x="77284" y="41779"/>
                    <a:pt x="77546" y="41529"/>
                    <a:pt x="77855" y="41529"/>
                  </a:cubicBezTo>
                  <a:close/>
                  <a:moveTo>
                    <a:pt x="81570" y="41529"/>
                  </a:moveTo>
                  <a:cubicBezTo>
                    <a:pt x="81868" y="41529"/>
                    <a:pt x="82141" y="41779"/>
                    <a:pt x="82141" y="42089"/>
                  </a:cubicBezTo>
                  <a:cubicBezTo>
                    <a:pt x="82141" y="42386"/>
                    <a:pt x="81879" y="42660"/>
                    <a:pt x="81570" y="42660"/>
                  </a:cubicBezTo>
                  <a:cubicBezTo>
                    <a:pt x="81260" y="42660"/>
                    <a:pt x="81010" y="42398"/>
                    <a:pt x="81010" y="42089"/>
                  </a:cubicBezTo>
                  <a:cubicBezTo>
                    <a:pt x="81022" y="41779"/>
                    <a:pt x="81260" y="41529"/>
                    <a:pt x="81570" y="41529"/>
                  </a:cubicBezTo>
                  <a:close/>
                  <a:moveTo>
                    <a:pt x="85308" y="41529"/>
                  </a:moveTo>
                  <a:cubicBezTo>
                    <a:pt x="85606" y="41529"/>
                    <a:pt x="85880" y="41779"/>
                    <a:pt x="85880" y="42089"/>
                  </a:cubicBezTo>
                  <a:cubicBezTo>
                    <a:pt x="85880" y="42386"/>
                    <a:pt x="85618" y="42660"/>
                    <a:pt x="85308" y="42660"/>
                  </a:cubicBezTo>
                  <a:cubicBezTo>
                    <a:pt x="84999" y="42660"/>
                    <a:pt x="84749" y="42398"/>
                    <a:pt x="84749" y="42089"/>
                  </a:cubicBezTo>
                  <a:cubicBezTo>
                    <a:pt x="84749" y="41779"/>
                    <a:pt x="84999" y="41529"/>
                    <a:pt x="85308" y="41529"/>
                  </a:cubicBezTo>
                  <a:close/>
                  <a:moveTo>
                    <a:pt x="89035" y="41529"/>
                  </a:moveTo>
                  <a:cubicBezTo>
                    <a:pt x="89333" y="41529"/>
                    <a:pt x="89595" y="41779"/>
                    <a:pt x="89595" y="42089"/>
                  </a:cubicBezTo>
                  <a:cubicBezTo>
                    <a:pt x="89595" y="42386"/>
                    <a:pt x="89345" y="42660"/>
                    <a:pt x="89035" y="42660"/>
                  </a:cubicBezTo>
                  <a:cubicBezTo>
                    <a:pt x="88714" y="42660"/>
                    <a:pt x="88464" y="42398"/>
                    <a:pt x="88464" y="42089"/>
                  </a:cubicBezTo>
                  <a:cubicBezTo>
                    <a:pt x="88475" y="41779"/>
                    <a:pt x="88714" y="41529"/>
                    <a:pt x="89035" y="41529"/>
                  </a:cubicBezTo>
                  <a:close/>
                  <a:moveTo>
                    <a:pt x="92762" y="41529"/>
                  </a:moveTo>
                  <a:cubicBezTo>
                    <a:pt x="93059" y="41529"/>
                    <a:pt x="93333" y="41779"/>
                    <a:pt x="93333" y="42089"/>
                  </a:cubicBezTo>
                  <a:cubicBezTo>
                    <a:pt x="93333" y="42386"/>
                    <a:pt x="93071" y="42660"/>
                    <a:pt x="92762" y="42660"/>
                  </a:cubicBezTo>
                  <a:cubicBezTo>
                    <a:pt x="92452" y="42660"/>
                    <a:pt x="92202" y="42398"/>
                    <a:pt x="92202" y="42089"/>
                  </a:cubicBezTo>
                  <a:cubicBezTo>
                    <a:pt x="92202" y="41779"/>
                    <a:pt x="92452" y="41529"/>
                    <a:pt x="92762" y="41529"/>
                  </a:cubicBezTo>
                  <a:close/>
                  <a:moveTo>
                    <a:pt x="96488" y="41529"/>
                  </a:moveTo>
                  <a:cubicBezTo>
                    <a:pt x="96786" y="41529"/>
                    <a:pt x="97048" y="41779"/>
                    <a:pt x="97048" y="42089"/>
                  </a:cubicBezTo>
                  <a:cubicBezTo>
                    <a:pt x="97048" y="42386"/>
                    <a:pt x="96798" y="42660"/>
                    <a:pt x="96488" y="42660"/>
                  </a:cubicBezTo>
                  <a:cubicBezTo>
                    <a:pt x="96191" y="42660"/>
                    <a:pt x="95917" y="42398"/>
                    <a:pt x="95917" y="42089"/>
                  </a:cubicBezTo>
                  <a:cubicBezTo>
                    <a:pt x="95917" y="41779"/>
                    <a:pt x="96179" y="41529"/>
                    <a:pt x="96488" y="41529"/>
                  </a:cubicBezTo>
                  <a:close/>
                  <a:moveTo>
                    <a:pt x="100203" y="41529"/>
                  </a:moveTo>
                  <a:cubicBezTo>
                    <a:pt x="100501" y="41529"/>
                    <a:pt x="100775" y="41779"/>
                    <a:pt x="100775" y="42089"/>
                  </a:cubicBezTo>
                  <a:cubicBezTo>
                    <a:pt x="100775" y="42386"/>
                    <a:pt x="100513" y="42660"/>
                    <a:pt x="100203" y="42660"/>
                  </a:cubicBezTo>
                  <a:cubicBezTo>
                    <a:pt x="99905" y="42660"/>
                    <a:pt x="99644" y="42398"/>
                    <a:pt x="99644" y="42089"/>
                  </a:cubicBezTo>
                  <a:cubicBezTo>
                    <a:pt x="99655" y="41779"/>
                    <a:pt x="99894" y="41529"/>
                    <a:pt x="100203" y="41529"/>
                  </a:cubicBezTo>
                  <a:close/>
                  <a:moveTo>
                    <a:pt x="103942" y="41529"/>
                  </a:moveTo>
                  <a:cubicBezTo>
                    <a:pt x="104239" y="41529"/>
                    <a:pt x="104513" y="41779"/>
                    <a:pt x="104513" y="42089"/>
                  </a:cubicBezTo>
                  <a:cubicBezTo>
                    <a:pt x="104513" y="42386"/>
                    <a:pt x="104251" y="42660"/>
                    <a:pt x="103942" y="42660"/>
                  </a:cubicBezTo>
                  <a:cubicBezTo>
                    <a:pt x="103644" y="42660"/>
                    <a:pt x="103382" y="42398"/>
                    <a:pt x="103382" y="42089"/>
                  </a:cubicBezTo>
                  <a:cubicBezTo>
                    <a:pt x="103382" y="41779"/>
                    <a:pt x="103632" y="41529"/>
                    <a:pt x="103942" y="41529"/>
                  </a:cubicBezTo>
                  <a:close/>
                  <a:moveTo>
                    <a:pt x="107668" y="41529"/>
                  </a:moveTo>
                  <a:cubicBezTo>
                    <a:pt x="107966" y="41529"/>
                    <a:pt x="108228" y="41779"/>
                    <a:pt x="108228" y="42089"/>
                  </a:cubicBezTo>
                  <a:cubicBezTo>
                    <a:pt x="108228" y="42386"/>
                    <a:pt x="107978" y="42660"/>
                    <a:pt x="107668" y="42660"/>
                  </a:cubicBezTo>
                  <a:cubicBezTo>
                    <a:pt x="107371" y="42660"/>
                    <a:pt x="107097" y="42398"/>
                    <a:pt x="107097" y="42089"/>
                  </a:cubicBezTo>
                  <a:cubicBezTo>
                    <a:pt x="107109" y="41779"/>
                    <a:pt x="107347" y="41529"/>
                    <a:pt x="107668" y="41529"/>
                  </a:cubicBezTo>
                  <a:close/>
                  <a:moveTo>
                    <a:pt x="111395" y="41529"/>
                  </a:moveTo>
                  <a:cubicBezTo>
                    <a:pt x="111693" y="41529"/>
                    <a:pt x="111967" y="41779"/>
                    <a:pt x="111967" y="42089"/>
                  </a:cubicBezTo>
                  <a:cubicBezTo>
                    <a:pt x="111967" y="42386"/>
                    <a:pt x="111705" y="42660"/>
                    <a:pt x="111395" y="42660"/>
                  </a:cubicBezTo>
                  <a:cubicBezTo>
                    <a:pt x="111085" y="42660"/>
                    <a:pt x="110835" y="42398"/>
                    <a:pt x="110835" y="42089"/>
                  </a:cubicBezTo>
                  <a:cubicBezTo>
                    <a:pt x="110835" y="41779"/>
                    <a:pt x="111085" y="41529"/>
                    <a:pt x="111395" y="41529"/>
                  </a:cubicBezTo>
                  <a:close/>
                  <a:moveTo>
                    <a:pt x="115122" y="41529"/>
                  </a:moveTo>
                  <a:cubicBezTo>
                    <a:pt x="115419" y="41529"/>
                    <a:pt x="115681" y="41779"/>
                    <a:pt x="115681" y="42089"/>
                  </a:cubicBezTo>
                  <a:cubicBezTo>
                    <a:pt x="115681" y="42386"/>
                    <a:pt x="115431" y="42660"/>
                    <a:pt x="115122" y="42660"/>
                  </a:cubicBezTo>
                  <a:cubicBezTo>
                    <a:pt x="114812" y="42660"/>
                    <a:pt x="114550" y="42398"/>
                    <a:pt x="114550" y="42089"/>
                  </a:cubicBezTo>
                  <a:cubicBezTo>
                    <a:pt x="114574" y="41779"/>
                    <a:pt x="114812" y="41529"/>
                    <a:pt x="115122" y="41529"/>
                  </a:cubicBezTo>
                  <a:close/>
                  <a:moveTo>
                    <a:pt x="118860" y="41529"/>
                  </a:moveTo>
                  <a:cubicBezTo>
                    <a:pt x="119158" y="41529"/>
                    <a:pt x="119420" y="41779"/>
                    <a:pt x="119420" y="42089"/>
                  </a:cubicBezTo>
                  <a:cubicBezTo>
                    <a:pt x="119420" y="42386"/>
                    <a:pt x="119170" y="42660"/>
                    <a:pt x="118860" y="42660"/>
                  </a:cubicBezTo>
                  <a:cubicBezTo>
                    <a:pt x="118539" y="42660"/>
                    <a:pt x="118289" y="42398"/>
                    <a:pt x="118289" y="42089"/>
                  </a:cubicBezTo>
                  <a:cubicBezTo>
                    <a:pt x="118289" y="41779"/>
                    <a:pt x="118539" y="41529"/>
                    <a:pt x="118860" y="41529"/>
                  </a:cubicBezTo>
                  <a:close/>
                  <a:moveTo>
                    <a:pt x="122575" y="41529"/>
                  </a:moveTo>
                  <a:cubicBezTo>
                    <a:pt x="122873" y="41529"/>
                    <a:pt x="123146" y="41779"/>
                    <a:pt x="123146" y="42089"/>
                  </a:cubicBezTo>
                  <a:cubicBezTo>
                    <a:pt x="123146" y="42386"/>
                    <a:pt x="122885" y="42660"/>
                    <a:pt x="122575" y="42660"/>
                  </a:cubicBezTo>
                  <a:cubicBezTo>
                    <a:pt x="122265" y="42660"/>
                    <a:pt x="122015" y="42398"/>
                    <a:pt x="122015" y="42089"/>
                  </a:cubicBezTo>
                  <a:cubicBezTo>
                    <a:pt x="122027" y="41779"/>
                    <a:pt x="122277" y="41529"/>
                    <a:pt x="122575" y="41529"/>
                  </a:cubicBezTo>
                  <a:close/>
                  <a:moveTo>
                    <a:pt x="126314" y="41529"/>
                  </a:moveTo>
                  <a:cubicBezTo>
                    <a:pt x="126611" y="41529"/>
                    <a:pt x="126873" y="41779"/>
                    <a:pt x="126873" y="42089"/>
                  </a:cubicBezTo>
                  <a:cubicBezTo>
                    <a:pt x="126873" y="42386"/>
                    <a:pt x="126623" y="42660"/>
                    <a:pt x="126314" y="42660"/>
                  </a:cubicBezTo>
                  <a:cubicBezTo>
                    <a:pt x="126004" y="42660"/>
                    <a:pt x="125742" y="42398"/>
                    <a:pt x="125742" y="42089"/>
                  </a:cubicBezTo>
                  <a:cubicBezTo>
                    <a:pt x="125742" y="41779"/>
                    <a:pt x="126004" y="41529"/>
                    <a:pt x="126314" y="41529"/>
                  </a:cubicBezTo>
                  <a:close/>
                  <a:moveTo>
                    <a:pt x="130028" y="41529"/>
                  </a:moveTo>
                  <a:cubicBezTo>
                    <a:pt x="130326" y="41529"/>
                    <a:pt x="130600" y="41779"/>
                    <a:pt x="130600" y="42089"/>
                  </a:cubicBezTo>
                  <a:cubicBezTo>
                    <a:pt x="130600" y="42386"/>
                    <a:pt x="130350" y="42660"/>
                    <a:pt x="130028" y="42660"/>
                  </a:cubicBezTo>
                  <a:cubicBezTo>
                    <a:pt x="129731" y="42660"/>
                    <a:pt x="129469" y="42398"/>
                    <a:pt x="129469" y="42089"/>
                  </a:cubicBezTo>
                  <a:cubicBezTo>
                    <a:pt x="129469" y="41779"/>
                    <a:pt x="129719" y="41529"/>
                    <a:pt x="130028" y="41529"/>
                  </a:cubicBezTo>
                  <a:close/>
                  <a:moveTo>
                    <a:pt x="133767" y="41529"/>
                  </a:moveTo>
                  <a:cubicBezTo>
                    <a:pt x="134065" y="41529"/>
                    <a:pt x="134326" y="41779"/>
                    <a:pt x="134326" y="42089"/>
                  </a:cubicBezTo>
                  <a:cubicBezTo>
                    <a:pt x="134326" y="42386"/>
                    <a:pt x="134076" y="42660"/>
                    <a:pt x="133767" y="42660"/>
                  </a:cubicBezTo>
                  <a:cubicBezTo>
                    <a:pt x="133469" y="42660"/>
                    <a:pt x="133207" y="42398"/>
                    <a:pt x="133207" y="42089"/>
                  </a:cubicBezTo>
                  <a:cubicBezTo>
                    <a:pt x="133207" y="41779"/>
                    <a:pt x="133457" y="41529"/>
                    <a:pt x="133767" y="41529"/>
                  </a:cubicBezTo>
                  <a:close/>
                  <a:moveTo>
                    <a:pt x="137494" y="41529"/>
                  </a:moveTo>
                  <a:cubicBezTo>
                    <a:pt x="137791" y="41529"/>
                    <a:pt x="138053" y="41779"/>
                    <a:pt x="138053" y="42089"/>
                  </a:cubicBezTo>
                  <a:cubicBezTo>
                    <a:pt x="138053" y="42386"/>
                    <a:pt x="137803" y="42660"/>
                    <a:pt x="137494" y="42660"/>
                  </a:cubicBezTo>
                  <a:cubicBezTo>
                    <a:pt x="137196" y="42660"/>
                    <a:pt x="136922" y="42398"/>
                    <a:pt x="136922" y="42089"/>
                  </a:cubicBezTo>
                  <a:cubicBezTo>
                    <a:pt x="136934" y="41779"/>
                    <a:pt x="137172" y="41529"/>
                    <a:pt x="137494" y="41529"/>
                  </a:cubicBezTo>
                  <a:close/>
                  <a:moveTo>
                    <a:pt x="141220" y="41529"/>
                  </a:moveTo>
                  <a:cubicBezTo>
                    <a:pt x="141518" y="41529"/>
                    <a:pt x="141792" y="41779"/>
                    <a:pt x="141792" y="42089"/>
                  </a:cubicBezTo>
                  <a:cubicBezTo>
                    <a:pt x="141792" y="42386"/>
                    <a:pt x="141530" y="42660"/>
                    <a:pt x="141220" y="42660"/>
                  </a:cubicBezTo>
                  <a:cubicBezTo>
                    <a:pt x="140911" y="42660"/>
                    <a:pt x="140661" y="42398"/>
                    <a:pt x="140661" y="42089"/>
                  </a:cubicBezTo>
                  <a:cubicBezTo>
                    <a:pt x="140661" y="41779"/>
                    <a:pt x="140911" y="41529"/>
                    <a:pt x="141220" y="41529"/>
                  </a:cubicBezTo>
                  <a:close/>
                  <a:moveTo>
                    <a:pt x="144947" y="41529"/>
                  </a:moveTo>
                  <a:cubicBezTo>
                    <a:pt x="145244" y="41529"/>
                    <a:pt x="145506" y="41779"/>
                    <a:pt x="145506" y="42089"/>
                  </a:cubicBezTo>
                  <a:cubicBezTo>
                    <a:pt x="145506" y="42386"/>
                    <a:pt x="145256" y="42660"/>
                    <a:pt x="144947" y="42660"/>
                  </a:cubicBezTo>
                  <a:cubicBezTo>
                    <a:pt x="144637" y="42660"/>
                    <a:pt x="144375" y="42398"/>
                    <a:pt x="144375" y="42089"/>
                  </a:cubicBezTo>
                  <a:cubicBezTo>
                    <a:pt x="144399" y="41779"/>
                    <a:pt x="144637" y="41529"/>
                    <a:pt x="144947" y="41529"/>
                  </a:cubicBezTo>
                  <a:close/>
                  <a:moveTo>
                    <a:pt x="1548" y="43386"/>
                  </a:moveTo>
                  <a:cubicBezTo>
                    <a:pt x="1846" y="43386"/>
                    <a:pt x="2119" y="43636"/>
                    <a:pt x="2119" y="43946"/>
                  </a:cubicBezTo>
                  <a:cubicBezTo>
                    <a:pt x="2119" y="44244"/>
                    <a:pt x="1858" y="44517"/>
                    <a:pt x="1548" y="44517"/>
                  </a:cubicBezTo>
                  <a:cubicBezTo>
                    <a:pt x="1238" y="44517"/>
                    <a:pt x="988" y="44267"/>
                    <a:pt x="988" y="43946"/>
                  </a:cubicBezTo>
                  <a:cubicBezTo>
                    <a:pt x="988" y="43636"/>
                    <a:pt x="1238" y="43386"/>
                    <a:pt x="1548" y="43386"/>
                  </a:cubicBezTo>
                  <a:close/>
                  <a:moveTo>
                    <a:pt x="5287" y="43386"/>
                  </a:moveTo>
                  <a:cubicBezTo>
                    <a:pt x="5596" y="43386"/>
                    <a:pt x="5846" y="43636"/>
                    <a:pt x="5846" y="43946"/>
                  </a:cubicBezTo>
                  <a:cubicBezTo>
                    <a:pt x="5846" y="44267"/>
                    <a:pt x="5596" y="44517"/>
                    <a:pt x="5287" y="44517"/>
                  </a:cubicBezTo>
                  <a:cubicBezTo>
                    <a:pt x="4977" y="44517"/>
                    <a:pt x="4715" y="44267"/>
                    <a:pt x="4715" y="43946"/>
                  </a:cubicBezTo>
                  <a:cubicBezTo>
                    <a:pt x="4715" y="43636"/>
                    <a:pt x="4977" y="43386"/>
                    <a:pt x="5287" y="43386"/>
                  </a:cubicBezTo>
                  <a:close/>
                  <a:moveTo>
                    <a:pt x="9001" y="43386"/>
                  </a:moveTo>
                  <a:cubicBezTo>
                    <a:pt x="9299" y="43386"/>
                    <a:pt x="9573" y="43636"/>
                    <a:pt x="9573" y="43946"/>
                  </a:cubicBezTo>
                  <a:cubicBezTo>
                    <a:pt x="9573" y="44244"/>
                    <a:pt x="9323" y="44517"/>
                    <a:pt x="9001" y="44517"/>
                  </a:cubicBezTo>
                  <a:cubicBezTo>
                    <a:pt x="8704" y="44517"/>
                    <a:pt x="8442" y="44267"/>
                    <a:pt x="8442" y="43946"/>
                  </a:cubicBezTo>
                  <a:cubicBezTo>
                    <a:pt x="8442" y="43636"/>
                    <a:pt x="8692" y="43386"/>
                    <a:pt x="9001" y="43386"/>
                  </a:cubicBezTo>
                  <a:close/>
                  <a:moveTo>
                    <a:pt x="12728" y="43386"/>
                  </a:moveTo>
                  <a:cubicBezTo>
                    <a:pt x="13037" y="43386"/>
                    <a:pt x="13288" y="43636"/>
                    <a:pt x="13288" y="43946"/>
                  </a:cubicBezTo>
                  <a:cubicBezTo>
                    <a:pt x="13288" y="44267"/>
                    <a:pt x="13037" y="44517"/>
                    <a:pt x="12728" y="44517"/>
                  </a:cubicBezTo>
                  <a:cubicBezTo>
                    <a:pt x="12418" y="44517"/>
                    <a:pt x="12156" y="44267"/>
                    <a:pt x="12156" y="43946"/>
                  </a:cubicBezTo>
                  <a:cubicBezTo>
                    <a:pt x="12180" y="43636"/>
                    <a:pt x="12418" y="43386"/>
                    <a:pt x="12728" y="43386"/>
                  </a:cubicBezTo>
                  <a:close/>
                  <a:moveTo>
                    <a:pt x="16466" y="43386"/>
                  </a:moveTo>
                  <a:cubicBezTo>
                    <a:pt x="16764" y="43386"/>
                    <a:pt x="17026" y="43636"/>
                    <a:pt x="17026" y="43946"/>
                  </a:cubicBezTo>
                  <a:cubicBezTo>
                    <a:pt x="17026" y="44244"/>
                    <a:pt x="16776" y="44517"/>
                    <a:pt x="16466" y="44517"/>
                  </a:cubicBezTo>
                  <a:cubicBezTo>
                    <a:pt x="16169" y="44517"/>
                    <a:pt x="15895" y="44267"/>
                    <a:pt x="15895" y="43946"/>
                  </a:cubicBezTo>
                  <a:cubicBezTo>
                    <a:pt x="15895" y="43636"/>
                    <a:pt x="16145" y="43386"/>
                    <a:pt x="16466" y="43386"/>
                  </a:cubicBezTo>
                  <a:close/>
                  <a:moveTo>
                    <a:pt x="20181" y="43386"/>
                  </a:moveTo>
                  <a:cubicBezTo>
                    <a:pt x="20491" y="43386"/>
                    <a:pt x="20753" y="43636"/>
                    <a:pt x="20753" y="43946"/>
                  </a:cubicBezTo>
                  <a:cubicBezTo>
                    <a:pt x="20753" y="44267"/>
                    <a:pt x="20491" y="44517"/>
                    <a:pt x="20181" y="44517"/>
                  </a:cubicBezTo>
                  <a:cubicBezTo>
                    <a:pt x="19872" y="44517"/>
                    <a:pt x="19622" y="44267"/>
                    <a:pt x="19622" y="43946"/>
                  </a:cubicBezTo>
                  <a:cubicBezTo>
                    <a:pt x="19634" y="43636"/>
                    <a:pt x="19872" y="43386"/>
                    <a:pt x="20181" y="43386"/>
                  </a:cubicBezTo>
                  <a:close/>
                  <a:moveTo>
                    <a:pt x="23920" y="43386"/>
                  </a:moveTo>
                  <a:cubicBezTo>
                    <a:pt x="24217" y="43386"/>
                    <a:pt x="24479" y="43636"/>
                    <a:pt x="24479" y="43946"/>
                  </a:cubicBezTo>
                  <a:cubicBezTo>
                    <a:pt x="24479" y="44244"/>
                    <a:pt x="24229" y="44517"/>
                    <a:pt x="23920" y="44517"/>
                  </a:cubicBezTo>
                  <a:cubicBezTo>
                    <a:pt x="23610" y="44517"/>
                    <a:pt x="23348" y="44267"/>
                    <a:pt x="23348" y="43946"/>
                  </a:cubicBezTo>
                  <a:cubicBezTo>
                    <a:pt x="23348" y="43636"/>
                    <a:pt x="23610" y="43386"/>
                    <a:pt x="23920" y="43386"/>
                  </a:cubicBezTo>
                  <a:close/>
                  <a:moveTo>
                    <a:pt x="27635" y="43386"/>
                  </a:moveTo>
                  <a:cubicBezTo>
                    <a:pt x="27956" y="43386"/>
                    <a:pt x="28206" y="43636"/>
                    <a:pt x="28206" y="43946"/>
                  </a:cubicBezTo>
                  <a:cubicBezTo>
                    <a:pt x="28206" y="44267"/>
                    <a:pt x="27956" y="44517"/>
                    <a:pt x="27635" y="44517"/>
                  </a:cubicBezTo>
                  <a:cubicBezTo>
                    <a:pt x="27325" y="44517"/>
                    <a:pt x="27075" y="44267"/>
                    <a:pt x="27075" y="43946"/>
                  </a:cubicBezTo>
                  <a:cubicBezTo>
                    <a:pt x="27087" y="43636"/>
                    <a:pt x="27325" y="43386"/>
                    <a:pt x="27635" y="43386"/>
                  </a:cubicBezTo>
                  <a:close/>
                  <a:moveTo>
                    <a:pt x="31373" y="43386"/>
                  </a:moveTo>
                  <a:cubicBezTo>
                    <a:pt x="31671" y="43386"/>
                    <a:pt x="31945" y="43636"/>
                    <a:pt x="31945" y="43946"/>
                  </a:cubicBezTo>
                  <a:cubicBezTo>
                    <a:pt x="31945" y="44244"/>
                    <a:pt x="31683" y="44517"/>
                    <a:pt x="31373" y="44517"/>
                  </a:cubicBezTo>
                  <a:cubicBezTo>
                    <a:pt x="31064" y="44517"/>
                    <a:pt x="30814" y="44267"/>
                    <a:pt x="30814" y="43946"/>
                  </a:cubicBezTo>
                  <a:cubicBezTo>
                    <a:pt x="30814" y="43636"/>
                    <a:pt x="31064" y="43386"/>
                    <a:pt x="31373" y="43386"/>
                  </a:cubicBezTo>
                  <a:close/>
                  <a:moveTo>
                    <a:pt x="35100" y="43386"/>
                  </a:moveTo>
                  <a:cubicBezTo>
                    <a:pt x="35409" y="43386"/>
                    <a:pt x="35659" y="43636"/>
                    <a:pt x="35659" y="43946"/>
                  </a:cubicBezTo>
                  <a:cubicBezTo>
                    <a:pt x="35659" y="44267"/>
                    <a:pt x="35409" y="44517"/>
                    <a:pt x="35100" y="44517"/>
                  </a:cubicBezTo>
                  <a:cubicBezTo>
                    <a:pt x="34778" y="44517"/>
                    <a:pt x="34528" y="44267"/>
                    <a:pt x="34528" y="43946"/>
                  </a:cubicBezTo>
                  <a:cubicBezTo>
                    <a:pt x="34540" y="43636"/>
                    <a:pt x="34778" y="43386"/>
                    <a:pt x="35100" y="43386"/>
                  </a:cubicBezTo>
                  <a:close/>
                  <a:moveTo>
                    <a:pt x="38815" y="43386"/>
                  </a:moveTo>
                  <a:cubicBezTo>
                    <a:pt x="39112" y="43386"/>
                    <a:pt x="39386" y="43636"/>
                    <a:pt x="39386" y="43946"/>
                  </a:cubicBezTo>
                  <a:cubicBezTo>
                    <a:pt x="39386" y="44244"/>
                    <a:pt x="39124" y="44517"/>
                    <a:pt x="38815" y="44517"/>
                  </a:cubicBezTo>
                  <a:cubicBezTo>
                    <a:pt x="38517" y="44517"/>
                    <a:pt x="38255" y="44267"/>
                    <a:pt x="38255" y="43946"/>
                  </a:cubicBezTo>
                  <a:cubicBezTo>
                    <a:pt x="38267" y="43636"/>
                    <a:pt x="38505" y="43386"/>
                    <a:pt x="38815" y="43386"/>
                  </a:cubicBezTo>
                  <a:close/>
                  <a:moveTo>
                    <a:pt x="42553" y="43386"/>
                  </a:moveTo>
                  <a:cubicBezTo>
                    <a:pt x="42863" y="43386"/>
                    <a:pt x="43113" y="43636"/>
                    <a:pt x="43113" y="43946"/>
                  </a:cubicBezTo>
                  <a:cubicBezTo>
                    <a:pt x="43113" y="44267"/>
                    <a:pt x="42863" y="44517"/>
                    <a:pt x="42553" y="44517"/>
                  </a:cubicBezTo>
                  <a:cubicBezTo>
                    <a:pt x="42232" y="44517"/>
                    <a:pt x="41982" y="44267"/>
                    <a:pt x="41982" y="43946"/>
                  </a:cubicBezTo>
                  <a:cubicBezTo>
                    <a:pt x="41982" y="43636"/>
                    <a:pt x="42244" y="43386"/>
                    <a:pt x="42553" y="43386"/>
                  </a:cubicBezTo>
                  <a:close/>
                  <a:moveTo>
                    <a:pt x="46268" y="43386"/>
                  </a:moveTo>
                  <a:cubicBezTo>
                    <a:pt x="46565" y="43386"/>
                    <a:pt x="46839" y="43636"/>
                    <a:pt x="46839" y="43946"/>
                  </a:cubicBezTo>
                  <a:cubicBezTo>
                    <a:pt x="46839" y="44244"/>
                    <a:pt x="46589" y="44517"/>
                    <a:pt x="46268" y="44517"/>
                  </a:cubicBezTo>
                  <a:cubicBezTo>
                    <a:pt x="45970" y="44517"/>
                    <a:pt x="45708" y="44267"/>
                    <a:pt x="45708" y="43946"/>
                  </a:cubicBezTo>
                  <a:cubicBezTo>
                    <a:pt x="45720" y="43636"/>
                    <a:pt x="45958" y="43386"/>
                    <a:pt x="46268" y="43386"/>
                  </a:cubicBezTo>
                  <a:close/>
                  <a:moveTo>
                    <a:pt x="50006" y="43386"/>
                  </a:moveTo>
                  <a:cubicBezTo>
                    <a:pt x="50316" y="43386"/>
                    <a:pt x="50578" y="43636"/>
                    <a:pt x="50578" y="43946"/>
                  </a:cubicBezTo>
                  <a:cubicBezTo>
                    <a:pt x="50578" y="44267"/>
                    <a:pt x="50316" y="44517"/>
                    <a:pt x="50006" y="44517"/>
                  </a:cubicBezTo>
                  <a:cubicBezTo>
                    <a:pt x="49697" y="44517"/>
                    <a:pt x="49447" y="44267"/>
                    <a:pt x="49447" y="43946"/>
                  </a:cubicBezTo>
                  <a:cubicBezTo>
                    <a:pt x="49447" y="43636"/>
                    <a:pt x="49697" y="43386"/>
                    <a:pt x="50006" y="43386"/>
                  </a:cubicBezTo>
                  <a:close/>
                  <a:moveTo>
                    <a:pt x="53733" y="43386"/>
                  </a:moveTo>
                  <a:cubicBezTo>
                    <a:pt x="54031" y="43386"/>
                    <a:pt x="54293" y="43636"/>
                    <a:pt x="54293" y="43946"/>
                  </a:cubicBezTo>
                  <a:cubicBezTo>
                    <a:pt x="54293" y="44244"/>
                    <a:pt x="54043" y="44517"/>
                    <a:pt x="53733" y="44517"/>
                  </a:cubicBezTo>
                  <a:cubicBezTo>
                    <a:pt x="53412" y="44517"/>
                    <a:pt x="53162" y="44267"/>
                    <a:pt x="53162" y="43946"/>
                  </a:cubicBezTo>
                  <a:cubicBezTo>
                    <a:pt x="53173" y="43636"/>
                    <a:pt x="53412" y="43386"/>
                    <a:pt x="53733" y="43386"/>
                  </a:cubicBezTo>
                  <a:close/>
                  <a:moveTo>
                    <a:pt x="57460" y="43386"/>
                  </a:moveTo>
                  <a:cubicBezTo>
                    <a:pt x="57781" y="43386"/>
                    <a:pt x="58031" y="43636"/>
                    <a:pt x="58031" y="43946"/>
                  </a:cubicBezTo>
                  <a:cubicBezTo>
                    <a:pt x="58031" y="44267"/>
                    <a:pt x="57781" y="44517"/>
                    <a:pt x="57460" y="44517"/>
                  </a:cubicBezTo>
                  <a:cubicBezTo>
                    <a:pt x="57150" y="44517"/>
                    <a:pt x="56900" y="44267"/>
                    <a:pt x="56900" y="43946"/>
                  </a:cubicBezTo>
                  <a:cubicBezTo>
                    <a:pt x="56900" y="43636"/>
                    <a:pt x="57150" y="43386"/>
                    <a:pt x="57460" y="43386"/>
                  </a:cubicBezTo>
                  <a:close/>
                  <a:moveTo>
                    <a:pt x="61186" y="43386"/>
                  </a:moveTo>
                  <a:cubicBezTo>
                    <a:pt x="61484" y="43386"/>
                    <a:pt x="61746" y="43636"/>
                    <a:pt x="61746" y="43946"/>
                  </a:cubicBezTo>
                  <a:cubicBezTo>
                    <a:pt x="61746" y="44244"/>
                    <a:pt x="61496" y="44517"/>
                    <a:pt x="61186" y="44517"/>
                  </a:cubicBezTo>
                  <a:cubicBezTo>
                    <a:pt x="60877" y="44517"/>
                    <a:pt x="60615" y="44267"/>
                    <a:pt x="60615" y="43946"/>
                  </a:cubicBezTo>
                  <a:cubicBezTo>
                    <a:pt x="60639" y="43636"/>
                    <a:pt x="60877" y="43386"/>
                    <a:pt x="61186" y="43386"/>
                  </a:cubicBezTo>
                  <a:close/>
                  <a:moveTo>
                    <a:pt x="64925" y="43386"/>
                  </a:moveTo>
                  <a:cubicBezTo>
                    <a:pt x="65234" y="43386"/>
                    <a:pt x="65485" y="43636"/>
                    <a:pt x="65485" y="43946"/>
                  </a:cubicBezTo>
                  <a:cubicBezTo>
                    <a:pt x="65485" y="44267"/>
                    <a:pt x="65234" y="44517"/>
                    <a:pt x="64925" y="44517"/>
                  </a:cubicBezTo>
                  <a:cubicBezTo>
                    <a:pt x="64603" y="44517"/>
                    <a:pt x="64353" y="44267"/>
                    <a:pt x="64353" y="43946"/>
                  </a:cubicBezTo>
                  <a:cubicBezTo>
                    <a:pt x="64353" y="43636"/>
                    <a:pt x="64603" y="43386"/>
                    <a:pt x="64925" y="43386"/>
                  </a:cubicBezTo>
                  <a:close/>
                  <a:moveTo>
                    <a:pt x="68640" y="43386"/>
                  </a:moveTo>
                  <a:cubicBezTo>
                    <a:pt x="68937" y="43386"/>
                    <a:pt x="69211" y="43636"/>
                    <a:pt x="69211" y="43946"/>
                  </a:cubicBezTo>
                  <a:cubicBezTo>
                    <a:pt x="69211" y="44244"/>
                    <a:pt x="68949" y="44517"/>
                    <a:pt x="68640" y="44517"/>
                  </a:cubicBezTo>
                  <a:cubicBezTo>
                    <a:pt x="68330" y="44517"/>
                    <a:pt x="68080" y="44267"/>
                    <a:pt x="68080" y="43946"/>
                  </a:cubicBezTo>
                  <a:cubicBezTo>
                    <a:pt x="68092" y="43636"/>
                    <a:pt x="68330" y="43386"/>
                    <a:pt x="68640" y="43386"/>
                  </a:cubicBezTo>
                  <a:close/>
                  <a:moveTo>
                    <a:pt x="72366" y="43386"/>
                  </a:moveTo>
                  <a:cubicBezTo>
                    <a:pt x="72676" y="43386"/>
                    <a:pt x="72926" y="43636"/>
                    <a:pt x="72926" y="43946"/>
                  </a:cubicBezTo>
                  <a:cubicBezTo>
                    <a:pt x="72926" y="44267"/>
                    <a:pt x="72676" y="44517"/>
                    <a:pt x="72366" y="44517"/>
                  </a:cubicBezTo>
                  <a:cubicBezTo>
                    <a:pt x="72045" y="44517"/>
                    <a:pt x="71795" y="44267"/>
                    <a:pt x="71795" y="43946"/>
                  </a:cubicBezTo>
                  <a:cubicBezTo>
                    <a:pt x="71807" y="43636"/>
                    <a:pt x="72069" y="43386"/>
                    <a:pt x="72366" y="43386"/>
                  </a:cubicBezTo>
                  <a:close/>
                  <a:moveTo>
                    <a:pt x="76093" y="43386"/>
                  </a:moveTo>
                  <a:cubicBezTo>
                    <a:pt x="76391" y="43386"/>
                    <a:pt x="76664" y="43636"/>
                    <a:pt x="76664" y="43946"/>
                  </a:cubicBezTo>
                  <a:cubicBezTo>
                    <a:pt x="76664" y="44244"/>
                    <a:pt x="76403" y="44517"/>
                    <a:pt x="76093" y="44517"/>
                  </a:cubicBezTo>
                  <a:cubicBezTo>
                    <a:pt x="75795" y="44517"/>
                    <a:pt x="75533" y="44267"/>
                    <a:pt x="75533" y="43946"/>
                  </a:cubicBezTo>
                  <a:cubicBezTo>
                    <a:pt x="75533" y="43636"/>
                    <a:pt x="75783" y="43386"/>
                    <a:pt x="76093" y="43386"/>
                  </a:cubicBezTo>
                  <a:close/>
                  <a:moveTo>
                    <a:pt x="79712" y="43386"/>
                  </a:moveTo>
                  <a:cubicBezTo>
                    <a:pt x="80010" y="43386"/>
                    <a:pt x="80284" y="43636"/>
                    <a:pt x="80284" y="43946"/>
                  </a:cubicBezTo>
                  <a:cubicBezTo>
                    <a:pt x="80284" y="44244"/>
                    <a:pt x="80022" y="44517"/>
                    <a:pt x="79712" y="44517"/>
                  </a:cubicBezTo>
                  <a:cubicBezTo>
                    <a:pt x="79403" y="44517"/>
                    <a:pt x="79153" y="44267"/>
                    <a:pt x="79153" y="43946"/>
                  </a:cubicBezTo>
                  <a:cubicBezTo>
                    <a:pt x="79165" y="43636"/>
                    <a:pt x="79403" y="43386"/>
                    <a:pt x="79712" y="43386"/>
                  </a:cubicBezTo>
                  <a:close/>
                  <a:moveTo>
                    <a:pt x="83451" y="43386"/>
                  </a:moveTo>
                  <a:cubicBezTo>
                    <a:pt x="83761" y="43386"/>
                    <a:pt x="84011" y="43636"/>
                    <a:pt x="84011" y="43946"/>
                  </a:cubicBezTo>
                  <a:cubicBezTo>
                    <a:pt x="84011" y="44267"/>
                    <a:pt x="83761" y="44517"/>
                    <a:pt x="83451" y="44517"/>
                  </a:cubicBezTo>
                  <a:cubicBezTo>
                    <a:pt x="83141" y="44517"/>
                    <a:pt x="82880" y="44267"/>
                    <a:pt x="82880" y="43946"/>
                  </a:cubicBezTo>
                  <a:cubicBezTo>
                    <a:pt x="82880" y="43636"/>
                    <a:pt x="83141" y="43386"/>
                    <a:pt x="83451" y="43386"/>
                  </a:cubicBezTo>
                  <a:close/>
                  <a:moveTo>
                    <a:pt x="87166" y="43386"/>
                  </a:moveTo>
                  <a:cubicBezTo>
                    <a:pt x="87463" y="43386"/>
                    <a:pt x="87737" y="43636"/>
                    <a:pt x="87737" y="43946"/>
                  </a:cubicBezTo>
                  <a:cubicBezTo>
                    <a:pt x="87737" y="44244"/>
                    <a:pt x="87475" y="44517"/>
                    <a:pt x="87166" y="44517"/>
                  </a:cubicBezTo>
                  <a:cubicBezTo>
                    <a:pt x="86856" y="44517"/>
                    <a:pt x="86606" y="44267"/>
                    <a:pt x="86606" y="43946"/>
                  </a:cubicBezTo>
                  <a:cubicBezTo>
                    <a:pt x="86618" y="43636"/>
                    <a:pt x="86856" y="43386"/>
                    <a:pt x="87166" y="43386"/>
                  </a:cubicBezTo>
                  <a:close/>
                  <a:moveTo>
                    <a:pt x="90904" y="43386"/>
                  </a:moveTo>
                  <a:cubicBezTo>
                    <a:pt x="91214" y="43386"/>
                    <a:pt x="91464" y="43636"/>
                    <a:pt x="91464" y="43946"/>
                  </a:cubicBezTo>
                  <a:cubicBezTo>
                    <a:pt x="91464" y="44267"/>
                    <a:pt x="91214" y="44517"/>
                    <a:pt x="90904" y="44517"/>
                  </a:cubicBezTo>
                  <a:cubicBezTo>
                    <a:pt x="90595" y="44517"/>
                    <a:pt x="90345" y="44267"/>
                    <a:pt x="90345" y="43946"/>
                  </a:cubicBezTo>
                  <a:cubicBezTo>
                    <a:pt x="90345" y="43636"/>
                    <a:pt x="90595" y="43386"/>
                    <a:pt x="90904" y="43386"/>
                  </a:cubicBezTo>
                  <a:close/>
                  <a:moveTo>
                    <a:pt x="94631" y="43386"/>
                  </a:moveTo>
                  <a:cubicBezTo>
                    <a:pt x="94929" y="43386"/>
                    <a:pt x="95191" y="43636"/>
                    <a:pt x="95191" y="43946"/>
                  </a:cubicBezTo>
                  <a:cubicBezTo>
                    <a:pt x="95191" y="44244"/>
                    <a:pt x="94941" y="44517"/>
                    <a:pt x="94631" y="44517"/>
                  </a:cubicBezTo>
                  <a:cubicBezTo>
                    <a:pt x="94310" y="44517"/>
                    <a:pt x="94060" y="44267"/>
                    <a:pt x="94060" y="43946"/>
                  </a:cubicBezTo>
                  <a:cubicBezTo>
                    <a:pt x="94071" y="43636"/>
                    <a:pt x="94310" y="43386"/>
                    <a:pt x="94631" y="43386"/>
                  </a:cubicBezTo>
                  <a:close/>
                  <a:moveTo>
                    <a:pt x="98346" y="43386"/>
                  </a:moveTo>
                  <a:cubicBezTo>
                    <a:pt x="98655" y="43386"/>
                    <a:pt x="98905" y="43636"/>
                    <a:pt x="98905" y="43946"/>
                  </a:cubicBezTo>
                  <a:cubicBezTo>
                    <a:pt x="98905" y="44267"/>
                    <a:pt x="98655" y="44517"/>
                    <a:pt x="98346" y="44517"/>
                  </a:cubicBezTo>
                  <a:cubicBezTo>
                    <a:pt x="98036" y="44517"/>
                    <a:pt x="97786" y="44267"/>
                    <a:pt x="97786" y="43946"/>
                  </a:cubicBezTo>
                  <a:cubicBezTo>
                    <a:pt x="97798" y="43636"/>
                    <a:pt x="98036" y="43386"/>
                    <a:pt x="98346" y="43386"/>
                  </a:cubicBezTo>
                  <a:close/>
                  <a:moveTo>
                    <a:pt x="102084" y="43386"/>
                  </a:moveTo>
                  <a:cubicBezTo>
                    <a:pt x="102382" y="43386"/>
                    <a:pt x="102644" y="43636"/>
                    <a:pt x="102644" y="43946"/>
                  </a:cubicBezTo>
                  <a:cubicBezTo>
                    <a:pt x="102644" y="44244"/>
                    <a:pt x="102394" y="44517"/>
                    <a:pt x="102084" y="44517"/>
                  </a:cubicBezTo>
                  <a:cubicBezTo>
                    <a:pt x="101787" y="44517"/>
                    <a:pt x="101513" y="44267"/>
                    <a:pt x="101513" y="43946"/>
                  </a:cubicBezTo>
                  <a:cubicBezTo>
                    <a:pt x="101513" y="43636"/>
                    <a:pt x="101775" y="43386"/>
                    <a:pt x="102084" y="43386"/>
                  </a:cubicBezTo>
                  <a:close/>
                  <a:moveTo>
                    <a:pt x="105799" y="43386"/>
                  </a:moveTo>
                  <a:cubicBezTo>
                    <a:pt x="106121" y="43386"/>
                    <a:pt x="106371" y="43636"/>
                    <a:pt x="106371" y="43946"/>
                  </a:cubicBezTo>
                  <a:cubicBezTo>
                    <a:pt x="106371" y="44267"/>
                    <a:pt x="106109" y="44517"/>
                    <a:pt x="105799" y="44517"/>
                  </a:cubicBezTo>
                  <a:cubicBezTo>
                    <a:pt x="105490" y="44517"/>
                    <a:pt x="105239" y="44267"/>
                    <a:pt x="105239" y="43946"/>
                  </a:cubicBezTo>
                  <a:cubicBezTo>
                    <a:pt x="105251" y="43636"/>
                    <a:pt x="105490" y="43386"/>
                    <a:pt x="105799" y="43386"/>
                  </a:cubicBezTo>
                  <a:close/>
                  <a:moveTo>
                    <a:pt x="109538" y="43386"/>
                  </a:moveTo>
                  <a:cubicBezTo>
                    <a:pt x="109835" y="43386"/>
                    <a:pt x="110109" y="43636"/>
                    <a:pt x="110109" y="43946"/>
                  </a:cubicBezTo>
                  <a:cubicBezTo>
                    <a:pt x="110109" y="44244"/>
                    <a:pt x="109847" y="44517"/>
                    <a:pt x="109538" y="44517"/>
                  </a:cubicBezTo>
                  <a:cubicBezTo>
                    <a:pt x="109228" y="44517"/>
                    <a:pt x="108978" y="44267"/>
                    <a:pt x="108978" y="43946"/>
                  </a:cubicBezTo>
                  <a:cubicBezTo>
                    <a:pt x="108978" y="43636"/>
                    <a:pt x="109228" y="43386"/>
                    <a:pt x="109538" y="43386"/>
                  </a:cubicBezTo>
                  <a:close/>
                  <a:moveTo>
                    <a:pt x="113264" y="43386"/>
                  </a:moveTo>
                  <a:cubicBezTo>
                    <a:pt x="113574" y="43386"/>
                    <a:pt x="113824" y="43636"/>
                    <a:pt x="113824" y="43946"/>
                  </a:cubicBezTo>
                  <a:cubicBezTo>
                    <a:pt x="113824" y="44267"/>
                    <a:pt x="113574" y="44517"/>
                    <a:pt x="113264" y="44517"/>
                  </a:cubicBezTo>
                  <a:cubicBezTo>
                    <a:pt x="112943" y="44517"/>
                    <a:pt x="112693" y="44267"/>
                    <a:pt x="112693" y="43946"/>
                  </a:cubicBezTo>
                  <a:cubicBezTo>
                    <a:pt x="112705" y="43636"/>
                    <a:pt x="112943" y="43386"/>
                    <a:pt x="113264" y="43386"/>
                  </a:cubicBezTo>
                  <a:close/>
                  <a:moveTo>
                    <a:pt x="116991" y="43386"/>
                  </a:moveTo>
                  <a:cubicBezTo>
                    <a:pt x="117289" y="43386"/>
                    <a:pt x="117562" y="43636"/>
                    <a:pt x="117562" y="43946"/>
                  </a:cubicBezTo>
                  <a:cubicBezTo>
                    <a:pt x="117562" y="44244"/>
                    <a:pt x="117312" y="44517"/>
                    <a:pt x="116991" y="44517"/>
                  </a:cubicBezTo>
                  <a:cubicBezTo>
                    <a:pt x="116681" y="44517"/>
                    <a:pt x="116431" y="44267"/>
                    <a:pt x="116431" y="43946"/>
                  </a:cubicBezTo>
                  <a:cubicBezTo>
                    <a:pt x="116431" y="43636"/>
                    <a:pt x="116681" y="43386"/>
                    <a:pt x="116991" y="43386"/>
                  </a:cubicBezTo>
                  <a:close/>
                  <a:moveTo>
                    <a:pt x="120718" y="43386"/>
                  </a:moveTo>
                  <a:cubicBezTo>
                    <a:pt x="121027" y="43386"/>
                    <a:pt x="121277" y="43636"/>
                    <a:pt x="121277" y="43946"/>
                  </a:cubicBezTo>
                  <a:cubicBezTo>
                    <a:pt x="121277" y="44267"/>
                    <a:pt x="121027" y="44517"/>
                    <a:pt x="120718" y="44517"/>
                  </a:cubicBezTo>
                  <a:cubicBezTo>
                    <a:pt x="120408" y="44517"/>
                    <a:pt x="120146" y="44267"/>
                    <a:pt x="120146" y="43946"/>
                  </a:cubicBezTo>
                  <a:cubicBezTo>
                    <a:pt x="120170" y="43636"/>
                    <a:pt x="120420" y="43386"/>
                    <a:pt x="120718" y="43386"/>
                  </a:cubicBezTo>
                  <a:close/>
                  <a:moveTo>
                    <a:pt x="124456" y="43386"/>
                  </a:moveTo>
                  <a:cubicBezTo>
                    <a:pt x="124754" y="43386"/>
                    <a:pt x="125016" y="43636"/>
                    <a:pt x="125016" y="43946"/>
                  </a:cubicBezTo>
                  <a:cubicBezTo>
                    <a:pt x="125016" y="44244"/>
                    <a:pt x="124766" y="44517"/>
                    <a:pt x="124456" y="44517"/>
                  </a:cubicBezTo>
                  <a:cubicBezTo>
                    <a:pt x="124135" y="44517"/>
                    <a:pt x="123885" y="44267"/>
                    <a:pt x="123885" y="43946"/>
                  </a:cubicBezTo>
                  <a:cubicBezTo>
                    <a:pt x="123885" y="43636"/>
                    <a:pt x="124135" y="43386"/>
                    <a:pt x="124456" y="43386"/>
                  </a:cubicBezTo>
                  <a:close/>
                  <a:moveTo>
                    <a:pt x="128171" y="43386"/>
                  </a:moveTo>
                  <a:cubicBezTo>
                    <a:pt x="128480" y="43386"/>
                    <a:pt x="128742" y="43636"/>
                    <a:pt x="128742" y="43946"/>
                  </a:cubicBezTo>
                  <a:cubicBezTo>
                    <a:pt x="128742" y="44267"/>
                    <a:pt x="128480" y="44517"/>
                    <a:pt x="128171" y="44517"/>
                  </a:cubicBezTo>
                  <a:cubicBezTo>
                    <a:pt x="127861" y="44517"/>
                    <a:pt x="127611" y="44267"/>
                    <a:pt x="127611" y="43946"/>
                  </a:cubicBezTo>
                  <a:cubicBezTo>
                    <a:pt x="127611" y="43636"/>
                    <a:pt x="127861" y="43386"/>
                    <a:pt x="128171" y="43386"/>
                  </a:cubicBezTo>
                  <a:close/>
                  <a:moveTo>
                    <a:pt x="131898" y="43386"/>
                  </a:moveTo>
                  <a:cubicBezTo>
                    <a:pt x="132195" y="43386"/>
                    <a:pt x="132457" y="43636"/>
                    <a:pt x="132457" y="43946"/>
                  </a:cubicBezTo>
                  <a:cubicBezTo>
                    <a:pt x="132457" y="44244"/>
                    <a:pt x="132207" y="44517"/>
                    <a:pt x="131898" y="44517"/>
                  </a:cubicBezTo>
                  <a:cubicBezTo>
                    <a:pt x="131600" y="44517"/>
                    <a:pt x="131326" y="44267"/>
                    <a:pt x="131326" y="43946"/>
                  </a:cubicBezTo>
                  <a:cubicBezTo>
                    <a:pt x="131338" y="43636"/>
                    <a:pt x="131576" y="43386"/>
                    <a:pt x="131898" y="43386"/>
                  </a:cubicBezTo>
                  <a:close/>
                  <a:moveTo>
                    <a:pt x="135624" y="43386"/>
                  </a:moveTo>
                  <a:cubicBezTo>
                    <a:pt x="135946" y="43386"/>
                    <a:pt x="136196" y="43636"/>
                    <a:pt x="136196" y="43946"/>
                  </a:cubicBezTo>
                  <a:cubicBezTo>
                    <a:pt x="136196" y="44267"/>
                    <a:pt x="135934" y="44517"/>
                    <a:pt x="135624" y="44517"/>
                  </a:cubicBezTo>
                  <a:cubicBezTo>
                    <a:pt x="135315" y="44517"/>
                    <a:pt x="135065" y="44267"/>
                    <a:pt x="135065" y="43946"/>
                  </a:cubicBezTo>
                  <a:cubicBezTo>
                    <a:pt x="135065" y="43636"/>
                    <a:pt x="135315" y="43386"/>
                    <a:pt x="135624" y="43386"/>
                  </a:cubicBezTo>
                  <a:close/>
                  <a:moveTo>
                    <a:pt x="139351" y="43386"/>
                  </a:moveTo>
                  <a:cubicBezTo>
                    <a:pt x="139649" y="43386"/>
                    <a:pt x="139910" y="43636"/>
                    <a:pt x="139910" y="43946"/>
                  </a:cubicBezTo>
                  <a:cubicBezTo>
                    <a:pt x="139910" y="44244"/>
                    <a:pt x="139660" y="44517"/>
                    <a:pt x="139351" y="44517"/>
                  </a:cubicBezTo>
                  <a:cubicBezTo>
                    <a:pt x="139053" y="44517"/>
                    <a:pt x="138779" y="44267"/>
                    <a:pt x="138779" y="43946"/>
                  </a:cubicBezTo>
                  <a:cubicBezTo>
                    <a:pt x="138803" y="43636"/>
                    <a:pt x="139041" y="43386"/>
                    <a:pt x="139351" y="43386"/>
                  </a:cubicBezTo>
                  <a:close/>
                  <a:moveTo>
                    <a:pt x="143089" y="43386"/>
                  </a:moveTo>
                  <a:cubicBezTo>
                    <a:pt x="143399" y="43386"/>
                    <a:pt x="143649" y="43636"/>
                    <a:pt x="143649" y="43946"/>
                  </a:cubicBezTo>
                  <a:cubicBezTo>
                    <a:pt x="143649" y="44267"/>
                    <a:pt x="143399" y="44517"/>
                    <a:pt x="143089" y="44517"/>
                  </a:cubicBezTo>
                  <a:cubicBezTo>
                    <a:pt x="142768" y="44517"/>
                    <a:pt x="142518" y="44267"/>
                    <a:pt x="142518" y="43946"/>
                  </a:cubicBezTo>
                  <a:cubicBezTo>
                    <a:pt x="142518" y="43636"/>
                    <a:pt x="142768" y="43386"/>
                    <a:pt x="143089" y="43386"/>
                  </a:cubicBezTo>
                  <a:close/>
                  <a:moveTo>
                    <a:pt x="146804" y="43386"/>
                  </a:moveTo>
                  <a:cubicBezTo>
                    <a:pt x="147102" y="43386"/>
                    <a:pt x="147376" y="43636"/>
                    <a:pt x="147376" y="43946"/>
                  </a:cubicBezTo>
                  <a:cubicBezTo>
                    <a:pt x="147376" y="44244"/>
                    <a:pt x="147114" y="44517"/>
                    <a:pt x="146804" y="44517"/>
                  </a:cubicBezTo>
                  <a:cubicBezTo>
                    <a:pt x="146495" y="44517"/>
                    <a:pt x="146245" y="44267"/>
                    <a:pt x="146245" y="43946"/>
                  </a:cubicBezTo>
                  <a:cubicBezTo>
                    <a:pt x="146257" y="43636"/>
                    <a:pt x="146495" y="43386"/>
                    <a:pt x="146804" y="43386"/>
                  </a:cubicBezTo>
                  <a:close/>
                  <a:moveTo>
                    <a:pt x="3405" y="45244"/>
                  </a:moveTo>
                  <a:cubicBezTo>
                    <a:pt x="3703" y="45244"/>
                    <a:pt x="3977" y="45494"/>
                    <a:pt x="3977" y="45815"/>
                  </a:cubicBezTo>
                  <a:cubicBezTo>
                    <a:pt x="3977" y="46113"/>
                    <a:pt x="3727" y="46375"/>
                    <a:pt x="3405" y="46375"/>
                  </a:cubicBezTo>
                  <a:cubicBezTo>
                    <a:pt x="3096" y="46375"/>
                    <a:pt x="2846" y="46125"/>
                    <a:pt x="2846" y="45815"/>
                  </a:cubicBezTo>
                  <a:cubicBezTo>
                    <a:pt x="2858" y="45518"/>
                    <a:pt x="3096" y="45244"/>
                    <a:pt x="3405" y="45244"/>
                  </a:cubicBezTo>
                  <a:close/>
                  <a:moveTo>
                    <a:pt x="7132" y="45244"/>
                  </a:moveTo>
                  <a:cubicBezTo>
                    <a:pt x="7430" y="45244"/>
                    <a:pt x="7692" y="45494"/>
                    <a:pt x="7692" y="45815"/>
                  </a:cubicBezTo>
                  <a:cubicBezTo>
                    <a:pt x="7692" y="46113"/>
                    <a:pt x="7442" y="46375"/>
                    <a:pt x="7132" y="46375"/>
                  </a:cubicBezTo>
                  <a:cubicBezTo>
                    <a:pt x="6834" y="46375"/>
                    <a:pt x="6560" y="46125"/>
                    <a:pt x="6560" y="45815"/>
                  </a:cubicBezTo>
                  <a:cubicBezTo>
                    <a:pt x="6584" y="45518"/>
                    <a:pt x="6822" y="45244"/>
                    <a:pt x="7132" y="45244"/>
                  </a:cubicBezTo>
                  <a:close/>
                  <a:moveTo>
                    <a:pt x="10871" y="45244"/>
                  </a:moveTo>
                  <a:cubicBezTo>
                    <a:pt x="11168" y="45244"/>
                    <a:pt x="11430" y="45494"/>
                    <a:pt x="11430" y="45815"/>
                  </a:cubicBezTo>
                  <a:cubicBezTo>
                    <a:pt x="11430" y="46113"/>
                    <a:pt x="11180" y="46375"/>
                    <a:pt x="10871" y="46375"/>
                  </a:cubicBezTo>
                  <a:cubicBezTo>
                    <a:pt x="10573" y="46375"/>
                    <a:pt x="10299" y="46125"/>
                    <a:pt x="10299" y="45815"/>
                  </a:cubicBezTo>
                  <a:cubicBezTo>
                    <a:pt x="10299" y="45518"/>
                    <a:pt x="10549" y="45244"/>
                    <a:pt x="10871" y="45244"/>
                  </a:cubicBezTo>
                  <a:close/>
                  <a:moveTo>
                    <a:pt x="14585" y="45244"/>
                  </a:moveTo>
                  <a:cubicBezTo>
                    <a:pt x="14883" y="45244"/>
                    <a:pt x="15157" y="45494"/>
                    <a:pt x="15157" y="45815"/>
                  </a:cubicBezTo>
                  <a:cubicBezTo>
                    <a:pt x="15157" y="46113"/>
                    <a:pt x="14895" y="46375"/>
                    <a:pt x="14585" y="46375"/>
                  </a:cubicBezTo>
                  <a:cubicBezTo>
                    <a:pt x="14288" y="46375"/>
                    <a:pt x="14014" y="46125"/>
                    <a:pt x="14014" y="45815"/>
                  </a:cubicBezTo>
                  <a:cubicBezTo>
                    <a:pt x="14038" y="45518"/>
                    <a:pt x="14276" y="45244"/>
                    <a:pt x="14585" y="45244"/>
                  </a:cubicBezTo>
                  <a:close/>
                  <a:moveTo>
                    <a:pt x="18324" y="45244"/>
                  </a:moveTo>
                  <a:cubicBezTo>
                    <a:pt x="18622" y="45244"/>
                    <a:pt x="18883" y="45494"/>
                    <a:pt x="18883" y="45815"/>
                  </a:cubicBezTo>
                  <a:cubicBezTo>
                    <a:pt x="18883" y="46113"/>
                    <a:pt x="18633" y="46375"/>
                    <a:pt x="18324" y="46375"/>
                  </a:cubicBezTo>
                  <a:cubicBezTo>
                    <a:pt x="18026" y="46375"/>
                    <a:pt x="17752" y="46125"/>
                    <a:pt x="17752" y="45815"/>
                  </a:cubicBezTo>
                  <a:cubicBezTo>
                    <a:pt x="17752" y="45518"/>
                    <a:pt x="18014" y="45244"/>
                    <a:pt x="18324" y="45244"/>
                  </a:cubicBezTo>
                  <a:close/>
                  <a:moveTo>
                    <a:pt x="22039" y="45244"/>
                  </a:moveTo>
                  <a:cubicBezTo>
                    <a:pt x="22336" y="45244"/>
                    <a:pt x="22610" y="45494"/>
                    <a:pt x="22610" y="45815"/>
                  </a:cubicBezTo>
                  <a:cubicBezTo>
                    <a:pt x="22610" y="46113"/>
                    <a:pt x="22360" y="46375"/>
                    <a:pt x="22039" y="46375"/>
                  </a:cubicBezTo>
                  <a:cubicBezTo>
                    <a:pt x="21729" y="46375"/>
                    <a:pt x="21479" y="46125"/>
                    <a:pt x="21479" y="45815"/>
                  </a:cubicBezTo>
                  <a:cubicBezTo>
                    <a:pt x="21491" y="45518"/>
                    <a:pt x="21729" y="45244"/>
                    <a:pt x="22039" y="45244"/>
                  </a:cubicBezTo>
                  <a:close/>
                  <a:moveTo>
                    <a:pt x="25777" y="45244"/>
                  </a:moveTo>
                  <a:cubicBezTo>
                    <a:pt x="26075" y="45244"/>
                    <a:pt x="26349" y="45494"/>
                    <a:pt x="26349" y="45815"/>
                  </a:cubicBezTo>
                  <a:cubicBezTo>
                    <a:pt x="26349" y="46113"/>
                    <a:pt x="26087" y="46375"/>
                    <a:pt x="25777" y="46375"/>
                  </a:cubicBezTo>
                  <a:cubicBezTo>
                    <a:pt x="25468" y="46375"/>
                    <a:pt x="25206" y="46125"/>
                    <a:pt x="25206" y="45815"/>
                  </a:cubicBezTo>
                  <a:cubicBezTo>
                    <a:pt x="25218" y="45518"/>
                    <a:pt x="25468" y="45244"/>
                    <a:pt x="25777" y="45244"/>
                  </a:cubicBezTo>
                  <a:close/>
                  <a:moveTo>
                    <a:pt x="29504" y="45244"/>
                  </a:moveTo>
                  <a:cubicBezTo>
                    <a:pt x="29801" y="45244"/>
                    <a:pt x="30063" y="45494"/>
                    <a:pt x="30063" y="45815"/>
                  </a:cubicBezTo>
                  <a:cubicBezTo>
                    <a:pt x="30063" y="46113"/>
                    <a:pt x="29813" y="46375"/>
                    <a:pt x="29504" y="46375"/>
                  </a:cubicBezTo>
                  <a:cubicBezTo>
                    <a:pt x="29182" y="46375"/>
                    <a:pt x="28932" y="46125"/>
                    <a:pt x="28932" y="45815"/>
                  </a:cubicBezTo>
                  <a:cubicBezTo>
                    <a:pt x="28944" y="45518"/>
                    <a:pt x="29182" y="45244"/>
                    <a:pt x="29504" y="45244"/>
                  </a:cubicBezTo>
                  <a:close/>
                  <a:moveTo>
                    <a:pt x="33230" y="45244"/>
                  </a:moveTo>
                  <a:cubicBezTo>
                    <a:pt x="33528" y="45244"/>
                    <a:pt x="33802" y="45494"/>
                    <a:pt x="33802" y="45815"/>
                  </a:cubicBezTo>
                  <a:cubicBezTo>
                    <a:pt x="33802" y="46113"/>
                    <a:pt x="33552" y="46375"/>
                    <a:pt x="33230" y="46375"/>
                  </a:cubicBezTo>
                  <a:cubicBezTo>
                    <a:pt x="32921" y="46375"/>
                    <a:pt x="32671" y="46125"/>
                    <a:pt x="32671" y="45815"/>
                  </a:cubicBezTo>
                  <a:cubicBezTo>
                    <a:pt x="32671" y="45518"/>
                    <a:pt x="32921" y="45244"/>
                    <a:pt x="33230" y="45244"/>
                  </a:cubicBezTo>
                  <a:close/>
                  <a:moveTo>
                    <a:pt x="36957" y="45244"/>
                  </a:moveTo>
                  <a:cubicBezTo>
                    <a:pt x="37255" y="45244"/>
                    <a:pt x="37517" y="45494"/>
                    <a:pt x="37517" y="45815"/>
                  </a:cubicBezTo>
                  <a:cubicBezTo>
                    <a:pt x="37517" y="46113"/>
                    <a:pt x="37267" y="46375"/>
                    <a:pt x="36957" y="46375"/>
                  </a:cubicBezTo>
                  <a:cubicBezTo>
                    <a:pt x="36648" y="46375"/>
                    <a:pt x="36386" y="46125"/>
                    <a:pt x="36386" y="45815"/>
                  </a:cubicBezTo>
                  <a:cubicBezTo>
                    <a:pt x="36409" y="45518"/>
                    <a:pt x="36648" y="45244"/>
                    <a:pt x="36957" y="45244"/>
                  </a:cubicBezTo>
                  <a:close/>
                  <a:moveTo>
                    <a:pt x="40672" y="45244"/>
                  </a:moveTo>
                  <a:cubicBezTo>
                    <a:pt x="40970" y="45244"/>
                    <a:pt x="41243" y="45494"/>
                    <a:pt x="41243" y="45815"/>
                  </a:cubicBezTo>
                  <a:cubicBezTo>
                    <a:pt x="41243" y="46113"/>
                    <a:pt x="40993" y="46375"/>
                    <a:pt x="40672" y="46375"/>
                  </a:cubicBezTo>
                  <a:cubicBezTo>
                    <a:pt x="40374" y="46375"/>
                    <a:pt x="40112" y="46125"/>
                    <a:pt x="40112" y="45815"/>
                  </a:cubicBezTo>
                  <a:cubicBezTo>
                    <a:pt x="40124" y="45518"/>
                    <a:pt x="40362" y="45244"/>
                    <a:pt x="40672" y="45244"/>
                  </a:cubicBezTo>
                  <a:close/>
                  <a:moveTo>
                    <a:pt x="44410" y="45244"/>
                  </a:moveTo>
                  <a:cubicBezTo>
                    <a:pt x="44708" y="45244"/>
                    <a:pt x="44982" y="45494"/>
                    <a:pt x="44982" y="45815"/>
                  </a:cubicBezTo>
                  <a:cubicBezTo>
                    <a:pt x="44982" y="46113"/>
                    <a:pt x="44720" y="46375"/>
                    <a:pt x="44410" y="46375"/>
                  </a:cubicBezTo>
                  <a:cubicBezTo>
                    <a:pt x="44113" y="46375"/>
                    <a:pt x="43851" y="46125"/>
                    <a:pt x="43851" y="45815"/>
                  </a:cubicBezTo>
                  <a:cubicBezTo>
                    <a:pt x="43851" y="45518"/>
                    <a:pt x="44101" y="45244"/>
                    <a:pt x="44410" y="45244"/>
                  </a:cubicBezTo>
                  <a:close/>
                  <a:moveTo>
                    <a:pt x="48137" y="45244"/>
                  </a:moveTo>
                  <a:cubicBezTo>
                    <a:pt x="48435" y="45244"/>
                    <a:pt x="48697" y="45494"/>
                    <a:pt x="48697" y="45815"/>
                  </a:cubicBezTo>
                  <a:cubicBezTo>
                    <a:pt x="48697" y="46113"/>
                    <a:pt x="48447" y="46375"/>
                    <a:pt x="48137" y="46375"/>
                  </a:cubicBezTo>
                  <a:cubicBezTo>
                    <a:pt x="47839" y="46375"/>
                    <a:pt x="47566" y="46125"/>
                    <a:pt x="47566" y="45815"/>
                  </a:cubicBezTo>
                  <a:cubicBezTo>
                    <a:pt x="47578" y="45518"/>
                    <a:pt x="47839" y="45244"/>
                    <a:pt x="48137" y="45244"/>
                  </a:cubicBezTo>
                  <a:close/>
                  <a:moveTo>
                    <a:pt x="51864" y="45244"/>
                  </a:moveTo>
                  <a:cubicBezTo>
                    <a:pt x="52161" y="45244"/>
                    <a:pt x="52435" y="45494"/>
                    <a:pt x="52435" y="45815"/>
                  </a:cubicBezTo>
                  <a:cubicBezTo>
                    <a:pt x="52435" y="46113"/>
                    <a:pt x="52185" y="46375"/>
                    <a:pt x="51864" y="46375"/>
                  </a:cubicBezTo>
                  <a:cubicBezTo>
                    <a:pt x="51566" y="46375"/>
                    <a:pt x="51304" y="46125"/>
                    <a:pt x="51304" y="45815"/>
                  </a:cubicBezTo>
                  <a:cubicBezTo>
                    <a:pt x="51304" y="45518"/>
                    <a:pt x="51554" y="45244"/>
                    <a:pt x="51864" y="45244"/>
                  </a:cubicBezTo>
                  <a:close/>
                  <a:moveTo>
                    <a:pt x="55602" y="45244"/>
                  </a:moveTo>
                  <a:cubicBezTo>
                    <a:pt x="55900" y="45244"/>
                    <a:pt x="56174" y="45494"/>
                    <a:pt x="56174" y="45815"/>
                  </a:cubicBezTo>
                  <a:cubicBezTo>
                    <a:pt x="56174" y="46113"/>
                    <a:pt x="55912" y="46375"/>
                    <a:pt x="55602" y="46375"/>
                  </a:cubicBezTo>
                  <a:cubicBezTo>
                    <a:pt x="55293" y="46375"/>
                    <a:pt x="55043" y="46125"/>
                    <a:pt x="55043" y="45815"/>
                  </a:cubicBezTo>
                  <a:cubicBezTo>
                    <a:pt x="55043" y="45518"/>
                    <a:pt x="55293" y="45244"/>
                    <a:pt x="55602" y="45244"/>
                  </a:cubicBezTo>
                  <a:close/>
                  <a:moveTo>
                    <a:pt x="59329" y="45244"/>
                  </a:moveTo>
                  <a:cubicBezTo>
                    <a:pt x="59627" y="45244"/>
                    <a:pt x="59889" y="45494"/>
                    <a:pt x="59889" y="45815"/>
                  </a:cubicBezTo>
                  <a:cubicBezTo>
                    <a:pt x="59889" y="46113"/>
                    <a:pt x="59639" y="46375"/>
                    <a:pt x="59329" y="46375"/>
                  </a:cubicBezTo>
                  <a:cubicBezTo>
                    <a:pt x="59008" y="46375"/>
                    <a:pt x="58757" y="46125"/>
                    <a:pt x="58757" y="45815"/>
                  </a:cubicBezTo>
                  <a:cubicBezTo>
                    <a:pt x="58757" y="45518"/>
                    <a:pt x="59008" y="45244"/>
                    <a:pt x="59329" y="45244"/>
                  </a:cubicBezTo>
                  <a:close/>
                  <a:moveTo>
                    <a:pt x="63056" y="45244"/>
                  </a:moveTo>
                  <a:cubicBezTo>
                    <a:pt x="63353" y="45244"/>
                    <a:pt x="63627" y="45494"/>
                    <a:pt x="63627" y="45815"/>
                  </a:cubicBezTo>
                  <a:cubicBezTo>
                    <a:pt x="63627" y="46113"/>
                    <a:pt x="63377" y="46375"/>
                    <a:pt x="63056" y="46375"/>
                  </a:cubicBezTo>
                  <a:cubicBezTo>
                    <a:pt x="62746" y="46375"/>
                    <a:pt x="62496" y="46125"/>
                    <a:pt x="62496" y="45815"/>
                  </a:cubicBezTo>
                  <a:cubicBezTo>
                    <a:pt x="62496" y="45518"/>
                    <a:pt x="62746" y="45244"/>
                    <a:pt x="63056" y="45244"/>
                  </a:cubicBezTo>
                  <a:close/>
                  <a:moveTo>
                    <a:pt x="66782" y="45244"/>
                  </a:moveTo>
                  <a:cubicBezTo>
                    <a:pt x="67080" y="45244"/>
                    <a:pt x="67342" y="45494"/>
                    <a:pt x="67342" y="45815"/>
                  </a:cubicBezTo>
                  <a:cubicBezTo>
                    <a:pt x="67342" y="46113"/>
                    <a:pt x="67092" y="46375"/>
                    <a:pt x="66782" y="46375"/>
                  </a:cubicBezTo>
                  <a:cubicBezTo>
                    <a:pt x="66473" y="46375"/>
                    <a:pt x="66211" y="46125"/>
                    <a:pt x="66211" y="45815"/>
                  </a:cubicBezTo>
                  <a:cubicBezTo>
                    <a:pt x="66235" y="45518"/>
                    <a:pt x="66473" y="45244"/>
                    <a:pt x="66782" y="45244"/>
                  </a:cubicBezTo>
                  <a:close/>
                  <a:moveTo>
                    <a:pt x="70509" y="45244"/>
                  </a:moveTo>
                  <a:cubicBezTo>
                    <a:pt x="70807" y="45244"/>
                    <a:pt x="71080" y="45494"/>
                    <a:pt x="71080" y="45815"/>
                  </a:cubicBezTo>
                  <a:cubicBezTo>
                    <a:pt x="71080" y="46113"/>
                    <a:pt x="70830" y="46375"/>
                    <a:pt x="70509" y="46375"/>
                  </a:cubicBezTo>
                  <a:cubicBezTo>
                    <a:pt x="70199" y="46375"/>
                    <a:pt x="69949" y="46125"/>
                    <a:pt x="69949" y="45815"/>
                  </a:cubicBezTo>
                  <a:cubicBezTo>
                    <a:pt x="69949" y="45518"/>
                    <a:pt x="70199" y="45244"/>
                    <a:pt x="70509" y="45244"/>
                  </a:cubicBezTo>
                  <a:close/>
                  <a:moveTo>
                    <a:pt x="74236" y="45244"/>
                  </a:moveTo>
                  <a:cubicBezTo>
                    <a:pt x="74533" y="45244"/>
                    <a:pt x="74795" y="45494"/>
                    <a:pt x="74795" y="45815"/>
                  </a:cubicBezTo>
                  <a:cubicBezTo>
                    <a:pt x="74795" y="46113"/>
                    <a:pt x="74545" y="46375"/>
                    <a:pt x="74236" y="46375"/>
                  </a:cubicBezTo>
                  <a:cubicBezTo>
                    <a:pt x="73938" y="46375"/>
                    <a:pt x="73676" y="46125"/>
                    <a:pt x="73676" y="45815"/>
                  </a:cubicBezTo>
                  <a:cubicBezTo>
                    <a:pt x="73676" y="45518"/>
                    <a:pt x="73926" y="45244"/>
                    <a:pt x="74236" y="45244"/>
                  </a:cubicBezTo>
                  <a:close/>
                  <a:moveTo>
                    <a:pt x="77855" y="45244"/>
                  </a:moveTo>
                  <a:cubicBezTo>
                    <a:pt x="78153" y="45244"/>
                    <a:pt x="78415" y="45494"/>
                    <a:pt x="78415" y="45815"/>
                  </a:cubicBezTo>
                  <a:cubicBezTo>
                    <a:pt x="78415" y="46113"/>
                    <a:pt x="78165" y="46375"/>
                    <a:pt x="77855" y="46375"/>
                  </a:cubicBezTo>
                  <a:cubicBezTo>
                    <a:pt x="77546" y="46375"/>
                    <a:pt x="77284" y="46125"/>
                    <a:pt x="77284" y="45815"/>
                  </a:cubicBezTo>
                  <a:cubicBezTo>
                    <a:pt x="77284" y="45518"/>
                    <a:pt x="77546" y="45244"/>
                    <a:pt x="77855" y="45244"/>
                  </a:cubicBezTo>
                  <a:close/>
                  <a:moveTo>
                    <a:pt x="81570" y="45244"/>
                  </a:moveTo>
                  <a:cubicBezTo>
                    <a:pt x="81868" y="45244"/>
                    <a:pt x="82141" y="45494"/>
                    <a:pt x="82141" y="45815"/>
                  </a:cubicBezTo>
                  <a:cubicBezTo>
                    <a:pt x="82141" y="46113"/>
                    <a:pt x="81879" y="46375"/>
                    <a:pt x="81570" y="46375"/>
                  </a:cubicBezTo>
                  <a:cubicBezTo>
                    <a:pt x="81260" y="46375"/>
                    <a:pt x="81010" y="46125"/>
                    <a:pt x="81010" y="45815"/>
                  </a:cubicBezTo>
                  <a:cubicBezTo>
                    <a:pt x="81022" y="45518"/>
                    <a:pt x="81260" y="45244"/>
                    <a:pt x="81570" y="45244"/>
                  </a:cubicBezTo>
                  <a:close/>
                  <a:moveTo>
                    <a:pt x="85308" y="45244"/>
                  </a:moveTo>
                  <a:cubicBezTo>
                    <a:pt x="85606" y="45244"/>
                    <a:pt x="85880" y="45494"/>
                    <a:pt x="85880" y="45815"/>
                  </a:cubicBezTo>
                  <a:cubicBezTo>
                    <a:pt x="85880" y="46113"/>
                    <a:pt x="85618" y="46375"/>
                    <a:pt x="85308" y="46375"/>
                  </a:cubicBezTo>
                  <a:cubicBezTo>
                    <a:pt x="84999" y="46375"/>
                    <a:pt x="84749" y="46125"/>
                    <a:pt x="84749" y="45815"/>
                  </a:cubicBezTo>
                  <a:cubicBezTo>
                    <a:pt x="84749" y="45518"/>
                    <a:pt x="84999" y="45244"/>
                    <a:pt x="85308" y="45244"/>
                  </a:cubicBezTo>
                  <a:close/>
                  <a:moveTo>
                    <a:pt x="89035" y="45244"/>
                  </a:moveTo>
                  <a:cubicBezTo>
                    <a:pt x="89333" y="45244"/>
                    <a:pt x="89595" y="45494"/>
                    <a:pt x="89595" y="45815"/>
                  </a:cubicBezTo>
                  <a:cubicBezTo>
                    <a:pt x="89595" y="46113"/>
                    <a:pt x="89345" y="46375"/>
                    <a:pt x="89035" y="46375"/>
                  </a:cubicBezTo>
                  <a:cubicBezTo>
                    <a:pt x="88714" y="46375"/>
                    <a:pt x="88464" y="46125"/>
                    <a:pt x="88464" y="45815"/>
                  </a:cubicBezTo>
                  <a:cubicBezTo>
                    <a:pt x="88475" y="45518"/>
                    <a:pt x="88714" y="45244"/>
                    <a:pt x="89035" y="45244"/>
                  </a:cubicBezTo>
                  <a:close/>
                  <a:moveTo>
                    <a:pt x="92762" y="45244"/>
                  </a:moveTo>
                  <a:cubicBezTo>
                    <a:pt x="93059" y="45244"/>
                    <a:pt x="93333" y="45494"/>
                    <a:pt x="93333" y="45815"/>
                  </a:cubicBezTo>
                  <a:cubicBezTo>
                    <a:pt x="93333" y="46113"/>
                    <a:pt x="93071" y="46375"/>
                    <a:pt x="92762" y="46375"/>
                  </a:cubicBezTo>
                  <a:cubicBezTo>
                    <a:pt x="92452" y="46375"/>
                    <a:pt x="92202" y="46125"/>
                    <a:pt x="92202" y="45815"/>
                  </a:cubicBezTo>
                  <a:cubicBezTo>
                    <a:pt x="92202" y="45518"/>
                    <a:pt x="92452" y="45244"/>
                    <a:pt x="92762" y="45244"/>
                  </a:cubicBezTo>
                  <a:close/>
                  <a:moveTo>
                    <a:pt x="96488" y="45244"/>
                  </a:moveTo>
                  <a:cubicBezTo>
                    <a:pt x="96786" y="45244"/>
                    <a:pt x="97048" y="45494"/>
                    <a:pt x="97048" y="45815"/>
                  </a:cubicBezTo>
                  <a:cubicBezTo>
                    <a:pt x="97048" y="46113"/>
                    <a:pt x="96798" y="46375"/>
                    <a:pt x="96488" y="46375"/>
                  </a:cubicBezTo>
                  <a:cubicBezTo>
                    <a:pt x="96191" y="46375"/>
                    <a:pt x="95917" y="46125"/>
                    <a:pt x="95917" y="45815"/>
                  </a:cubicBezTo>
                  <a:cubicBezTo>
                    <a:pt x="95917" y="45518"/>
                    <a:pt x="96179" y="45244"/>
                    <a:pt x="96488" y="45244"/>
                  </a:cubicBezTo>
                  <a:close/>
                  <a:moveTo>
                    <a:pt x="100203" y="45244"/>
                  </a:moveTo>
                  <a:cubicBezTo>
                    <a:pt x="100501" y="45244"/>
                    <a:pt x="100775" y="45494"/>
                    <a:pt x="100775" y="45815"/>
                  </a:cubicBezTo>
                  <a:cubicBezTo>
                    <a:pt x="100775" y="46113"/>
                    <a:pt x="100513" y="46375"/>
                    <a:pt x="100203" y="46375"/>
                  </a:cubicBezTo>
                  <a:cubicBezTo>
                    <a:pt x="99905" y="46375"/>
                    <a:pt x="99644" y="46125"/>
                    <a:pt x="99644" y="45815"/>
                  </a:cubicBezTo>
                  <a:cubicBezTo>
                    <a:pt x="99655" y="45518"/>
                    <a:pt x="99894" y="45244"/>
                    <a:pt x="100203" y="45244"/>
                  </a:cubicBezTo>
                  <a:close/>
                  <a:moveTo>
                    <a:pt x="103942" y="45244"/>
                  </a:moveTo>
                  <a:cubicBezTo>
                    <a:pt x="104239" y="45244"/>
                    <a:pt x="104513" y="45494"/>
                    <a:pt x="104513" y="45815"/>
                  </a:cubicBezTo>
                  <a:cubicBezTo>
                    <a:pt x="104513" y="46113"/>
                    <a:pt x="104251" y="46375"/>
                    <a:pt x="103942" y="46375"/>
                  </a:cubicBezTo>
                  <a:cubicBezTo>
                    <a:pt x="103644" y="46375"/>
                    <a:pt x="103382" y="46125"/>
                    <a:pt x="103382" y="45815"/>
                  </a:cubicBezTo>
                  <a:cubicBezTo>
                    <a:pt x="103382" y="45518"/>
                    <a:pt x="103632" y="45244"/>
                    <a:pt x="103942" y="45244"/>
                  </a:cubicBezTo>
                  <a:close/>
                  <a:moveTo>
                    <a:pt x="107668" y="45244"/>
                  </a:moveTo>
                  <a:cubicBezTo>
                    <a:pt x="107966" y="45244"/>
                    <a:pt x="108228" y="45494"/>
                    <a:pt x="108228" y="45815"/>
                  </a:cubicBezTo>
                  <a:cubicBezTo>
                    <a:pt x="108228" y="46113"/>
                    <a:pt x="107978" y="46375"/>
                    <a:pt x="107668" y="46375"/>
                  </a:cubicBezTo>
                  <a:cubicBezTo>
                    <a:pt x="107371" y="46375"/>
                    <a:pt x="107097" y="46125"/>
                    <a:pt x="107097" y="45815"/>
                  </a:cubicBezTo>
                  <a:cubicBezTo>
                    <a:pt x="107109" y="45518"/>
                    <a:pt x="107347" y="45244"/>
                    <a:pt x="107668" y="45244"/>
                  </a:cubicBezTo>
                  <a:close/>
                  <a:moveTo>
                    <a:pt x="111395" y="45244"/>
                  </a:moveTo>
                  <a:cubicBezTo>
                    <a:pt x="111693" y="45244"/>
                    <a:pt x="111967" y="45494"/>
                    <a:pt x="111967" y="45815"/>
                  </a:cubicBezTo>
                  <a:cubicBezTo>
                    <a:pt x="111967" y="46113"/>
                    <a:pt x="111705" y="46375"/>
                    <a:pt x="111395" y="46375"/>
                  </a:cubicBezTo>
                  <a:cubicBezTo>
                    <a:pt x="111085" y="46375"/>
                    <a:pt x="110835" y="46125"/>
                    <a:pt x="110835" y="45815"/>
                  </a:cubicBezTo>
                  <a:cubicBezTo>
                    <a:pt x="110835" y="45518"/>
                    <a:pt x="111085" y="45244"/>
                    <a:pt x="111395" y="45244"/>
                  </a:cubicBezTo>
                  <a:close/>
                  <a:moveTo>
                    <a:pt x="115122" y="45244"/>
                  </a:moveTo>
                  <a:cubicBezTo>
                    <a:pt x="115419" y="45244"/>
                    <a:pt x="115681" y="45494"/>
                    <a:pt x="115681" y="45815"/>
                  </a:cubicBezTo>
                  <a:cubicBezTo>
                    <a:pt x="115681" y="46113"/>
                    <a:pt x="115431" y="46375"/>
                    <a:pt x="115122" y="46375"/>
                  </a:cubicBezTo>
                  <a:cubicBezTo>
                    <a:pt x="114812" y="46375"/>
                    <a:pt x="114550" y="46125"/>
                    <a:pt x="114550" y="45815"/>
                  </a:cubicBezTo>
                  <a:cubicBezTo>
                    <a:pt x="114574" y="45518"/>
                    <a:pt x="114812" y="45244"/>
                    <a:pt x="115122" y="45244"/>
                  </a:cubicBezTo>
                  <a:close/>
                  <a:moveTo>
                    <a:pt x="118860" y="45244"/>
                  </a:moveTo>
                  <a:cubicBezTo>
                    <a:pt x="119158" y="45244"/>
                    <a:pt x="119420" y="45494"/>
                    <a:pt x="119420" y="45815"/>
                  </a:cubicBezTo>
                  <a:cubicBezTo>
                    <a:pt x="119420" y="46113"/>
                    <a:pt x="119170" y="46375"/>
                    <a:pt x="118860" y="46375"/>
                  </a:cubicBezTo>
                  <a:cubicBezTo>
                    <a:pt x="118539" y="46375"/>
                    <a:pt x="118289" y="46125"/>
                    <a:pt x="118289" y="45815"/>
                  </a:cubicBezTo>
                  <a:cubicBezTo>
                    <a:pt x="118289" y="45518"/>
                    <a:pt x="118539" y="45244"/>
                    <a:pt x="118860" y="45244"/>
                  </a:cubicBezTo>
                  <a:close/>
                  <a:moveTo>
                    <a:pt x="122575" y="45244"/>
                  </a:moveTo>
                  <a:cubicBezTo>
                    <a:pt x="122873" y="45244"/>
                    <a:pt x="123146" y="45494"/>
                    <a:pt x="123146" y="45815"/>
                  </a:cubicBezTo>
                  <a:cubicBezTo>
                    <a:pt x="123146" y="46113"/>
                    <a:pt x="122885" y="46375"/>
                    <a:pt x="122575" y="46375"/>
                  </a:cubicBezTo>
                  <a:cubicBezTo>
                    <a:pt x="122265" y="46375"/>
                    <a:pt x="122015" y="46125"/>
                    <a:pt x="122015" y="45815"/>
                  </a:cubicBezTo>
                  <a:cubicBezTo>
                    <a:pt x="122027" y="45518"/>
                    <a:pt x="122277" y="45244"/>
                    <a:pt x="122575" y="45244"/>
                  </a:cubicBezTo>
                  <a:close/>
                  <a:moveTo>
                    <a:pt x="126314" y="45244"/>
                  </a:moveTo>
                  <a:cubicBezTo>
                    <a:pt x="126611" y="45244"/>
                    <a:pt x="126873" y="45494"/>
                    <a:pt x="126873" y="45815"/>
                  </a:cubicBezTo>
                  <a:cubicBezTo>
                    <a:pt x="126873" y="46113"/>
                    <a:pt x="126623" y="46375"/>
                    <a:pt x="126314" y="46375"/>
                  </a:cubicBezTo>
                  <a:cubicBezTo>
                    <a:pt x="126004" y="46375"/>
                    <a:pt x="125742" y="46125"/>
                    <a:pt x="125742" y="45815"/>
                  </a:cubicBezTo>
                  <a:cubicBezTo>
                    <a:pt x="125742" y="45518"/>
                    <a:pt x="126004" y="45244"/>
                    <a:pt x="126314" y="45244"/>
                  </a:cubicBezTo>
                  <a:close/>
                  <a:moveTo>
                    <a:pt x="130028" y="45244"/>
                  </a:moveTo>
                  <a:cubicBezTo>
                    <a:pt x="130326" y="45244"/>
                    <a:pt x="130600" y="45494"/>
                    <a:pt x="130600" y="45815"/>
                  </a:cubicBezTo>
                  <a:cubicBezTo>
                    <a:pt x="130600" y="46113"/>
                    <a:pt x="130350" y="46375"/>
                    <a:pt x="130028" y="46375"/>
                  </a:cubicBezTo>
                  <a:cubicBezTo>
                    <a:pt x="129731" y="46375"/>
                    <a:pt x="129469" y="46125"/>
                    <a:pt x="129469" y="45815"/>
                  </a:cubicBezTo>
                  <a:cubicBezTo>
                    <a:pt x="129469" y="45518"/>
                    <a:pt x="129719" y="45244"/>
                    <a:pt x="130028" y="45244"/>
                  </a:cubicBezTo>
                  <a:close/>
                  <a:moveTo>
                    <a:pt x="133767" y="45244"/>
                  </a:moveTo>
                  <a:cubicBezTo>
                    <a:pt x="134065" y="45244"/>
                    <a:pt x="134326" y="45494"/>
                    <a:pt x="134326" y="45815"/>
                  </a:cubicBezTo>
                  <a:cubicBezTo>
                    <a:pt x="134326" y="46113"/>
                    <a:pt x="134076" y="46375"/>
                    <a:pt x="133767" y="46375"/>
                  </a:cubicBezTo>
                  <a:cubicBezTo>
                    <a:pt x="133469" y="46375"/>
                    <a:pt x="133207" y="46125"/>
                    <a:pt x="133207" y="45815"/>
                  </a:cubicBezTo>
                  <a:cubicBezTo>
                    <a:pt x="133207" y="45518"/>
                    <a:pt x="133457" y="45244"/>
                    <a:pt x="133767" y="45244"/>
                  </a:cubicBezTo>
                  <a:close/>
                  <a:moveTo>
                    <a:pt x="137494" y="45244"/>
                  </a:moveTo>
                  <a:cubicBezTo>
                    <a:pt x="137791" y="45244"/>
                    <a:pt x="138053" y="45494"/>
                    <a:pt x="138053" y="45815"/>
                  </a:cubicBezTo>
                  <a:cubicBezTo>
                    <a:pt x="138053" y="46113"/>
                    <a:pt x="137803" y="46375"/>
                    <a:pt x="137494" y="46375"/>
                  </a:cubicBezTo>
                  <a:cubicBezTo>
                    <a:pt x="137196" y="46375"/>
                    <a:pt x="136922" y="46125"/>
                    <a:pt x="136922" y="45815"/>
                  </a:cubicBezTo>
                  <a:cubicBezTo>
                    <a:pt x="136934" y="45518"/>
                    <a:pt x="137172" y="45244"/>
                    <a:pt x="137494" y="45244"/>
                  </a:cubicBezTo>
                  <a:close/>
                  <a:moveTo>
                    <a:pt x="141220" y="45244"/>
                  </a:moveTo>
                  <a:cubicBezTo>
                    <a:pt x="141518" y="45244"/>
                    <a:pt x="141792" y="45494"/>
                    <a:pt x="141792" y="45815"/>
                  </a:cubicBezTo>
                  <a:cubicBezTo>
                    <a:pt x="141792" y="46113"/>
                    <a:pt x="141530" y="46375"/>
                    <a:pt x="141220" y="46375"/>
                  </a:cubicBezTo>
                  <a:cubicBezTo>
                    <a:pt x="140911" y="46375"/>
                    <a:pt x="140661" y="46125"/>
                    <a:pt x="140661" y="45815"/>
                  </a:cubicBezTo>
                  <a:cubicBezTo>
                    <a:pt x="140661" y="45518"/>
                    <a:pt x="140911" y="45244"/>
                    <a:pt x="141220" y="45244"/>
                  </a:cubicBezTo>
                  <a:close/>
                  <a:moveTo>
                    <a:pt x="144947" y="45244"/>
                  </a:moveTo>
                  <a:cubicBezTo>
                    <a:pt x="145244" y="45244"/>
                    <a:pt x="145506" y="45494"/>
                    <a:pt x="145506" y="45815"/>
                  </a:cubicBezTo>
                  <a:cubicBezTo>
                    <a:pt x="145506" y="46113"/>
                    <a:pt x="145256" y="46375"/>
                    <a:pt x="144947" y="46375"/>
                  </a:cubicBezTo>
                  <a:cubicBezTo>
                    <a:pt x="144637" y="46375"/>
                    <a:pt x="144375" y="46125"/>
                    <a:pt x="144375" y="45815"/>
                  </a:cubicBezTo>
                  <a:cubicBezTo>
                    <a:pt x="144399" y="45518"/>
                    <a:pt x="144637" y="45244"/>
                    <a:pt x="144947" y="45244"/>
                  </a:cubicBezTo>
                  <a:close/>
                  <a:moveTo>
                    <a:pt x="148685" y="45244"/>
                  </a:moveTo>
                  <a:cubicBezTo>
                    <a:pt x="148983" y="45244"/>
                    <a:pt x="149245" y="45494"/>
                    <a:pt x="149245" y="45815"/>
                  </a:cubicBezTo>
                  <a:cubicBezTo>
                    <a:pt x="149245" y="46113"/>
                    <a:pt x="148995" y="46375"/>
                    <a:pt x="148685" y="46375"/>
                  </a:cubicBezTo>
                  <a:cubicBezTo>
                    <a:pt x="148364" y="46375"/>
                    <a:pt x="148114" y="46125"/>
                    <a:pt x="148114" y="45815"/>
                  </a:cubicBezTo>
                  <a:cubicBezTo>
                    <a:pt x="148114" y="45518"/>
                    <a:pt x="148364" y="45244"/>
                    <a:pt x="148685" y="45244"/>
                  </a:cubicBezTo>
                  <a:close/>
                  <a:moveTo>
                    <a:pt x="1548" y="47125"/>
                  </a:moveTo>
                  <a:cubicBezTo>
                    <a:pt x="1846" y="47125"/>
                    <a:pt x="2119" y="47375"/>
                    <a:pt x="2119" y="47685"/>
                  </a:cubicBezTo>
                  <a:cubicBezTo>
                    <a:pt x="2119" y="47982"/>
                    <a:pt x="1858" y="48244"/>
                    <a:pt x="1548" y="48244"/>
                  </a:cubicBezTo>
                  <a:cubicBezTo>
                    <a:pt x="1238" y="48244"/>
                    <a:pt x="988" y="47994"/>
                    <a:pt x="988" y="47685"/>
                  </a:cubicBezTo>
                  <a:cubicBezTo>
                    <a:pt x="988" y="47375"/>
                    <a:pt x="1238" y="47125"/>
                    <a:pt x="1548" y="47125"/>
                  </a:cubicBezTo>
                  <a:close/>
                  <a:moveTo>
                    <a:pt x="5287" y="47125"/>
                  </a:moveTo>
                  <a:cubicBezTo>
                    <a:pt x="5596" y="47125"/>
                    <a:pt x="5846" y="47375"/>
                    <a:pt x="5846" y="47685"/>
                  </a:cubicBezTo>
                  <a:cubicBezTo>
                    <a:pt x="5846" y="47994"/>
                    <a:pt x="5596" y="48244"/>
                    <a:pt x="5287" y="48244"/>
                  </a:cubicBezTo>
                  <a:cubicBezTo>
                    <a:pt x="4977" y="48244"/>
                    <a:pt x="4715" y="47994"/>
                    <a:pt x="4715" y="47685"/>
                  </a:cubicBezTo>
                  <a:cubicBezTo>
                    <a:pt x="4715" y="47375"/>
                    <a:pt x="4977" y="47125"/>
                    <a:pt x="5287" y="47125"/>
                  </a:cubicBezTo>
                  <a:close/>
                  <a:moveTo>
                    <a:pt x="9001" y="47125"/>
                  </a:moveTo>
                  <a:cubicBezTo>
                    <a:pt x="9299" y="47125"/>
                    <a:pt x="9573" y="47375"/>
                    <a:pt x="9573" y="47685"/>
                  </a:cubicBezTo>
                  <a:cubicBezTo>
                    <a:pt x="9573" y="47982"/>
                    <a:pt x="9323" y="48244"/>
                    <a:pt x="9001" y="48244"/>
                  </a:cubicBezTo>
                  <a:cubicBezTo>
                    <a:pt x="8704" y="48244"/>
                    <a:pt x="8442" y="47994"/>
                    <a:pt x="8442" y="47685"/>
                  </a:cubicBezTo>
                  <a:cubicBezTo>
                    <a:pt x="8442" y="47375"/>
                    <a:pt x="8692" y="47125"/>
                    <a:pt x="9001" y="47125"/>
                  </a:cubicBezTo>
                  <a:close/>
                  <a:moveTo>
                    <a:pt x="12728" y="47125"/>
                  </a:moveTo>
                  <a:cubicBezTo>
                    <a:pt x="13037" y="47125"/>
                    <a:pt x="13288" y="47375"/>
                    <a:pt x="13288" y="47685"/>
                  </a:cubicBezTo>
                  <a:cubicBezTo>
                    <a:pt x="13288" y="47994"/>
                    <a:pt x="13037" y="48244"/>
                    <a:pt x="12728" y="48244"/>
                  </a:cubicBezTo>
                  <a:cubicBezTo>
                    <a:pt x="12418" y="48244"/>
                    <a:pt x="12156" y="47994"/>
                    <a:pt x="12156" y="47685"/>
                  </a:cubicBezTo>
                  <a:cubicBezTo>
                    <a:pt x="12156" y="47375"/>
                    <a:pt x="12418" y="47125"/>
                    <a:pt x="12728" y="47125"/>
                  </a:cubicBezTo>
                  <a:close/>
                  <a:moveTo>
                    <a:pt x="16466" y="47125"/>
                  </a:moveTo>
                  <a:cubicBezTo>
                    <a:pt x="16764" y="47125"/>
                    <a:pt x="17026" y="47375"/>
                    <a:pt x="17026" y="47685"/>
                  </a:cubicBezTo>
                  <a:cubicBezTo>
                    <a:pt x="17026" y="47982"/>
                    <a:pt x="16776" y="48244"/>
                    <a:pt x="16466" y="48244"/>
                  </a:cubicBezTo>
                  <a:cubicBezTo>
                    <a:pt x="16169" y="48244"/>
                    <a:pt x="15895" y="47994"/>
                    <a:pt x="15895" y="47685"/>
                  </a:cubicBezTo>
                  <a:cubicBezTo>
                    <a:pt x="15895" y="47375"/>
                    <a:pt x="16145" y="47125"/>
                    <a:pt x="16466" y="47125"/>
                  </a:cubicBezTo>
                  <a:close/>
                  <a:moveTo>
                    <a:pt x="20181" y="47125"/>
                  </a:moveTo>
                  <a:cubicBezTo>
                    <a:pt x="20491" y="47125"/>
                    <a:pt x="20753" y="47375"/>
                    <a:pt x="20753" y="47685"/>
                  </a:cubicBezTo>
                  <a:cubicBezTo>
                    <a:pt x="20753" y="47994"/>
                    <a:pt x="20491" y="48244"/>
                    <a:pt x="20181" y="48244"/>
                  </a:cubicBezTo>
                  <a:cubicBezTo>
                    <a:pt x="19872" y="48244"/>
                    <a:pt x="19622" y="47994"/>
                    <a:pt x="19622" y="47685"/>
                  </a:cubicBezTo>
                  <a:cubicBezTo>
                    <a:pt x="19622" y="47375"/>
                    <a:pt x="19872" y="47125"/>
                    <a:pt x="20181" y="47125"/>
                  </a:cubicBezTo>
                  <a:close/>
                  <a:moveTo>
                    <a:pt x="23920" y="47125"/>
                  </a:moveTo>
                  <a:cubicBezTo>
                    <a:pt x="24217" y="47125"/>
                    <a:pt x="24479" y="47375"/>
                    <a:pt x="24479" y="47685"/>
                  </a:cubicBezTo>
                  <a:cubicBezTo>
                    <a:pt x="24479" y="47982"/>
                    <a:pt x="24229" y="48244"/>
                    <a:pt x="23920" y="48244"/>
                  </a:cubicBezTo>
                  <a:cubicBezTo>
                    <a:pt x="23610" y="48244"/>
                    <a:pt x="23348" y="47994"/>
                    <a:pt x="23348" y="47685"/>
                  </a:cubicBezTo>
                  <a:cubicBezTo>
                    <a:pt x="23348" y="47375"/>
                    <a:pt x="23610" y="47125"/>
                    <a:pt x="23920" y="47125"/>
                  </a:cubicBezTo>
                  <a:close/>
                  <a:moveTo>
                    <a:pt x="27635" y="47125"/>
                  </a:moveTo>
                  <a:cubicBezTo>
                    <a:pt x="27956" y="47125"/>
                    <a:pt x="28206" y="47375"/>
                    <a:pt x="28206" y="47685"/>
                  </a:cubicBezTo>
                  <a:cubicBezTo>
                    <a:pt x="28206" y="47994"/>
                    <a:pt x="27956" y="48244"/>
                    <a:pt x="27635" y="48244"/>
                  </a:cubicBezTo>
                  <a:cubicBezTo>
                    <a:pt x="27325" y="48244"/>
                    <a:pt x="27075" y="47994"/>
                    <a:pt x="27075" y="47685"/>
                  </a:cubicBezTo>
                  <a:cubicBezTo>
                    <a:pt x="27075" y="47375"/>
                    <a:pt x="27325" y="47125"/>
                    <a:pt x="27635" y="47125"/>
                  </a:cubicBezTo>
                  <a:close/>
                  <a:moveTo>
                    <a:pt x="31373" y="47125"/>
                  </a:moveTo>
                  <a:cubicBezTo>
                    <a:pt x="31671" y="47125"/>
                    <a:pt x="31945" y="47375"/>
                    <a:pt x="31945" y="47685"/>
                  </a:cubicBezTo>
                  <a:cubicBezTo>
                    <a:pt x="31945" y="47982"/>
                    <a:pt x="31683" y="48244"/>
                    <a:pt x="31373" y="48244"/>
                  </a:cubicBezTo>
                  <a:cubicBezTo>
                    <a:pt x="31064" y="48244"/>
                    <a:pt x="30814" y="47994"/>
                    <a:pt x="30814" y="47685"/>
                  </a:cubicBezTo>
                  <a:cubicBezTo>
                    <a:pt x="30814" y="47375"/>
                    <a:pt x="31064" y="47125"/>
                    <a:pt x="31373" y="47125"/>
                  </a:cubicBezTo>
                  <a:close/>
                  <a:moveTo>
                    <a:pt x="35100" y="47125"/>
                  </a:moveTo>
                  <a:cubicBezTo>
                    <a:pt x="35409" y="47125"/>
                    <a:pt x="35659" y="47375"/>
                    <a:pt x="35659" y="47685"/>
                  </a:cubicBezTo>
                  <a:cubicBezTo>
                    <a:pt x="35659" y="47994"/>
                    <a:pt x="35409" y="48244"/>
                    <a:pt x="35100" y="48244"/>
                  </a:cubicBezTo>
                  <a:cubicBezTo>
                    <a:pt x="34778" y="48244"/>
                    <a:pt x="34528" y="47994"/>
                    <a:pt x="34528" y="47685"/>
                  </a:cubicBezTo>
                  <a:cubicBezTo>
                    <a:pt x="34528" y="47375"/>
                    <a:pt x="34778" y="47125"/>
                    <a:pt x="35100" y="47125"/>
                  </a:cubicBezTo>
                  <a:close/>
                  <a:moveTo>
                    <a:pt x="38815" y="47125"/>
                  </a:moveTo>
                  <a:cubicBezTo>
                    <a:pt x="39112" y="47125"/>
                    <a:pt x="39386" y="47375"/>
                    <a:pt x="39386" y="47685"/>
                  </a:cubicBezTo>
                  <a:cubicBezTo>
                    <a:pt x="39386" y="47982"/>
                    <a:pt x="39124" y="48244"/>
                    <a:pt x="38815" y="48244"/>
                  </a:cubicBezTo>
                  <a:cubicBezTo>
                    <a:pt x="38517" y="48244"/>
                    <a:pt x="38255" y="47994"/>
                    <a:pt x="38255" y="47685"/>
                  </a:cubicBezTo>
                  <a:cubicBezTo>
                    <a:pt x="38267" y="47375"/>
                    <a:pt x="38505" y="47125"/>
                    <a:pt x="38815" y="47125"/>
                  </a:cubicBezTo>
                  <a:close/>
                  <a:moveTo>
                    <a:pt x="42553" y="47125"/>
                  </a:moveTo>
                  <a:cubicBezTo>
                    <a:pt x="42863" y="47125"/>
                    <a:pt x="43113" y="47375"/>
                    <a:pt x="43113" y="47685"/>
                  </a:cubicBezTo>
                  <a:cubicBezTo>
                    <a:pt x="43113" y="47994"/>
                    <a:pt x="42863" y="48244"/>
                    <a:pt x="42553" y="48244"/>
                  </a:cubicBezTo>
                  <a:cubicBezTo>
                    <a:pt x="42232" y="48244"/>
                    <a:pt x="41982" y="47994"/>
                    <a:pt x="41982" y="47685"/>
                  </a:cubicBezTo>
                  <a:cubicBezTo>
                    <a:pt x="41982" y="47375"/>
                    <a:pt x="42244" y="47125"/>
                    <a:pt x="42553" y="47125"/>
                  </a:cubicBezTo>
                  <a:close/>
                  <a:moveTo>
                    <a:pt x="46268" y="47125"/>
                  </a:moveTo>
                  <a:cubicBezTo>
                    <a:pt x="46565" y="47125"/>
                    <a:pt x="46839" y="47375"/>
                    <a:pt x="46839" y="47685"/>
                  </a:cubicBezTo>
                  <a:cubicBezTo>
                    <a:pt x="46839" y="47982"/>
                    <a:pt x="46589" y="48244"/>
                    <a:pt x="46268" y="48244"/>
                  </a:cubicBezTo>
                  <a:cubicBezTo>
                    <a:pt x="45970" y="48244"/>
                    <a:pt x="45708" y="47994"/>
                    <a:pt x="45708" y="47685"/>
                  </a:cubicBezTo>
                  <a:cubicBezTo>
                    <a:pt x="45720" y="47375"/>
                    <a:pt x="45958" y="47125"/>
                    <a:pt x="46268" y="47125"/>
                  </a:cubicBezTo>
                  <a:close/>
                  <a:moveTo>
                    <a:pt x="50006" y="47125"/>
                  </a:moveTo>
                  <a:cubicBezTo>
                    <a:pt x="50316" y="47125"/>
                    <a:pt x="50578" y="47375"/>
                    <a:pt x="50578" y="47685"/>
                  </a:cubicBezTo>
                  <a:cubicBezTo>
                    <a:pt x="50578" y="47994"/>
                    <a:pt x="50316" y="48244"/>
                    <a:pt x="50006" y="48244"/>
                  </a:cubicBezTo>
                  <a:cubicBezTo>
                    <a:pt x="49697" y="48244"/>
                    <a:pt x="49447" y="47994"/>
                    <a:pt x="49447" y="47685"/>
                  </a:cubicBezTo>
                  <a:cubicBezTo>
                    <a:pt x="49447" y="47375"/>
                    <a:pt x="49697" y="47125"/>
                    <a:pt x="50006" y="47125"/>
                  </a:cubicBezTo>
                  <a:close/>
                  <a:moveTo>
                    <a:pt x="53733" y="47125"/>
                  </a:moveTo>
                  <a:cubicBezTo>
                    <a:pt x="54031" y="47125"/>
                    <a:pt x="54293" y="47375"/>
                    <a:pt x="54293" y="47685"/>
                  </a:cubicBezTo>
                  <a:cubicBezTo>
                    <a:pt x="54293" y="47982"/>
                    <a:pt x="54043" y="48244"/>
                    <a:pt x="53733" y="48244"/>
                  </a:cubicBezTo>
                  <a:cubicBezTo>
                    <a:pt x="53412" y="48244"/>
                    <a:pt x="53162" y="47994"/>
                    <a:pt x="53162" y="47685"/>
                  </a:cubicBezTo>
                  <a:cubicBezTo>
                    <a:pt x="53173" y="47375"/>
                    <a:pt x="53412" y="47125"/>
                    <a:pt x="53733" y="47125"/>
                  </a:cubicBezTo>
                  <a:close/>
                  <a:moveTo>
                    <a:pt x="57460" y="47125"/>
                  </a:moveTo>
                  <a:cubicBezTo>
                    <a:pt x="57781" y="47125"/>
                    <a:pt x="58031" y="47375"/>
                    <a:pt x="58031" y="47685"/>
                  </a:cubicBezTo>
                  <a:cubicBezTo>
                    <a:pt x="58031" y="47994"/>
                    <a:pt x="57781" y="48244"/>
                    <a:pt x="57460" y="48244"/>
                  </a:cubicBezTo>
                  <a:cubicBezTo>
                    <a:pt x="57150" y="48244"/>
                    <a:pt x="56900" y="47994"/>
                    <a:pt x="56900" y="47685"/>
                  </a:cubicBezTo>
                  <a:cubicBezTo>
                    <a:pt x="56900" y="47375"/>
                    <a:pt x="57150" y="47125"/>
                    <a:pt x="57460" y="47125"/>
                  </a:cubicBezTo>
                  <a:close/>
                  <a:moveTo>
                    <a:pt x="61186" y="47125"/>
                  </a:moveTo>
                  <a:cubicBezTo>
                    <a:pt x="61484" y="47125"/>
                    <a:pt x="61746" y="47375"/>
                    <a:pt x="61746" y="47685"/>
                  </a:cubicBezTo>
                  <a:cubicBezTo>
                    <a:pt x="61746" y="47982"/>
                    <a:pt x="61496" y="48244"/>
                    <a:pt x="61186" y="48244"/>
                  </a:cubicBezTo>
                  <a:cubicBezTo>
                    <a:pt x="60877" y="48244"/>
                    <a:pt x="60615" y="47994"/>
                    <a:pt x="60615" y="47685"/>
                  </a:cubicBezTo>
                  <a:cubicBezTo>
                    <a:pt x="60639" y="47375"/>
                    <a:pt x="60877" y="47125"/>
                    <a:pt x="61186" y="47125"/>
                  </a:cubicBezTo>
                  <a:close/>
                  <a:moveTo>
                    <a:pt x="64925" y="47125"/>
                  </a:moveTo>
                  <a:cubicBezTo>
                    <a:pt x="65234" y="47125"/>
                    <a:pt x="65485" y="47375"/>
                    <a:pt x="65485" y="47685"/>
                  </a:cubicBezTo>
                  <a:cubicBezTo>
                    <a:pt x="65485" y="47994"/>
                    <a:pt x="65234" y="48244"/>
                    <a:pt x="64925" y="48244"/>
                  </a:cubicBezTo>
                  <a:cubicBezTo>
                    <a:pt x="64603" y="48244"/>
                    <a:pt x="64353" y="47994"/>
                    <a:pt x="64353" y="47685"/>
                  </a:cubicBezTo>
                  <a:cubicBezTo>
                    <a:pt x="64353" y="47375"/>
                    <a:pt x="64603" y="47125"/>
                    <a:pt x="64925" y="47125"/>
                  </a:cubicBezTo>
                  <a:close/>
                  <a:moveTo>
                    <a:pt x="68640" y="47125"/>
                  </a:moveTo>
                  <a:cubicBezTo>
                    <a:pt x="68937" y="47125"/>
                    <a:pt x="69211" y="47375"/>
                    <a:pt x="69211" y="47685"/>
                  </a:cubicBezTo>
                  <a:cubicBezTo>
                    <a:pt x="69211" y="47982"/>
                    <a:pt x="68949" y="48244"/>
                    <a:pt x="68640" y="48244"/>
                  </a:cubicBezTo>
                  <a:cubicBezTo>
                    <a:pt x="68330" y="48244"/>
                    <a:pt x="68080" y="47994"/>
                    <a:pt x="68080" y="47685"/>
                  </a:cubicBezTo>
                  <a:cubicBezTo>
                    <a:pt x="68092" y="47375"/>
                    <a:pt x="68330" y="47125"/>
                    <a:pt x="68640" y="47125"/>
                  </a:cubicBezTo>
                  <a:close/>
                  <a:moveTo>
                    <a:pt x="72366" y="47125"/>
                  </a:moveTo>
                  <a:cubicBezTo>
                    <a:pt x="72676" y="47125"/>
                    <a:pt x="72926" y="47375"/>
                    <a:pt x="72926" y="47685"/>
                  </a:cubicBezTo>
                  <a:cubicBezTo>
                    <a:pt x="72926" y="47994"/>
                    <a:pt x="72676" y="48244"/>
                    <a:pt x="72366" y="48244"/>
                  </a:cubicBezTo>
                  <a:cubicBezTo>
                    <a:pt x="72045" y="48244"/>
                    <a:pt x="71795" y="47994"/>
                    <a:pt x="71795" y="47685"/>
                  </a:cubicBezTo>
                  <a:cubicBezTo>
                    <a:pt x="71795" y="47375"/>
                    <a:pt x="72069" y="47125"/>
                    <a:pt x="72366" y="47125"/>
                  </a:cubicBezTo>
                  <a:close/>
                  <a:moveTo>
                    <a:pt x="76093" y="47125"/>
                  </a:moveTo>
                  <a:cubicBezTo>
                    <a:pt x="76391" y="47125"/>
                    <a:pt x="76664" y="47375"/>
                    <a:pt x="76664" y="47685"/>
                  </a:cubicBezTo>
                  <a:cubicBezTo>
                    <a:pt x="76664" y="47982"/>
                    <a:pt x="76403" y="48244"/>
                    <a:pt x="76093" y="48244"/>
                  </a:cubicBezTo>
                  <a:cubicBezTo>
                    <a:pt x="75795" y="48244"/>
                    <a:pt x="75533" y="47994"/>
                    <a:pt x="75533" y="47685"/>
                  </a:cubicBezTo>
                  <a:cubicBezTo>
                    <a:pt x="75533" y="47375"/>
                    <a:pt x="75783" y="47125"/>
                    <a:pt x="76093" y="47125"/>
                  </a:cubicBezTo>
                  <a:close/>
                  <a:moveTo>
                    <a:pt x="79712" y="47125"/>
                  </a:moveTo>
                  <a:cubicBezTo>
                    <a:pt x="80010" y="47125"/>
                    <a:pt x="80284" y="47375"/>
                    <a:pt x="80284" y="47685"/>
                  </a:cubicBezTo>
                  <a:cubicBezTo>
                    <a:pt x="80284" y="47982"/>
                    <a:pt x="80022" y="48244"/>
                    <a:pt x="79712" y="48244"/>
                  </a:cubicBezTo>
                  <a:cubicBezTo>
                    <a:pt x="79403" y="48244"/>
                    <a:pt x="79153" y="47994"/>
                    <a:pt x="79153" y="47685"/>
                  </a:cubicBezTo>
                  <a:cubicBezTo>
                    <a:pt x="79165" y="47375"/>
                    <a:pt x="79403" y="47125"/>
                    <a:pt x="79712" y="47125"/>
                  </a:cubicBezTo>
                  <a:close/>
                  <a:moveTo>
                    <a:pt x="83451" y="47125"/>
                  </a:moveTo>
                  <a:cubicBezTo>
                    <a:pt x="83761" y="47125"/>
                    <a:pt x="84011" y="47375"/>
                    <a:pt x="84011" y="47685"/>
                  </a:cubicBezTo>
                  <a:cubicBezTo>
                    <a:pt x="84011" y="47994"/>
                    <a:pt x="83761" y="48244"/>
                    <a:pt x="83451" y="48244"/>
                  </a:cubicBezTo>
                  <a:cubicBezTo>
                    <a:pt x="83141" y="48244"/>
                    <a:pt x="82880" y="47994"/>
                    <a:pt x="82880" y="47685"/>
                  </a:cubicBezTo>
                  <a:cubicBezTo>
                    <a:pt x="82880" y="47375"/>
                    <a:pt x="83141" y="47125"/>
                    <a:pt x="83451" y="47125"/>
                  </a:cubicBezTo>
                  <a:close/>
                  <a:moveTo>
                    <a:pt x="87166" y="47125"/>
                  </a:moveTo>
                  <a:cubicBezTo>
                    <a:pt x="87463" y="47125"/>
                    <a:pt x="87737" y="47375"/>
                    <a:pt x="87737" y="47685"/>
                  </a:cubicBezTo>
                  <a:cubicBezTo>
                    <a:pt x="87737" y="47982"/>
                    <a:pt x="87475" y="48244"/>
                    <a:pt x="87166" y="48244"/>
                  </a:cubicBezTo>
                  <a:cubicBezTo>
                    <a:pt x="86856" y="48244"/>
                    <a:pt x="86606" y="47994"/>
                    <a:pt x="86606" y="47685"/>
                  </a:cubicBezTo>
                  <a:cubicBezTo>
                    <a:pt x="86618" y="47375"/>
                    <a:pt x="86856" y="47125"/>
                    <a:pt x="87166" y="47125"/>
                  </a:cubicBezTo>
                  <a:close/>
                  <a:moveTo>
                    <a:pt x="90904" y="47125"/>
                  </a:moveTo>
                  <a:cubicBezTo>
                    <a:pt x="91214" y="47125"/>
                    <a:pt x="91464" y="47375"/>
                    <a:pt x="91464" y="47685"/>
                  </a:cubicBezTo>
                  <a:cubicBezTo>
                    <a:pt x="91464" y="47994"/>
                    <a:pt x="91214" y="48244"/>
                    <a:pt x="90904" y="48244"/>
                  </a:cubicBezTo>
                  <a:cubicBezTo>
                    <a:pt x="90595" y="48244"/>
                    <a:pt x="90345" y="47994"/>
                    <a:pt x="90345" y="47685"/>
                  </a:cubicBezTo>
                  <a:cubicBezTo>
                    <a:pt x="90345" y="47375"/>
                    <a:pt x="90595" y="47125"/>
                    <a:pt x="90904" y="47125"/>
                  </a:cubicBezTo>
                  <a:close/>
                  <a:moveTo>
                    <a:pt x="94631" y="47125"/>
                  </a:moveTo>
                  <a:cubicBezTo>
                    <a:pt x="94929" y="47125"/>
                    <a:pt x="95191" y="47375"/>
                    <a:pt x="95191" y="47685"/>
                  </a:cubicBezTo>
                  <a:cubicBezTo>
                    <a:pt x="95191" y="47982"/>
                    <a:pt x="94941" y="48244"/>
                    <a:pt x="94631" y="48244"/>
                  </a:cubicBezTo>
                  <a:cubicBezTo>
                    <a:pt x="94310" y="48244"/>
                    <a:pt x="94060" y="47994"/>
                    <a:pt x="94060" y="47685"/>
                  </a:cubicBezTo>
                  <a:cubicBezTo>
                    <a:pt x="94071" y="47375"/>
                    <a:pt x="94310" y="47125"/>
                    <a:pt x="94631" y="47125"/>
                  </a:cubicBezTo>
                  <a:close/>
                  <a:moveTo>
                    <a:pt x="98346" y="47125"/>
                  </a:moveTo>
                  <a:cubicBezTo>
                    <a:pt x="98655" y="47125"/>
                    <a:pt x="98905" y="47375"/>
                    <a:pt x="98905" y="47685"/>
                  </a:cubicBezTo>
                  <a:cubicBezTo>
                    <a:pt x="98905" y="47994"/>
                    <a:pt x="98655" y="48244"/>
                    <a:pt x="98346" y="48244"/>
                  </a:cubicBezTo>
                  <a:cubicBezTo>
                    <a:pt x="98036" y="48244"/>
                    <a:pt x="97786" y="47994"/>
                    <a:pt x="97786" y="47685"/>
                  </a:cubicBezTo>
                  <a:cubicBezTo>
                    <a:pt x="97786" y="47375"/>
                    <a:pt x="98036" y="47125"/>
                    <a:pt x="98346" y="47125"/>
                  </a:cubicBezTo>
                  <a:close/>
                  <a:moveTo>
                    <a:pt x="102084" y="47125"/>
                  </a:moveTo>
                  <a:cubicBezTo>
                    <a:pt x="102382" y="47125"/>
                    <a:pt x="102644" y="47375"/>
                    <a:pt x="102644" y="47685"/>
                  </a:cubicBezTo>
                  <a:cubicBezTo>
                    <a:pt x="102644" y="47982"/>
                    <a:pt x="102394" y="48244"/>
                    <a:pt x="102084" y="48244"/>
                  </a:cubicBezTo>
                  <a:cubicBezTo>
                    <a:pt x="101787" y="48244"/>
                    <a:pt x="101513" y="47994"/>
                    <a:pt x="101513" y="47685"/>
                  </a:cubicBezTo>
                  <a:cubicBezTo>
                    <a:pt x="101513" y="47375"/>
                    <a:pt x="101775" y="47125"/>
                    <a:pt x="102084" y="47125"/>
                  </a:cubicBezTo>
                  <a:close/>
                  <a:moveTo>
                    <a:pt x="105799" y="47125"/>
                  </a:moveTo>
                  <a:cubicBezTo>
                    <a:pt x="106121" y="47125"/>
                    <a:pt x="106371" y="47375"/>
                    <a:pt x="106371" y="47685"/>
                  </a:cubicBezTo>
                  <a:cubicBezTo>
                    <a:pt x="106371" y="47994"/>
                    <a:pt x="106109" y="48244"/>
                    <a:pt x="105799" y="48244"/>
                  </a:cubicBezTo>
                  <a:cubicBezTo>
                    <a:pt x="105490" y="48244"/>
                    <a:pt x="105239" y="47994"/>
                    <a:pt x="105239" y="47685"/>
                  </a:cubicBezTo>
                  <a:cubicBezTo>
                    <a:pt x="105239" y="47375"/>
                    <a:pt x="105490" y="47125"/>
                    <a:pt x="105799" y="47125"/>
                  </a:cubicBezTo>
                  <a:close/>
                  <a:moveTo>
                    <a:pt x="109538" y="47125"/>
                  </a:moveTo>
                  <a:cubicBezTo>
                    <a:pt x="109835" y="47125"/>
                    <a:pt x="110109" y="47375"/>
                    <a:pt x="110109" y="47685"/>
                  </a:cubicBezTo>
                  <a:cubicBezTo>
                    <a:pt x="110109" y="47982"/>
                    <a:pt x="109847" y="48244"/>
                    <a:pt x="109538" y="48244"/>
                  </a:cubicBezTo>
                  <a:cubicBezTo>
                    <a:pt x="109228" y="48244"/>
                    <a:pt x="108978" y="47994"/>
                    <a:pt x="108978" y="47685"/>
                  </a:cubicBezTo>
                  <a:cubicBezTo>
                    <a:pt x="108978" y="47375"/>
                    <a:pt x="109228" y="47125"/>
                    <a:pt x="109538" y="47125"/>
                  </a:cubicBezTo>
                  <a:close/>
                  <a:moveTo>
                    <a:pt x="113264" y="47125"/>
                  </a:moveTo>
                  <a:cubicBezTo>
                    <a:pt x="113574" y="47125"/>
                    <a:pt x="113824" y="47375"/>
                    <a:pt x="113824" y="47685"/>
                  </a:cubicBezTo>
                  <a:cubicBezTo>
                    <a:pt x="113824" y="47994"/>
                    <a:pt x="113574" y="48244"/>
                    <a:pt x="113264" y="48244"/>
                  </a:cubicBezTo>
                  <a:cubicBezTo>
                    <a:pt x="112943" y="48244"/>
                    <a:pt x="112693" y="47994"/>
                    <a:pt x="112693" y="47685"/>
                  </a:cubicBezTo>
                  <a:cubicBezTo>
                    <a:pt x="112693" y="47375"/>
                    <a:pt x="112943" y="47125"/>
                    <a:pt x="113264" y="47125"/>
                  </a:cubicBezTo>
                  <a:close/>
                  <a:moveTo>
                    <a:pt x="116991" y="47125"/>
                  </a:moveTo>
                  <a:cubicBezTo>
                    <a:pt x="117289" y="47125"/>
                    <a:pt x="117562" y="47375"/>
                    <a:pt x="117562" y="47685"/>
                  </a:cubicBezTo>
                  <a:cubicBezTo>
                    <a:pt x="117562" y="47982"/>
                    <a:pt x="117312" y="48244"/>
                    <a:pt x="116991" y="48244"/>
                  </a:cubicBezTo>
                  <a:cubicBezTo>
                    <a:pt x="116681" y="48244"/>
                    <a:pt x="116431" y="47994"/>
                    <a:pt x="116431" y="47685"/>
                  </a:cubicBezTo>
                  <a:cubicBezTo>
                    <a:pt x="116431" y="47375"/>
                    <a:pt x="116681" y="47125"/>
                    <a:pt x="116991" y="47125"/>
                  </a:cubicBezTo>
                  <a:close/>
                  <a:moveTo>
                    <a:pt x="120718" y="47125"/>
                  </a:moveTo>
                  <a:cubicBezTo>
                    <a:pt x="121027" y="47125"/>
                    <a:pt x="121277" y="47375"/>
                    <a:pt x="121277" y="47685"/>
                  </a:cubicBezTo>
                  <a:cubicBezTo>
                    <a:pt x="121277" y="47994"/>
                    <a:pt x="121027" y="48244"/>
                    <a:pt x="120718" y="48244"/>
                  </a:cubicBezTo>
                  <a:cubicBezTo>
                    <a:pt x="120408" y="48244"/>
                    <a:pt x="120146" y="47994"/>
                    <a:pt x="120146" y="47685"/>
                  </a:cubicBezTo>
                  <a:cubicBezTo>
                    <a:pt x="120146" y="47375"/>
                    <a:pt x="120420" y="47125"/>
                    <a:pt x="120718" y="47125"/>
                  </a:cubicBezTo>
                  <a:close/>
                  <a:moveTo>
                    <a:pt x="124456" y="47125"/>
                  </a:moveTo>
                  <a:cubicBezTo>
                    <a:pt x="124754" y="47125"/>
                    <a:pt x="125016" y="47375"/>
                    <a:pt x="125016" y="47685"/>
                  </a:cubicBezTo>
                  <a:cubicBezTo>
                    <a:pt x="125016" y="47982"/>
                    <a:pt x="124766" y="48244"/>
                    <a:pt x="124456" y="48244"/>
                  </a:cubicBezTo>
                  <a:cubicBezTo>
                    <a:pt x="124135" y="48244"/>
                    <a:pt x="123885" y="47994"/>
                    <a:pt x="123885" y="47685"/>
                  </a:cubicBezTo>
                  <a:cubicBezTo>
                    <a:pt x="123885" y="47375"/>
                    <a:pt x="124135" y="47125"/>
                    <a:pt x="124456" y="47125"/>
                  </a:cubicBezTo>
                  <a:close/>
                  <a:moveTo>
                    <a:pt x="128171" y="47125"/>
                  </a:moveTo>
                  <a:cubicBezTo>
                    <a:pt x="128480" y="47125"/>
                    <a:pt x="128742" y="47375"/>
                    <a:pt x="128742" y="47685"/>
                  </a:cubicBezTo>
                  <a:cubicBezTo>
                    <a:pt x="128742" y="47994"/>
                    <a:pt x="128480" y="48244"/>
                    <a:pt x="128171" y="48244"/>
                  </a:cubicBezTo>
                  <a:cubicBezTo>
                    <a:pt x="127861" y="48244"/>
                    <a:pt x="127611" y="47994"/>
                    <a:pt x="127611" y="47685"/>
                  </a:cubicBezTo>
                  <a:cubicBezTo>
                    <a:pt x="127611" y="47375"/>
                    <a:pt x="127861" y="47125"/>
                    <a:pt x="128171" y="47125"/>
                  </a:cubicBezTo>
                  <a:close/>
                  <a:moveTo>
                    <a:pt x="131898" y="47125"/>
                  </a:moveTo>
                  <a:cubicBezTo>
                    <a:pt x="132195" y="47125"/>
                    <a:pt x="132457" y="47375"/>
                    <a:pt x="132457" y="47685"/>
                  </a:cubicBezTo>
                  <a:cubicBezTo>
                    <a:pt x="132457" y="47982"/>
                    <a:pt x="132207" y="48244"/>
                    <a:pt x="131898" y="48244"/>
                  </a:cubicBezTo>
                  <a:cubicBezTo>
                    <a:pt x="131600" y="48244"/>
                    <a:pt x="131326" y="47994"/>
                    <a:pt x="131326" y="47685"/>
                  </a:cubicBezTo>
                  <a:cubicBezTo>
                    <a:pt x="131338" y="47375"/>
                    <a:pt x="131576" y="47125"/>
                    <a:pt x="131898" y="47125"/>
                  </a:cubicBezTo>
                  <a:close/>
                  <a:moveTo>
                    <a:pt x="135624" y="47125"/>
                  </a:moveTo>
                  <a:cubicBezTo>
                    <a:pt x="135946" y="47125"/>
                    <a:pt x="136196" y="47375"/>
                    <a:pt x="136196" y="47685"/>
                  </a:cubicBezTo>
                  <a:cubicBezTo>
                    <a:pt x="136196" y="47994"/>
                    <a:pt x="135934" y="48244"/>
                    <a:pt x="135624" y="48244"/>
                  </a:cubicBezTo>
                  <a:cubicBezTo>
                    <a:pt x="135315" y="48244"/>
                    <a:pt x="135065" y="47994"/>
                    <a:pt x="135065" y="47685"/>
                  </a:cubicBezTo>
                  <a:cubicBezTo>
                    <a:pt x="135065" y="47375"/>
                    <a:pt x="135315" y="47125"/>
                    <a:pt x="135624" y="47125"/>
                  </a:cubicBezTo>
                  <a:close/>
                  <a:moveTo>
                    <a:pt x="139351" y="47125"/>
                  </a:moveTo>
                  <a:cubicBezTo>
                    <a:pt x="139649" y="47125"/>
                    <a:pt x="139910" y="47375"/>
                    <a:pt x="139910" y="47685"/>
                  </a:cubicBezTo>
                  <a:cubicBezTo>
                    <a:pt x="139910" y="47982"/>
                    <a:pt x="139660" y="48244"/>
                    <a:pt x="139351" y="48244"/>
                  </a:cubicBezTo>
                  <a:cubicBezTo>
                    <a:pt x="139053" y="48244"/>
                    <a:pt x="138779" y="47994"/>
                    <a:pt x="138779" y="47685"/>
                  </a:cubicBezTo>
                  <a:cubicBezTo>
                    <a:pt x="138803" y="47375"/>
                    <a:pt x="139041" y="47125"/>
                    <a:pt x="139351" y="47125"/>
                  </a:cubicBezTo>
                  <a:close/>
                  <a:moveTo>
                    <a:pt x="143089" y="47125"/>
                  </a:moveTo>
                  <a:cubicBezTo>
                    <a:pt x="143399" y="47125"/>
                    <a:pt x="143649" y="47375"/>
                    <a:pt x="143649" y="47685"/>
                  </a:cubicBezTo>
                  <a:cubicBezTo>
                    <a:pt x="143649" y="47994"/>
                    <a:pt x="143399" y="48244"/>
                    <a:pt x="143089" y="48244"/>
                  </a:cubicBezTo>
                  <a:cubicBezTo>
                    <a:pt x="142768" y="48244"/>
                    <a:pt x="142518" y="47994"/>
                    <a:pt x="142518" y="47685"/>
                  </a:cubicBezTo>
                  <a:cubicBezTo>
                    <a:pt x="142518" y="47375"/>
                    <a:pt x="142768" y="47125"/>
                    <a:pt x="143089" y="47125"/>
                  </a:cubicBezTo>
                  <a:close/>
                  <a:moveTo>
                    <a:pt x="146804" y="47125"/>
                  </a:moveTo>
                  <a:cubicBezTo>
                    <a:pt x="147102" y="47125"/>
                    <a:pt x="147376" y="47375"/>
                    <a:pt x="147376" y="47685"/>
                  </a:cubicBezTo>
                  <a:cubicBezTo>
                    <a:pt x="147376" y="47982"/>
                    <a:pt x="147114" y="48244"/>
                    <a:pt x="146804" y="48244"/>
                  </a:cubicBezTo>
                  <a:cubicBezTo>
                    <a:pt x="146495" y="48244"/>
                    <a:pt x="146245" y="47994"/>
                    <a:pt x="146245" y="47685"/>
                  </a:cubicBezTo>
                  <a:cubicBezTo>
                    <a:pt x="146257" y="47375"/>
                    <a:pt x="146495" y="47125"/>
                    <a:pt x="146804" y="47125"/>
                  </a:cubicBezTo>
                  <a:close/>
                  <a:moveTo>
                    <a:pt x="150543" y="47125"/>
                  </a:moveTo>
                  <a:cubicBezTo>
                    <a:pt x="150852" y="47125"/>
                    <a:pt x="151102" y="47375"/>
                    <a:pt x="151102" y="47685"/>
                  </a:cubicBezTo>
                  <a:cubicBezTo>
                    <a:pt x="151102" y="47994"/>
                    <a:pt x="150852" y="48244"/>
                    <a:pt x="150543" y="48244"/>
                  </a:cubicBezTo>
                  <a:cubicBezTo>
                    <a:pt x="150233" y="48244"/>
                    <a:pt x="149971" y="47994"/>
                    <a:pt x="149971" y="47685"/>
                  </a:cubicBezTo>
                  <a:cubicBezTo>
                    <a:pt x="149971" y="47375"/>
                    <a:pt x="150233" y="47125"/>
                    <a:pt x="150543" y="47125"/>
                  </a:cubicBezTo>
                  <a:close/>
                  <a:moveTo>
                    <a:pt x="3405" y="48982"/>
                  </a:moveTo>
                  <a:cubicBezTo>
                    <a:pt x="3703" y="48982"/>
                    <a:pt x="3977" y="49232"/>
                    <a:pt x="3977" y="49542"/>
                  </a:cubicBezTo>
                  <a:cubicBezTo>
                    <a:pt x="3977" y="49851"/>
                    <a:pt x="3727" y="50113"/>
                    <a:pt x="3405" y="50113"/>
                  </a:cubicBezTo>
                  <a:cubicBezTo>
                    <a:pt x="3096" y="50113"/>
                    <a:pt x="2846" y="49851"/>
                    <a:pt x="2846" y="49542"/>
                  </a:cubicBezTo>
                  <a:cubicBezTo>
                    <a:pt x="2858" y="49232"/>
                    <a:pt x="3096" y="48982"/>
                    <a:pt x="3405" y="48982"/>
                  </a:cubicBezTo>
                  <a:close/>
                  <a:moveTo>
                    <a:pt x="7132" y="48982"/>
                  </a:moveTo>
                  <a:cubicBezTo>
                    <a:pt x="7430" y="48982"/>
                    <a:pt x="7692" y="49232"/>
                    <a:pt x="7692" y="49542"/>
                  </a:cubicBezTo>
                  <a:cubicBezTo>
                    <a:pt x="7692" y="49851"/>
                    <a:pt x="7442" y="50113"/>
                    <a:pt x="7132" y="50113"/>
                  </a:cubicBezTo>
                  <a:cubicBezTo>
                    <a:pt x="6834" y="50113"/>
                    <a:pt x="6560" y="49851"/>
                    <a:pt x="6560" y="49542"/>
                  </a:cubicBezTo>
                  <a:cubicBezTo>
                    <a:pt x="6584" y="49232"/>
                    <a:pt x="6822" y="48982"/>
                    <a:pt x="7132" y="48982"/>
                  </a:cubicBezTo>
                  <a:close/>
                  <a:moveTo>
                    <a:pt x="10871" y="48982"/>
                  </a:moveTo>
                  <a:cubicBezTo>
                    <a:pt x="11168" y="48982"/>
                    <a:pt x="11430" y="49232"/>
                    <a:pt x="11430" y="49542"/>
                  </a:cubicBezTo>
                  <a:cubicBezTo>
                    <a:pt x="11430" y="49851"/>
                    <a:pt x="11180" y="50113"/>
                    <a:pt x="10871" y="50113"/>
                  </a:cubicBezTo>
                  <a:cubicBezTo>
                    <a:pt x="10573" y="50113"/>
                    <a:pt x="10299" y="49851"/>
                    <a:pt x="10299" y="49542"/>
                  </a:cubicBezTo>
                  <a:cubicBezTo>
                    <a:pt x="10299" y="49232"/>
                    <a:pt x="10549" y="48982"/>
                    <a:pt x="10871" y="48982"/>
                  </a:cubicBezTo>
                  <a:close/>
                  <a:moveTo>
                    <a:pt x="14585" y="48982"/>
                  </a:moveTo>
                  <a:cubicBezTo>
                    <a:pt x="14883" y="48982"/>
                    <a:pt x="15157" y="49232"/>
                    <a:pt x="15157" y="49542"/>
                  </a:cubicBezTo>
                  <a:cubicBezTo>
                    <a:pt x="15157" y="49851"/>
                    <a:pt x="14895" y="50113"/>
                    <a:pt x="14585" y="50113"/>
                  </a:cubicBezTo>
                  <a:cubicBezTo>
                    <a:pt x="14288" y="50113"/>
                    <a:pt x="14014" y="49851"/>
                    <a:pt x="14014" y="49542"/>
                  </a:cubicBezTo>
                  <a:cubicBezTo>
                    <a:pt x="14038" y="49232"/>
                    <a:pt x="14276" y="48982"/>
                    <a:pt x="14585" y="48982"/>
                  </a:cubicBezTo>
                  <a:close/>
                  <a:moveTo>
                    <a:pt x="18324" y="48982"/>
                  </a:moveTo>
                  <a:cubicBezTo>
                    <a:pt x="18622" y="48982"/>
                    <a:pt x="18883" y="49232"/>
                    <a:pt x="18883" y="49542"/>
                  </a:cubicBezTo>
                  <a:cubicBezTo>
                    <a:pt x="18883" y="49851"/>
                    <a:pt x="18633" y="50113"/>
                    <a:pt x="18324" y="50113"/>
                  </a:cubicBezTo>
                  <a:cubicBezTo>
                    <a:pt x="18026" y="50113"/>
                    <a:pt x="17752" y="49851"/>
                    <a:pt x="17752" y="49542"/>
                  </a:cubicBezTo>
                  <a:cubicBezTo>
                    <a:pt x="17752" y="49232"/>
                    <a:pt x="18014" y="48982"/>
                    <a:pt x="18324" y="48982"/>
                  </a:cubicBezTo>
                  <a:close/>
                  <a:moveTo>
                    <a:pt x="22039" y="48982"/>
                  </a:moveTo>
                  <a:cubicBezTo>
                    <a:pt x="22336" y="48982"/>
                    <a:pt x="22610" y="49232"/>
                    <a:pt x="22610" y="49542"/>
                  </a:cubicBezTo>
                  <a:cubicBezTo>
                    <a:pt x="22610" y="49851"/>
                    <a:pt x="22360" y="50113"/>
                    <a:pt x="22039" y="50113"/>
                  </a:cubicBezTo>
                  <a:cubicBezTo>
                    <a:pt x="21729" y="50113"/>
                    <a:pt x="21479" y="49851"/>
                    <a:pt x="21479" y="49542"/>
                  </a:cubicBezTo>
                  <a:cubicBezTo>
                    <a:pt x="21491" y="49232"/>
                    <a:pt x="21729" y="48982"/>
                    <a:pt x="22039" y="48982"/>
                  </a:cubicBezTo>
                  <a:close/>
                  <a:moveTo>
                    <a:pt x="25777" y="48982"/>
                  </a:moveTo>
                  <a:cubicBezTo>
                    <a:pt x="26075" y="48982"/>
                    <a:pt x="26349" y="49232"/>
                    <a:pt x="26349" y="49542"/>
                  </a:cubicBezTo>
                  <a:cubicBezTo>
                    <a:pt x="26349" y="49851"/>
                    <a:pt x="26087" y="50113"/>
                    <a:pt x="25777" y="50113"/>
                  </a:cubicBezTo>
                  <a:cubicBezTo>
                    <a:pt x="25468" y="50113"/>
                    <a:pt x="25206" y="49851"/>
                    <a:pt x="25206" y="49542"/>
                  </a:cubicBezTo>
                  <a:cubicBezTo>
                    <a:pt x="25218" y="49232"/>
                    <a:pt x="25468" y="48982"/>
                    <a:pt x="25777" y="48982"/>
                  </a:cubicBezTo>
                  <a:close/>
                  <a:moveTo>
                    <a:pt x="29504" y="48982"/>
                  </a:moveTo>
                  <a:cubicBezTo>
                    <a:pt x="29801" y="48982"/>
                    <a:pt x="30063" y="49232"/>
                    <a:pt x="30063" y="49542"/>
                  </a:cubicBezTo>
                  <a:cubicBezTo>
                    <a:pt x="30063" y="49851"/>
                    <a:pt x="29813" y="50113"/>
                    <a:pt x="29504" y="50113"/>
                  </a:cubicBezTo>
                  <a:cubicBezTo>
                    <a:pt x="29182" y="50113"/>
                    <a:pt x="28932" y="49851"/>
                    <a:pt x="28932" y="49542"/>
                  </a:cubicBezTo>
                  <a:cubicBezTo>
                    <a:pt x="28944" y="49232"/>
                    <a:pt x="29182" y="48982"/>
                    <a:pt x="29504" y="48982"/>
                  </a:cubicBezTo>
                  <a:close/>
                  <a:moveTo>
                    <a:pt x="33230" y="48982"/>
                  </a:moveTo>
                  <a:cubicBezTo>
                    <a:pt x="33528" y="48982"/>
                    <a:pt x="33802" y="49232"/>
                    <a:pt x="33802" y="49542"/>
                  </a:cubicBezTo>
                  <a:cubicBezTo>
                    <a:pt x="33802" y="49851"/>
                    <a:pt x="33552" y="50113"/>
                    <a:pt x="33230" y="50113"/>
                  </a:cubicBezTo>
                  <a:cubicBezTo>
                    <a:pt x="32921" y="50113"/>
                    <a:pt x="32671" y="49851"/>
                    <a:pt x="32671" y="49542"/>
                  </a:cubicBezTo>
                  <a:cubicBezTo>
                    <a:pt x="32671" y="49232"/>
                    <a:pt x="32921" y="48982"/>
                    <a:pt x="33230" y="48982"/>
                  </a:cubicBezTo>
                  <a:close/>
                  <a:moveTo>
                    <a:pt x="36957" y="48982"/>
                  </a:moveTo>
                  <a:cubicBezTo>
                    <a:pt x="37255" y="48982"/>
                    <a:pt x="37517" y="49232"/>
                    <a:pt x="37517" y="49542"/>
                  </a:cubicBezTo>
                  <a:cubicBezTo>
                    <a:pt x="37517" y="49851"/>
                    <a:pt x="37267" y="50113"/>
                    <a:pt x="36957" y="50113"/>
                  </a:cubicBezTo>
                  <a:cubicBezTo>
                    <a:pt x="36648" y="50113"/>
                    <a:pt x="36386" y="49851"/>
                    <a:pt x="36386" y="49542"/>
                  </a:cubicBezTo>
                  <a:cubicBezTo>
                    <a:pt x="36409" y="49232"/>
                    <a:pt x="36648" y="48982"/>
                    <a:pt x="36957" y="48982"/>
                  </a:cubicBezTo>
                  <a:close/>
                  <a:moveTo>
                    <a:pt x="40672" y="48982"/>
                  </a:moveTo>
                  <a:cubicBezTo>
                    <a:pt x="40970" y="48982"/>
                    <a:pt x="41243" y="49232"/>
                    <a:pt x="41243" y="49542"/>
                  </a:cubicBezTo>
                  <a:cubicBezTo>
                    <a:pt x="41243" y="49851"/>
                    <a:pt x="40993" y="50113"/>
                    <a:pt x="40672" y="50113"/>
                  </a:cubicBezTo>
                  <a:cubicBezTo>
                    <a:pt x="40374" y="50113"/>
                    <a:pt x="40112" y="49851"/>
                    <a:pt x="40112" y="49542"/>
                  </a:cubicBezTo>
                  <a:cubicBezTo>
                    <a:pt x="40124" y="49232"/>
                    <a:pt x="40362" y="48982"/>
                    <a:pt x="40672" y="48982"/>
                  </a:cubicBezTo>
                  <a:close/>
                  <a:moveTo>
                    <a:pt x="44410" y="48982"/>
                  </a:moveTo>
                  <a:cubicBezTo>
                    <a:pt x="44708" y="48982"/>
                    <a:pt x="44982" y="49232"/>
                    <a:pt x="44982" y="49542"/>
                  </a:cubicBezTo>
                  <a:cubicBezTo>
                    <a:pt x="44982" y="49851"/>
                    <a:pt x="44720" y="50113"/>
                    <a:pt x="44410" y="50113"/>
                  </a:cubicBezTo>
                  <a:cubicBezTo>
                    <a:pt x="44113" y="50113"/>
                    <a:pt x="43851" y="49851"/>
                    <a:pt x="43851" y="49542"/>
                  </a:cubicBezTo>
                  <a:cubicBezTo>
                    <a:pt x="43851" y="49232"/>
                    <a:pt x="44101" y="48982"/>
                    <a:pt x="44410" y="48982"/>
                  </a:cubicBezTo>
                  <a:close/>
                  <a:moveTo>
                    <a:pt x="48137" y="48982"/>
                  </a:moveTo>
                  <a:cubicBezTo>
                    <a:pt x="48435" y="48982"/>
                    <a:pt x="48697" y="49232"/>
                    <a:pt x="48697" y="49542"/>
                  </a:cubicBezTo>
                  <a:cubicBezTo>
                    <a:pt x="48697" y="49851"/>
                    <a:pt x="48447" y="50113"/>
                    <a:pt x="48137" y="50113"/>
                  </a:cubicBezTo>
                  <a:cubicBezTo>
                    <a:pt x="47839" y="50113"/>
                    <a:pt x="47566" y="49851"/>
                    <a:pt x="47566" y="49542"/>
                  </a:cubicBezTo>
                  <a:cubicBezTo>
                    <a:pt x="47578" y="49232"/>
                    <a:pt x="47839" y="48982"/>
                    <a:pt x="48137" y="48982"/>
                  </a:cubicBezTo>
                  <a:close/>
                  <a:moveTo>
                    <a:pt x="51864" y="48982"/>
                  </a:moveTo>
                  <a:cubicBezTo>
                    <a:pt x="52161" y="48982"/>
                    <a:pt x="52435" y="49232"/>
                    <a:pt x="52435" y="49542"/>
                  </a:cubicBezTo>
                  <a:cubicBezTo>
                    <a:pt x="52435" y="49851"/>
                    <a:pt x="52185" y="50113"/>
                    <a:pt x="51864" y="50113"/>
                  </a:cubicBezTo>
                  <a:cubicBezTo>
                    <a:pt x="51566" y="50113"/>
                    <a:pt x="51304" y="49851"/>
                    <a:pt x="51304" y="49542"/>
                  </a:cubicBezTo>
                  <a:cubicBezTo>
                    <a:pt x="51304" y="49232"/>
                    <a:pt x="51554" y="48982"/>
                    <a:pt x="51864" y="48982"/>
                  </a:cubicBezTo>
                  <a:close/>
                  <a:moveTo>
                    <a:pt x="55602" y="48982"/>
                  </a:moveTo>
                  <a:cubicBezTo>
                    <a:pt x="55900" y="48982"/>
                    <a:pt x="56174" y="49232"/>
                    <a:pt x="56174" y="49542"/>
                  </a:cubicBezTo>
                  <a:cubicBezTo>
                    <a:pt x="56174" y="49851"/>
                    <a:pt x="55912" y="50113"/>
                    <a:pt x="55602" y="50113"/>
                  </a:cubicBezTo>
                  <a:cubicBezTo>
                    <a:pt x="55293" y="50113"/>
                    <a:pt x="55043" y="49851"/>
                    <a:pt x="55043" y="49542"/>
                  </a:cubicBezTo>
                  <a:cubicBezTo>
                    <a:pt x="55043" y="49232"/>
                    <a:pt x="55293" y="48982"/>
                    <a:pt x="55602" y="48982"/>
                  </a:cubicBezTo>
                  <a:close/>
                  <a:moveTo>
                    <a:pt x="59329" y="48982"/>
                  </a:moveTo>
                  <a:cubicBezTo>
                    <a:pt x="59627" y="48982"/>
                    <a:pt x="59889" y="49232"/>
                    <a:pt x="59889" y="49542"/>
                  </a:cubicBezTo>
                  <a:cubicBezTo>
                    <a:pt x="59889" y="49851"/>
                    <a:pt x="59639" y="50113"/>
                    <a:pt x="59329" y="50113"/>
                  </a:cubicBezTo>
                  <a:cubicBezTo>
                    <a:pt x="59008" y="50113"/>
                    <a:pt x="58757" y="49851"/>
                    <a:pt x="58757" y="49542"/>
                  </a:cubicBezTo>
                  <a:cubicBezTo>
                    <a:pt x="58757" y="49232"/>
                    <a:pt x="59008" y="48982"/>
                    <a:pt x="59329" y="48982"/>
                  </a:cubicBezTo>
                  <a:close/>
                  <a:moveTo>
                    <a:pt x="63056" y="48982"/>
                  </a:moveTo>
                  <a:cubicBezTo>
                    <a:pt x="63353" y="48982"/>
                    <a:pt x="63627" y="49232"/>
                    <a:pt x="63627" y="49542"/>
                  </a:cubicBezTo>
                  <a:cubicBezTo>
                    <a:pt x="63627" y="49851"/>
                    <a:pt x="63377" y="50113"/>
                    <a:pt x="63056" y="50113"/>
                  </a:cubicBezTo>
                  <a:cubicBezTo>
                    <a:pt x="62746" y="50113"/>
                    <a:pt x="62496" y="49851"/>
                    <a:pt x="62496" y="49542"/>
                  </a:cubicBezTo>
                  <a:cubicBezTo>
                    <a:pt x="62496" y="49232"/>
                    <a:pt x="62746" y="48982"/>
                    <a:pt x="63056" y="48982"/>
                  </a:cubicBezTo>
                  <a:close/>
                  <a:moveTo>
                    <a:pt x="66782" y="48982"/>
                  </a:moveTo>
                  <a:cubicBezTo>
                    <a:pt x="67080" y="48982"/>
                    <a:pt x="67342" y="49232"/>
                    <a:pt x="67342" y="49542"/>
                  </a:cubicBezTo>
                  <a:cubicBezTo>
                    <a:pt x="67342" y="49851"/>
                    <a:pt x="67092" y="50113"/>
                    <a:pt x="66782" y="50113"/>
                  </a:cubicBezTo>
                  <a:cubicBezTo>
                    <a:pt x="66473" y="50113"/>
                    <a:pt x="66211" y="49851"/>
                    <a:pt x="66211" y="49542"/>
                  </a:cubicBezTo>
                  <a:cubicBezTo>
                    <a:pt x="66235" y="49232"/>
                    <a:pt x="66473" y="48982"/>
                    <a:pt x="66782" y="48982"/>
                  </a:cubicBezTo>
                  <a:close/>
                  <a:moveTo>
                    <a:pt x="70509" y="48982"/>
                  </a:moveTo>
                  <a:cubicBezTo>
                    <a:pt x="70807" y="48982"/>
                    <a:pt x="71080" y="49232"/>
                    <a:pt x="71080" y="49542"/>
                  </a:cubicBezTo>
                  <a:cubicBezTo>
                    <a:pt x="71080" y="49851"/>
                    <a:pt x="70830" y="50113"/>
                    <a:pt x="70509" y="50113"/>
                  </a:cubicBezTo>
                  <a:cubicBezTo>
                    <a:pt x="70199" y="50113"/>
                    <a:pt x="69949" y="49851"/>
                    <a:pt x="69949" y="49542"/>
                  </a:cubicBezTo>
                  <a:cubicBezTo>
                    <a:pt x="69949" y="49232"/>
                    <a:pt x="70199" y="48982"/>
                    <a:pt x="70509" y="48982"/>
                  </a:cubicBezTo>
                  <a:close/>
                  <a:moveTo>
                    <a:pt x="74236" y="48982"/>
                  </a:moveTo>
                  <a:cubicBezTo>
                    <a:pt x="74533" y="48982"/>
                    <a:pt x="74795" y="49232"/>
                    <a:pt x="74795" y="49542"/>
                  </a:cubicBezTo>
                  <a:cubicBezTo>
                    <a:pt x="74795" y="49851"/>
                    <a:pt x="74545" y="50113"/>
                    <a:pt x="74236" y="50113"/>
                  </a:cubicBezTo>
                  <a:cubicBezTo>
                    <a:pt x="73938" y="50113"/>
                    <a:pt x="73676" y="49851"/>
                    <a:pt x="73676" y="49542"/>
                  </a:cubicBezTo>
                  <a:cubicBezTo>
                    <a:pt x="73676" y="49232"/>
                    <a:pt x="73926" y="48982"/>
                    <a:pt x="74236" y="48982"/>
                  </a:cubicBezTo>
                  <a:close/>
                  <a:moveTo>
                    <a:pt x="77855" y="48982"/>
                  </a:moveTo>
                  <a:cubicBezTo>
                    <a:pt x="78153" y="48982"/>
                    <a:pt x="78415" y="49232"/>
                    <a:pt x="78415" y="49542"/>
                  </a:cubicBezTo>
                  <a:cubicBezTo>
                    <a:pt x="78415" y="49851"/>
                    <a:pt x="78165" y="50113"/>
                    <a:pt x="77855" y="50113"/>
                  </a:cubicBezTo>
                  <a:cubicBezTo>
                    <a:pt x="77546" y="50113"/>
                    <a:pt x="77284" y="49851"/>
                    <a:pt x="77284" y="49542"/>
                  </a:cubicBezTo>
                  <a:cubicBezTo>
                    <a:pt x="77284" y="49232"/>
                    <a:pt x="77546" y="48982"/>
                    <a:pt x="77855" y="48982"/>
                  </a:cubicBezTo>
                  <a:close/>
                  <a:moveTo>
                    <a:pt x="81570" y="48982"/>
                  </a:moveTo>
                  <a:cubicBezTo>
                    <a:pt x="81868" y="48982"/>
                    <a:pt x="82141" y="49232"/>
                    <a:pt x="82141" y="49542"/>
                  </a:cubicBezTo>
                  <a:cubicBezTo>
                    <a:pt x="82141" y="49851"/>
                    <a:pt x="81879" y="50113"/>
                    <a:pt x="81570" y="50113"/>
                  </a:cubicBezTo>
                  <a:cubicBezTo>
                    <a:pt x="81260" y="50113"/>
                    <a:pt x="81010" y="49851"/>
                    <a:pt x="81010" y="49542"/>
                  </a:cubicBezTo>
                  <a:cubicBezTo>
                    <a:pt x="81022" y="49232"/>
                    <a:pt x="81260" y="48982"/>
                    <a:pt x="81570" y="48982"/>
                  </a:cubicBezTo>
                  <a:close/>
                  <a:moveTo>
                    <a:pt x="85308" y="48982"/>
                  </a:moveTo>
                  <a:cubicBezTo>
                    <a:pt x="85606" y="48982"/>
                    <a:pt x="85880" y="49232"/>
                    <a:pt x="85880" y="49542"/>
                  </a:cubicBezTo>
                  <a:cubicBezTo>
                    <a:pt x="85880" y="49851"/>
                    <a:pt x="85618" y="50113"/>
                    <a:pt x="85308" y="50113"/>
                  </a:cubicBezTo>
                  <a:cubicBezTo>
                    <a:pt x="84999" y="50113"/>
                    <a:pt x="84749" y="49851"/>
                    <a:pt x="84749" y="49542"/>
                  </a:cubicBezTo>
                  <a:cubicBezTo>
                    <a:pt x="84749" y="49232"/>
                    <a:pt x="84999" y="48982"/>
                    <a:pt x="85308" y="48982"/>
                  </a:cubicBezTo>
                  <a:close/>
                  <a:moveTo>
                    <a:pt x="89035" y="48982"/>
                  </a:moveTo>
                  <a:cubicBezTo>
                    <a:pt x="89333" y="48982"/>
                    <a:pt x="89595" y="49232"/>
                    <a:pt x="89595" y="49542"/>
                  </a:cubicBezTo>
                  <a:cubicBezTo>
                    <a:pt x="89595" y="49851"/>
                    <a:pt x="89345" y="50113"/>
                    <a:pt x="89035" y="50113"/>
                  </a:cubicBezTo>
                  <a:cubicBezTo>
                    <a:pt x="88714" y="50113"/>
                    <a:pt x="88464" y="49851"/>
                    <a:pt x="88464" y="49542"/>
                  </a:cubicBezTo>
                  <a:cubicBezTo>
                    <a:pt x="88475" y="49232"/>
                    <a:pt x="88714" y="48982"/>
                    <a:pt x="89035" y="48982"/>
                  </a:cubicBezTo>
                  <a:close/>
                  <a:moveTo>
                    <a:pt x="92762" y="48982"/>
                  </a:moveTo>
                  <a:cubicBezTo>
                    <a:pt x="93059" y="48982"/>
                    <a:pt x="93333" y="49232"/>
                    <a:pt x="93333" y="49542"/>
                  </a:cubicBezTo>
                  <a:cubicBezTo>
                    <a:pt x="93333" y="49851"/>
                    <a:pt x="93071" y="50113"/>
                    <a:pt x="92762" y="50113"/>
                  </a:cubicBezTo>
                  <a:cubicBezTo>
                    <a:pt x="92452" y="50113"/>
                    <a:pt x="92202" y="49851"/>
                    <a:pt x="92202" y="49542"/>
                  </a:cubicBezTo>
                  <a:cubicBezTo>
                    <a:pt x="92202" y="49232"/>
                    <a:pt x="92452" y="48982"/>
                    <a:pt x="92762" y="48982"/>
                  </a:cubicBezTo>
                  <a:close/>
                  <a:moveTo>
                    <a:pt x="96488" y="48982"/>
                  </a:moveTo>
                  <a:cubicBezTo>
                    <a:pt x="96786" y="48982"/>
                    <a:pt x="97048" y="49232"/>
                    <a:pt x="97048" y="49542"/>
                  </a:cubicBezTo>
                  <a:cubicBezTo>
                    <a:pt x="97048" y="49851"/>
                    <a:pt x="96798" y="50113"/>
                    <a:pt x="96488" y="50113"/>
                  </a:cubicBezTo>
                  <a:cubicBezTo>
                    <a:pt x="96191" y="50113"/>
                    <a:pt x="95917" y="49851"/>
                    <a:pt x="95917" y="49542"/>
                  </a:cubicBezTo>
                  <a:cubicBezTo>
                    <a:pt x="95917" y="49232"/>
                    <a:pt x="96179" y="48982"/>
                    <a:pt x="96488" y="48982"/>
                  </a:cubicBezTo>
                  <a:close/>
                  <a:moveTo>
                    <a:pt x="100203" y="48982"/>
                  </a:moveTo>
                  <a:cubicBezTo>
                    <a:pt x="100501" y="48982"/>
                    <a:pt x="100775" y="49232"/>
                    <a:pt x="100775" y="49542"/>
                  </a:cubicBezTo>
                  <a:cubicBezTo>
                    <a:pt x="100775" y="49851"/>
                    <a:pt x="100513" y="50113"/>
                    <a:pt x="100203" y="50113"/>
                  </a:cubicBezTo>
                  <a:cubicBezTo>
                    <a:pt x="99905" y="50113"/>
                    <a:pt x="99644" y="49851"/>
                    <a:pt x="99644" y="49542"/>
                  </a:cubicBezTo>
                  <a:cubicBezTo>
                    <a:pt x="99655" y="49232"/>
                    <a:pt x="99894" y="48982"/>
                    <a:pt x="100203" y="48982"/>
                  </a:cubicBezTo>
                  <a:close/>
                  <a:moveTo>
                    <a:pt x="103942" y="48982"/>
                  </a:moveTo>
                  <a:cubicBezTo>
                    <a:pt x="104239" y="48982"/>
                    <a:pt x="104513" y="49232"/>
                    <a:pt x="104513" y="49542"/>
                  </a:cubicBezTo>
                  <a:cubicBezTo>
                    <a:pt x="104513" y="49851"/>
                    <a:pt x="104251" y="50113"/>
                    <a:pt x="103942" y="50113"/>
                  </a:cubicBezTo>
                  <a:cubicBezTo>
                    <a:pt x="103644" y="50113"/>
                    <a:pt x="103382" y="49851"/>
                    <a:pt x="103382" y="49542"/>
                  </a:cubicBezTo>
                  <a:cubicBezTo>
                    <a:pt x="103382" y="49232"/>
                    <a:pt x="103632" y="48982"/>
                    <a:pt x="103942" y="48982"/>
                  </a:cubicBezTo>
                  <a:close/>
                  <a:moveTo>
                    <a:pt x="107668" y="48982"/>
                  </a:moveTo>
                  <a:cubicBezTo>
                    <a:pt x="107966" y="48982"/>
                    <a:pt x="108228" y="49232"/>
                    <a:pt x="108228" y="49542"/>
                  </a:cubicBezTo>
                  <a:cubicBezTo>
                    <a:pt x="108228" y="49851"/>
                    <a:pt x="107978" y="50113"/>
                    <a:pt x="107668" y="50113"/>
                  </a:cubicBezTo>
                  <a:cubicBezTo>
                    <a:pt x="107371" y="50113"/>
                    <a:pt x="107097" y="49851"/>
                    <a:pt x="107097" y="49542"/>
                  </a:cubicBezTo>
                  <a:cubicBezTo>
                    <a:pt x="107109" y="49232"/>
                    <a:pt x="107347" y="48982"/>
                    <a:pt x="107668" y="48982"/>
                  </a:cubicBezTo>
                  <a:close/>
                  <a:moveTo>
                    <a:pt x="111395" y="48982"/>
                  </a:moveTo>
                  <a:cubicBezTo>
                    <a:pt x="111693" y="48982"/>
                    <a:pt x="111967" y="49232"/>
                    <a:pt x="111967" y="49542"/>
                  </a:cubicBezTo>
                  <a:cubicBezTo>
                    <a:pt x="111967" y="49851"/>
                    <a:pt x="111705" y="50113"/>
                    <a:pt x="111395" y="50113"/>
                  </a:cubicBezTo>
                  <a:cubicBezTo>
                    <a:pt x="111085" y="50113"/>
                    <a:pt x="110835" y="49851"/>
                    <a:pt x="110835" y="49542"/>
                  </a:cubicBezTo>
                  <a:cubicBezTo>
                    <a:pt x="110835" y="49232"/>
                    <a:pt x="111085" y="48982"/>
                    <a:pt x="111395" y="48982"/>
                  </a:cubicBezTo>
                  <a:close/>
                  <a:moveTo>
                    <a:pt x="115122" y="48982"/>
                  </a:moveTo>
                  <a:cubicBezTo>
                    <a:pt x="115419" y="48982"/>
                    <a:pt x="115681" y="49232"/>
                    <a:pt x="115681" y="49542"/>
                  </a:cubicBezTo>
                  <a:cubicBezTo>
                    <a:pt x="115681" y="49851"/>
                    <a:pt x="115431" y="50113"/>
                    <a:pt x="115122" y="50113"/>
                  </a:cubicBezTo>
                  <a:cubicBezTo>
                    <a:pt x="114812" y="50113"/>
                    <a:pt x="114550" y="49851"/>
                    <a:pt x="114550" y="49542"/>
                  </a:cubicBezTo>
                  <a:cubicBezTo>
                    <a:pt x="114574" y="49232"/>
                    <a:pt x="114812" y="48982"/>
                    <a:pt x="115122" y="48982"/>
                  </a:cubicBezTo>
                  <a:close/>
                  <a:moveTo>
                    <a:pt x="118860" y="48982"/>
                  </a:moveTo>
                  <a:cubicBezTo>
                    <a:pt x="119158" y="48982"/>
                    <a:pt x="119420" y="49232"/>
                    <a:pt x="119420" y="49542"/>
                  </a:cubicBezTo>
                  <a:cubicBezTo>
                    <a:pt x="119420" y="49851"/>
                    <a:pt x="119170" y="50113"/>
                    <a:pt x="118860" y="50113"/>
                  </a:cubicBezTo>
                  <a:cubicBezTo>
                    <a:pt x="118539" y="50113"/>
                    <a:pt x="118289" y="49851"/>
                    <a:pt x="118289" y="49542"/>
                  </a:cubicBezTo>
                  <a:cubicBezTo>
                    <a:pt x="118289" y="49232"/>
                    <a:pt x="118539" y="48982"/>
                    <a:pt x="118860" y="48982"/>
                  </a:cubicBezTo>
                  <a:close/>
                  <a:moveTo>
                    <a:pt x="122575" y="48982"/>
                  </a:moveTo>
                  <a:cubicBezTo>
                    <a:pt x="122873" y="48982"/>
                    <a:pt x="123146" y="49232"/>
                    <a:pt x="123146" y="49542"/>
                  </a:cubicBezTo>
                  <a:cubicBezTo>
                    <a:pt x="123146" y="49851"/>
                    <a:pt x="122885" y="50113"/>
                    <a:pt x="122575" y="50113"/>
                  </a:cubicBezTo>
                  <a:cubicBezTo>
                    <a:pt x="122265" y="50113"/>
                    <a:pt x="122015" y="49851"/>
                    <a:pt x="122015" y="49542"/>
                  </a:cubicBezTo>
                  <a:cubicBezTo>
                    <a:pt x="122027" y="49232"/>
                    <a:pt x="122277" y="48982"/>
                    <a:pt x="122575" y="48982"/>
                  </a:cubicBezTo>
                  <a:close/>
                  <a:moveTo>
                    <a:pt x="126314" y="48982"/>
                  </a:moveTo>
                  <a:cubicBezTo>
                    <a:pt x="126611" y="48982"/>
                    <a:pt x="126873" y="49232"/>
                    <a:pt x="126873" y="49542"/>
                  </a:cubicBezTo>
                  <a:cubicBezTo>
                    <a:pt x="126873" y="49851"/>
                    <a:pt x="126623" y="50113"/>
                    <a:pt x="126314" y="50113"/>
                  </a:cubicBezTo>
                  <a:cubicBezTo>
                    <a:pt x="126004" y="50113"/>
                    <a:pt x="125742" y="49851"/>
                    <a:pt x="125742" y="49542"/>
                  </a:cubicBezTo>
                  <a:cubicBezTo>
                    <a:pt x="125742" y="49232"/>
                    <a:pt x="126004" y="48982"/>
                    <a:pt x="126314" y="48982"/>
                  </a:cubicBezTo>
                  <a:close/>
                  <a:moveTo>
                    <a:pt x="130028" y="48982"/>
                  </a:moveTo>
                  <a:cubicBezTo>
                    <a:pt x="130326" y="48982"/>
                    <a:pt x="130600" y="49232"/>
                    <a:pt x="130600" y="49542"/>
                  </a:cubicBezTo>
                  <a:cubicBezTo>
                    <a:pt x="130600" y="49851"/>
                    <a:pt x="130350" y="50113"/>
                    <a:pt x="130028" y="50113"/>
                  </a:cubicBezTo>
                  <a:cubicBezTo>
                    <a:pt x="129731" y="50113"/>
                    <a:pt x="129469" y="49851"/>
                    <a:pt x="129469" y="49542"/>
                  </a:cubicBezTo>
                  <a:cubicBezTo>
                    <a:pt x="129469" y="49232"/>
                    <a:pt x="129719" y="48982"/>
                    <a:pt x="130028" y="48982"/>
                  </a:cubicBezTo>
                  <a:close/>
                  <a:moveTo>
                    <a:pt x="133767" y="48982"/>
                  </a:moveTo>
                  <a:cubicBezTo>
                    <a:pt x="134065" y="48982"/>
                    <a:pt x="134326" y="49232"/>
                    <a:pt x="134326" y="49542"/>
                  </a:cubicBezTo>
                  <a:cubicBezTo>
                    <a:pt x="134326" y="49851"/>
                    <a:pt x="134076" y="50113"/>
                    <a:pt x="133767" y="50113"/>
                  </a:cubicBezTo>
                  <a:cubicBezTo>
                    <a:pt x="133469" y="50113"/>
                    <a:pt x="133207" y="49851"/>
                    <a:pt x="133207" y="49542"/>
                  </a:cubicBezTo>
                  <a:cubicBezTo>
                    <a:pt x="133207" y="49232"/>
                    <a:pt x="133457" y="48982"/>
                    <a:pt x="133767" y="48982"/>
                  </a:cubicBezTo>
                  <a:close/>
                  <a:moveTo>
                    <a:pt x="137494" y="48982"/>
                  </a:moveTo>
                  <a:cubicBezTo>
                    <a:pt x="137791" y="48982"/>
                    <a:pt x="138053" y="49232"/>
                    <a:pt x="138053" y="49542"/>
                  </a:cubicBezTo>
                  <a:cubicBezTo>
                    <a:pt x="138053" y="49851"/>
                    <a:pt x="137803" y="50113"/>
                    <a:pt x="137494" y="50113"/>
                  </a:cubicBezTo>
                  <a:cubicBezTo>
                    <a:pt x="137196" y="50113"/>
                    <a:pt x="136922" y="49851"/>
                    <a:pt x="136922" y="49542"/>
                  </a:cubicBezTo>
                  <a:cubicBezTo>
                    <a:pt x="136934" y="49232"/>
                    <a:pt x="137172" y="48982"/>
                    <a:pt x="137494" y="48982"/>
                  </a:cubicBezTo>
                  <a:close/>
                  <a:moveTo>
                    <a:pt x="141220" y="48982"/>
                  </a:moveTo>
                  <a:cubicBezTo>
                    <a:pt x="141518" y="48982"/>
                    <a:pt x="141792" y="49232"/>
                    <a:pt x="141792" y="49542"/>
                  </a:cubicBezTo>
                  <a:cubicBezTo>
                    <a:pt x="141792" y="49851"/>
                    <a:pt x="141530" y="50113"/>
                    <a:pt x="141220" y="50113"/>
                  </a:cubicBezTo>
                  <a:cubicBezTo>
                    <a:pt x="140911" y="50113"/>
                    <a:pt x="140661" y="49851"/>
                    <a:pt x="140661" y="49542"/>
                  </a:cubicBezTo>
                  <a:cubicBezTo>
                    <a:pt x="140661" y="49232"/>
                    <a:pt x="140911" y="48982"/>
                    <a:pt x="141220" y="48982"/>
                  </a:cubicBezTo>
                  <a:close/>
                  <a:moveTo>
                    <a:pt x="144947" y="48982"/>
                  </a:moveTo>
                  <a:cubicBezTo>
                    <a:pt x="145244" y="48982"/>
                    <a:pt x="145506" y="49232"/>
                    <a:pt x="145506" y="49542"/>
                  </a:cubicBezTo>
                  <a:cubicBezTo>
                    <a:pt x="145506" y="49851"/>
                    <a:pt x="145256" y="50113"/>
                    <a:pt x="144947" y="50113"/>
                  </a:cubicBezTo>
                  <a:cubicBezTo>
                    <a:pt x="144637" y="50113"/>
                    <a:pt x="144375" y="49851"/>
                    <a:pt x="144375" y="49542"/>
                  </a:cubicBezTo>
                  <a:cubicBezTo>
                    <a:pt x="144399" y="49232"/>
                    <a:pt x="144637" y="48982"/>
                    <a:pt x="144947" y="48982"/>
                  </a:cubicBezTo>
                  <a:close/>
                  <a:moveTo>
                    <a:pt x="148685" y="48982"/>
                  </a:moveTo>
                  <a:cubicBezTo>
                    <a:pt x="148983" y="48982"/>
                    <a:pt x="149245" y="49232"/>
                    <a:pt x="149245" y="49542"/>
                  </a:cubicBezTo>
                  <a:cubicBezTo>
                    <a:pt x="149245" y="49851"/>
                    <a:pt x="148995" y="50113"/>
                    <a:pt x="148685" y="50113"/>
                  </a:cubicBezTo>
                  <a:cubicBezTo>
                    <a:pt x="148364" y="50113"/>
                    <a:pt x="148114" y="49851"/>
                    <a:pt x="148114" y="49542"/>
                  </a:cubicBezTo>
                  <a:cubicBezTo>
                    <a:pt x="148114" y="49232"/>
                    <a:pt x="148364" y="48982"/>
                    <a:pt x="148685" y="48982"/>
                  </a:cubicBezTo>
                  <a:close/>
                  <a:moveTo>
                    <a:pt x="1548" y="50840"/>
                  </a:moveTo>
                  <a:cubicBezTo>
                    <a:pt x="1846" y="50840"/>
                    <a:pt x="2119" y="51090"/>
                    <a:pt x="2119" y="51411"/>
                  </a:cubicBezTo>
                  <a:cubicBezTo>
                    <a:pt x="2119" y="51709"/>
                    <a:pt x="1858" y="51971"/>
                    <a:pt x="1548" y="51971"/>
                  </a:cubicBezTo>
                  <a:cubicBezTo>
                    <a:pt x="1238" y="51971"/>
                    <a:pt x="988" y="51721"/>
                    <a:pt x="988" y="51411"/>
                  </a:cubicBezTo>
                  <a:cubicBezTo>
                    <a:pt x="988" y="51090"/>
                    <a:pt x="1238" y="50840"/>
                    <a:pt x="1548" y="50840"/>
                  </a:cubicBezTo>
                  <a:close/>
                  <a:moveTo>
                    <a:pt x="5287" y="50840"/>
                  </a:moveTo>
                  <a:cubicBezTo>
                    <a:pt x="5596" y="50840"/>
                    <a:pt x="5846" y="51090"/>
                    <a:pt x="5846" y="51411"/>
                  </a:cubicBezTo>
                  <a:cubicBezTo>
                    <a:pt x="5846" y="51721"/>
                    <a:pt x="5596" y="51971"/>
                    <a:pt x="5287" y="51971"/>
                  </a:cubicBezTo>
                  <a:cubicBezTo>
                    <a:pt x="4977" y="51971"/>
                    <a:pt x="4715" y="51721"/>
                    <a:pt x="4715" y="51411"/>
                  </a:cubicBezTo>
                  <a:cubicBezTo>
                    <a:pt x="4715" y="51090"/>
                    <a:pt x="4977" y="50840"/>
                    <a:pt x="5287" y="50840"/>
                  </a:cubicBezTo>
                  <a:close/>
                  <a:moveTo>
                    <a:pt x="9001" y="50840"/>
                  </a:moveTo>
                  <a:cubicBezTo>
                    <a:pt x="9299" y="50840"/>
                    <a:pt x="9573" y="51090"/>
                    <a:pt x="9573" y="51411"/>
                  </a:cubicBezTo>
                  <a:cubicBezTo>
                    <a:pt x="9573" y="51709"/>
                    <a:pt x="9323" y="51971"/>
                    <a:pt x="9001" y="51971"/>
                  </a:cubicBezTo>
                  <a:cubicBezTo>
                    <a:pt x="8704" y="51971"/>
                    <a:pt x="8442" y="51721"/>
                    <a:pt x="8442" y="51411"/>
                  </a:cubicBezTo>
                  <a:cubicBezTo>
                    <a:pt x="8442" y="51090"/>
                    <a:pt x="8692" y="50840"/>
                    <a:pt x="9001" y="50840"/>
                  </a:cubicBezTo>
                  <a:close/>
                  <a:moveTo>
                    <a:pt x="12728" y="50840"/>
                  </a:moveTo>
                  <a:cubicBezTo>
                    <a:pt x="13037" y="50840"/>
                    <a:pt x="13288" y="51090"/>
                    <a:pt x="13288" y="51411"/>
                  </a:cubicBezTo>
                  <a:cubicBezTo>
                    <a:pt x="13288" y="51721"/>
                    <a:pt x="13037" y="51971"/>
                    <a:pt x="12728" y="51971"/>
                  </a:cubicBezTo>
                  <a:cubicBezTo>
                    <a:pt x="12418" y="51971"/>
                    <a:pt x="12156" y="51721"/>
                    <a:pt x="12156" y="51411"/>
                  </a:cubicBezTo>
                  <a:cubicBezTo>
                    <a:pt x="12156" y="51090"/>
                    <a:pt x="12418" y="50840"/>
                    <a:pt x="12728" y="50840"/>
                  </a:cubicBezTo>
                  <a:close/>
                  <a:moveTo>
                    <a:pt x="16466" y="50840"/>
                  </a:moveTo>
                  <a:cubicBezTo>
                    <a:pt x="16764" y="50840"/>
                    <a:pt x="17026" y="51090"/>
                    <a:pt x="17026" y="51411"/>
                  </a:cubicBezTo>
                  <a:cubicBezTo>
                    <a:pt x="17026" y="51709"/>
                    <a:pt x="16776" y="51971"/>
                    <a:pt x="16466" y="51971"/>
                  </a:cubicBezTo>
                  <a:cubicBezTo>
                    <a:pt x="16169" y="51971"/>
                    <a:pt x="15895" y="51721"/>
                    <a:pt x="15895" y="51411"/>
                  </a:cubicBezTo>
                  <a:cubicBezTo>
                    <a:pt x="15895" y="51090"/>
                    <a:pt x="16145" y="50840"/>
                    <a:pt x="16466" y="50840"/>
                  </a:cubicBezTo>
                  <a:close/>
                  <a:moveTo>
                    <a:pt x="20181" y="50840"/>
                  </a:moveTo>
                  <a:cubicBezTo>
                    <a:pt x="20491" y="50840"/>
                    <a:pt x="20753" y="51090"/>
                    <a:pt x="20753" y="51411"/>
                  </a:cubicBezTo>
                  <a:cubicBezTo>
                    <a:pt x="20753" y="51721"/>
                    <a:pt x="20491" y="51971"/>
                    <a:pt x="20181" y="51971"/>
                  </a:cubicBezTo>
                  <a:cubicBezTo>
                    <a:pt x="19872" y="51971"/>
                    <a:pt x="19622" y="51721"/>
                    <a:pt x="19622" y="51411"/>
                  </a:cubicBezTo>
                  <a:cubicBezTo>
                    <a:pt x="19622" y="51090"/>
                    <a:pt x="19872" y="50840"/>
                    <a:pt x="20181" y="50840"/>
                  </a:cubicBezTo>
                  <a:close/>
                  <a:moveTo>
                    <a:pt x="23920" y="50840"/>
                  </a:moveTo>
                  <a:cubicBezTo>
                    <a:pt x="24217" y="50840"/>
                    <a:pt x="24479" y="51090"/>
                    <a:pt x="24479" y="51411"/>
                  </a:cubicBezTo>
                  <a:cubicBezTo>
                    <a:pt x="24479" y="51709"/>
                    <a:pt x="24229" y="51971"/>
                    <a:pt x="23920" y="51971"/>
                  </a:cubicBezTo>
                  <a:cubicBezTo>
                    <a:pt x="23610" y="51971"/>
                    <a:pt x="23348" y="51721"/>
                    <a:pt x="23348" y="51411"/>
                  </a:cubicBezTo>
                  <a:cubicBezTo>
                    <a:pt x="23348" y="51090"/>
                    <a:pt x="23610" y="50840"/>
                    <a:pt x="23920" y="50840"/>
                  </a:cubicBezTo>
                  <a:close/>
                  <a:moveTo>
                    <a:pt x="27635" y="50840"/>
                  </a:moveTo>
                  <a:cubicBezTo>
                    <a:pt x="27956" y="50840"/>
                    <a:pt x="28206" y="51090"/>
                    <a:pt x="28206" y="51411"/>
                  </a:cubicBezTo>
                  <a:cubicBezTo>
                    <a:pt x="28206" y="51721"/>
                    <a:pt x="27956" y="51971"/>
                    <a:pt x="27635" y="51971"/>
                  </a:cubicBezTo>
                  <a:cubicBezTo>
                    <a:pt x="27325" y="51971"/>
                    <a:pt x="27075" y="51721"/>
                    <a:pt x="27075" y="51411"/>
                  </a:cubicBezTo>
                  <a:cubicBezTo>
                    <a:pt x="27075" y="51090"/>
                    <a:pt x="27325" y="50840"/>
                    <a:pt x="27635" y="50840"/>
                  </a:cubicBezTo>
                  <a:close/>
                  <a:moveTo>
                    <a:pt x="31373" y="50840"/>
                  </a:moveTo>
                  <a:cubicBezTo>
                    <a:pt x="31671" y="50840"/>
                    <a:pt x="31945" y="51090"/>
                    <a:pt x="31945" y="51411"/>
                  </a:cubicBezTo>
                  <a:cubicBezTo>
                    <a:pt x="31945" y="51709"/>
                    <a:pt x="31683" y="51971"/>
                    <a:pt x="31373" y="51971"/>
                  </a:cubicBezTo>
                  <a:cubicBezTo>
                    <a:pt x="31064" y="51971"/>
                    <a:pt x="30814" y="51721"/>
                    <a:pt x="30814" y="51411"/>
                  </a:cubicBezTo>
                  <a:cubicBezTo>
                    <a:pt x="30814" y="51090"/>
                    <a:pt x="31064" y="50840"/>
                    <a:pt x="31373" y="50840"/>
                  </a:cubicBezTo>
                  <a:close/>
                  <a:moveTo>
                    <a:pt x="35100" y="50840"/>
                  </a:moveTo>
                  <a:cubicBezTo>
                    <a:pt x="35409" y="50840"/>
                    <a:pt x="35659" y="51090"/>
                    <a:pt x="35659" y="51411"/>
                  </a:cubicBezTo>
                  <a:cubicBezTo>
                    <a:pt x="35659" y="51721"/>
                    <a:pt x="35409" y="51971"/>
                    <a:pt x="35100" y="51971"/>
                  </a:cubicBezTo>
                  <a:cubicBezTo>
                    <a:pt x="34778" y="51971"/>
                    <a:pt x="34528" y="51721"/>
                    <a:pt x="34528" y="51411"/>
                  </a:cubicBezTo>
                  <a:cubicBezTo>
                    <a:pt x="34528" y="51090"/>
                    <a:pt x="34778" y="50840"/>
                    <a:pt x="35100" y="50840"/>
                  </a:cubicBezTo>
                  <a:close/>
                  <a:moveTo>
                    <a:pt x="38815" y="50840"/>
                  </a:moveTo>
                  <a:cubicBezTo>
                    <a:pt x="39112" y="50840"/>
                    <a:pt x="39386" y="51090"/>
                    <a:pt x="39386" y="51411"/>
                  </a:cubicBezTo>
                  <a:cubicBezTo>
                    <a:pt x="39386" y="51709"/>
                    <a:pt x="39124" y="51971"/>
                    <a:pt x="38815" y="51971"/>
                  </a:cubicBezTo>
                  <a:cubicBezTo>
                    <a:pt x="38517" y="51971"/>
                    <a:pt x="38255" y="51721"/>
                    <a:pt x="38255" y="51411"/>
                  </a:cubicBezTo>
                  <a:cubicBezTo>
                    <a:pt x="38267" y="51090"/>
                    <a:pt x="38505" y="50840"/>
                    <a:pt x="38815" y="50840"/>
                  </a:cubicBezTo>
                  <a:close/>
                  <a:moveTo>
                    <a:pt x="42553" y="50840"/>
                  </a:moveTo>
                  <a:cubicBezTo>
                    <a:pt x="42863" y="50840"/>
                    <a:pt x="43113" y="51090"/>
                    <a:pt x="43113" y="51411"/>
                  </a:cubicBezTo>
                  <a:cubicBezTo>
                    <a:pt x="43113" y="51721"/>
                    <a:pt x="42863" y="51971"/>
                    <a:pt x="42553" y="51971"/>
                  </a:cubicBezTo>
                  <a:cubicBezTo>
                    <a:pt x="42232" y="51971"/>
                    <a:pt x="41982" y="51721"/>
                    <a:pt x="41982" y="51411"/>
                  </a:cubicBezTo>
                  <a:cubicBezTo>
                    <a:pt x="41982" y="51090"/>
                    <a:pt x="42244" y="50840"/>
                    <a:pt x="42553" y="50840"/>
                  </a:cubicBezTo>
                  <a:close/>
                  <a:moveTo>
                    <a:pt x="46268" y="50840"/>
                  </a:moveTo>
                  <a:cubicBezTo>
                    <a:pt x="46565" y="50840"/>
                    <a:pt x="46839" y="51090"/>
                    <a:pt x="46839" y="51411"/>
                  </a:cubicBezTo>
                  <a:cubicBezTo>
                    <a:pt x="46839" y="51709"/>
                    <a:pt x="46589" y="51971"/>
                    <a:pt x="46268" y="51971"/>
                  </a:cubicBezTo>
                  <a:cubicBezTo>
                    <a:pt x="45970" y="51971"/>
                    <a:pt x="45708" y="51721"/>
                    <a:pt x="45708" y="51411"/>
                  </a:cubicBezTo>
                  <a:cubicBezTo>
                    <a:pt x="45720" y="51090"/>
                    <a:pt x="45958" y="50840"/>
                    <a:pt x="46268" y="50840"/>
                  </a:cubicBezTo>
                  <a:close/>
                  <a:moveTo>
                    <a:pt x="50006" y="50840"/>
                  </a:moveTo>
                  <a:cubicBezTo>
                    <a:pt x="50316" y="50840"/>
                    <a:pt x="50578" y="51090"/>
                    <a:pt x="50578" y="51411"/>
                  </a:cubicBezTo>
                  <a:cubicBezTo>
                    <a:pt x="50578" y="51721"/>
                    <a:pt x="50316" y="51971"/>
                    <a:pt x="50006" y="51971"/>
                  </a:cubicBezTo>
                  <a:cubicBezTo>
                    <a:pt x="49697" y="51971"/>
                    <a:pt x="49447" y="51721"/>
                    <a:pt x="49447" y="51411"/>
                  </a:cubicBezTo>
                  <a:cubicBezTo>
                    <a:pt x="49447" y="51090"/>
                    <a:pt x="49697" y="50840"/>
                    <a:pt x="50006" y="50840"/>
                  </a:cubicBezTo>
                  <a:close/>
                  <a:moveTo>
                    <a:pt x="53733" y="50840"/>
                  </a:moveTo>
                  <a:cubicBezTo>
                    <a:pt x="54031" y="50840"/>
                    <a:pt x="54293" y="51090"/>
                    <a:pt x="54293" y="51411"/>
                  </a:cubicBezTo>
                  <a:cubicBezTo>
                    <a:pt x="54293" y="51709"/>
                    <a:pt x="54043" y="51971"/>
                    <a:pt x="53733" y="51971"/>
                  </a:cubicBezTo>
                  <a:cubicBezTo>
                    <a:pt x="53412" y="51971"/>
                    <a:pt x="53162" y="51721"/>
                    <a:pt x="53162" y="51411"/>
                  </a:cubicBezTo>
                  <a:cubicBezTo>
                    <a:pt x="53173" y="51090"/>
                    <a:pt x="53412" y="50840"/>
                    <a:pt x="53733" y="50840"/>
                  </a:cubicBezTo>
                  <a:close/>
                  <a:moveTo>
                    <a:pt x="57460" y="50840"/>
                  </a:moveTo>
                  <a:cubicBezTo>
                    <a:pt x="57781" y="50840"/>
                    <a:pt x="58031" y="51090"/>
                    <a:pt x="58031" y="51411"/>
                  </a:cubicBezTo>
                  <a:cubicBezTo>
                    <a:pt x="58031" y="51721"/>
                    <a:pt x="57781" y="51971"/>
                    <a:pt x="57460" y="51971"/>
                  </a:cubicBezTo>
                  <a:cubicBezTo>
                    <a:pt x="57150" y="51971"/>
                    <a:pt x="56900" y="51721"/>
                    <a:pt x="56900" y="51411"/>
                  </a:cubicBezTo>
                  <a:cubicBezTo>
                    <a:pt x="56900" y="51090"/>
                    <a:pt x="57150" y="50840"/>
                    <a:pt x="57460" y="50840"/>
                  </a:cubicBezTo>
                  <a:close/>
                  <a:moveTo>
                    <a:pt x="61186" y="50840"/>
                  </a:moveTo>
                  <a:cubicBezTo>
                    <a:pt x="61484" y="50840"/>
                    <a:pt x="61746" y="51090"/>
                    <a:pt x="61746" y="51411"/>
                  </a:cubicBezTo>
                  <a:cubicBezTo>
                    <a:pt x="61746" y="51709"/>
                    <a:pt x="61496" y="51971"/>
                    <a:pt x="61186" y="51971"/>
                  </a:cubicBezTo>
                  <a:cubicBezTo>
                    <a:pt x="60877" y="51971"/>
                    <a:pt x="60615" y="51721"/>
                    <a:pt x="60615" y="51411"/>
                  </a:cubicBezTo>
                  <a:cubicBezTo>
                    <a:pt x="60639" y="51090"/>
                    <a:pt x="60877" y="50840"/>
                    <a:pt x="61186" y="50840"/>
                  </a:cubicBezTo>
                  <a:close/>
                  <a:moveTo>
                    <a:pt x="64925" y="50840"/>
                  </a:moveTo>
                  <a:cubicBezTo>
                    <a:pt x="65234" y="50840"/>
                    <a:pt x="65485" y="51090"/>
                    <a:pt x="65485" y="51411"/>
                  </a:cubicBezTo>
                  <a:cubicBezTo>
                    <a:pt x="65485" y="51721"/>
                    <a:pt x="65234" y="51971"/>
                    <a:pt x="64925" y="51971"/>
                  </a:cubicBezTo>
                  <a:cubicBezTo>
                    <a:pt x="64603" y="51971"/>
                    <a:pt x="64353" y="51721"/>
                    <a:pt x="64353" y="51411"/>
                  </a:cubicBezTo>
                  <a:cubicBezTo>
                    <a:pt x="64353" y="51090"/>
                    <a:pt x="64603" y="50840"/>
                    <a:pt x="64925" y="50840"/>
                  </a:cubicBezTo>
                  <a:close/>
                  <a:moveTo>
                    <a:pt x="68640" y="50840"/>
                  </a:moveTo>
                  <a:cubicBezTo>
                    <a:pt x="68937" y="50840"/>
                    <a:pt x="69211" y="51090"/>
                    <a:pt x="69211" y="51411"/>
                  </a:cubicBezTo>
                  <a:cubicBezTo>
                    <a:pt x="69211" y="51709"/>
                    <a:pt x="68949" y="51971"/>
                    <a:pt x="68640" y="51971"/>
                  </a:cubicBezTo>
                  <a:cubicBezTo>
                    <a:pt x="68330" y="51971"/>
                    <a:pt x="68080" y="51721"/>
                    <a:pt x="68080" y="51411"/>
                  </a:cubicBezTo>
                  <a:cubicBezTo>
                    <a:pt x="68092" y="51090"/>
                    <a:pt x="68330" y="50840"/>
                    <a:pt x="68640" y="50840"/>
                  </a:cubicBezTo>
                  <a:close/>
                  <a:moveTo>
                    <a:pt x="72366" y="50840"/>
                  </a:moveTo>
                  <a:cubicBezTo>
                    <a:pt x="72676" y="50840"/>
                    <a:pt x="72926" y="51090"/>
                    <a:pt x="72926" y="51411"/>
                  </a:cubicBezTo>
                  <a:cubicBezTo>
                    <a:pt x="72926" y="51721"/>
                    <a:pt x="72676" y="51971"/>
                    <a:pt x="72366" y="51971"/>
                  </a:cubicBezTo>
                  <a:cubicBezTo>
                    <a:pt x="72045" y="51971"/>
                    <a:pt x="71795" y="51721"/>
                    <a:pt x="71795" y="51411"/>
                  </a:cubicBezTo>
                  <a:cubicBezTo>
                    <a:pt x="71795" y="51090"/>
                    <a:pt x="72069" y="50840"/>
                    <a:pt x="72366" y="50840"/>
                  </a:cubicBezTo>
                  <a:close/>
                  <a:moveTo>
                    <a:pt x="76093" y="50840"/>
                  </a:moveTo>
                  <a:cubicBezTo>
                    <a:pt x="76391" y="50840"/>
                    <a:pt x="76664" y="51090"/>
                    <a:pt x="76664" y="51411"/>
                  </a:cubicBezTo>
                  <a:cubicBezTo>
                    <a:pt x="76664" y="51709"/>
                    <a:pt x="76403" y="51971"/>
                    <a:pt x="76093" y="51971"/>
                  </a:cubicBezTo>
                  <a:cubicBezTo>
                    <a:pt x="75795" y="51971"/>
                    <a:pt x="75533" y="51721"/>
                    <a:pt x="75533" y="51411"/>
                  </a:cubicBezTo>
                  <a:cubicBezTo>
                    <a:pt x="75533" y="51090"/>
                    <a:pt x="75783" y="50840"/>
                    <a:pt x="76093" y="50840"/>
                  </a:cubicBezTo>
                  <a:close/>
                  <a:moveTo>
                    <a:pt x="79712" y="50840"/>
                  </a:moveTo>
                  <a:cubicBezTo>
                    <a:pt x="80010" y="50840"/>
                    <a:pt x="80284" y="51090"/>
                    <a:pt x="80284" y="51411"/>
                  </a:cubicBezTo>
                  <a:cubicBezTo>
                    <a:pt x="80284" y="51709"/>
                    <a:pt x="80022" y="51971"/>
                    <a:pt x="79712" y="51971"/>
                  </a:cubicBezTo>
                  <a:cubicBezTo>
                    <a:pt x="79403" y="51971"/>
                    <a:pt x="79153" y="51721"/>
                    <a:pt x="79153" y="51411"/>
                  </a:cubicBezTo>
                  <a:cubicBezTo>
                    <a:pt x="79165" y="51090"/>
                    <a:pt x="79403" y="50840"/>
                    <a:pt x="79712" y="50840"/>
                  </a:cubicBezTo>
                  <a:close/>
                  <a:moveTo>
                    <a:pt x="83451" y="50840"/>
                  </a:moveTo>
                  <a:cubicBezTo>
                    <a:pt x="83761" y="50840"/>
                    <a:pt x="84011" y="51090"/>
                    <a:pt x="84011" y="51411"/>
                  </a:cubicBezTo>
                  <a:cubicBezTo>
                    <a:pt x="84011" y="51721"/>
                    <a:pt x="83761" y="51971"/>
                    <a:pt x="83451" y="51971"/>
                  </a:cubicBezTo>
                  <a:cubicBezTo>
                    <a:pt x="83141" y="51971"/>
                    <a:pt x="82880" y="51721"/>
                    <a:pt x="82880" y="51411"/>
                  </a:cubicBezTo>
                  <a:cubicBezTo>
                    <a:pt x="82880" y="51090"/>
                    <a:pt x="83141" y="50840"/>
                    <a:pt x="83451" y="50840"/>
                  </a:cubicBezTo>
                  <a:close/>
                  <a:moveTo>
                    <a:pt x="87166" y="50840"/>
                  </a:moveTo>
                  <a:cubicBezTo>
                    <a:pt x="87463" y="50840"/>
                    <a:pt x="87737" y="51090"/>
                    <a:pt x="87737" y="51411"/>
                  </a:cubicBezTo>
                  <a:cubicBezTo>
                    <a:pt x="87737" y="51709"/>
                    <a:pt x="87475" y="51971"/>
                    <a:pt x="87166" y="51971"/>
                  </a:cubicBezTo>
                  <a:cubicBezTo>
                    <a:pt x="86856" y="51971"/>
                    <a:pt x="86606" y="51721"/>
                    <a:pt x="86606" y="51411"/>
                  </a:cubicBezTo>
                  <a:cubicBezTo>
                    <a:pt x="86618" y="51090"/>
                    <a:pt x="86856" y="50840"/>
                    <a:pt x="87166" y="50840"/>
                  </a:cubicBezTo>
                  <a:close/>
                  <a:moveTo>
                    <a:pt x="90904" y="50840"/>
                  </a:moveTo>
                  <a:cubicBezTo>
                    <a:pt x="91214" y="50840"/>
                    <a:pt x="91464" y="51090"/>
                    <a:pt x="91464" y="51411"/>
                  </a:cubicBezTo>
                  <a:cubicBezTo>
                    <a:pt x="91464" y="51721"/>
                    <a:pt x="91214" y="51971"/>
                    <a:pt x="90904" y="51971"/>
                  </a:cubicBezTo>
                  <a:cubicBezTo>
                    <a:pt x="90595" y="51971"/>
                    <a:pt x="90345" y="51721"/>
                    <a:pt x="90345" y="51411"/>
                  </a:cubicBezTo>
                  <a:cubicBezTo>
                    <a:pt x="90345" y="51090"/>
                    <a:pt x="90595" y="50840"/>
                    <a:pt x="90904" y="50840"/>
                  </a:cubicBezTo>
                  <a:close/>
                  <a:moveTo>
                    <a:pt x="94631" y="50840"/>
                  </a:moveTo>
                  <a:cubicBezTo>
                    <a:pt x="94929" y="50840"/>
                    <a:pt x="95191" y="51090"/>
                    <a:pt x="95191" y="51411"/>
                  </a:cubicBezTo>
                  <a:cubicBezTo>
                    <a:pt x="95191" y="51709"/>
                    <a:pt x="94941" y="51971"/>
                    <a:pt x="94631" y="51971"/>
                  </a:cubicBezTo>
                  <a:cubicBezTo>
                    <a:pt x="94310" y="51971"/>
                    <a:pt x="94060" y="51721"/>
                    <a:pt x="94060" y="51411"/>
                  </a:cubicBezTo>
                  <a:cubicBezTo>
                    <a:pt x="94071" y="51090"/>
                    <a:pt x="94310" y="50840"/>
                    <a:pt x="94631" y="50840"/>
                  </a:cubicBezTo>
                  <a:close/>
                  <a:moveTo>
                    <a:pt x="98346" y="50840"/>
                  </a:moveTo>
                  <a:cubicBezTo>
                    <a:pt x="98655" y="50840"/>
                    <a:pt x="98905" y="51090"/>
                    <a:pt x="98905" y="51411"/>
                  </a:cubicBezTo>
                  <a:cubicBezTo>
                    <a:pt x="98905" y="51721"/>
                    <a:pt x="98655" y="51971"/>
                    <a:pt x="98346" y="51971"/>
                  </a:cubicBezTo>
                  <a:cubicBezTo>
                    <a:pt x="98036" y="51971"/>
                    <a:pt x="97786" y="51721"/>
                    <a:pt x="97786" y="51411"/>
                  </a:cubicBezTo>
                  <a:cubicBezTo>
                    <a:pt x="97786" y="51090"/>
                    <a:pt x="98036" y="50840"/>
                    <a:pt x="98346" y="50840"/>
                  </a:cubicBezTo>
                  <a:close/>
                  <a:moveTo>
                    <a:pt x="102084" y="50840"/>
                  </a:moveTo>
                  <a:cubicBezTo>
                    <a:pt x="102382" y="50840"/>
                    <a:pt x="102644" y="51090"/>
                    <a:pt x="102644" y="51411"/>
                  </a:cubicBezTo>
                  <a:cubicBezTo>
                    <a:pt x="102644" y="51709"/>
                    <a:pt x="102394" y="51971"/>
                    <a:pt x="102084" y="51971"/>
                  </a:cubicBezTo>
                  <a:cubicBezTo>
                    <a:pt x="101787" y="51971"/>
                    <a:pt x="101513" y="51721"/>
                    <a:pt x="101513" y="51411"/>
                  </a:cubicBezTo>
                  <a:cubicBezTo>
                    <a:pt x="101513" y="51090"/>
                    <a:pt x="101775" y="50840"/>
                    <a:pt x="102084" y="50840"/>
                  </a:cubicBezTo>
                  <a:close/>
                  <a:moveTo>
                    <a:pt x="105799" y="50840"/>
                  </a:moveTo>
                  <a:cubicBezTo>
                    <a:pt x="106121" y="50840"/>
                    <a:pt x="106371" y="51090"/>
                    <a:pt x="106371" y="51411"/>
                  </a:cubicBezTo>
                  <a:cubicBezTo>
                    <a:pt x="106371" y="51721"/>
                    <a:pt x="106109" y="51971"/>
                    <a:pt x="105799" y="51971"/>
                  </a:cubicBezTo>
                  <a:cubicBezTo>
                    <a:pt x="105490" y="51971"/>
                    <a:pt x="105239" y="51721"/>
                    <a:pt x="105239" y="51411"/>
                  </a:cubicBezTo>
                  <a:cubicBezTo>
                    <a:pt x="105239" y="51090"/>
                    <a:pt x="105490" y="50840"/>
                    <a:pt x="105799" y="50840"/>
                  </a:cubicBezTo>
                  <a:close/>
                  <a:moveTo>
                    <a:pt x="109538" y="50840"/>
                  </a:moveTo>
                  <a:cubicBezTo>
                    <a:pt x="109835" y="50840"/>
                    <a:pt x="110109" y="51090"/>
                    <a:pt x="110109" y="51411"/>
                  </a:cubicBezTo>
                  <a:cubicBezTo>
                    <a:pt x="110109" y="51709"/>
                    <a:pt x="109847" y="51971"/>
                    <a:pt x="109538" y="51971"/>
                  </a:cubicBezTo>
                  <a:cubicBezTo>
                    <a:pt x="109228" y="51971"/>
                    <a:pt x="108978" y="51721"/>
                    <a:pt x="108978" y="51411"/>
                  </a:cubicBezTo>
                  <a:cubicBezTo>
                    <a:pt x="108978" y="51090"/>
                    <a:pt x="109228" y="50840"/>
                    <a:pt x="109538" y="50840"/>
                  </a:cubicBezTo>
                  <a:close/>
                  <a:moveTo>
                    <a:pt x="113264" y="50840"/>
                  </a:moveTo>
                  <a:cubicBezTo>
                    <a:pt x="113574" y="50840"/>
                    <a:pt x="113824" y="51090"/>
                    <a:pt x="113824" y="51411"/>
                  </a:cubicBezTo>
                  <a:cubicBezTo>
                    <a:pt x="113824" y="51721"/>
                    <a:pt x="113574" y="51971"/>
                    <a:pt x="113264" y="51971"/>
                  </a:cubicBezTo>
                  <a:cubicBezTo>
                    <a:pt x="112943" y="51971"/>
                    <a:pt x="112693" y="51721"/>
                    <a:pt x="112693" y="51411"/>
                  </a:cubicBezTo>
                  <a:cubicBezTo>
                    <a:pt x="112693" y="51090"/>
                    <a:pt x="112943" y="50840"/>
                    <a:pt x="113264" y="50840"/>
                  </a:cubicBezTo>
                  <a:close/>
                  <a:moveTo>
                    <a:pt x="116991" y="50840"/>
                  </a:moveTo>
                  <a:cubicBezTo>
                    <a:pt x="117289" y="50840"/>
                    <a:pt x="117562" y="51090"/>
                    <a:pt x="117562" y="51411"/>
                  </a:cubicBezTo>
                  <a:cubicBezTo>
                    <a:pt x="117562" y="51709"/>
                    <a:pt x="117312" y="51971"/>
                    <a:pt x="116991" y="51971"/>
                  </a:cubicBezTo>
                  <a:cubicBezTo>
                    <a:pt x="116681" y="51971"/>
                    <a:pt x="116431" y="51721"/>
                    <a:pt x="116431" y="51411"/>
                  </a:cubicBezTo>
                  <a:cubicBezTo>
                    <a:pt x="116431" y="51090"/>
                    <a:pt x="116681" y="50840"/>
                    <a:pt x="116991" y="50840"/>
                  </a:cubicBezTo>
                  <a:close/>
                  <a:moveTo>
                    <a:pt x="120718" y="50840"/>
                  </a:moveTo>
                  <a:cubicBezTo>
                    <a:pt x="121027" y="50840"/>
                    <a:pt x="121277" y="51090"/>
                    <a:pt x="121277" y="51411"/>
                  </a:cubicBezTo>
                  <a:cubicBezTo>
                    <a:pt x="121277" y="51721"/>
                    <a:pt x="121027" y="51971"/>
                    <a:pt x="120718" y="51971"/>
                  </a:cubicBezTo>
                  <a:cubicBezTo>
                    <a:pt x="120408" y="51971"/>
                    <a:pt x="120146" y="51721"/>
                    <a:pt x="120146" y="51411"/>
                  </a:cubicBezTo>
                  <a:cubicBezTo>
                    <a:pt x="120146" y="51090"/>
                    <a:pt x="120420" y="50840"/>
                    <a:pt x="120718" y="50840"/>
                  </a:cubicBezTo>
                  <a:close/>
                  <a:moveTo>
                    <a:pt x="124456" y="50840"/>
                  </a:moveTo>
                  <a:cubicBezTo>
                    <a:pt x="124754" y="50840"/>
                    <a:pt x="125016" y="51090"/>
                    <a:pt x="125016" y="51411"/>
                  </a:cubicBezTo>
                  <a:cubicBezTo>
                    <a:pt x="125016" y="51709"/>
                    <a:pt x="124766" y="51971"/>
                    <a:pt x="124456" y="51971"/>
                  </a:cubicBezTo>
                  <a:cubicBezTo>
                    <a:pt x="124135" y="51971"/>
                    <a:pt x="123885" y="51721"/>
                    <a:pt x="123885" y="51411"/>
                  </a:cubicBezTo>
                  <a:cubicBezTo>
                    <a:pt x="123885" y="51090"/>
                    <a:pt x="124135" y="50840"/>
                    <a:pt x="124456" y="50840"/>
                  </a:cubicBezTo>
                  <a:close/>
                  <a:moveTo>
                    <a:pt x="128171" y="50840"/>
                  </a:moveTo>
                  <a:cubicBezTo>
                    <a:pt x="128480" y="50840"/>
                    <a:pt x="128742" y="51090"/>
                    <a:pt x="128742" y="51411"/>
                  </a:cubicBezTo>
                  <a:cubicBezTo>
                    <a:pt x="128742" y="51721"/>
                    <a:pt x="128480" y="51971"/>
                    <a:pt x="128171" y="51971"/>
                  </a:cubicBezTo>
                  <a:cubicBezTo>
                    <a:pt x="127861" y="51971"/>
                    <a:pt x="127611" y="51721"/>
                    <a:pt x="127611" y="51411"/>
                  </a:cubicBezTo>
                  <a:cubicBezTo>
                    <a:pt x="127611" y="51090"/>
                    <a:pt x="127861" y="50840"/>
                    <a:pt x="128171" y="50840"/>
                  </a:cubicBezTo>
                  <a:close/>
                  <a:moveTo>
                    <a:pt x="131898" y="50840"/>
                  </a:moveTo>
                  <a:cubicBezTo>
                    <a:pt x="132195" y="50840"/>
                    <a:pt x="132457" y="51090"/>
                    <a:pt x="132457" y="51411"/>
                  </a:cubicBezTo>
                  <a:cubicBezTo>
                    <a:pt x="132457" y="51709"/>
                    <a:pt x="132207" y="51971"/>
                    <a:pt x="131898" y="51971"/>
                  </a:cubicBezTo>
                  <a:cubicBezTo>
                    <a:pt x="131600" y="51971"/>
                    <a:pt x="131326" y="51721"/>
                    <a:pt x="131326" y="51411"/>
                  </a:cubicBezTo>
                  <a:cubicBezTo>
                    <a:pt x="131338" y="51090"/>
                    <a:pt x="131576" y="50840"/>
                    <a:pt x="131898" y="50840"/>
                  </a:cubicBezTo>
                  <a:close/>
                  <a:moveTo>
                    <a:pt x="135624" y="50840"/>
                  </a:moveTo>
                  <a:cubicBezTo>
                    <a:pt x="135946" y="50840"/>
                    <a:pt x="136196" y="51090"/>
                    <a:pt x="136196" y="51411"/>
                  </a:cubicBezTo>
                  <a:cubicBezTo>
                    <a:pt x="136196" y="51721"/>
                    <a:pt x="135934" y="51971"/>
                    <a:pt x="135624" y="51971"/>
                  </a:cubicBezTo>
                  <a:cubicBezTo>
                    <a:pt x="135315" y="51971"/>
                    <a:pt x="135065" y="51721"/>
                    <a:pt x="135065" y="51411"/>
                  </a:cubicBezTo>
                  <a:cubicBezTo>
                    <a:pt x="135065" y="51090"/>
                    <a:pt x="135315" y="50840"/>
                    <a:pt x="135624" y="50840"/>
                  </a:cubicBezTo>
                  <a:close/>
                  <a:moveTo>
                    <a:pt x="139351" y="50840"/>
                  </a:moveTo>
                  <a:cubicBezTo>
                    <a:pt x="139649" y="50840"/>
                    <a:pt x="139910" y="51090"/>
                    <a:pt x="139910" y="51411"/>
                  </a:cubicBezTo>
                  <a:cubicBezTo>
                    <a:pt x="139910" y="51709"/>
                    <a:pt x="139660" y="51971"/>
                    <a:pt x="139351" y="51971"/>
                  </a:cubicBezTo>
                  <a:cubicBezTo>
                    <a:pt x="139053" y="51971"/>
                    <a:pt x="138779" y="51721"/>
                    <a:pt x="138779" y="51411"/>
                  </a:cubicBezTo>
                  <a:cubicBezTo>
                    <a:pt x="138803" y="51090"/>
                    <a:pt x="139041" y="50840"/>
                    <a:pt x="139351" y="50840"/>
                  </a:cubicBezTo>
                  <a:close/>
                  <a:moveTo>
                    <a:pt x="143089" y="50840"/>
                  </a:moveTo>
                  <a:cubicBezTo>
                    <a:pt x="143399" y="50840"/>
                    <a:pt x="143649" y="51090"/>
                    <a:pt x="143649" y="51411"/>
                  </a:cubicBezTo>
                  <a:cubicBezTo>
                    <a:pt x="143649" y="51721"/>
                    <a:pt x="143399" y="51971"/>
                    <a:pt x="143089" y="51971"/>
                  </a:cubicBezTo>
                  <a:cubicBezTo>
                    <a:pt x="142768" y="51971"/>
                    <a:pt x="142518" y="51721"/>
                    <a:pt x="142518" y="51411"/>
                  </a:cubicBezTo>
                  <a:cubicBezTo>
                    <a:pt x="142518" y="51090"/>
                    <a:pt x="142768" y="50840"/>
                    <a:pt x="143089" y="50840"/>
                  </a:cubicBezTo>
                  <a:close/>
                  <a:moveTo>
                    <a:pt x="146804" y="50840"/>
                  </a:moveTo>
                  <a:cubicBezTo>
                    <a:pt x="147102" y="50840"/>
                    <a:pt x="147376" y="51090"/>
                    <a:pt x="147376" y="51411"/>
                  </a:cubicBezTo>
                  <a:cubicBezTo>
                    <a:pt x="147376" y="51709"/>
                    <a:pt x="147114" y="51971"/>
                    <a:pt x="146804" y="51971"/>
                  </a:cubicBezTo>
                  <a:cubicBezTo>
                    <a:pt x="146495" y="51971"/>
                    <a:pt x="146245" y="51721"/>
                    <a:pt x="146245" y="51411"/>
                  </a:cubicBezTo>
                  <a:cubicBezTo>
                    <a:pt x="146257" y="51090"/>
                    <a:pt x="146495" y="50840"/>
                    <a:pt x="146804" y="50840"/>
                  </a:cubicBezTo>
                  <a:close/>
                  <a:moveTo>
                    <a:pt x="150543" y="50840"/>
                  </a:moveTo>
                  <a:cubicBezTo>
                    <a:pt x="150852" y="50840"/>
                    <a:pt x="151102" y="51090"/>
                    <a:pt x="151102" y="51411"/>
                  </a:cubicBezTo>
                  <a:cubicBezTo>
                    <a:pt x="151102" y="51721"/>
                    <a:pt x="150852" y="51971"/>
                    <a:pt x="150543" y="51971"/>
                  </a:cubicBezTo>
                  <a:cubicBezTo>
                    <a:pt x="150233" y="51971"/>
                    <a:pt x="149971" y="51721"/>
                    <a:pt x="149971" y="51411"/>
                  </a:cubicBezTo>
                  <a:cubicBezTo>
                    <a:pt x="149971" y="51090"/>
                    <a:pt x="150233" y="50840"/>
                    <a:pt x="150543" y="50840"/>
                  </a:cubicBezTo>
                  <a:close/>
                  <a:moveTo>
                    <a:pt x="3405" y="52697"/>
                  </a:moveTo>
                  <a:cubicBezTo>
                    <a:pt x="3703" y="52697"/>
                    <a:pt x="3977" y="52959"/>
                    <a:pt x="3977" y="53269"/>
                  </a:cubicBezTo>
                  <a:cubicBezTo>
                    <a:pt x="3977" y="53566"/>
                    <a:pt x="3727" y="53828"/>
                    <a:pt x="3405" y="53828"/>
                  </a:cubicBezTo>
                  <a:cubicBezTo>
                    <a:pt x="3096" y="53828"/>
                    <a:pt x="2846" y="53578"/>
                    <a:pt x="2846" y="53269"/>
                  </a:cubicBezTo>
                  <a:cubicBezTo>
                    <a:pt x="2858" y="52971"/>
                    <a:pt x="3096" y="52697"/>
                    <a:pt x="3405" y="52697"/>
                  </a:cubicBezTo>
                  <a:close/>
                  <a:moveTo>
                    <a:pt x="7132" y="52697"/>
                  </a:moveTo>
                  <a:cubicBezTo>
                    <a:pt x="7430" y="52697"/>
                    <a:pt x="7692" y="52959"/>
                    <a:pt x="7692" y="53269"/>
                  </a:cubicBezTo>
                  <a:cubicBezTo>
                    <a:pt x="7692" y="53566"/>
                    <a:pt x="7442" y="53828"/>
                    <a:pt x="7132" y="53828"/>
                  </a:cubicBezTo>
                  <a:cubicBezTo>
                    <a:pt x="6834" y="53828"/>
                    <a:pt x="6560" y="53578"/>
                    <a:pt x="6560" y="53269"/>
                  </a:cubicBezTo>
                  <a:cubicBezTo>
                    <a:pt x="6560" y="52959"/>
                    <a:pt x="6822" y="52697"/>
                    <a:pt x="7132" y="52697"/>
                  </a:cubicBezTo>
                  <a:close/>
                  <a:moveTo>
                    <a:pt x="10871" y="52697"/>
                  </a:moveTo>
                  <a:cubicBezTo>
                    <a:pt x="11168" y="52697"/>
                    <a:pt x="11430" y="52959"/>
                    <a:pt x="11430" y="53269"/>
                  </a:cubicBezTo>
                  <a:cubicBezTo>
                    <a:pt x="11430" y="53566"/>
                    <a:pt x="11180" y="53828"/>
                    <a:pt x="10871" y="53828"/>
                  </a:cubicBezTo>
                  <a:cubicBezTo>
                    <a:pt x="10573" y="53828"/>
                    <a:pt x="10299" y="53578"/>
                    <a:pt x="10299" y="53269"/>
                  </a:cubicBezTo>
                  <a:cubicBezTo>
                    <a:pt x="10299" y="52959"/>
                    <a:pt x="10549" y="52697"/>
                    <a:pt x="10871" y="52697"/>
                  </a:cubicBezTo>
                  <a:close/>
                  <a:moveTo>
                    <a:pt x="14585" y="52697"/>
                  </a:moveTo>
                  <a:cubicBezTo>
                    <a:pt x="14883" y="52697"/>
                    <a:pt x="15157" y="52959"/>
                    <a:pt x="15157" y="53269"/>
                  </a:cubicBezTo>
                  <a:cubicBezTo>
                    <a:pt x="15157" y="53566"/>
                    <a:pt x="14895" y="53828"/>
                    <a:pt x="14585" y="53828"/>
                  </a:cubicBezTo>
                  <a:cubicBezTo>
                    <a:pt x="14288" y="53828"/>
                    <a:pt x="14014" y="53578"/>
                    <a:pt x="14014" y="53269"/>
                  </a:cubicBezTo>
                  <a:cubicBezTo>
                    <a:pt x="14014" y="52959"/>
                    <a:pt x="14276" y="52697"/>
                    <a:pt x="14585" y="52697"/>
                  </a:cubicBezTo>
                  <a:close/>
                  <a:moveTo>
                    <a:pt x="18324" y="52697"/>
                  </a:moveTo>
                  <a:cubicBezTo>
                    <a:pt x="18622" y="52697"/>
                    <a:pt x="18883" y="52959"/>
                    <a:pt x="18883" y="53269"/>
                  </a:cubicBezTo>
                  <a:cubicBezTo>
                    <a:pt x="18883" y="53566"/>
                    <a:pt x="18633" y="53828"/>
                    <a:pt x="18324" y="53828"/>
                  </a:cubicBezTo>
                  <a:cubicBezTo>
                    <a:pt x="18026" y="53828"/>
                    <a:pt x="17752" y="53578"/>
                    <a:pt x="17752" y="53269"/>
                  </a:cubicBezTo>
                  <a:cubicBezTo>
                    <a:pt x="17752" y="52959"/>
                    <a:pt x="18014" y="52697"/>
                    <a:pt x="18324" y="52697"/>
                  </a:cubicBezTo>
                  <a:close/>
                  <a:moveTo>
                    <a:pt x="22039" y="52697"/>
                  </a:moveTo>
                  <a:cubicBezTo>
                    <a:pt x="22336" y="52697"/>
                    <a:pt x="22610" y="52959"/>
                    <a:pt x="22610" y="53269"/>
                  </a:cubicBezTo>
                  <a:cubicBezTo>
                    <a:pt x="22610" y="53566"/>
                    <a:pt x="22360" y="53828"/>
                    <a:pt x="22039" y="53828"/>
                  </a:cubicBezTo>
                  <a:cubicBezTo>
                    <a:pt x="21729" y="53828"/>
                    <a:pt x="21479" y="53578"/>
                    <a:pt x="21479" y="53269"/>
                  </a:cubicBezTo>
                  <a:cubicBezTo>
                    <a:pt x="21479" y="52959"/>
                    <a:pt x="21729" y="52697"/>
                    <a:pt x="22039" y="52697"/>
                  </a:cubicBezTo>
                  <a:close/>
                  <a:moveTo>
                    <a:pt x="25777" y="52697"/>
                  </a:moveTo>
                  <a:cubicBezTo>
                    <a:pt x="26075" y="52697"/>
                    <a:pt x="26349" y="52959"/>
                    <a:pt x="26349" y="53269"/>
                  </a:cubicBezTo>
                  <a:cubicBezTo>
                    <a:pt x="26349" y="53566"/>
                    <a:pt x="26087" y="53828"/>
                    <a:pt x="25777" y="53828"/>
                  </a:cubicBezTo>
                  <a:cubicBezTo>
                    <a:pt x="25468" y="53828"/>
                    <a:pt x="25206" y="53578"/>
                    <a:pt x="25206" y="53269"/>
                  </a:cubicBezTo>
                  <a:cubicBezTo>
                    <a:pt x="25206" y="52959"/>
                    <a:pt x="25468" y="52697"/>
                    <a:pt x="25777" y="52697"/>
                  </a:cubicBezTo>
                  <a:close/>
                  <a:moveTo>
                    <a:pt x="29504" y="52697"/>
                  </a:moveTo>
                  <a:cubicBezTo>
                    <a:pt x="29801" y="52697"/>
                    <a:pt x="30063" y="52959"/>
                    <a:pt x="30063" y="53269"/>
                  </a:cubicBezTo>
                  <a:cubicBezTo>
                    <a:pt x="30063" y="53566"/>
                    <a:pt x="29813" y="53828"/>
                    <a:pt x="29504" y="53828"/>
                  </a:cubicBezTo>
                  <a:cubicBezTo>
                    <a:pt x="29182" y="53828"/>
                    <a:pt x="28932" y="53578"/>
                    <a:pt x="28932" y="53269"/>
                  </a:cubicBezTo>
                  <a:cubicBezTo>
                    <a:pt x="28932" y="52959"/>
                    <a:pt x="29182" y="52697"/>
                    <a:pt x="29504" y="52697"/>
                  </a:cubicBezTo>
                  <a:close/>
                  <a:moveTo>
                    <a:pt x="33230" y="52697"/>
                  </a:moveTo>
                  <a:cubicBezTo>
                    <a:pt x="33528" y="52697"/>
                    <a:pt x="33802" y="52959"/>
                    <a:pt x="33802" y="53269"/>
                  </a:cubicBezTo>
                  <a:cubicBezTo>
                    <a:pt x="33802" y="53566"/>
                    <a:pt x="33552" y="53828"/>
                    <a:pt x="33230" y="53828"/>
                  </a:cubicBezTo>
                  <a:cubicBezTo>
                    <a:pt x="32921" y="53828"/>
                    <a:pt x="32671" y="53578"/>
                    <a:pt x="32671" y="53269"/>
                  </a:cubicBezTo>
                  <a:cubicBezTo>
                    <a:pt x="32671" y="52959"/>
                    <a:pt x="32921" y="52697"/>
                    <a:pt x="33230" y="52697"/>
                  </a:cubicBezTo>
                  <a:close/>
                  <a:moveTo>
                    <a:pt x="36957" y="52697"/>
                  </a:moveTo>
                  <a:cubicBezTo>
                    <a:pt x="37255" y="52697"/>
                    <a:pt x="37517" y="52959"/>
                    <a:pt x="37517" y="53269"/>
                  </a:cubicBezTo>
                  <a:cubicBezTo>
                    <a:pt x="37517" y="53566"/>
                    <a:pt x="37267" y="53828"/>
                    <a:pt x="36957" y="53828"/>
                  </a:cubicBezTo>
                  <a:cubicBezTo>
                    <a:pt x="36648" y="53828"/>
                    <a:pt x="36386" y="53578"/>
                    <a:pt x="36386" y="53269"/>
                  </a:cubicBezTo>
                  <a:cubicBezTo>
                    <a:pt x="36409" y="52971"/>
                    <a:pt x="36648" y="52697"/>
                    <a:pt x="36957" y="52697"/>
                  </a:cubicBezTo>
                  <a:close/>
                  <a:moveTo>
                    <a:pt x="40672" y="52697"/>
                  </a:moveTo>
                  <a:cubicBezTo>
                    <a:pt x="40970" y="52697"/>
                    <a:pt x="41243" y="52959"/>
                    <a:pt x="41243" y="53269"/>
                  </a:cubicBezTo>
                  <a:cubicBezTo>
                    <a:pt x="41243" y="53566"/>
                    <a:pt x="40993" y="53828"/>
                    <a:pt x="40672" y="53828"/>
                  </a:cubicBezTo>
                  <a:cubicBezTo>
                    <a:pt x="40374" y="53828"/>
                    <a:pt x="40112" y="53578"/>
                    <a:pt x="40112" y="53269"/>
                  </a:cubicBezTo>
                  <a:cubicBezTo>
                    <a:pt x="40112" y="52959"/>
                    <a:pt x="40362" y="52697"/>
                    <a:pt x="40672" y="52697"/>
                  </a:cubicBezTo>
                  <a:close/>
                  <a:moveTo>
                    <a:pt x="44410" y="52697"/>
                  </a:moveTo>
                  <a:cubicBezTo>
                    <a:pt x="44708" y="52697"/>
                    <a:pt x="44982" y="52959"/>
                    <a:pt x="44982" y="53269"/>
                  </a:cubicBezTo>
                  <a:cubicBezTo>
                    <a:pt x="44982" y="53566"/>
                    <a:pt x="44720" y="53828"/>
                    <a:pt x="44410" y="53828"/>
                  </a:cubicBezTo>
                  <a:cubicBezTo>
                    <a:pt x="44113" y="53828"/>
                    <a:pt x="43851" y="53578"/>
                    <a:pt x="43851" y="53269"/>
                  </a:cubicBezTo>
                  <a:cubicBezTo>
                    <a:pt x="43851" y="52959"/>
                    <a:pt x="44101" y="52697"/>
                    <a:pt x="44410" y="52697"/>
                  </a:cubicBezTo>
                  <a:close/>
                  <a:moveTo>
                    <a:pt x="48137" y="52697"/>
                  </a:moveTo>
                  <a:cubicBezTo>
                    <a:pt x="48435" y="52697"/>
                    <a:pt x="48697" y="52959"/>
                    <a:pt x="48697" y="53269"/>
                  </a:cubicBezTo>
                  <a:cubicBezTo>
                    <a:pt x="48697" y="53566"/>
                    <a:pt x="48447" y="53828"/>
                    <a:pt x="48137" y="53828"/>
                  </a:cubicBezTo>
                  <a:cubicBezTo>
                    <a:pt x="47839" y="53828"/>
                    <a:pt x="47566" y="53578"/>
                    <a:pt x="47566" y="53269"/>
                  </a:cubicBezTo>
                  <a:cubicBezTo>
                    <a:pt x="47566" y="52959"/>
                    <a:pt x="47839" y="52697"/>
                    <a:pt x="48137" y="52697"/>
                  </a:cubicBezTo>
                  <a:close/>
                  <a:moveTo>
                    <a:pt x="51864" y="52697"/>
                  </a:moveTo>
                  <a:cubicBezTo>
                    <a:pt x="52161" y="52697"/>
                    <a:pt x="52435" y="52959"/>
                    <a:pt x="52435" y="53269"/>
                  </a:cubicBezTo>
                  <a:cubicBezTo>
                    <a:pt x="52435" y="53566"/>
                    <a:pt x="52185" y="53828"/>
                    <a:pt x="51864" y="53828"/>
                  </a:cubicBezTo>
                  <a:cubicBezTo>
                    <a:pt x="51566" y="53828"/>
                    <a:pt x="51304" y="53578"/>
                    <a:pt x="51304" y="53269"/>
                  </a:cubicBezTo>
                  <a:cubicBezTo>
                    <a:pt x="51304" y="52959"/>
                    <a:pt x="51554" y="52697"/>
                    <a:pt x="51864" y="52697"/>
                  </a:cubicBezTo>
                  <a:close/>
                  <a:moveTo>
                    <a:pt x="55602" y="52697"/>
                  </a:moveTo>
                  <a:cubicBezTo>
                    <a:pt x="55900" y="52697"/>
                    <a:pt x="56174" y="52959"/>
                    <a:pt x="56174" y="53269"/>
                  </a:cubicBezTo>
                  <a:cubicBezTo>
                    <a:pt x="56174" y="53566"/>
                    <a:pt x="55912" y="53828"/>
                    <a:pt x="55602" y="53828"/>
                  </a:cubicBezTo>
                  <a:cubicBezTo>
                    <a:pt x="55293" y="53828"/>
                    <a:pt x="55043" y="53578"/>
                    <a:pt x="55043" y="53269"/>
                  </a:cubicBezTo>
                  <a:cubicBezTo>
                    <a:pt x="55043" y="52959"/>
                    <a:pt x="55293" y="52697"/>
                    <a:pt x="55602" y="52697"/>
                  </a:cubicBezTo>
                  <a:close/>
                  <a:moveTo>
                    <a:pt x="59329" y="52697"/>
                  </a:moveTo>
                  <a:cubicBezTo>
                    <a:pt x="59627" y="52697"/>
                    <a:pt x="59889" y="52959"/>
                    <a:pt x="59889" y="53269"/>
                  </a:cubicBezTo>
                  <a:cubicBezTo>
                    <a:pt x="59889" y="53566"/>
                    <a:pt x="59639" y="53828"/>
                    <a:pt x="59329" y="53828"/>
                  </a:cubicBezTo>
                  <a:cubicBezTo>
                    <a:pt x="59008" y="53828"/>
                    <a:pt x="58757" y="53578"/>
                    <a:pt x="58757" y="53269"/>
                  </a:cubicBezTo>
                  <a:cubicBezTo>
                    <a:pt x="58757" y="52959"/>
                    <a:pt x="59008" y="52697"/>
                    <a:pt x="59329" y="52697"/>
                  </a:cubicBezTo>
                  <a:close/>
                  <a:moveTo>
                    <a:pt x="63056" y="52697"/>
                  </a:moveTo>
                  <a:cubicBezTo>
                    <a:pt x="63353" y="52697"/>
                    <a:pt x="63627" y="52959"/>
                    <a:pt x="63627" y="53269"/>
                  </a:cubicBezTo>
                  <a:cubicBezTo>
                    <a:pt x="63627" y="53566"/>
                    <a:pt x="63377" y="53828"/>
                    <a:pt x="63056" y="53828"/>
                  </a:cubicBezTo>
                  <a:cubicBezTo>
                    <a:pt x="62746" y="53828"/>
                    <a:pt x="62496" y="53578"/>
                    <a:pt x="62496" y="53269"/>
                  </a:cubicBezTo>
                  <a:cubicBezTo>
                    <a:pt x="62496" y="52959"/>
                    <a:pt x="62746" y="52697"/>
                    <a:pt x="63056" y="52697"/>
                  </a:cubicBezTo>
                  <a:close/>
                  <a:moveTo>
                    <a:pt x="66782" y="52697"/>
                  </a:moveTo>
                  <a:cubicBezTo>
                    <a:pt x="67080" y="52697"/>
                    <a:pt x="67342" y="52959"/>
                    <a:pt x="67342" y="53269"/>
                  </a:cubicBezTo>
                  <a:cubicBezTo>
                    <a:pt x="67342" y="53566"/>
                    <a:pt x="67092" y="53828"/>
                    <a:pt x="66782" y="53828"/>
                  </a:cubicBezTo>
                  <a:cubicBezTo>
                    <a:pt x="66473" y="53828"/>
                    <a:pt x="66211" y="53578"/>
                    <a:pt x="66211" y="53269"/>
                  </a:cubicBezTo>
                  <a:cubicBezTo>
                    <a:pt x="66211" y="52959"/>
                    <a:pt x="66473" y="52697"/>
                    <a:pt x="66782" y="52697"/>
                  </a:cubicBezTo>
                  <a:close/>
                  <a:moveTo>
                    <a:pt x="70509" y="52697"/>
                  </a:moveTo>
                  <a:cubicBezTo>
                    <a:pt x="70807" y="52697"/>
                    <a:pt x="71080" y="52959"/>
                    <a:pt x="71080" y="53269"/>
                  </a:cubicBezTo>
                  <a:cubicBezTo>
                    <a:pt x="71080" y="53566"/>
                    <a:pt x="70830" y="53828"/>
                    <a:pt x="70509" y="53828"/>
                  </a:cubicBezTo>
                  <a:cubicBezTo>
                    <a:pt x="70199" y="53828"/>
                    <a:pt x="69949" y="53578"/>
                    <a:pt x="69949" y="53269"/>
                  </a:cubicBezTo>
                  <a:cubicBezTo>
                    <a:pt x="69949" y="52971"/>
                    <a:pt x="70199" y="52697"/>
                    <a:pt x="70509" y="52697"/>
                  </a:cubicBezTo>
                  <a:close/>
                  <a:moveTo>
                    <a:pt x="74236" y="52697"/>
                  </a:moveTo>
                  <a:cubicBezTo>
                    <a:pt x="74533" y="52697"/>
                    <a:pt x="74795" y="52959"/>
                    <a:pt x="74795" y="53269"/>
                  </a:cubicBezTo>
                  <a:cubicBezTo>
                    <a:pt x="74795" y="53566"/>
                    <a:pt x="74545" y="53828"/>
                    <a:pt x="74236" y="53828"/>
                  </a:cubicBezTo>
                  <a:cubicBezTo>
                    <a:pt x="73938" y="53828"/>
                    <a:pt x="73676" y="53578"/>
                    <a:pt x="73676" y="53269"/>
                  </a:cubicBezTo>
                  <a:cubicBezTo>
                    <a:pt x="73676" y="52959"/>
                    <a:pt x="73926" y="52697"/>
                    <a:pt x="74236" y="52697"/>
                  </a:cubicBezTo>
                  <a:close/>
                  <a:moveTo>
                    <a:pt x="77855" y="52697"/>
                  </a:moveTo>
                  <a:cubicBezTo>
                    <a:pt x="78153" y="52697"/>
                    <a:pt x="78415" y="52959"/>
                    <a:pt x="78415" y="53269"/>
                  </a:cubicBezTo>
                  <a:cubicBezTo>
                    <a:pt x="78415" y="53566"/>
                    <a:pt x="78165" y="53828"/>
                    <a:pt x="77855" y="53828"/>
                  </a:cubicBezTo>
                  <a:cubicBezTo>
                    <a:pt x="77546" y="53828"/>
                    <a:pt x="77284" y="53578"/>
                    <a:pt x="77284" y="53269"/>
                  </a:cubicBezTo>
                  <a:cubicBezTo>
                    <a:pt x="77284" y="52959"/>
                    <a:pt x="77546" y="52697"/>
                    <a:pt x="77855" y="52697"/>
                  </a:cubicBezTo>
                  <a:close/>
                  <a:moveTo>
                    <a:pt x="81570" y="52697"/>
                  </a:moveTo>
                  <a:cubicBezTo>
                    <a:pt x="81868" y="52697"/>
                    <a:pt x="82141" y="52959"/>
                    <a:pt x="82141" y="53269"/>
                  </a:cubicBezTo>
                  <a:cubicBezTo>
                    <a:pt x="82141" y="53566"/>
                    <a:pt x="81879" y="53828"/>
                    <a:pt x="81570" y="53828"/>
                  </a:cubicBezTo>
                  <a:cubicBezTo>
                    <a:pt x="81260" y="53828"/>
                    <a:pt x="81010" y="53578"/>
                    <a:pt x="81010" y="53269"/>
                  </a:cubicBezTo>
                  <a:cubicBezTo>
                    <a:pt x="81010" y="52959"/>
                    <a:pt x="81260" y="52697"/>
                    <a:pt x="81570" y="52697"/>
                  </a:cubicBezTo>
                  <a:close/>
                  <a:moveTo>
                    <a:pt x="85308" y="52697"/>
                  </a:moveTo>
                  <a:cubicBezTo>
                    <a:pt x="85606" y="52697"/>
                    <a:pt x="85880" y="52959"/>
                    <a:pt x="85880" y="53269"/>
                  </a:cubicBezTo>
                  <a:cubicBezTo>
                    <a:pt x="85880" y="53566"/>
                    <a:pt x="85618" y="53828"/>
                    <a:pt x="85308" y="53828"/>
                  </a:cubicBezTo>
                  <a:cubicBezTo>
                    <a:pt x="84999" y="53828"/>
                    <a:pt x="84749" y="53578"/>
                    <a:pt x="84749" y="53269"/>
                  </a:cubicBezTo>
                  <a:cubicBezTo>
                    <a:pt x="84749" y="52959"/>
                    <a:pt x="84999" y="52697"/>
                    <a:pt x="85308" y="52697"/>
                  </a:cubicBezTo>
                  <a:close/>
                  <a:moveTo>
                    <a:pt x="89035" y="52697"/>
                  </a:moveTo>
                  <a:cubicBezTo>
                    <a:pt x="89333" y="52697"/>
                    <a:pt x="89595" y="52959"/>
                    <a:pt x="89595" y="53269"/>
                  </a:cubicBezTo>
                  <a:cubicBezTo>
                    <a:pt x="89595" y="53566"/>
                    <a:pt x="89345" y="53828"/>
                    <a:pt x="89035" y="53828"/>
                  </a:cubicBezTo>
                  <a:cubicBezTo>
                    <a:pt x="88714" y="53828"/>
                    <a:pt x="88464" y="53578"/>
                    <a:pt x="88464" y="53269"/>
                  </a:cubicBezTo>
                  <a:cubicBezTo>
                    <a:pt x="88464" y="52959"/>
                    <a:pt x="88714" y="52697"/>
                    <a:pt x="89035" y="52697"/>
                  </a:cubicBezTo>
                  <a:close/>
                  <a:moveTo>
                    <a:pt x="92762" y="52697"/>
                  </a:moveTo>
                  <a:cubicBezTo>
                    <a:pt x="93059" y="52697"/>
                    <a:pt x="93333" y="52959"/>
                    <a:pt x="93333" y="53269"/>
                  </a:cubicBezTo>
                  <a:cubicBezTo>
                    <a:pt x="93333" y="53566"/>
                    <a:pt x="93071" y="53828"/>
                    <a:pt x="92762" y="53828"/>
                  </a:cubicBezTo>
                  <a:cubicBezTo>
                    <a:pt x="92452" y="53828"/>
                    <a:pt x="92202" y="53578"/>
                    <a:pt x="92202" y="53269"/>
                  </a:cubicBezTo>
                  <a:cubicBezTo>
                    <a:pt x="92202" y="52971"/>
                    <a:pt x="92452" y="52697"/>
                    <a:pt x="92762" y="52697"/>
                  </a:cubicBezTo>
                  <a:close/>
                  <a:moveTo>
                    <a:pt x="96488" y="52697"/>
                  </a:moveTo>
                  <a:cubicBezTo>
                    <a:pt x="96786" y="52697"/>
                    <a:pt x="97048" y="52959"/>
                    <a:pt x="97048" y="53269"/>
                  </a:cubicBezTo>
                  <a:cubicBezTo>
                    <a:pt x="97048" y="53566"/>
                    <a:pt x="96798" y="53828"/>
                    <a:pt x="96488" y="53828"/>
                  </a:cubicBezTo>
                  <a:cubicBezTo>
                    <a:pt x="96191" y="53828"/>
                    <a:pt x="95917" y="53578"/>
                    <a:pt x="95917" y="53269"/>
                  </a:cubicBezTo>
                  <a:cubicBezTo>
                    <a:pt x="95917" y="52971"/>
                    <a:pt x="96179" y="52697"/>
                    <a:pt x="96488" y="52697"/>
                  </a:cubicBezTo>
                  <a:close/>
                  <a:moveTo>
                    <a:pt x="100203" y="52697"/>
                  </a:moveTo>
                  <a:cubicBezTo>
                    <a:pt x="100501" y="52697"/>
                    <a:pt x="100775" y="52959"/>
                    <a:pt x="100775" y="53269"/>
                  </a:cubicBezTo>
                  <a:cubicBezTo>
                    <a:pt x="100775" y="53566"/>
                    <a:pt x="100513" y="53828"/>
                    <a:pt x="100203" y="53828"/>
                  </a:cubicBezTo>
                  <a:cubicBezTo>
                    <a:pt x="99905" y="53828"/>
                    <a:pt x="99644" y="53578"/>
                    <a:pt x="99644" y="53269"/>
                  </a:cubicBezTo>
                  <a:cubicBezTo>
                    <a:pt x="99644" y="52959"/>
                    <a:pt x="99894" y="52697"/>
                    <a:pt x="100203" y="52697"/>
                  </a:cubicBezTo>
                  <a:close/>
                  <a:moveTo>
                    <a:pt x="103942" y="52697"/>
                  </a:moveTo>
                  <a:cubicBezTo>
                    <a:pt x="104239" y="52697"/>
                    <a:pt x="104513" y="52959"/>
                    <a:pt x="104513" y="53269"/>
                  </a:cubicBezTo>
                  <a:cubicBezTo>
                    <a:pt x="104513" y="53566"/>
                    <a:pt x="104251" y="53828"/>
                    <a:pt x="103942" y="53828"/>
                  </a:cubicBezTo>
                  <a:cubicBezTo>
                    <a:pt x="103644" y="53828"/>
                    <a:pt x="103382" y="53578"/>
                    <a:pt x="103382" y="53269"/>
                  </a:cubicBezTo>
                  <a:cubicBezTo>
                    <a:pt x="103382" y="52959"/>
                    <a:pt x="103632" y="52697"/>
                    <a:pt x="103942" y="52697"/>
                  </a:cubicBezTo>
                  <a:close/>
                  <a:moveTo>
                    <a:pt x="107668" y="52697"/>
                  </a:moveTo>
                  <a:cubicBezTo>
                    <a:pt x="107966" y="52697"/>
                    <a:pt x="108228" y="52959"/>
                    <a:pt x="108228" y="53269"/>
                  </a:cubicBezTo>
                  <a:cubicBezTo>
                    <a:pt x="108228" y="53566"/>
                    <a:pt x="107978" y="53828"/>
                    <a:pt x="107668" y="53828"/>
                  </a:cubicBezTo>
                  <a:cubicBezTo>
                    <a:pt x="107371" y="53828"/>
                    <a:pt x="107097" y="53578"/>
                    <a:pt x="107097" y="53269"/>
                  </a:cubicBezTo>
                  <a:cubicBezTo>
                    <a:pt x="107097" y="52959"/>
                    <a:pt x="107347" y="52697"/>
                    <a:pt x="107668" y="52697"/>
                  </a:cubicBezTo>
                  <a:close/>
                  <a:moveTo>
                    <a:pt x="111395" y="52697"/>
                  </a:moveTo>
                  <a:cubicBezTo>
                    <a:pt x="111693" y="52697"/>
                    <a:pt x="111967" y="52959"/>
                    <a:pt x="111967" y="53269"/>
                  </a:cubicBezTo>
                  <a:cubicBezTo>
                    <a:pt x="111967" y="53566"/>
                    <a:pt x="111705" y="53828"/>
                    <a:pt x="111395" y="53828"/>
                  </a:cubicBezTo>
                  <a:cubicBezTo>
                    <a:pt x="111085" y="53828"/>
                    <a:pt x="110835" y="53578"/>
                    <a:pt x="110835" y="53269"/>
                  </a:cubicBezTo>
                  <a:cubicBezTo>
                    <a:pt x="110835" y="52959"/>
                    <a:pt x="111085" y="52697"/>
                    <a:pt x="111395" y="52697"/>
                  </a:cubicBezTo>
                  <a:close/>
                  <a:moveTo>
                    <a:pt x="115122" y="52697"/>
                  </a:moveTo>
                  <a:cubicBezTo>
                    <a:pt x="115419" y="52697"/>
                    <a:pt x="115681" y="52959"/>
                    <a:pt x="115681" y="53269"/>
                  </a:cubicBezTo>
                  <a:cubicBezTo>
                    <a:pt x="115681" y="53566"/>
                    <a:pt x="115431" y="53828"/>
                    <a:pt x="115122" y="53828"/>
                  </a:cubicBezTo>
                  <a:cubicBezTo>
                    <a:pt x="114812" y="53828"/>
                    <a:pt x="114550" y="53578"/>
                    <a:pt x="114550" y="53269"/>
                  </a:cubicBezTo>
                  <a:cubicBezTo>
                    <a:pt x="114550" y="52959"/>
                    <a:pt x="114812" y="52697"/>
                    <a:pt x="115122" y="52697"/>
                  </a:cubicBezTo>
                  <a:close/>
                  <a:moveTo>
                    <a:pt x="118860" y="52697"/>
                  </a:moveTo>
                  <a:cubicBezTo>
                    <a:pt x="119158" y="52697"/>
                    <a:pt x="119420" y="52959"/>
                    <a:pt x="119420" y="53269"/>
                  </a:cubicBezTo>
                  <a:cubicBezTo>
                    <a:pt x="119420" y="53566"/>
                    <a:pt x="119170" y="53828"/>
                    <a:pt x="118860" y="53828"/>
                  </a:cubicBezTo>
                  <a:cubicBezTo>
                    <a:pt x="118539" y="53828"/>
                    <a:pt x="118289" y="53578"/>
                    <a:pt x="118289" y="53269"/>
                  </a:cubicBezTo>
                  <a:cubicBezTo>
                    <a:pt x="118289" y="52959"/>
                    <a:pt x="118539" y="52697"/>
                    <a:pt x="118860" y="52697"/>
                  </a:cubicBezTo>
                  <a:close/>
                  <a:moveTo>
                    <a:pt x="122575" y="52697"/>
                  </a:moveTo>
                  <a:cubicBezTo>
                    <a:pt x="122873" y="52697"/>
                    <a:pt x="123146" y="52959"/>
                    <a:pt x="123146" y="53269"/>
                  </a:cubicBezTo>
                  <a:cubicBezTo>
                    <a:pt x="123146" y="53566"/>
                    <a:pt x="122885" y="53828"/>
                    <a:pt x="122575" y="53828"/>
                  </a:cubicBezTo>
                  <a:cubicBezTo>
                    <a:pt x="122265" y="53828"/>
                    <a:pt x="122015" y="53578"/>
                    <a:pt x="122015" y="53269"/>
                  </a:cubicBezTo>
                  <a:cubicBezTo>
                    <a:pt x="122027" y="52971"/>
                    <a:pt x="122277" y="52697"/>
                    <a:pt x="122575" y="52697"/>
                  </a:cubicBezTo>
                  <a:close/>
                  <a:moveTo>
                    <a:pt x="126314" y="52697"/>
                  </a:moveTo>
                  <a:cubicBezTo>
                    <a:pt x="126611" y="52697"/>
                    <a:pt x="126873" y="52959"/>
                    <a:pt x="126873" y="53269"/>
                  </a:cubicBezTo>
                  <a:cubicBezTo>
                    <a:pt x="126873" y="53566"/>
                    <a:pt x="126623" y="53828"/>
                    <a:pt x="126314" y="53828"/>
                  </a:cubicBezTo>
                  <a:cubicBezTo>
                    <a:pt x="126004" y="53828"/>
                    <a:pt x="125742" y="53578"/>
                    <a:pt x="125742" y="53269"/>
                  </a:cubicBezTo>
                  <a:cubicBezTo>
                    <a:pt x="125742" y="52971"/>
                    <a:pt x="126004" y="52697"/>
                    <a:pt x="126314" y="52697"/>
                  </a:cubicBezTo>
                  <a:close/>
                  <a:moveTo>
                    <a:pt x="130028" y="52697"/>
                  </a:moveTo>
                  <a:cubicBezTo>
                    <a:pt x="130326" y="52697"/>
                    <a:pt x="130600" y="52959"/>
                    <a:pt x="130600" y="53269"/>
                  </a:cubicBezTo>
                  <a:cubicBezTo>
                    <a:pt x="130600" y="53566"/>
                    <a:pt x="130350" y="53828"/>
                    <a:pt x="130028" y="53828"/>
                  </a:cubicBezTo>
                  <a:cubicBezTo>
                    <a:pt x="129731" y="53828"/>
                    <a:pt x="129469" y="53578"/>
                    <a:pt x="129469" y="53269"/>
                  </a:cubicBezTo>
                  <a:cubicBezTo>
                    <a:pt x="129469" y="52959"/>
                    <a:pt x="129719" y="52697"/>
                    <a:pt x="130028" y="52697"/>
                  </a:cubicBezTo>
                  <a:close/>
                  <a:moveTo>
                    <a:pt x="133767" y="52697"/>
                  </a:moveTo>
                  <a:cubicBezTo>
                    <a:pt x="134065" y="52697"/>
                    <a:pt x="134326" y="52959"/>
                    <a:pt x="134326" y="53269"/>
                  </a:cubicBezTo>
                  <a:cubicBezTo>
                    <a:pt x="134326" y="53566"/>
                    <a:pt x="134076" y="53828"/>
                    <a:pt x="133767" y="53828"/>
                  </a:cubicBezTo>
                  <a:cubicBezTo>
                    <a:pt x="133469" y="53828"/>
                    <a:pt x="133207" y="53578"/>
                    <a:pt x="133207" y="53269"/>
                  </a:cubicBezTo>
                  <a:cubicBezTo>
                    <a:pt x="133207" y="52959"/>
                    <a:pt x="133457" y="52697"/>
                    <a:pt x="133767" y="52697"/>
                  </a:cubicBezTo>
                  <a:close/>
                  <a:moveTo>
                    <a:pt x="137494" y="52697"/>
                  </a:moveTo>
                  <a:cubicBezTo>
                    <a:pt x="137791" y="52697"/>
                    <a:pt x="138053" y="52959"/>
                    <a:pt x="138053" y="53269"/>
                  </a:cubicBezTo>
                  <a:cubicBezTo>
                    <a:pt x="138053" y="53566"/>
                    <a:pt x="137803" y="53828"/>
                    <a:pt x="137494" y="53828"/>
                  </a:cubicBezTo>
                  <a:cubicBezTo>
                    <a:pt x="137196" y="53828"/>
                    <a:pt x="136922" y="53578"/>
                    <a:pt x="136922" y="53269"/>
                  </a:cubicBezTo>
                  <a:cubicBezTo>
                    <a:pt x="136934" y="52971"/>
                    <a:pt x="137172" y="52697"/>
                    <a:pt x="137494" y="52697"/>
                  </a:cubicBezTo>
                  <a:close/>
                  <a:moveTo>
                    <a:pt x="141220" y="52697"/>
                  </a:moveTo>
                  <a:cubicBezTo>
                    <a:pt x="141518" y="52697"/>
                    <a:pt x="141792" y="52959"/>
                    <a:pt x="141792" y="53269"/>
                  </a:cubicBezTo>
                  <a:cubicBezTo>
                    <a:pt x="141792" y="53566"/>
                    <a:pt x="141530" y="53828"/>
                    <a:pt x="141220" y="53828"/>
                  </a:cubicBezTo>
                  <a:cubicBezTo>
                    <a:pt x="140911" y="53828"/>
                    <a:pt x="140661" y="53578"/>
                    <a:pt x="140661" y="53269"/>
                  </a:cubicBezTo>
                  <a:cubicBezTo>
                    <a:pt x="140661" y="52971"/>
                    <a:pt x="140911" y="52697"/>
                    <a:pt x="141220" y="52697"/>
                  </a:cubicBezTo>
                  <a:close/>
                  <a:moveTo>
                    <a:pt x="144947" y="52697"/>
                  </a:moveTo>
                  <a:cubicBezTo>
                    <a:pt x="145244" y="52697"/>
                    <a:pt x="145506" y="52959"/>
                    <a:pt x="145506" y="53269"/>
                  </a:cubicBezTo>
                  <a:cubicBezTo>
                    <a:pt x="145506" y="53566"/>
                    <a:pt x="145256" y="53828"/>
                    <a:pt x="144947" y="53828"/>
                  </a:cubicBezTo>
                  <a:cubicBezTo>
                    <a:pt x="144637" y="53828"/>
                    <a:pt x="144375" y="53578"/>
                    <a:pt x="144375" y="53269"/>
                  </a:cubicBezTo>
                  <a:cubicBezTo>
                    <a:pt x="144375" y="52959"/>
                    <a:pt x="144637" y="52697"/>
                    <a:pt x="144947" y="52697"/>
                  </a:cubicBezTo>
                  <a:close/>
                  <a:moveTo>
                    <a:pt x="148685" y="52697"/>
                  </a:moveTo>
                  <a:cubicBezTo>
                    <a:pt x="148983" y="52697"/>
                    <a:pt x="149245" y="52959"/>
                    <a:pt x="149245" y="53269"/>
                  </a:cubicBezTo>
                  <a:cubicBezTo>
                    <a:pt x="149245" y="53566"/>
                    <a:pt x="148995" y="53828"/>
                    <a:pt x="148685" y="53828"/>
                  </a:cubicBezTo>
                  <a:cubicBezTo>
                    <a:pt x="148364" y="53828"/>
                    <a:pt x="148114" y="53578"/>
                    <a:pt x="148114" y="53269"/>
                  </a:cubicBezTo>
                  <a:cubicBezTo>
                    <a:pt x="148114" y="52959"/>
                    <a:pt x="148364" y="52697"/>
                    <a:pt x="148685" y="52697"/>
                  </a:cubicBezTo>
                  <a:close/>
                  <a:moveTo>
                    <a:pt x="152400" y="52697"/>
                  </a:moveTo>
                  <a:cubicBezTo>
                    <a:pt x="152698" y="52697"/>
                    <a:pt x="152972" y="52959"/>
                    <a:pt x="152972" y="53269"/>
                  </a:cubicBezTo>
                  <a:cubicBezTo>
                    <a:pt x="152972" y="53566"/>
                    <a:pt x="152710" y="53828"/>
                    <a:pt x="152400" y="53828"/>
                  </a:cubicBezTo>
                  <a:cubicBezTo>
                    <a:pt x="152091" y="53828"/>
                    <a:pt x="151841" y="53578"/>
                    <a:pt x="151841" y="53269"/>
                  </a:cubicBezTo>
                  <a:cubicBezTo>
                    <a:pt x="151841" y="52959"/>
                    <a:pt x="152091" y="52697"/>
                    <a:pt x="152400" y="52697"/>
                  </a:cubicBezTo>
                  <a:close/>
                  <a:moveTo>
                    <a:pt x="154668" y="54755"/>
                  </a:moveTo>
                  <a:lnTo>
                    <a:pt x="154828" y="55103"/>
                  </a:lnTo>
                  <a:lnTo>
                    <a:pt x="154828" y="55103"/>
                  </a:lnTo>
                  <a:cubicBezTo>
                    <a:pt x="154819" y="54968"/>
                    <a:pt x="154758" y="54847"/>
                    <a:pt x="154668" y="54755"/>
                  </a:cubicBezTo>
                  <a:close/>
                  <a:moveTo>
                    <a:pt x="1548" y="54578"/>
                  </a:moveTo>
                  <a:cubicBezTo>
                    <a:pt x="1846" y="54578"/>
                    <a:pt x="2119" y="54828"/>
                    <a:pt x="2119" y="55138"/>
                  </a:cubicBezTo>
                  <a:cubicBezTo>
                    <a:pt x="2119" y="55435"/>
                    <a:pt x="1858" y="55709"/>
                    <a:pt x="1548" y="55709"/>
                  </a:cubicBezTo>
                  <a:cubicBezTo>
                    <a:pt x="1238" y="55709"/>
                    <a:pt x="988" y="55459"/>
                    <a:pt x="988" y="55138"/>
                  </a:cubicBezTo>
                  <a:cubicBezTo>
                    <a:pt x="988" y="54828"/>
                    <a:pt x="1238" y="54578"/>
                    <a:pt x="1548" y="54578"/>
                  </a:cubicBezTo>
                  <a:close/>
                  <a:moveTo>
                    <a:pt x="5287" y="54578"/>
                  </a:moveTo>
                  <a:cubicBezTo>
                    <a:pt x="5596" y="54578"/>
                    <a:pt x="5846" y="54828"/>
                    <a:pt x="5846" y="55138"/>
                  </a:cubicBezTo>
                  <a:cubicBezTo>
                    <a:pt x="5846" y="55459"/>
                    <a:pt x="5596" y="55709"/>
                    <a:pt x="5287" y="55709"/>
                  </a:cubicBezTo>
                  <a:cubicBezTo>
                    <a:pt x="4977" y="55709"/>
                    <a:pt x="4715" y="55459"/>
                    <a:pt x="4715" y="55138"/>
                  </a:cubicBezTo>
                  <a:cubicBezTo>
                    <a:pt x="4715" y="54828"/>
                    <a:pt x="4977" y="54578"/>
                    <a:pt x="5287" y="54578"/>
                  </a:cubicBezTo>
                  <a:close/>
                  <a:moveTo>
                    <a:pt x="9001" y="54578"/>
                  </a:moveTo>
                  <a:cubicBezTo>
                    <a:pt x="9299" y="54578"/>
                    <a:pt x="9573" y="54828"/>
                    <a:pt x="9573" y="55138"/>
                  </a:cubicBezTo>
                  <a:cubicBezTo>
                    <a:pt x="9573" y="55435"/>
                    <a:pt x="9323" y="55709"/>
                    <a:pt x="9001" y="55709"/>
                  </a:cubicBezTo>
                  <a:cubicBezTo>
                    <a:pt x="8704" y="55709"/>
                    <a:pt x="8442" y="55459"/>
                    <a:pt x="8442" y="55138"/>
                  </a:cubicBezTo>
                  <a:cubicBezTo>
                    <a:pt x="8442" y="54828"/>
                    <a:pt x="8692" y="54578"/>
                    <a:pt x="9001" y="54578"/>
                  </a:cubicBezTo>
                  <a:close/>
                  <a:moveTo>
                    <a:pt x="12728" y="54578"/>
                  </a:moveTo>
                  <a:cubicBezTo>
                    <a:pt x="13037" y="54578"/>
                    <a:pt x="13288" y="54828"/>
                    <a:pt x="13288" y="55138"/>
                  </a:cubicBezTo>
                  <a:cubicBezTo>
                    <a:pt x="13288" y="55459"/>
                    <a:pt x="13037" y="55709"/>
                    <a:pt x="12728" y="55709"/>
                  </a:cubicBezTo>
                  <a:cubicBezTo>
                    <a:pt x="12418" y="55709"/>
                    <a:pt x="12156" y="55459"/>
                    <a:pt x="12156" y="55138"/>
                  </a:cubicBezTo>
                  <a:cubicBezTo>
                    <a:pt x="12156" y="54828"/>
                    <a:pt x="12418" y="54578"/>
                    <a:pt x="12728" y="54578"/>
                  </a:cubicBezTo>
                  <a:close/>
                  <a:moveTo>
                    <a:pt x="16466" y="54578"/>
                  </a:moveTo>
                  <a:cubicBezTo>
                    <a:pt x="16764" y="54578"/>
                    <a:pt x="17026" y="54828"/>
                    <a:pt x="17026" y="55138"/>
                  </a:cubicBezTo>
                  <a:cubicBezTo>
                    <a:pt x="17026" y="55435"/>
                    <a:pt x="16776" y="55709"/>
                    <a:pt x="16466" y="55709"/>
                  </a:cubicBezTo>
                  <a:cubicBezTo>
                    <a:pt x="16169" y="55709"/>
                    <a:pt x="15895" y="55459"/>
                    <a:pt x="15895" y="55138"/>
                  </a:cubicBezTo>
                  <a:cubicBezTo>
                    <a:pt x="15895" y="54828"/>
                    <a:pt x="16145" y="54578"/>
                    <a:pt x="16466" y="54578"/>
                  </a:cubicBezTo>
                  <a:close/>
                  <a:moveTo>
                    <a:pt x="20181" y="54578"/>
                  </a:moveTo>
                  <a:cubicBezTo>
                    <a:pt x="20491" y="54578"/>
                    <a:pt x="20753" y="54828"/>
                    <a:pt x="20753" y="55138"/>
                  </a:cubicBezTo>
                  <a:cubicBezTo>
                    <a:pt x="20753" y="55459"/>
                    <a:pt x="20491" y="55709"/>
                    <a:pt x="20181" y="55709"/>
                  </a:cubicBezTo>
                  <a:cubicBezTo>
                    <a:pt x="19872" y="55709"/>
                    <a:pt x="19622" y="55459"/>
                    <a:pt x="19622" y="55138"/>
                  </a:cubicBezTo>
                  <a:cubicBezTo>
                    <a:pt x="19622" y="54828"/>
                    <a:pt x="19872" y="54578"/>
                    <a:pt x="20181" y="54578"/>
                  </a:cubicBezTo>
                  <a:close/>
                  <a:moveTo>
                    <a:pt x="23920" y="54578"/>
                  </a:moveTo>
                  <a:cubicBezTo>
                    <a:pt x="24217" y="54578"/>
                    <a:pt x="24479" y="54828"/>
                    <a:pt x="24479" y="55138"/>
                  </a:cubicBezTo>
                  <a:cubicBezTo>
                    <a:pt x="24479" y="55435"/>
                    <a:pt x="24229" y="55709"/>
                    <a:pt x="23920" y="55709"/>
                  </a:cubicBezTo>
                  <a:cubicBezTo>
                    <a:pt x="23610" y="55709"/>
                    <a:pt x="23348" y="55459"/>
                    <a:pt x="23348" y="55138"/>
                  </a:cubicBezTo>
                  <a:cubicBezTo>
                    <a:pt x="23348" y="54828"/>
                    <a:pt x="23610" y="54578"/>
                    <a:pt x="23920" y="54578"/>
                  </a:cubicBezTo>
                  <a:close/>
                  <a:moveTo>
                    <a:pt x="27635" y="54578"/>
                  </a:moveTo>
                  <a:cubicBezTo>
                    <a:pt x="27956" y="54578"/>
                    <a:pt x="28206" y="54828"/>
                    <a:pt x="28206" y="55138"/>
                  </a:cubicBezTo>
                  <a:cubicBezTo>
                    <a:pt x="28206" y="55459"/>
                    <a:pt x="27956" y="55709"/>
                    <a:pt x="27635" y="55709"/>
                  </a:cubicBezTo>
                  <a:cubicBezTo>
                    <a:pt x="27325" y="55709"/>
                    <a:pt x="27075" y="55459"/>
                    <a:pt x="27075" y="55138"/>
                  </a:cubicBezTo>
                  <a:cubicBezTo>
                    <a:pt x="27075" y="54828"/>
                    <a:pt x="27325" y="54578"/>
                    <a:pt x="27635" y="54578"/>
                  </a:cubicBezTo>
                  <a:close/>
                  <a:moveTo>
                    <a:pt x="31373" y="54578"/>
                  </a:moveTo>
                  <a:cubicBezTo>
                    <a:pt x="31671" y="54578"/>
                    <a:pt x="31945" y="54828"/>
                    <a:pt x="31945" y="55138"/>
                  </a:cubicBezTo>
                  <a:cubicBezTo>
                    <a:pt x="31945" y="55435"/>
                    <a:pt x="31683" y="55709"/>
                    <a:pt x="31373" y="55709"/>
                  </a:cubicBezTo>
                  <a:cubicBezTo>
                    <a:pt x="31064" y="55709"/>
                    <a:pt x="30814" y="55459"/>
                    <a:pt x="30814" y="55138"/>
                  </a:cubicBezTo>
                  <a:cubicBezTo>
                    <a:pt x="30814" y="54828"/>
                    <a:pt x="31064" y="54578"/>
                    <a:pt x="31373" y="54578"/>
                  </a:cubicBezTo>
                  <a:close/>
                  <a:moveTo>
                    <a:pt x="35100" y="54578"/>
                  </a:moveTo>
                  <a:cubicBezTo>
                    <a:pt x="35409" y="54578"/>
                    <a:pt x="35659" y="54828"/>
                    <a:pt x="35659" y="55138"/>
                  </a:cubicBezTo>
                  <a:cubicBezTo>
                    <a:pt x="35659" y="55459"/>
                    <a:pt x="35409" y="55709"/>
                    <a:pt x="35100" y="55709"/>
                  </a:cubicBezTo>
                  <a:cubicBezTo>
                    <a:pt x="34778" y="55709"/>
                    <a:pt x="34528" y="55459"/>
                    <a:pt x="34528" y="55138"/>
                  </a:cubicBezTo>
                  <a:cubicBezTo>
                    <a:pt x="34528" y="54828"/>
                    <a:pt x="34778" y="54578"/>
                    <a:pt x="35100" y="54578"/>
                  </a:cubicBezTo>
                  <a:close/>
                  <a:moveTo>
                    <a:pt x="38815" y="54578"/>
                  </a:moveTo>
                  <a:cubicBezTo>
                    <a:pt x="39112" y="54578"/>
                    <a:pt x="39386" y="54828"/>
                    <a:pt x="39386" y="55138"/>
                  </a:cubicBezTo>
                  <a:cubicBezTo>
                    <a:pt x="39386" y="55435"/>
                    <a:pt x="39124" y="55709"/>
                    <a:pt x="38815" y="55709"/>
                  </a:cubicBezTo>
                  <a:cubicBezTo>
                    <a:pt x="38517" y="55709"/>
                    <a:pt x="38255" y="55459"/>
                    <a:pt x="38255" y="55138"/>
                  </a:cubicBezTo>
                  <a:cubicBezTo>
                    <a:pt x="38255" y="54828"/>
                    <a:pt x="38505" y="54578"/>
                    <a:pt x="38815" y="54578"/>
                  </a:cubicBezTo>
                  <a:close/>
                  <a:moveTo>
                    <a:pt x="42553" y="54578"/>
                  </a:moveTo>
                  <a:cubicBezTo>
                    <a:pt x="42863" y="54578"/>
                    <a:pt x="43113" y="54828"/>
                    <a:pt x="43113" y="55138"/>
                  </a:cubicBezTo>
                  <a:cubicBezTo>
                    <a:pt x="43113" y="55459"/>
                    <a:pt x="42863" y="55709"/>
                    <a:pt x="42553" y="55709"/>
                  </a:cubicBezTo>
                  <a:cubicBezTo>
                    <a:pt x="42232" y="55709"/>
                    <a:pt x="41982" y="55459"/>
                    <a:pt x="41982" y="55138"/>
                  </a:cubicBezTo>
                  <a:cubicBezTo>
                    <a:pt x="41982" y="54828"/>
                    <a:pt x="42244" y="54578"/>
                    <a:pt x="42553" y="54578"/>
                  </a:cubicBezTo>
                  <a:close/>
                  <a:moveTo>
                    <a:pt x="46268" y="54578"/>
                  </a:moveTo>
                  <a:cubicBezTo>
                    <a:pt x="46565" y="54578"/>
                    <a:pt x="46839" y="54828"/>
                    <a:pt x="46839" y="55138"/>
                  </a:cubicBezTo>
                  <a:cubicBezTo>
                    <a:pt x="46839" y="55435"/>
                    <a:pt x="46589" y="55709"/>
                    <a:pt x="46268" y="55709"/>
                  </a:cubicBezTo>
                  <a:cubicBezTo>
                    <a:pt x="45970" y="55709"/>
                    <a:pt x="45708" y="55459"/>
                    <a:pt x="45708" y="55138"/>
                  </a:cubicBezTo>
                  <a:cubicBezTo>
                    <a:pt x="45708" y="54828"/>
                    <a:pt x="45958" y="54578"/>
                    <a:pt x="46268" y="54578"/>
                  </a:cubicBezTo>
                  <a:close/>
                  <a:moveTo>
                    <a:pt x="50006" y="54578"/>
                  </a:moveTo>
                  <a:cubicBezTo>
                    <a:pt x="50316" y="54578"/>
                    <a:pt x="50578" y="54828"/>
                    <a:pt x="50578" y="55138"/>
                  </a:cubicBezTo>
                  <a:cubicBezTo>
                    <a:pt x="50578" y="55459"/>
                    <a:pt x="50316" y="55709"/>
                    <a:pt x="50006" y="55709"/>
                  </a:cubicBezTo>
                  <a:cubicBezTo>
                    <a:pt x="49697" y="55709"/>
                    <a:pt x="49447" y="55459"/>
                    <a:pt x="49447" y="55138"/>
                  </a:cubicBezTo>
                  <a:cubicBezTo>
                    <a:pt x="49447" y="54828"/>
                    <a:pt x="49697" y="54578"/>
                    <a:pt x="50006" y="54578"/>
                  </a:cubicBezTo>
                  <a:close/>
                  <a:moveTo>
                    <a:pt x="53733" y="54578"/>
                  </a:moveTo>
                  <a:cubicBezTo>
                    <a:pt x="54031" y="54578"/>
                    <a:pt x="54293" y="54828"/>
                    <a:pt x="54293" y="55138"/>
                  </a:cubicBezTo>
                  <a:cubicBezTo>
                    <a:pt x="54293" y="55435"/>
                    <a:pt x="54043" y="55709"/>
                    <a:pt x="53733" y="55709"/>
                  </a:cubicBezTo>
                  <a:cubicBezTo>
                    <a:pt x="53412" y="55709"/>
                    <a:pt x="53162" y="55459"/>
                    <a:pt x="53162" y="55138"/>
                  </a:cubicBezTo>
                  <a:cubicBezTo>
                    <a:pt x="53162" y="54828"/>
                    <a:pt x="53412" y="54578"/>
                    <a:pt x="53733" y="54578"/>
                  </a:cubicBezTo>
                  <a:close/>
                  <a:moveTo>
                    <a:pt x="57460" y="54578"/>
                  </a:moveTo>
                  <a:cubicBezTo>
                    <a:pt x="57781" y="54578"/>
                    <a:pt x="58031" y="54828"/>
                    <a:pt x="58031" y="55138"/>
                  </a:cubicBezTo>
                  <a:cubicBezTo>
                    <a:pt x="58031" y="55459"/>
                    <a:pt x="57781" y="55709"/>
                    <a:pt x="57460" y="55709"/>
                  </a:cubicBezTo>
                  <a:cubicBezTo>
                    <a:pt x="57150" y="55709"/>
                    <a:pt x="56900" y="55459"/>
                    <a:pt x="56900" y="55138"/>
                  </a:cubicBezTo>
                  <a:cubicBezTo>
                    <a:pt x="56900" y="54828"/>
                    <a:pt x="57150" y="54578"/>
                    <a:pt x="57460" y="54578"/>
                  </a:cubicBezTo>
                  <a:close/>
                  <a:moveTo>
                    <a:pt x="61186" y="54578"/>
                  </a:moveTo>
                  <a:cubicBezTo>
                    <a:pt x="61484" y="54578"/>
                    <a:pt x="61746" y="54828"/>
                    <a:pt x="61746" y="55138"/>
                  </a:cubicBezTo>
                  <a:cubicBezTo>
                    <a:pt x="61746" y="55435"/>
                    <a:pt x="61496" y="55709"/>
                    <a:pt x="61186" y="55709"/>
                  </a:cubicBezTo>
                  <a:cubicBezTo>
                    <a:pt x="60877" y="55709"/>
                    <a:pt x="60615" y="55459"/>
                    <a:pt x="60615" y="55138"/>
                  </a:cubicBezTo>
                  <a:cubicBezTo>
                    <a:pt x="60615" y="54828"/>
                    <a:pt x="60877" y="54578"/>
                    <a:pt x="61186" y="54578"/>
                  </a:cubicBezTo>
                  <a:close/>
                  <a:moveTo>
                    <a:pt x="64925" y="54578"/>
                  </a:moveTo>
                  <a:cubicBezTo>
                    <a:pt x="65234" y="54578"/>
                    <a:pt x="65485" y="54828"/>
                    <a:pt x="65485" y="55138"/>
                  </a:cubicBezTo>
                  <a:cubicBezTo>
                    <a:pt x="65485" y="55459"/>
                    <a:pt x="65234" y="55709"/>
                    <a:pt x="64925" y="55709"/>
                  </a:cubicBezTo>
                  <a:cubicBezTo>
                    <a:pt x="64603" y="55709"/>
                    <a:pt x="64353" y="55459"/>
                    <a:pt x="64353" y="55138"/>
                  </a:cubicBezTo>
                  <a:cubicBezTo>
                    <a:pt x="64353" y="54828"/>
                    <a:pt x="64603" y="54578"/>
                    <a:pt x="64925" y="54578"/>
                  </a:cubicBezTo>
                  <a:close/>
                  <a:moveTo>
                    <a:pt x="68640" y="54578"/>
                  </a:moveTo>
                  <a:cubicBezTo>
                    <a:pt x="68937" y="54578"/>
                    <a:pt x="69211" y="54828"/>
                    <a:pt x="69211" y="55138"/>
                  </a:cubicBezTo>
                  <a:cubicBezTo>
                    <a:pt x="69211" y="55435"/>
                    <a:pt x="68949" y="55709"/>
                    <a:pt x="68640" y="55709"/>
                  </a:cubicBezTo>
                  <a:cubicBezTo>
                    <a:pt x="68330" y="55709"/>
                    <a:pt x="68080" y="55459"/>
                    <a:pt x="68080" y="55138"/>
                  </a:cubicBezTo>
                  <a:cubicBezTo>
                    <a:pt x="68092" y="54828"/>
                    <a:pt x="68330" y="54578"/>
                    <a:pt x="68640" y="54578"/>
                  </a:cubicBezTo>
                  <a:close/>
                  <a:moveTo>
                    <a:pt x="72366" y="54578"/>
                  </a:moveTo>
                  <a:cubicBezTo>
                    <a:pt x="72676" y="54578"/>
                    <a:pt x="72926" y="54828"/>
                    <a:pt x="72926" y="55138"/>
                  </a:cubicBezTo>
                  <a:cubicBezTo>
                    <a:pt x="72926" y="55459"/>
                    <a:pt x="72676" y="55709"/>
                    <a:pt x="72366" y="55709"/>
                  </a:cubicBezTo>
                  <a:cubicBezTo>
                    <a:pt x="72045" y="55709"/>
                    <a:pt x="71795" y="55459"/>
                    <a:pt x="71795" y="55138"/>
                  </a:cubicBezTo>
                  <a:cubicBezTo>
                    <a:pt x="71795" y="54828"/>
                    <a:pt x="72069" y="54578"/>
                    <a:pt x="72366" y="54578"/>
                  </a:cubicBezTo>
                  <a:close/>
                  <a:moveTo>
                    <a:pt x="76093" y="54578"/>
                  </a:moveTo>
                  <a:cubicBezTo>
                    <a:pt x="76391" y="54578"/>
                    <a:pt x="76664" y="54828"/>
                    <a:pt x="76664" y="55138"/>
                  </a:cubicBezTo>
                  <a:cubicBezTo>
                    <a:pt x="76664" y="55435"/>
                    <a:pt x="76403" y="55709"/>
                    <a:pt x="76093" y="55709"/>
                  </a:cubicBezTo>
                  <a:cubicBezTo>
                    <a:pt x="75795" y="55709"/>
                    <a:pt x="75533" y="55459"/>
                    <a:pt x="75533" y="55138"/>
                  </a:cubicBezTo>
                  <a:cubicBezTo>
                    <a:pt x="75533" y="54828"/>
                    <a:pt x="75783" y="54578"/>
                    <a:pt x="76093" y="54578"/>
                  </a:cubicBezTo>
                  <a:close/>
                  <a:moveTo>
                    <a:pt x="79712" y="54578"/>
                  </a:moveTo>
                  <a:cubicBezTo>
                    <a:pt x="80010" y="54578"/>
                    <a:pt x="80284" y="54828"/>
                    <a:pt x="80284" y="55138"/>
                  </a:cubicBezTo>
                  <a:cubicBezTo>
                    <a:pt x="80284" y="55435"/>
                    <a:pt x="80022" y="55709"/>
                    <a:pt x="79712" y="55709"/>
                  </a:cubicBezTo>
                  <a:cubicBezTo>
                    <a:pt x="79403" y="55709"/>
                    <a:pt x="79153" y="55459"/>
                    <a:pt x="79153" y="55138"/>
                  </a:cubicBezTo>
                  <a:cubicBezTo>
                    <a:pt x="79153" y="54828"/>
                    <a:pt x="79403" y="54578"/>
                    <a:pt x="79712" y="54578"/>
                  </a:cubicBezTo>
                  <a:close/>
                  <a:moveTo>
                    <a:pt x="83451" y="54578"/>
                  </a:moveTo>
                  <a:cubicBezTo>
                    <a:pt x="83761" y="54578"/>
                    <a:pt x="84011" y="54828"/>
                    <a:pt x="84011" y="55138"/>
                  </a:cubicBezTo>
                  <a:cubicBezTo>
                    <a:pt x="84011" y="55459"/>
                    <a:pt x="83761" y="55709"/>
                    <a:pt x="83451" y="55709"/>
                  </a:cubicBezTo>
                  <a:cubicBezTo>
                    <a:pt x="83141" y="55709"/>
                    <a:pt x="82880" y="55459"/>
                    <a:pt x="82880" y="55138"/>
                  </a:cubicBezTo>
                  <a:cubicBezTo>
                    <a:pt x="82880" y="54828"/>
                    <a:pt x="83141" y="54578"/>
                    <a:pt x="83451" y="54578"/>
                  </a:cubicBezTo>
                  <a:close/>
                  <a:moveTo>
                    <a:pt x="87166" y="54578"/>
                  </a:moveTo>
                  <a:cubicBezTo>
                    <a:pt x="87463" y="54578"/>
                    <a:pt x="87737" y="54828"/>
                    <a:pt x="87737" y="55138"/>
                  </a:cubicBezTo>
                  <a:cubicBezTo>
                    <a:pt x="87737" y="55435"/>
                    <a:pt x="87475" y="55709"/>
                    <a:pt x="87166" y="55709"/>
                  </a:cubicBezTo>
                  <a:cubicBezTo>
                    <a:pt x="86856" y="55709"/>
                    <a:pt x="86606" y="55459"/>
                    <a:pt x="86606" y="55138"/>
                  </a:cubicBezTo>
                  <a:cubicBezTo>
                    <a:pt x="86606" y="54828"/>
                    <a:pt x="86856" y="54578"/>
                    <a:pt x="87166" y="54578"/>
                  </a:cubicBezTo>
                  <a:close/>
                  <a:moveTo>
                    <a:pt x="90904" y="54578"/>
                  </a:moveTo>
                  <a:cubicBezTo>
                    <a:pt x="91214" y="54578"/>
                    <a:pt x="91464" y="54828"/>
                    <a:pt x="91464" y="55138"/>
                  </a:cubicBezTo>
                  <a:cubicBezTo>
                    <a:pt x="91464" y="55459"/>
                    <a:pt x="91214" y="55709"/>
                    <a:pt x="90904" y="55709"/>
                  </a:cubicBezTo>
                  <a:cubicBezTo>
                    <a:pt x="90595" y="55709"/>
                    <a:pt x="90345" y="55459"/>
                    <a:pt x="90345" y="55138"/>
                  </a:cubicBezTo>
                  <a:cubicBezTo>
                    <a:pt x="90345" y="54828"/>
                    <a:pt x="90595" y="54578"/>
                    <a:pt x="90904" y="54578"/>
                  </a:cubicBezTo>
                  <a:close/>
                  <a:moveTo>
                    <a:pt x="94631" y="54578"/>
                  </a:moveTo>
                  <a:cubicBezTo>
                    <a:pt x="94929" y="54578"/>
                    <a:pt x="95191" y="54828"/>
                    <a:pt x="95191" y="55138"/>
                  </a:cubicBezTo>
                  <a:cubicBezTo>
                    <a:pt x="95191" y="55435"/>
                    <a:pt x="94941" y="55709"/>
                    <a:pt x="94631" y="55709"/>
                  </a:cubicBezTo>
                  <a:cubicBezTo>
                    <a:pt x="94310" y="55709"/>
                    <a:pt x="94060" y="55459"/>
                    <a:pt x="94060" y="55138"/>
                  </a:cubicBezTo>
                  <a:cubicBezTo>
                    <a:pt x="94071" y="54828"/>
                    <a:pt x="94310" y="54578"/>
                    <a:pt x="94631" y="54578"/>
                  </a:cubicBezTo>
                  <a:close/>
                  <a:moveTo>
                    <a:pt x="98346" y="54578"/>
                  </a:moveTo>
                  <a:cubicBezTo>
                    <a:pt x="98655" y="54578"/>
                    <a:pt x="98905" y="54828"/>
                    <a:pt x="98905" y="55138"/>
                  </a:cubicBezTo>
                  <a:cubicBezTo>
                    <a:pt x="98905" y="55459"/>
                    <a:pt x="98655" y="55709"/>
                    <a:pt x="98346" y="55709"/>
                  </a:cubicBezTo>
                  <a:cubicBezTo>
                    <a:pt x="98036" y="55709"/>
                    <a:pt x="97786" y="55459"/>
                    <a:pt x="97786" y="55138"/>
                  </a:cubicBezTo>
                  <a:cubicBezTo>
                    <a:pt x="97786" y="54828"/>
                    <a:pt x="98036" y="54578"/>
                    <a:pt x="98346" y="54578"/>
                  </a:cubicBezTo>
                  <a:close/>
                  <a:moveTo>
                    <a:pt x="102084" y="54578"/>
                  </a:moveTo>
                  <a:cubicBezTo>
                    <a:pt x="102382" y="54578"/>
                    <a:pt x="102644" y="54828"/>
                    <a:pt x="102644" y="55138"/>
                  </a:cubicBezTo>
                  <a:cubicBezTo>
                    <a:pt x="102644" y="55435"/>
                    <a:pt x="102394" y="55709"/>
                    <a:pt x="102084" y="55709"/>
                  </a:cubicBezTo>
                  <a:cubicBezTo>
                    <a:pt x="101787" y="55709"/>
                    <a:pt x="101513" y="55459"/>
                    <a:pt x="101513" y="55138"/>
                  </a:cubicBezTo>
                  <a:cubicBezTo>
                    <a:pt x="101513" y="54828"/>
                    <a:pt x="101775" y="54578"/>
                    <a:pt x="102084" y="54578"/>
                  </a:cubicBezTo>
                  <a:close/>
                  <a:moveTo>
                    <a:pt x="105799" y="54578"/>
                  </a:moveTo>
                  <a:cubicBezTo>
                    <a:pt x="106121" y="54578"/>
                    <a:pt x="106371" y="54828"/>
                    <a:pt x="106371" y="55138"/>
                  </a:cubicBezTo>
                  <a:cubicBezTo>
                    <a:pt x="106371" y="55459"/>
                    <a:pt x="106109" y="55709"/>
                    <a:pt x="105799" y="55709"/>
                  </a:cubicBezTo>
                  <a:cubicBezTo>
                    <a:pt x="105490" y="55709"/>
                    <a:pt x="105239" y="55459"/>
                    <a:pt x="105239" y="55138"/>
                  </a:cubicBezTo>
                  <a:cubicBezTo>
                    <a:pt x="105239" y="54828"/>
                    <a:pt x="105490" y="54578"/>
                    <a:pt x="105799" y="54578"/>
                  </a:cubicBezTo>
                  <a:close/>
                  <a:moveTo>
                    <a:pt x="109538" y="54578"/>
                  </a:moveTo>
                  <a:cubicBezTo>
                    <a:pt x="109835" y="54578"/>
                    <a:pt x="110109" y="54828"/>
                    <a:pt x="110109" y="55138"/>
                  </a:cubicBezTo>
                  <a:cubicBezTo>
                    <a:pt x="110109" y="55435"/>
                    <a:pt x="109847" y="55709"/>
                    <a:pt x="109538" y="55709"/>
                  </a:cubicBezTo>
                  <a:cubicBezTo>
                    <a:pt x="109228" y="55709"/>
                    <a:pt x="108978" y="55459"/>
                    <a:pt x="108978" y="55138"/>
                  </a:cubicBezTo>
                  <a:cubicBezTo>
                    <a:pt x="108978" y="54828"/>
                    <a:pt x="109228" y="54578"/>
                    <a:pt x="109538" y="54578"/>
                  </a:cubicBezTo>
                  <a:close/>
                  <a:moveTo>
                    <a:pt x="113264" y="54578"/>
                  </a:moveTo>
                  <a:cubicBezTo>
                    <a:pt x="113574" y="54578"/>
                    <a:pt x="113824" y="54828"/>
                    <a:pt x="113824" y="55138"/>
                  </a:cubicBezTo>
                  <a:cubicBezTo>
                    <a:pt x="113824" y="55459"/>
                    <a:pt x="113574" y="55709"/>
                    <a:pt x="113264" y="55709"/>
                  </a:cubicBezTo>
                  <a:cubicBezTo>
                    <a:pt x="112943" y="55709"/>
                    <a:pt x="112693" y="55459"/>
                    <a:pt x="112693" y="55138"/>
                  </a:cubicBezTo>
                  <a:cubicBezTo>
                    <a:pt x="112693" y="54828"/>
                    <a:pt x="112943" y="54578"/>
                    <a:pt x="113264" y="54578"/>
                  </a:cubicBezTo>
                  <a:close/>
                  <a:moveTo>
                    <a:pt x="116991" y="54578"/>
                  </a:moveTo>
                  <a:cubicBezTo>
                    <a:pt x="117289" y="54578"/>
                    <a:pt x="117562" y="54828"/>
                    <a:pt x="117562" y="55138"/>
                  </a:cubicBezTo>
                  <a:cubicBezTo>
                    <a:pt x="117562" y="55435"/>
                    <a:pt x="117312" y="55709"/>
                    <a:pt x="116991" y="55709"/>
                  </a:cubicBezTo>
                  <a:cubicBezTo>
                    <a:pt x="116681" y="55709"/>
                    <a:pt x="116431" y="55459"/>
                    <a:pt x="116431" y="55138"/>
                  </a:cubicBezTo>
                  <a:cubicBezTo>
                    <a:pt x="116431" y="54828"/>
                    <a:pt x="116681" y="54578"/>
                    <a:pt x="116991" y="54578"/>
                  </a:cubicBezTo>
                  <a:close/>
                  <a:moveTo>
                    <a:pt x="120718" y="54578"/>
                  </a:moveTo>
                  <a:cubicBezTo>
                    <a:pt x="121027" y="54578"/>
                    <a:pt x="121277" y="54828"/>
                    <a:pt x="121277" y="55138"/>
                  </a:cubicBezTo>
                  <a:cubicBezTo>
                    <a:pt x="121277" y="55459"/>
                    <a:pt x="121027" y="55709"/>
                    <a:pt x="120718" y="55709"/>
                  </a:cubicBezTo>
                  <a:cubicBezTo>
                    <a:pt x="120408" y="55709"/>
                    <a:pt x="120146" y="55459"/>
                    <a:pt x="120146" y="55138"/>
                  </a:cubicBezTo>
                  <a:cubicBezTo>
                    <a:pt x="120146" y="54828"/>
                    <a:pt x="120420" y="54578"/>
                    <a:pt x="120718" y="54578"/>
                  </a:cubicBezTo>
                  <a:close/>
                  <a:moveTo>
                    <a:pt x="124456" y="54578"/>
                  </a:moveTo>
                  <a:cubicBezTo>
                    <a:pt x="124754" y="54578"/>
                    <a:pt x="125016" y="54828"/>
                    <a:pt x="125016" y="55138"/>
                  </a:cubicBezTo>
                  <a:cubicBezTo>
                    <a:pt x="125016" y="55435"/>
                    <a:pt x="124766" y="55709"/>
                    <a:pt x="124456" y="55709"/>
                  </a:cubicBezTo>
                  <a:cubicBezTo>
                    <a:pt x="124135" y="55709"/>
                    <a:pt x="123885" y="55459"/>
                    <a:pt x="123885" y="55138"/>
                  </a:cubicBezTo>
                  <a:cubicBezTo>
                    <a:pt x="123885" y="54828"/>
                    <a:pt x="124135" y="54578"/>
                    <a:pt x="124456" y="54578"/>
                  </a:cubicBezTo>
                  <a:close/>
                  <a:moveTo>
                    <a:pt x="128171" y="54578"/>
                  </a:moveTo>
                  <a:cubicBezTo>
                    <a:pt x="128480" y="54578"/>
                    <a:pt x="128742" y="54828"/>
                    <a:pt x="128742" y="55138"/>
                  </a:cubicBezTo>
                  <a:cubicBezTo>
                    <a:pt x="128742" y="55459"/>
                    <a:pt x="128480" y="55709"/>
                    <a:pt x="128171" y="55709"/>
                  </a:cubicBezTo>
                  <a:cubicBezTo>
                    <a:pt x="127861" y="55709"/>
                    <a:pt x="127611" y="55459"/>
                    <a:pt x="127611" y="55138"/>
                  </a:cubicBezTo>
                  <a:cubicBezTo>
                    <a:pt x="127611" y="54828"/>
                    <a:pt x="127861" y="54578"/>
                    <a:pt x="128171" y="54578"/>
                  </a:cubicBezTo>
                  <a:close/>
                  <a:moveTo>
                    <a:pt x="131898" y="54578"/>
                  </a:moveTo>
                  <a:cubicBezTo>
                    <a:pt x="132195" y="54578"/>
                    <a:pt x="132457" y="54828"/>
                    <a:pt x="132457" y="55138"/>
                  </a:cubicBezTo>
                  <a:cubicBezTo>
                    <a:pt x="132457" y="55435"/>
                    <a:pt x="132207" y="55709"/>
                    <a:pt x="131898" y="55709"/>
                  </a:cubicBezTo>
                  <a:cubicBezTo>
                    <a:pt x="131600" y="55709"/>
                    <a:pt x="131326" y="55459"/>
                    <a:pt x="131326" y="55138"/>
                  </a:cubicBezTo>
                  <a:cubicBezTo>
                    <a:pt x="131338" y="54828"/>
                    <a:pt x="131576" y="54578"/>
                    <a:pt x="131898" y="54578"/>
                  </a:cubicBezTo>
                  <a:close/>
                  <a:moveTo>
                    <a:pt x="135624" y="54578"/>
                  </a:moveTo>
                  <a:cubicBezTo>
                    <a:pt x="135946" y="54578"/>
                    <a:pt x="136196" y="54828"/>
                    <a:pt x="136196" y="55138"/>
                  </a:cubicBezTo>
                  <a:cubicBezTo>
                    <a:pt x="136196" y="55459"/>
                    <a:pt x="135934" y="55709"/>
                    <a:pt x="135624" y="55709"/>
                  </a:cubicBezTo>
                  <a:cubicBezTo>
                    <a:pt x="135315" y="55709"/>
                    <a:pt x="135065" y="55459"/>
                    <a:pt x="135065" y="55138"/>
                  </a:cubicBezTo>
                  <a:cubicBezTo>
                    <a:pt x="135065" y="54828"/>
                    <a:pt x="135315" y="54578"/>
                    <a:pt x="135624" y="54578"/>
                  </a:cubicBezTo>
                  <a:close/>
                  <a:moveTo>
                    <a:pt x="139351" y="54578"/>
                  </a:moveTo>
                  <a:cubicBezTo>
                    <a:pt x="139649" y="54578"/>
                    <a:pt x="139910" y="54828"/>
                    <a:pt x="139910" y="55138"/>
                  </a:cubicBezTo>
                  <a:cubicBezTo>
                    <a:pt x="139910" y="55435"/>
                    <a:pt x="139660" y="55709"/>
                    <a:pt x="139351" y="55709"/>
                  </a:cubicBezTo>
                  <a:cubicBezTo>
                    <a:pt x="139053" y="55709"/>
                    <a:pt x="138779" y="55459"/>
                    <a:pt x="138779" y="55138"/>
                  </a:cubicBezTo>
                  <a:cubicBezTo>
                    <a:pt x="138779" y="54828"/>
                    <a:pt x="139041" y="54578"/>
                    <a:pt x="139351" y="54578"/>
                  </a:cubicBezTo>
                  <a:close/>
                  <a:moveTo>
                    <a:pt x="143089" y="54578"/>
                  </a:moveTo>
                  <a:cubicBezTo>
                    <a:pt x="143399" y="54578"/>
                    <a:pt x="143649" y="54828"/>
                    <a:pt x="143649" y="55138"/>
                  </a:cubicBezTo>
                  <a:cubicBezTo>
                    <a:pt x="143649" y="55459"/>
                    <a:pt x="143399" y="55709"/>
                    <a:pt x="143089" y="55709"/>
                  </a:cubicBezTo>
                  <a:cubicBezTo>
                    <a:pt x="142768" y="55709"/>
                    <a:pt x="142518" y="55459"/>
                    <a:pt x="142518" y="55138"/>
                  </a:cubicBezTo>
                  <a:cubicBezTo>
                    <a:pt x="142518" y="54828"/>
                    <a:pt x="142768" y="54578"/>
                    <a:pt x="143089" y="54578"/>
                  </a:cubicBezTo>
                  <a:close/>
                  <a:moveTo>
                    <a:pt x="146804" y="54578"/>
                  </a:moveTo>
                  <a:cubicBezTo>
                    <a:pt x="147102" y="54578"/>
                    <a:pt x="147376" y="54828"/>
                    <a:pt x="147376" y="55138"/>
                  </a:cubicBezTo>
                  <a:cubicBezTo>
                    <a:pt x="147376" y="55435"/>
                    <a:pt x="147114" y="55709"/>
                    <a:pt x="146804" y="55709"/>
                  </a:cubicBezTo>
                  <a:cubicBezTo>
                    <a:pt x="146495" y="55709"/>
                    <a:pt x="146245" y="55459"/>
                    <a:pt x="146245" y="55138"/>
                  </a:cubicBezTo>
                  <a:cubicBezTo>
                    <a:pt x="146257" y="54828"/>
                    <a:pt x="146495" y="54578"/>
                    <a:pt x="146804" y="54578"/>
                  </a:cubicBezTo>
                  <a:close/>
                  <a:moveTo>
                    <a:pt x="150543" y="54578"/>
                  </a:moveTo>
                  <a:cubicBezTo>
                    <a:pt x="150852" y="54578"/>
                    <a:pt x="151102" y="54828"/>
                    <a:pt x="151102" y="55138"/>
                  </a:cubicBezTo>
                  <a:cubicBezTo>
                    <a:pt x="151102" y="55459"/>
                    <a:pt x="150852" y="55709"/>
                    <a:pt x="150543" y="55709"/>
                  </a:cubicBezTo>
                  <a:cubicBezTo>
                    <a:pt x="150233" y="55709"/>
                    <a:pt x="149971" y="55459"/>
                    <a:pt x="149971" y="55138"/>
                  </a:cubicBezTo>
                  <a:cubicBezTo>
                    <a:pt x="149971" y="54828"/>
                    <a:pt x="150233" y="54578"/>
                    <a:pt x="150543" y="54578"/>
                  </a:cubicBezTo>
                  <a:close/>
                  <a:moveTo>
                    <a:pt x="3405" y="56436"/>
                  </a:moveTo>
                  <a:cubicBezTo>
                    <a:pt x="3703" y="56436"/>
                    <a:pt x="3977" y="56686"/>
                    <a:pt x="3977" y="57007"/>
                  </a:cubicBezTo>
                  <a:cubicBezTo>
                    <a:pt x="3977" y="57305"/>
                    <a:pt x="3727" y="57567"/>
                    <a:pt x="3405" y="57567"/>
                  </a:cubicBezTo>
                  <a:cubicBezTo>
                    <a:pt x="3096" y="57567"/>
                    <a:pt x="2846" y="57317"/>
                    <a:pt x="2846" y="57007"/>
                  </a:cubicBezTo>
                  <a:cubicBezTo>
                    <a:pt x="2858" y="56686"/>
                    <a:pt x="3096" y="56436"/>
                    <a:pt x="3405" y="56436"/>
                  </a:cubicBezTo>
                  <a:close/>
                  <a:moveTo>
                    <a:pt x="7132" y="56436"/>
                  </a:moveTo>
                  <a:cubicBezTo>
                    <a:pt x="7430" y="56436"/>
                    <a:pt x="7692" y="56686"/>
                    <a:pt x="7692" y="57007"/>
                  </a:cubicBezTo>
                  <a:cubicBezTo>
                    <a:pt x="7692" y="57305"/>
                    <a:pt x="7442" y="57567"/>
                    <a:pt x="7132" y="57567"/>
                  </a:cubicBezTo>
                  <a:cubicBezTo>
                    <a:pt x="6834" y="57567"/>
                    <a:pt x="6560" y="57317"/>
                    <a:pt x="6560" y="57007"/>
                  </a:cubicBezTo>
                  <a:cubicBezTo>
                    <a:pt x="6584" y="56686"/>
                    <a:pt x="6822" y="56436"/>
                    <a:pt x="7132" y="56436"/>
                  </a:cubicBezTo>
                  <a:close/>
                  <a:moveTo>
                    <a:pt x="10871" y="56436"/>
                  </a:moveTo>
                  <a:cubicBezTo>
                    <a:pt x="11168" y="56436"/>
                    <a:pt x="11430" y="56686"/>
                    <a:pt x="11430" y="57007"/>
                  </a:cubicBezTo>
                  <a:cubicBezTo>
                    <a:pt x="11430" y="57305"/>
                    <a:pt x="11180" y="57567"/>
                    <a:pt x="10871" y="57567"/>
                  </a:cubicBezTo>
                  <a:cubicBezTo>
                    <a:pt x="10573" y="57567"/>
                    <a:pt x="10299" y="57317"/>
                    <a:pt x="10299" y="57007"/>
                  </a:cubicBezTo>
                  <a:cubicBezTo>
                    <a:pt x="10299" y="56686"/>
                    <a:pt x="10549" y="56436"/>
                    <a:pt x="10871" y="56436"/>
                  </a:cubicBezTo>
                  <a:close/>
                  <a:moveTo>
                    <a:pt x="14585" y="56436"/>
                  </a:moveTo>
                  <a:cubicBezTo>
                    <a:pt x="14883" y="56436"/>
                    <a:pt x="15157" y="56686"/>
                    <a:pt x="15157" y="57007"/>
                  </a:cubicBezTo>
                  <a:cubicBezTo>
                    <a:pt x="15157" y="57305"/>
                    <a:pt x="14895" y="57567"/>
                    <a:pt x="14585" y="57567"/>
                  </a:cubicBezTo>
                  <a:cubicBezTo>
                    <a:pt x="14288" y="57567"/>
                    <a:pt x="14014" y="57317"/>
                    <a:pt x="14014" y="57007"/>
                  </a:cubicBezTo>
                  <a:cubicBezTo>
                    <a:pt x="14038" y="56686"/>
                    <a:pt x="14276" y="56436"/>
                    <a:pt x="14585" y="56436"/>
                  </a:cubicBezTo>
                  <a:close/>
                  <a:moveTo>
                    <a:pt x="18324" y="56436"/>
                  </a:moveTo>
                  <a:cubicBezTo>
                    <a:pt x="18622" y="56436"/>
                    <a:pt x="18883" y="56686"/>
                    <a:pt x="18883" y="57007"/>
                  </a:cubicBezTo>
                  <a:cubicBezTo>
                    <a:pt x="18883" y="57305"/>
                    <a:pt x="18633" y="57567"/>
                    <a:pt x="18324" y="57567"/>
                  </a:cubicBezTo>
                  <a:cubicBezTo>
                    <a:pt x="18026" y="57567"/>
                    <a:pt x="17752" y="57317"/>
                    <a:pt x="17752" y="57007"/>
                  </a:cubicBezTo>
                  <a:cubicBezTo>
                    <a:pt x="17752" y="56686"/>
                    <a:pt x="18014" y="56436"/>
                    <a:pt x="18324" y="56436"/>
                  </a:cubicBezTo>
                  <a:close/>
                  <a:moveTo>
                    <a:pt x="22039" y="56436"/>
                  </a:moveTo>
                  <a:cubicBezTo>
                    <a:pt x="22336" y="56436"/>
                    <a:pt x="22610" y="56686"/>
                    <a:pt x="22610" y="57007"/>
                  </a:cubicBezTo>
                  <a:cubicBezTo>
                    <a:pt x="22610" y="57305"/>
                    <a:pt x="22360" y="57567"/>
                    <a:pt x="22039" y="57567"/>
                  </a:cubicBezTo>
                  <a:cubicBezTo>
                    <a:pt x="21729" y="57567"/>
                    <a:pt x="21479" y="57317"/>
                    <a:pt x="21479" y="57007"/>
                  </a:cubicBezTo>
                  <a:cubicBezTo>
                    <a:pt x="21491" y="56686"/>
                    <a:pt x="21729" y="56436"/>
                    <a:pt x="22039" y="56436"/>
                  </a:cubicBezTo>
                  <a:close/>
                  <a:moveTo>
                    <a:pt x="25777" y="56436"/>
                  </a:moveTo>
                  <a:cubicBezTo>
                    <a:pt x="26075" y="56436"/>
                    <a:pt x="26349" y="56686"/>
                    <a:pt x="26349" y="57007"/>
                  </a:cubicBezTo>
                  <a:cubicBezTo>
                    <a:pt x="26349" y="57305"/>
                    <a:pt x="26087" y="57567"/>
                    <a:pt x="25777" y="57567"/>
                  </a:cubicBezTo>
                  <a:cubicBezTo>
                    <a:pt x="25468" y="57567"/>
                    <a:pt x="25206" y="57317"/>
                    <a:pt x="25206" y="57007"/>
                  </a:cubicBezTo>
                  <a:cubicBezTo>
                    <a:pt x="25218" y="56686"/>
                    <a:pt x="25468" y="56436"/>
                    <a:pt x="25777" y="56436"/>
                  </a:cubicBezTo>
                  <a:close/>
                  <a:moveTo>
                    <a:pt x="29504" y="56436"/>
                  </a:moveTo>
                  <a:cubicBezTo>
                    <a:pt x="29801" y="56436"/>
                    <a:pt x="30063" y="56686"/>
                    <a:pt x="30063" y="57007"/>
                  </a:cubicBezTo>
                  <a:cubicBezTo>
                    <a:pt x="30063" y="57305"/>
                    <a:pt x="29813" y="57567"/>
                    <a:pt x="29504" y="57567"/>
                  </a:cubicBezTo>
                  <a:cubicBezTo>
                    <a:pt x="29182" y="57567"/>
                    <a:pt x="28932" y="57317"/>
                    <a:pt x="28932" y="57007"/>
                  </a:cubicBezTo>
                  <a:cubicBezTo>
                    <a:pt x="28944" y="56686"/>
                    <a:pt x="29182" y="56436"/>
                    <a:pt x="29504" y="56436"/>
                  </a:cubicBezTo>
                  <a:close/>
                  <a:moveTo>
                    <a:pt x="33230" y="56436"/>
                  </a:moveTo>
                  <a:cubicBezTo>
                    <a:pt x="33528" y="56436"/>
                    <a:pt x="33802" y="56686"/>
                    <a:pt x="33802" y="57007"/>
                  </a:cubicBezTo>
                  <a:cubicBezTo>
                    <a:pt x="33802" y="57305"/>
                    <a:pt x="33552" y="57567"/>
                    <a:pt x="33230" y="57567"/>
                  </a:cubicBezTo>
                  <a:cubicBezTo>
                    <a:pt x="32921" y="57567"/>
                    <a:pt x="32671" y="57317"/>
                    <a:pt x="32671" y="57007"/>
                  </a:cubicBezTo>
                  <a:cubicBezTo>
                    <a:pt x="32671" y="56686"/>
                    <a:pt x="32921" y="56436"/>
                    <a:pt x="33230" y="56436"/>
                  </a:cubicBezTo>
                  <a:close/>
                  <a:moveTo>
                    <a:pt x="36957" y="56436"/>
                  </a:moveTo>
                  <a:cubicBezTo>
                    <a:pt x="37255" y="56436"/>
                    <a:pt x="37517" y="56686"/>
                    <a:pt x="37517" y="57007"/>
                  </a:cubicBezTo>
                  <a:cubicBezTo>
                    <a:pt x="37517" y="57305"/>
                    <a:pt x="37267" y="57567"/>
                    <a:pt x="36957" y="57567"/>
                  </a:cubicBezTo>
                  <a:cubicBezTo>
                    <a:pt x="36648" y="57567"/>
                    <a:pt x="36386" y="57317"/>
                    <a:pt x="36386" y="57007"/>
                  </a:cubicBezTo>
                  <a:cubicBezTo>
                    <a:pt x="36409" y="56686"/>
                    <a:pt x="36648" y="56436"/>
                    <a:pt x="36957" y="56436"/>
                  </a:cubicBezTo>
                  <a:close/>
                  <a:moveTo>
                    <a:pt x="40672" y="56436"/>
                  </a:moveTo>
                  <a:cubicBezTo>
                    <a:pt x="40970" y="56436"/>
                    <a:pt x="41243" y="56686"/>
                    <a:pt x="41243" y="57007"/>
                  </a:cubicBezTo>
                  <a:cubicBezTo>
                    <a:pt x="41243" y="57305"/>
                    <a:pt x="40993" y="57567"/>
                    <a:pt x="40672" y="57567"/>
                  </a:cubicBezTo>
                  <a:cubicBezTo>
                    <a:pt x="40374" y="57567"/>
                    <a:pt x="40112" y="57317"/>
                    <a:pt x="40112" y="57007"/>
                  </a:cubicBezTo>
                  <a:cubicBezTo>
                    <a:pt x="40124" y="56686"/>
                    <a:pt x="40362" y="56436"/>
                    <a:pt x="40672" y="56436"/>
                  </a:cubicBezTo>
                  <a:close/>
                  <a:moveTo>
                    <a:pt x="44410" y="56436"/>
                  </a:moveTo>
                  <a:cubicBezTo>
                    <a:pt x="44708" y="56436"/>
                    <a:pt x="44982" y="56686"/>
                    <a:pt x="44982" y="57007"/>
                  </a:cubicBezTo>
                  <a:cubicBezTo>
                    <a:pt x="44982" y="57305"/>
                    <a:pt x="44720" y="57567"/>
                    <a:pt x="44410" y="57567"/>
                  </a:cubicBezTo>
                  <a:cubicBezTo>
                    <a:pt x="44113" y="57567"/>
                    <a:pt x="43851" y="57317"/>
                    <a:pt x="43851" y="57007"/>
                  </a:cubicBezTo>
                  <a:cubicBezTo>
                    <a:pt x="43851" y="56686"/>
                    <a:pt x="44101" y="56436"/>
                    <a:pt x="44410" y="56436"/>
                  </a:cubicBezTo>
                  <a:close/>
                  <a:moveTo>
                    <a:pt x="48137" y="56436"/>
                  </a:moveTo>
                  <a:cubicBezTo>
                    <a:pt x="48435" y="56436"/>
                    <a:pt x="48697" y="56686"/>
                    <a:pt x="48697" y="57007"/>
                  </a:cubicBezTo>
                  <a:cubicBezTo>
                    <a:pt x="48697" y="57305"/>
                    <a:pt x="48447" y="57567"/>
                    <a:pt x="48137" y="57567"/>
                  </a:cubicBezTo>
                  <a:cubicBezTo>
                    <a:pt x="47839" y="57567"/>
                    <a:pt x="47566" y="57317"/>
                    <a:pt x="47566" y="57007"/>
                  </a:cubicBezTo>
                  <a:cubicBezTo>
                    <a:pt x="47578" y="56686"/>
                    <a:pt x="47839" y="56436"/>
                    <a:pt x="48137" y="56436"/>
                  </a:cubicBezTo>
                  <a:close/>
                  <a:moveTo>
                    <a:pt x="51864" y="56436"/>
                  </a:moveTo>
                  <a:cubicBezTo>
                    <a:pt x="52161" y="56436"/>
                    <a:pt x="52435" y="56686"/>
                    <a:pt x="52435" y="57007"/>
                  </a:cubicBezTo>
                  <a:cubicBezTo>
                    <a:pt x="52435" y="57305"/>
                    <a:pt x="52185" y="57567"/>
                    <a:pt x="51864" y="57567"/>
                  </a:cubicBezTo>
                  <a:cubicBezTo>
                    <a:pt x="51566" y="57567"/>
                    <a:pt x="51304" y="57317"/>
                    <a:pt x="51304" y="57007"/>
                  </a:cubicBezTo>
                  <a:cubicBezTo>
                    <a:pt x="51304" y="56686"/>
                    <a:pt x="51554" y="56436"/>
                    <a:pt x="51864" y="56436"/>
                  </a:cubicBezTo>
                  <a:close/>
                  <a:moveTo>
                    <a:pt x="55602" y="56436"/>
                  </a:moveTo>
                  <a:cubicBezTo>
                    <a:pt x="55900" y="56436"/>
                    <a:pt x="56174" y="56686"/>
                    <a:pt x="56174" y="57007"/>
                  </a:cubicBezTo>
                  <a:cubicBezTo>
                    <a:pt x="56174" y="57305"/>
                    <a:pt x="55912" y="57567"/>
                    <a:pt x="55602" y="57567"/>
                  </a:cubicBezTo>
                  <a:cubicBezTo>
                    <a:pt x="55293" y="57567"/>
                    <a:pt x="55043" y="57317"/>
                    <a:pt x="55043" y="57007"/>
                  </a:cubicBezTo>
                  <a:cubicBezTo>
                    <a:pt x="55043" y="56686"/>
                    <a:pt x="55293" y="56436"/>
                    <a:pt x="55602" y="56436"/>
                  </a:cubicBezTo>
                  <a:close/>
                  <a:moveTo>
                    <a:pt x="59329" y="56436"/>
                  </a:moveTo>
                  <a:cubicBezTo>
                    <a:pt x="59627" y="56436"/>
                    <a:pt x="59889" y="56686"/>
                    <a:pt x="59889" y="57007"/>
                  </a:cubicBezTo>
                  <a:cubicBezTo>
                    <a:pt x="59889" y="57305"/>
                    <a:pt x="59639" y="57567"/>
                    <a:pt x="59329" y="57567"/>
                  </a:cubicBezTo>
                  <a:cubicBezTo>
                    <a:pt x="59008" y="57567"/>
                    <a:pt x="58757" y="57317"/>
                    <a:pt x="58757" y="57007"/>
                  </a:cubicBezTo>
                  <a:cubicBezTo>
                    <a:pt x="58757" y="56686"/>
                    <a:pt x="59008" y="56436"/>
                    <a:pt x="59329" y="56436"/>
                  </a:cubicBezTo>
                  <a:close/>
                  <a:moveTo>
                    <a:pt x="63056" y="56436"/>
                  </a:moveTo>
                  <a:cubicBezTo>
                    <a:pt x="63353" y="56436"/>
                    <a:pt x="63627" y="56686"/>
                    <a:pt x="63627" y="57007"/>
                  </a:cubicBezTo>
                  <a:cubicBezTo>
                    <a:pt x="63627" y="57305"/>
                    <a:pt x="63377" y="57567"/>
                    <a:pt x="63056" y="57567"/>
                  </a:cubicBezTo>
                  <a:cubicBezTo>
                    <a:pt x="62746" y="57567"/>
                    <a:pt x="62496" y="57317"/>
                    <a:pt x="62496" y="57007"/>
                  </a:cubicBezTo>
                  <a:cubicBezTo>
                    <a:pt x="62496" y="56686"/>
                    <a:pt x="62746" y="56436"/>
                    <a:pt x="63056" y="56436"/>
                  </a:cubicBezTo>
                  <a:close/>
                  <a:moveTo>
                    <a:pt x="66782" y="56436"/>
                  </a:moveTo>
                  <a:cubicBezTo>
                    <a:pt x="67080" y="56436"/>
                    <a:pt x="67342" y="56686"/>
                    <a:pt x="67342" y="57007"/>
                  </a:cubicBezTo>
                  <a:cubicBezTo>
                    <a:pt x="67342" y="57305"/>
                    <a:pt x="67092" y="57567"/>
                    <a:pt x="66782" y="57567"/>
                  </a:cubicBezTo>
                  <a:cubicBezTo>
                    <a:pt x="66473" y="57567"/>
                    <a:pt x="66211" y="57317"/>
                    <a:pt x="66211" y="57007"/>
                  </a:cubicBezTo>
                  <a:cubicBezTo>
                    <a:pt x="66235" y="56686"/>
                    <a:pt x="66473" y="56436"/>
                    <a:pt x="66782" y="56436"/>
                  </a:cubicBezTo>
                  <a:close/>
                  <a:moveTo>
                    <a:pt x="70509" y="56436"/>
                  </a:moveTo>
                  <a:cubicBezTo>
                    <a:pt x="70807" y="56436"/>
                    <a:pt x="71080" y="56686"/>
                    <a:pt x="71080" y="57007"/>
                  </a:cubicBezTo>
                  <a:cubicBezTo>
                    <a:pt x="71080" y="57305"/>
                    <a:pt x="70830" y="57567"/>
                    <a:pt x="70509" y="57567"/>
                  </a:cubicBezTo>
                  <a:cubicBezTo>
                    <a:pt x="70199" y="57567"/>
                    <a:pt x="69949" y="57317"/>
                    <a:pt x="69949" y="57007"/>
                  </a:cubicBezTo>
                  <a:cubicBezTo>
                    <a:pt x="69949" y="56686"/>
                    <a:pt x="70199" y="56436"/>
                    <a:pt x="70509" y="56436"/>
                  </a:cubicBezTo>
                  <a:close/>
                  <a:moveTo>
                    <a:pt x="74236" y="56436"/>
                  </a:moveTo>
                  <a:cubicBezTo>
                    <a:pt x="74533" y="56436"/>
                    <a:pt x="74795" y="56686"/>
                    <a:pt x="74795" y="57007"/>
                  </a:cubicBezTo>
                  <a:cubicBezTo>
                    <a:pt x="74795" y="57305"/>
                    <a:pt x="74545" y="57567"/>
                    <a:pt x="74236" y="57567"/>
                  </a:cubicBezTo>
                  <a:cubicBezTo>
                    <a:pt x="73938" y="57567"/>
                    <a:pt x="73676" y="57317"/>
                    <a:pt x="73676" y="57007"/>
                  </a:cubicBezTo>
                  <a:cubicBezTo>
                    <a:pt x="73676" y="56686"/>
                    <a:pt x="73926" y="56436"/>
                    <a:pt x="74236" y="56436"/>
                  </a:cubicBezTo>
                  <a:close/>
                  <a:moveTo>
                    <a:pt x="77855" y="56436"/>
                  </a:moveTo>
                  <a:cubicBezTo>
                    <a:pt x="78153" y="56436"/>
                    <a:pt x="78415" y="56686"/>
                    <a:pt x="78415" y="57007"/>
                  </a:cubicBezTo>
                  <a:cubicBezTo>
                    <a:pt x="78415" y="57305"/>
                    <a:pt x="78165" y="57567"/>
                    <a:pt x="77855" y="57567"/>
                  </a:cubicBezTo>
                  <a:cubicBezTo>
                    <a:pt x="77546" y="57567"/>
                    <a:pt x="77284" y="57317"/>
                    <a:pt x="77284" y="57007"/>
                  </a:cubicBezTo>
                  <a:cubicBezTo>
                    <a:pt x="77284" y="56686"/>
                    <a:pt x="77546" y="56436"/>
                    <a:pt x="77855" y="56436"/>
                  </a:cubicBezTo>
                  <a:close/>
                  <a:moveTo>
                    <a:pt x="81570" y="56436"/>
                  </a:moveTo>
                  <a:cubicBezTo>
                    <a:pt x="81868" y="56436"/>
                    <a:pt x="82141" y="56686"/>
                    <a:pt x="82141" y="57007"/>
                  </a:cubicBezTo>
                  <a:cubicBezTo>
                    <a:pt x="82141" y="57305"/>
                    <a:pt x="81879" y="57567"/>
                    <a:pt x="81570" y="57567"/>
                  </a:cubicBezTo>
                  <a:cubicBezTo>
                    <a:pt x="81260" y="57567"/>
                    <a:pt x="81010" y="57317"/>
                    <a:pt x="81010" y="57007"/>
                  </a:cubicBezTo>
                  <a:cubicBezTo>
                    <a:pt x="81022" y="56686"/>
                    <a:pt x="81260" y="56436"/>
                    <a:pt x="81570" y="56436"/>
                  </a:cubicBezTo>
                  <a:close/>
                  <a:moveTo>
                    <a:pt x="85308" y="56436"/>
                  </a:moveTo>
                  <a:cubicBezTo>
                    <a:pt x="85606" y="56436"/>
                    <a:pt x="85880" y="56686"/>
                    <a:pt x="85880" y="57007"/>
                  </a:cubicBezTo>
                  <a:cubicBezTo>
                    <a:pt x="85880" y="57305"/>
                    <a:pt x="85618" y="57567"/>
                    <a:pt x="85308" y="57567"/>
                  </a:cubicBezTo>
                  <a:cubicBezTo>
                    <a:pt x="84999" y="57567"/>
                    <a:pt x="84749" y="57317"/>
                    <a:pt x="84749" y="57007"/>
                  </a:cubicBezTo>
                  <a:cubicBezTo>
                    <a:pt x="84749" y="56686"/>
                    <a:pt x="84999" y="56436"/>
                    <a:pt x="85308" y="56436"/>
                  </a:cubicBezTo>
                  <a:close/>
                  <a:moveTo>
                    <a:pt x="89035" y="56436"/>
                  </a:moveTo>
                  <a:cubicBezTo>
                    <a:pt x="89333" y="56436"/>
                    <a:pt x="89595" y="56686"/>
                    <a:pt x="89595" y="57007"/>
                  </a:cubicBezTo>
                  <a:cubicBezTo>
                    <a:pt x="89595" y="57305"/>
                    <a:pt x="89345" y="57567"/>
                    <a:pt x="89035" y="57567"/>
                  </a:cubicBezTo>
                  <a:cubicBezTo>
                    <a:pt x="88714" y="57567"/>
                    <a:pt x="88464" y="57317"/>
                    <a:pt x="88464" y="57007"/>
                  </a:cubicBezTo>
                  <a:cubicBezTo>
                    <a:pt x="88475" y="56686"/>
                    <a:pt x="88714" y="56436"/>
                    <a:pt x="89035" y="56436"/>
                  </a:cubicBezTo>
                  <a:close/>
                  <a:moveTo>
                    <a:pt x="92762" y="56436"/>
                  </a:moveTo>
                  <a:cubicBezTo>
                    <a:pt x="93059" y="56436"/>
                    <a:pt x="93333" y="56686"/>
                    <a:pt x="93333" y="57007"/>
                  </a:cubicBezTo>
                  <a:cubicBezTo>
                    <a:pt x="93333" y="57305"/>
                    <a:pt x="93071" y="57567"/>
                    <a:pt x="92762" y="57567"/>
                  </a:cubicBezTo>
                  <a:cubicBezTo>
                    <a:pt x="92452" y="57567"/>
                    <a:pt x="92202" y="57317"/>
                    <a:pt x="92202" y="57007"/>
                  </a:cubicBezTo>
                  <a:cubicBezTo>
                    <a:pt x="92202" y="56686"/>
                    <a:pt x="92452" y="56436"/>
                    <a:pt x="92762" y="56436"/>
                  </a:cubicBezTo>
                  <a:close/>
                  <a:moveTo>
                    <a:pt x="96488" y="56436"/>
                  </a:moveTo>
                  <a:cubicBezTo>
                    <a:pt x="96786" y="56436"/>
                    <a:pt x="97048" y="56686"/>
                    <a:pt x="97048" y="57007"/>
                  </a:cubicBezTo>
                  <a:cubicBezTo>
                    <a:pt x="97048" y="57305"/>
                    <a:pt x="96798" y="57567"/>
                    <a:pt x="96488" y="57567"/>
                  </a:cubicBezTo>
                  <a:cubicBezTo>
                    <a:pt x="96191" y="57567"/>
                    <a:pt x="95917" y="57317"/>
                    <a:pt x="95917" y="57007"/>
                  </a:cubicBezTo>
                  <a:cubicBezTo>
                    <a:pt x="95917" y="56686"/>
                    <a:pt x="96179" y="56436"/>
                    <a:pt x="96488" y="56436"/>
                  </a:cubicBezTo>
                  <a:close/>
                  <a:moveTo>
                    <a:pt x="100203" y="56436"/>
                  </a:moveTo>
                  <a:cubicBezTo>
                    <a:pt x="100501" y="56436"/>
                    <a:pt x="100775" y="56686"/>
                    <a:pt x="100775" y="57007"/>
                  </a:cubicBezTo>
                  <a:cubicBezTo>
                    <a:pt x="100775" y="57305"/>
                    <a:pt x="100513" y="57567"/>
                    <a:pt x="100203" y="57567"/>
                  </a:cubicBezTo>
                  <a:cubicBezTo>
                    <a:pt x="99905" y="57567"/>
                    <a:pt x="99644" y="57317"/>
                    <a:pt x="99644" y="57007"/>
                  </a:cubicBezTo>
                  <a:cubicBezTo>
                    <a:pt x="99655" y="56686"/>
                    <a:pt x="99894" y="56436"/>
                    <a:pt x="100203" y="56436"/>
                  </a:cubicBezTo>
                  <a:close/>
                  <a:moveTo>
                    <a:pt x="103942" y="56436"/>
                  </a:moveTo>
                  <a:cubicBezTo>
                    <a:pt x="104239" y="56436"/>
                    <a:pt x="104513" y="56686"/>
                    <a:pt x="104513" y="57007"/>
                  </a:cubicBezTo>
                  <a:cubicBezTo>
                    <a:pt x="104513" y="57305"/>
                    <a:pt x="104251" y="57567"/>
                    <a:pt x="103942" y="57567"/>
                  </a:cubicBezTo>
                  <a:cubicBezTo>
                    <a:pt x="103644" y="57567"/>
                    <a:pt x="103382" y="57317"/>
                    <a:pt x="103382" y="57007"/>
                  </a:cubicBezTo>
                  <a:cubicBezTo>
                    <a:pt x="103382" y="56686"/>
                    <a:pt x="103632" y="56436"/>
                    <a:pt x="103942" y="56436"/>
                  </a:cubicBezTo>
                  <a:close/>
                  <a:moveTo>
                    <a:pt x="107668" y="56436"/>
                  </a:moveTo>
                  <a:cubicBezTo>
                    <a:pt x="107966" y="56436"/>
                    <a:pt x="108228" y="56686"/>
                    <a:pt x="108228" y="57007"/>
                  </a:cubicBezTo>
                  <a:cubicBezTo>
                    <a:pt x="108228" y="57305"/>
                    <a:pt x="107978" y="57567"/>
                    <a:pt x="107668" y="57567"/>
                  </a:cubicBezTo>
                  <a:cubicBezTo>
                    <a:pt x="107371" y="57567"/>
                    <a:pt x="107097" y="57317"/>
                    <a:pt x="107097" y="57007"/>
                  </a:cubicBezTo>
                  <a:cubicBezTo>
                    <a:pt x="107109" y="56686"/>
                    <a:pt x="107347" y="56436"/>
                    <a:pt x="107668" y="56436"/>
                  </a:cubicBezTo>
                  <a:close/>
                  <a:moveTo>
                    <a:pt x="111395" y="56436"/>
                  </a:moveTo>
                  <a:cubicBezTo>
                    <a:pt x="111693" y="56436"/>
                    <a:pt x="111967" y="56686"/>
                    <a:pt x="111967" y="57007"/>
                  </a:cubicBezTo>
                  <a:cubicBezTo>
                    <a:pt x="111967" y="57305"/>
                    <a:pt x="111705" y="57567"/>
                    <a:pt x="111395" y="57567"/>
                  </a:cubicBezTo>
                  <a:cubicBezTo>
                    <a:pt x="111085" y="57567"/>
                    <a:pt x="110835" y="57317"/>
                    <a:pt x="110835" y="57007"/>
                  </a:cubicBezTo>
                  <a:cubicBezTo>
                    <a:pt x="110835" y="56686"/>
                    <a:pt x="111085" y="56436"/>
                    <a:pt x="111395" y="56436"/>
                  </a:cubicBezTo>
                  <a:close/>
                  <a:moveTo>
                    <a:pt x="115122" y="56436"/>
                  </a:moveTo>
                  <a:cubicBezTo>
                    <a:pt x="115419" y="56436"/>
                    <a:pt x="115681" y="56686"/>
                    <a:pt x="115681" y="57007"/>
                  </a:cubicBezTo>
                  <a:cubicBezTo>
                    <a:pt x="115681" y="57305"/>
                    <a:pt x="115431" y="57567"/>
                    <a:pt x="115122" y="57567"/>
                  </a:cubicBezTo>
                  <a:cubicBezTo>
                    <a:pt x="114812" y="57567"/>
                    <a:pt x="114550" y="57317"/>
                    <a:pt x="114550" y="57007"/>
                  </a:cubicBezTo>
                  <a:cubicBezTo>
                    <a:pt x="114574" y="56686"/>
                    <a:pt x="114812" y="56436"/>
                    <a:pt x="115122" y="56436"/>
                  </a:cubicBezTo>
                  <a:close/>
                  <a:moveTo>
                    <a:pt x="118860" y="56436"/>
                  </a:moveTo>
                  <a:cubicBezTo>
                    <a:pt x="119158" y="56436"/>
                    <a:pt x="119420" y="56686"/>
                    <a:pt x="119420" y="57007"/>
                  </a:cubicBezTo>
                  <a:cubicBezTo>
                    <a:pt x="119420" y="57305"/>
                    <a:pt x="119170" y="57567"/>
                    <a:pt x="118860" y="57567"/>
                  </a:cubicBezTo>
                  <a:cubicBezTo>
                    <a:pt x="118539" y="57567"/>
                    <a:pt x="118289" y="57317"/>
                    <a:pt x="118289" y="57007"/>
                  </a:cubicBezTo>
                  <a:cubicBezTo>
                    <a:pt x="118289" y="56686"/>
                    <a:pt x="118539" y="56436"/>
                    <a:pt x="118860" y="56436"/>
                  </a:cubicBezTo>
                  <a:close/>
                  <a:moveTo>
                    <a:pt x="122575" y="56436"/>
                  </a:moveTo>
                  <a:cubicBezTo>
                    <a:pt x="122873" y="56436"/>
                    <a:pt x="123146" y="56686"/>
                    <a:pt x="123146" y="57007"/>
                  </a:cubicBezTo>
                  <a:cubicBezTo>
                    <a:pt x="123146" y="57305"/>
                    <a:pt x="122885" y="57567"/>
                    <a:pt x="122575" y="57567"/>
                  </a:cubicBezTo>
                  <a:cubicBezTo>
                    <a:pt x="122265" y="57567"/>
                    <a:pt x="122015" y="57317"/>
                    <a:pt x="122015" y="57007"/>
                  </a:cubicBezTo>
                  <a:cubicBezTo>
                    <a:pt x="122027" y="56686"/>
                    <a:pt x="122277" y="56436"/>
                    <a:pt x="122575" y="56436"/>
                  </a:cubicBezTo>
                  <a:close/>
                  <a:moveTo>
                    <a:pt x="126314" y="56436"/>
                  </a:moveTo>
                  <a:cubicBezTo>
                    <a:pt x="126611" y="56436"/>
                    <a:pt x="126873" y="56686"/>
                    <a:pt x="126873" y="57007"/>
                  </a:cubicBezTo>
                  <a:cubicBezTo>
                    <a:pt x="126873" y="57305"/>
                    <a:pt x="126623" y="57567"/>
                    <a:pt x="126314" y="57567"/>
                  </a:cubicBezTo>
                  <a:cubicBezTo>
                    <a:pt x="126004" y="57567"/>
                    <a:pt x="125742" y="57317"/>
                    <a:pt x="125742" y="57007"/>
                  </a:cubicBezTo>
                  <a:cubicBezTo>
                    <a:pt x="125742" y="56686"/>
                    <a:pt x="126004" y="56436"/>
                    <a:pt x="126314" y="56436"/>
                  </a:cubicBezTo>
                  <a:close/>
                  <a:moveTo>
                    <a:pt x="130028" y="56436"/>
                  </a:moveTo>
                  <a:cubicBezTo>
                    <a:pt x="130326" y="56436"/>
                    <a:pt x="130600" y="56686"/>
                    <a:pt x="130600" y="57007"/>
                  </a:cubicBezTo>
                  <a:cubicBezTo>
                    <a:pt x="130600" y="57305"/>
                    <a:pt x="130350" y="57567"/>
                    <a:pt x="130028" y="57567"/>
                  </a:cubicBezTo>
                  <a:cubicBezTo>
                    <a:pt x="129731" y="57567"/>
                    <a:pt x="129469" y="57317"/>
                    <a:pt x="129469" y="57007"/>
                  </a:cubicBezTo>
                  <a:cubicBezTo>
                    <a:pt x="129469" y="56686"/>
                    <a:pt x="129719" y="56436"/>
                    <a:pt x="130028" y="56436"/>
                  </a:cubicBezTo>
                  <a:close/>
                  <a:moveTo>
                    <a:pt x="133767" y="56436"/>
                  </a:moveTo>
                  <a:cubicBezTo>
                    <a:pt x="134065" y="56436"/>
                    <a:pt x="134326" y="56686"/>
                    <a:pt x="134326" y="57007"/>
                  </a:cubicBezTo>
                  <a:cubicBezTo>
                    <a:pt x="134326" y="57305"/>
                    <a:pt x="134076" y="57567"/>
                    <a:pt x="133767" y="57567"/>
                  </a:cubicBezTo>
                  <a:cubicBezTo>
                    <a:pt x="133469" y="57567"/>
                    <a:pt x="133207" y="57317"/>
                    <a:pt x="133207" y="57007"/>
                  </a:cubicBezTo>
                  <a:cubicBezTo>
                    <a:pt x="133207" y="56686"/>
                    <a:pt x="133457" y="56436"/>
                    <a:pt x="133767" y="56436"/>
                  </a:cubicBezTo>
                  <a:close/>
                  <a:moveTo>
                    <a:pt x="137494" y="56436"/>
                  </a:moveTo>
                  <a:cubicBezTo>
                    <a:pt x="137791" y="56436"/>
                    <a:pt x="138053" y="56686"/>
                    <a:pt x="138053" y="57007"/>
                  </a:cubicBezTo>
                  <a:cubicBezTo>
                    <a:pt x="138053" y="57305"/>
                    <a:pt x="137803" y="57567"/>
                    <a:pt x="137494" y="57567"/>
                  </a:cubicBezTo>
                  <a:cubicBezTo>
                    <a:pt x="137196" y="57567"/>
                    <a:pt x="136922" y="57317"/>
                    <a:pt x="136922" y="57007"/>
                  </a:cubicBezTo>
                  <a:cubicBezTo>
                    <a:pt x="136934" y="56686"/>
                    <a:pt x="137172" y="56436"/>
                    <a:pt x="137494" y="56436"/>
                  </a:cubicBezTo>
                  <a:close/>
                  <a:moveTo>
                    <a:pt x="141220" y="56436"/>
                  </a:moveTo>
                  <a:cubicBezTo>
                    <a:pt x="141518" y="56436"/>
                    <a:pt x="141792" y="56686"/>
                    <a:pt x="141792" y="57007"/>
                  </a:cubicBezTo>
                  <a:cubicBezTo>
                    <a:pt x="141792" y="57305"/>
                    <a:pt x="141530" y="57567"/>
                    <a:pt x="141220" y="57567"/>
                  </a:cubicBezTo>
                  <a:cubicBezTo>
                    <a:pt x="140911" y="57567"/>
                    <a:pt x="140661" y="57317"/>
                    <a:pt x="140661" y="57007"/>
                  </a:cubicBezTo>
                  <a:cubicBezTo>
                    <a:pt x="140661" y="56686"/>
                    <a:pt x="140911" y="56436"/>
                    <a:pt x="141220" y="56436"/>
                  </a:cubicBezTo>
                  <a:close/>
                  <a:moveTo>
                    <a:pt x="144947" y="56436"/>
                  </a:moveTo>
                  <a:cubicBezTo>
                    <a:pt x="145244" y="56436"/>
                    <a:pt x="145506" y="56686"/>
                    <a:pt x="145506" y="57007"/>
                  </a:cubicBezTo>
                  <a:cubicBezTo>
                    <a:pt x="145506" y="57305"/>
                    <a:pt x="145256" y="57567"/>
                    <a:pt x="144947" y="57567"/>
                  </a:cubicBezTo>
                  <a:cubicBezTo>
                    <a:pt x="144637" y="57567"/>
                    <a:pt x="144375" y="57317"/>
                    <a:pt x="144375" y="57007"/>
                  </a:cubicBezTo>
                  <a:cubicBezTo>
                    <a:pt x="144399" y="56686"/>
                    <a:pt x="144637" y="56436"/>
                    <a:pt x="144947" y="56436"/>
                  </a:cubicBezTo>
                  <a:close/>
                  <a:moveTo>
                    <a:pt x="148685" y="56436"/>
                  </a:moveTo>
                  <a:cubicBezTo>
                    <a:pt x="148983" y="56436"/>
                    <a:pt x="149245" y="56686"/>
                    <a:pt x="149245" y="57007"/>
                  </a:cubicBezTo>
                  <a:cubicBezTo>
                    <a:pt x="149245" y="57305"/>
                    <a:pt x="148995" y="57567"/>
                    <a:pt x="148685" y="57567"/>
                  </a:cubicBezTo>
                  <a:cubicBezTo>
                    <a:pt x="148364" y="57567"/>
                    <a:pt x="148114" y="57317"/>
                    <a:pt x="148114" y="57007"/>
                  </a:cubicBezTo>
                  <a:cubicBezTo>
                    <a:pt x="148114" y="56686"/>
                    <a:pt x="148364" y="56436"/>
                    <a:pt x="148685" y="56436"/>
                  </a:cubicBezTo>
                  <a:close/>
                  <a:moveTo>
                    <a:pt x="152400" y="56436"/>
                  </a:moveTo>
                  <a:cubicBezTo>
                    <a:pt x="152698" y="56436"/>
                    <a:pt x="152972" y="56686"/>
                    <a:pt x="152972" y="57007"/>
                  </a:cubicBezTo>
                  <a:cubicBezTo>
                    <a:pt x="152972" y="57305"/>
                    <a:pt x="152710" y="57567"/>
                    <a:pt x="152400" y="57567"/>
                  </a:cubicBezTo>
                  <a:cubicBezTo>
                    <a:pt x="152091" y="57567"/>
                    <a:pt x="151841" y="57317"/>
                    <a:pt x="151841" y="57007"/>
                  </a:cubicBezTo>
                  <a:cubicBezTo>
                    <a:pt x="151852" y="56686"/>
                    <a:pt x="152091" y="56436"/>
                    <a:pt x="152400" y="56436"/>
                  </a:cubicBezTo>
                  <a:close/>
                  <a:moveTo>
                    <a:pt x="1548" y="58293"/>
                  </a:moveTo>
                  <a:cubicBezTo>
                    <a:pt x="1846" y="58293"/>
                    <a:pt x="2119" y="58555"/>
                    <a:pt x="2119" y="58864"/>
                  </a:cubicBezTo>
                  <a:cubicBezTo>
                    <a:pt x="2119" y="59174"/>
                    <a:pt x="1858" y="59424"/>
                    <a:pt x="1548" y="59424"/>
                  </a:cubicBezTo>
                  <a:cubicBezTo>
                    <a:pt x="1238" y="59424"/>
                    <a:pt x="988" y="59174"/>
                    <a:pt x="988" y="58864"/>
                  </a:cubicBezTo>
                  <a:cubicBezTo>
                    <a:pt x="988" y="58555"/>
                    <a:pt x="1238" y="58293"/>
                    <a:pt x="1548" y="58293"/>
                  </a:cubicBezTo>
                  <a:close/>
                  <a:moveTo>
                    <a:pt x="5287" y="58293"/>
                  </a:moveTo>
                  <a:cubicBezTo>
                    <a:pt x="5596" y="58293"/>
                    <a:pt x="5846" y="58555"/>
                    <a:pt x="5846" y="58864"/>
                  </a:cubicBezTo>
                  <a:cubicBezTo>
                    <a:pt x="5846" y="59174"/>
                    <a:pt x="5596" y="59424"/>
                    <a:pt x="5287" y="59424"/>
                  </a:cubicBezTo>
                  <a:cubicBezTo>
                    <a:pt x="4977" y="59424"/>
                    <a:pt x="4715" y="59174"/>
                    <a:pt x="4715" y="58864"/>
                  </a:cubicBezTo>
                  <a:cubicBezTo>
                    <a:pt x="4715" y="58555"/>
                    <a:pt x="4977" y="58293"/>
                    <a:pt x="5287" y="58293"/>
                  </a:cubicBezTo>
                  <a:close/>
                  <a:moveTo>
                    <a:pt x="9001" y="58293"/>
                  </a:moveTo>
                  <a:cubicBezTo>
                    <a:pt x="9299" y="58293"/>
                    <a:pt x="9573" y="58555"/>
                    <a:pt x="9573" y="58864"/>
                  </a:cubicBezTo>
                  <a:cubicBezTo>
                    <a:pt x="9573" y="59174"/>
                    <a:pt x="9323" y="59424"/>
                    <a:pt x="9001" y="59424"/>
                  </a:cubicBezTo>
                  <a:cubicBezTo>
                    <a:pt x="8704" y="59424"/>
                    <a:pt x="8442" y="59174"/>
                    <a:pt x="8442" y="58864"/>
                  </a:cubicBezTo>
                  <a:cubicBezTo>
                    <a:pt x="8442" y="58555"/>
                    <a:pt x="8692" y="58293"/>
                    <a:pt x="9001" y="58293"/>
                  </a:cubicBezTo>
                  <a:close/>
                  <a:moveTo>
                    <a:pt x="12728" y="58293"/>
                  </a:moveTo>
                  <a:cubicBezTo>
                    <a:pt x="13037" y="58293"/>
                    <a:pt x="13288" y="58555"/>
                    <a:pt x="13288" y="58864"/>
                  </a:cubicBezTo>
                  <a:cubicBezTo>
                    <a:pt x="13288" y="59174"/>
                    <a:pt x="13037" y="59424"/>
                    <a:pt x="12728" y="59424"/>
                  </a:cubicBezTo>
                  <a:cubicBezTo>
                    <a:pt x="12418" y="59424"/>
                    <a:pt x="12156" y="59174"/>
                    <a:pt x="12156" y="58864"/>
                  </a:cubicBezTo>
                  <a:cubicBezTo>
                    <a:pt x="12156" y="58555"/>
                    <a:pt x="12418" y="58293"/>
                    <a:pt x="12728" y="58293"/>
                  </a:cubicBezTo>
                  <a:close/>
                  <a:moveTo>
                    <a:pt x="16466" y="58293"/>
                  </a:moveTo>
                  <a:cubicBezTo>
                    <a:pt x="16764" y="58293"/>
                    <a:pt x="17026" y="58555"/>
                    <a:pt x="17026" y="58864"/>
                  </a:cubicBezTo>
                  <a:cubicBezTo>
                    <a:pt x="17026" y="59174"/>
                    <a:pt x="16776" y="59424"/>
                    <a:pt x="16466" y="59424"/>
                  </a:cubicBezTo>
                  <a:cubicBezTo>
                    <a:pt x="16169" y="59424"/>
                    <a:pt x="15895" y="59174"/>
                    <a:pt x="15895" y="58864"/>
                  </a:cubicBezTo>
                  <a:cubicBezTo>
                    <a:pt x="15895" y="58555"/>
                    <a:pt x="16145" y="58293"/>
                    <a:pt x="16466" y="58293"/>
                  </a:cubicBezTo>
                  <a:close/>
                  <a:moveTo>
                    <a:pt x="20181" y="58293"/>
                  </a:moveTo>
                  <a:cubicBezTo>
                    <a:pt x="20491" y="58293"/>
                    <a:pt x="20753" y="58555"/>
                    <a:pt x="20753" y="58864"/>
                  </a:cubicBezTo>
                  <a:cubicBezTo>
                    <a:pt x="20753" y="59174"/>
                    <a:pt x="20491" y="59424"/>
                    <a:pt x="20181" y="59424"/>
                  </a:cubicBezTo>
                  <a:cubicBezTo>
                    <a:pt x="19872" y="59424"/>
                    <a:pt x="19622" y="59174"/>
                    <a:pt x="19622" y="58864"/>
                  </a:cubicBezTo>
                  <a:cubicBezTo>
                    <a:pt x="19622" y="58555"/>
                    <a:pt x="19872" y="58293"/>
                    <a:pt x="20181" y="58293"/>
                  </a:cubicBezTo>
                  <a:close/>
                  <a:moveTo>
                    <a:pt x="23920" y="58293"/>
                  </a:moveTo>
                  <a:cubicBezTo>
                    <a:pt x="24217" y="58293"/>
                    <a:pt x="24479" y="58555"/>
                    <a:pt x="24479" y="58864"/>
                  </a:cubicBezTo>
                  <a:cubicBezTo>
                    <a:pt x="24479" y="59174"/>
                    <a:pt x="24229" y="59424"/>
                    <a:pt x="23920" y="59424"/>
                  </a:cubicBezTo>
                  <a:cubicBezTo>
                    <a:pt x="23610" y="59424"/>
                    <a:pt x="23348" y="59174"/>
                    <a:pt x="23348" y="58864"/>
                  </a:cubicBezTo>
                  <a:cubicBezTo>
                    <a:pt x="23348" y="58555"/>
                    <a:pt x="23610" y="58293"/>
                    <a:pt x="23920" y="58293"/>
                  </a:cubicBezTo>
                  <a:close/>
                  <a:moveTo>
                    <a:pt x="27635" y="58293"/>
                  </a:moveTo>
                  <a:cubicBezTo>
                    <a:pt x="27956" y="58293"/>
                    <a:pt x="28206" y="58555"/>
                    <a:pt x="28206" y="58864"/>
                  </a:cubicBezTo>
                  <a:cubicBezTo>
                    <a:pt x="28206" y="59174"/>
                    <a:pt x="27956" y="59424"/>
                    <a:pt x="27635" y="59424"/>
                  </a:cubicBezTo>
                  <a:cubicBezTo>
                    <a:pt x="27325" y="59424"/>
                    <a:pt x="27075" y="59174"/>
                    <a:pt x="27075" y="58864"/>
                  </a:cubicBezTo>
                  <a:cubicBezTo>
                    <a:pt x="27075" y="58555"/>
                    <a:pt x="27325" y="58293"/>
                    <a:pt x="27635" y="58293"/>
                  </a:cubicBezTo>
                  <a:close/>
                  <a:moveTo>
                    <a:pt x="31373" y="58293"/>
                  </a:moveTo>
                  <a:cubicBezTo>
                    <a:pt x="31671" y="58293"/>
                    <a:pt x="31945" y="58555"/>
                    <a:pt x="31945" y="58864"/>
                  </a:cubicBezTo>
                  <a:cubicBezTo>
                    <a:pt x="31945" y="59174"/>
                    <a:pt x="31683" y="59424"/>
                    <a:pt x="31373" y="59424"/>
                  </a:cubicBezTo>
                  <a:cubicBezTo>
                    <a:pt x="31064" y="59424"/>
                    <a:pt x="30814" y="59174"/>
                    <a:pt x="30814" y="58864"/>
                  </a:cubicBezTo>
                  <a:cubicBezTo>
                    <a:pt x="30814" y="58555"/>
                    <a:pt x="31064" y="58293"/>
                    <a:pt x="31373" y="58293"/>
                  </a:cubicBezTo>
                  <a:close/>
                  <a:moveTo>
                    <a:pt x="35100" y="58293"/>
                  </a:moveTo>
                  <a:cubicBezTo>
                    <a:pt x="35409" y="58293"/>
                    <a:pt x="35659" y="58555"/>
                    <a:pt x="35659" y="58864"/>
                  </a:cubicBezTo>
                  <a:cubicBezTo>
                    <a:pt x="35659" y="59174"/>
                    <a:pt x="35409" y="59424"/>
                    <a:pt x="35100" y="59424"/>
                  </a:cubicBezTo>
                  <a:cubicBezTo>
                    <a:pt x="34778" y="59424"/>
                    <a:pt x="34528" y="59174"/>
                    <a:pt x="34528" y="58864"/>
                  </a:cubicBezTo>
                  <a:cubicBezTo>
                    <a:pt x="34528" y="58555"/>
                    <a:pt x="34778" y="58293"/>
                    <a:pt x="35100" y="58293"/>
                  </a:cubicBezTo>
                  <a:close/>
                  <a:moveTo>
                    <a:pt x="38815" y="58293"/>
                  </a:moveTo>
                  <a:cubicBezTo>
                    <a:pt x="39112" y="58293"/>
                    <a:pt x="39386" y="58555"/>
                    <a:pt x="39386" y="58864"/>
                  </a:cubicBezTo>
                  <a:cubicBezTo>
                    <a:pt x="39386" y="59174"/>
                    <a:pt x="39124" y="59424"/>
                    <a:pt x="38815" y="59424"/>
                  </a:cubicBezTo>
                  <a:cubicBezTo>
                    <a:pt x="38517" y="59424"/>
                    <a:pt x="38255" y="59174"/>
                    <a:pt x="38255" y="58864"/>
                  </a:cubicBezTo>
                  <a:cubicBezTo>
                    <a:pt x="38255" y="58555"/>
                    <a:pt x="38505" y="58293"/>
                    <a:pt x="38815" y="58293"/>
                  </a:cubicBezTo>
                  <a:close/>
                  <a:moveTo>
                    <a:pt x="42553" y="58293"/>
                  </a:moveTo>
                  <a:cubicBezTo>
                    <a:pt x="42863" y="58293"/>
                    <a:pt x="43113" y="58555"/>
                    <a:pt x="43113" y="58864"/>
                  </a:cubicBezTo>
                  <a:cubicBezTo>
                    <a:pt x="43113" y="59174"/>
                    <a:pt x="42863" y="59424"/>
                    <a:pt x="42553" y="59424"/>
                  </a:cubicBezTo>
                  <a:cubicBezTo>
                    <a:pt x="42232" y="59424"/>
                    <a:pt x="41982" y="59174"/>
                    <a:pt x="41982" y="58864"/>
                  </a:cubicBezTo>
                  <a:cubicBezTo>
                    <a:pt x="41982" y="58555"/>
                    <a:pt x="42244" y="58293"/>
                    <a:pt x="42553" y="58293"/>
                  </a:cubicBezTo>
                  <a:close/>
                  <a:moveTo>
                    <a:pt x="46268" y="58293"/>
                  </a:moveTo>
                  <a:cubicBezTo>
                    <a:pt x="46565" y="58293"/>
                    <a:pt x="46839" y="58555"/>
                    <a:pt x="46839" y="58864"/>
                  </a:cubicBezTo>
                  <a:cubicBezTo>
                    <a:pt x="46839" y="59174"/>
                    <a:pt x="46589" y="59424"/>
                    <a:pt x="46268" y="59424"/>
                  </a:cubicBezTo>
                  <a:cubicBezTo>
                    <a:pt x="45970" y="59424"/>
                    <a:pt x="45708" y="59174"/>
                    <a:pt x="45708" y="58864"/>
                  </a:cubicBezTo>
                  <a:cubicBezTo>
                    <a:pt x="45708" y="58555"/>
                    <a:pt x="45958" y="58293"/>
                    <a:pt x="46268" y="58293"/>
                  </a:cubicBezTo>
                  <a:close/>
                  <a:moveTo>
                    <a:pt x="50006" y="58293"/>
                  </a:moveTo>
                  <a:cubicBezTo>
                    <a:pt x="50316" y="58293"/>
                    <a:pt x="50578" y="58555"/>
                    <a:pt x="50578" y="58864"/>
                  </a:cubicBezTo>
                  <a:cubicBezTo>
                    <a:pt x="50578" y="59174"/>
                    <a:pt x="50316" y="59424"/>
                    <a:pt x="50006" y="59424"/>
                  </a:cubicBezTo>
                  <a:cubicBezTo>
                    <a:pt x="49697" y="59424"/>
                    <a:pt x="49447" y="59174"/>
                    <a:pt x="49447" y="58864"/>
                  </a:cubicBezTo>
                  <a:cubicBezTo>
                    <a:pt x="49447" y="58555"/>
                    <a:pt x="49697" y="58293"/>
                    <a:pt x="50006" y="58293"/>
                  </a:cubicBezTo>
                  <a:close/>
                  <a:moveTo>
                    <a:pt x="53733" y="58293"/>
                  </a:moveTo>
                  <a:cubicBezTo>
                    <a:pt x="54031" y="58293"/>
                    <a:pt x="54293" y="58555"/>
                    <a:pt x="54293" y="58864"/>
                  </a:cubicBezTo>
                  <a:cubicBezTo>
                    <a:pt x="54293" y="59174"/>
                    <a:pt x="54043" y="59424"/>
                    <a:pt x="53733" y="59424"/>
                  </a:cubicBezTo>
                  <a:cubicBezTo>
                    <a:pt x="53412" y="59424"/>
                    <a:pt x="53162" y="59174"/>
                    <a:pt x="53162" y="58864"/>
                  </a:cubicBezTo>
                  <a:cubicBezTo>
                    <a:pt x="53162" y="58555"/>
                    <a:pt x="53412" y="58293"/>
                    <a:pt x="53733" y="58293"/>
                  </a:cubicBezTo>
                  <a:close/>
                  <a:moveTo>
                    <a:pt x="57460" y="58293"/>
                  </a:moveTo>
                  <a:cubicBezTo>
                    <a:pt x="57781" y="58293"/>
                    <a:pt x="58031" y="58555"/>
                    <a:pt x="58031" y="58864"/>
                  </a:cubicBezTo>
                  <a:cubicBezTo>
                    <a:pt x="58031" y="59174"/>
                    <a:pt x="57781" y="59424"/>
                    <a:pt x="57460" y="59424"/>
                  </a:cubicBezTo>
                  <a:cubicBezTo>
                    <a:pt x="57150" y="59424"/>
                    <a:pt x="56900" y="59174"/>
                    <a:pt x="56900" y="58864"/>
                  </a:cubicBezTo>
                  <a:cubicBezTo>
                    <a:pt x="56900" y="58555"/>
                    <a:pt x="57150" y="58293"/>
                    <a:pt x="57460" y="58293"/>
                  </a:cubicBezTo>
                  <a:close/>
                  <a:moveTo>
                    <a:pt x="61186" y="58293"/>
                  </a:moveTo>
                  <a:cubicBezTo>
                    <a:pt x="61484" y="58293"/>
                    <a:pt x="61746" y="58555"/>
                    <a:pt x="61746" y="58864"/>
                  </a:cubicBezTo>
                  <a:cubicBezTo>
                    <a:pt x="61746" y="59174"/>
                    <a:pt x="61496" y="59424"/>
                    <a:pt x="61186" y="59424"/>
                  </a:cubicBezTo>
                  <a:cubicBezTo>
                    <a:pt x="60877" y="59424"/>
                    <a:pt x="60615" y="59174"/>
                    <a:pt x="60615" y="58864"/>
                  </a:cubicBezTo>
                  <a:cubicBezTo>
                    <a:pt x="60615" y="58555"/>
                    <a:pt x="60877" y="58293"/>
                    <a:pt x="61186" y="58293"/>
                  </a:cubicBezTo>
                  <a:close/>
                  <a:moveTo>
                    <a:pt x="64925" y="58293"/>
                  </a:moveTo>
                  <a:cubicBezTo>
                    <a:pt x="65234" y="58293"/>
                    <a:pt x="65485" y="58555"/>
                    <a:pt x="65485" y="58864"/>
                  </a:cubicBezTo>
                  <a:cubicBezTo>
                    <a:pt x="65485" y="59174"/>
                    <a:pt x="65234" y="59424"/>
                    <a:pt x="64925" y="59424"/>
                  </a:cubicBezTo>
                  <a:cubicBezTo>
                    <a:pt x="64603" y="59424"/>
                    <a:pt x="64353" y="59174"/>
                    <a:pt x="64353" y="58864"/>
                  </a:cubicBezTo>
                  <a:cubicBezTo>
                    <a:pt x="64353" y="58555"/>
                    <a:pt x="64603" y="58293"/>
                    <a:pt x="64925" y="58293"/>
                  </a:cubicBezTo>
                  <a:close/>
                  <a:moveTo>
                    <a:pt x="68640" y="58293"/>
                  </a:moveTo>
                  <a:cubicBezTo>
                    <a:pt x="68937" y="58293"/>
                    <a:pt x="69211" y="58555"/>
                    <a:pt x="69211" y="58864"/>
                  </a:cubicBezTo>
                  <a:cubicBezTo>
                    <a:pt x="69211" y="59174"/>
                    <a:pt x="68949" y="59424"/>
                    <a:pt x="68640" y="59424"/>
                  </a:cubicBezTo>
                  <a:cubicBezTo>
                    <a:pt x="68330" y="59424"/>
                    <a:pt x="68080" y="59174"/>
                    <a:pt x="68080" y="58864"/>
                  </a:cubicBezTo>
                  <a:cubicBezTo>
                    <a:pt x="68080" y="58555"/>
                    <a:pt x="68330" y="58293"/>
                    <a:pt x="68640" y="58293"/>
                  </a:cubicBezTo>
                  <a:close/>
                  <a:moveTo>
                    <a:pt x="72366" y="58293"/>
                  </a:moveTo>
                  <a:cubicBezTo>
                    <a:pt x="72676" y="58293"/>
                    <a:pt x="72926" y="58555"/>
                    <a:pt x="72926" y="58864"/>
                  </a:cubicBezTo>
                  <a:cubicBezTo>
                    <a:pt x="72926" y="59174"/>
                    <a:pt x="72676" y="59424"/>
                    <a:pt x="72366" y="59424"/>
                  </a:cubicBezTo>
                  <a:cubicBezTo>
                    <a:pt x="72045" y="59424"/>
                    <a:pt x="71795" y="59174"/>
                    <a:pt x="71795" y="58864"/>
                  </a:cubicBezTo>
                  <a:cubicBezTo>
                    <a:pt x="71795" y="58555"/>
                    <a:pt x="72069" y="58293"/>
                    <a:pt x="72366" y="58293"/>
                  </a:cubicBezTo>
                  <a:close/>
                  <a:moveTo>
                    <a:pt x="76093" y="58293"/>
                  </a:moveTo>
                  <a:cubicBezTo>
                    <a:pt x="76391" y="58293"/>
                    <a:pt x="76664" y="58555"/>
                    <a:pt x="76664" y="58864"/>
                  </a:cubicBezTo>
                  <a:cubicBezTo>
                    <a:pt x="76664" y="59174"/>
                    <a:pt x="76403" y="59424"/>
                    <a:pt x="76093" y="59424"/>
                  </a:cubicBezTo>
                  <a:cubicBezTo>
                    <a:pt x="75795" y="59424"/>
                    <a:pt x="75533" y="59174"/>
                    <a:pt x="75533" y="58864"/>
                  </a:cubicBezTo>
                  <a:cubicBezTo>
                    <a:pt x="75533" y="58555"/>
                    <a:pt x="75783" y="58293"/>
                    <a:pt x="76093" y="58293"/>
                  </a:cubicBezTo>
                  <a:close/>
                  <a:moveTo>
                    <a:pt x="79712" y="58293"/>
                  </a:moveTo>
                  <a:cubicBezTo>
                    <a:pt x="80010" y="58293"/>
                    <a:pt x="80284" y="58555"/>
                    <a:pt x="80284" y="58864"/>
                  </a:cubicBezTo>
                  <a:cubicBezTo>
                    <a:pt x="80284" y="59174"/>
                    <a:pt x="80022" y="59424"/>
                    <a:pt x="79712" y="59424"/>
                  </a:cubicBezTo>
                  <a:cubicBezTo>
                    <a:pt x="79403" y="59424"/>
                    <a:pt x="79153" y="59174"/>
                    <a:pt x="79153" y="58864"/>
                  </a:cubicBezTo>
                  <a:cubicBezTo>
                    <a:pt x="79153" y="58555"/>
                    <a:pt x="79403" y="58293"/>
                    <a:pt x="79712" y="58293"/>
                  </a:cubicBezTo>
                  <a:close/>
                  <a:moveTo>
                    <a:pt x="83451" y="58293"/>
                  </a:moveTo>
                  <a:cubicBezTo>
                    <a:pt x="83761" y="58293"/>
                    <a:pt x="84011" y="58555"/>
                    <a:pt x="84011" y="58864"/>
                  </a:cubicBezTo>
                  <a:cubicBezTo>
                    <a:pt x="84011" y="59174"/>
                    <a:pt x="83761" y="59424"/>
                    <a:pt x="83451" y="59424"/>
                  </a:cubicBezTo>
                  <a:cubicBezTo>
                    <a:pt x="83141" y="59424"/>
                    <a:pt x="82880" y="59174"/>
                    <a:pt x="82880" y="58864"/>
                  </a:cubicBezTo>
                  <a:cubicBezTo>
                    <a:pt x="82880" y="58555"/>
                    <a:pt x="83141" y="58293"/>
                    <a:pt x="83451" y="58293"/>
                  </a:cubicBezTo>
                  <a:close/>
                  <a:moveTo>
                    <a:pt x="87166" y="58293"/>
                  </a:moveTo>
                  <a:cubicBezTo>
                    <a:pt x="87463" y="58293"/>
                    <a:pt x="87737" y="58555"/>
                    <a:pt x="87737" y="58864"/>
                  </a:cubicBezTo>
                  <a:cubicBezTo>
                    <a:pt x="87737" y="59174"/>
                    <a:pt x="87475" y="59424"/>
                    <a:pt x="87166" y="59424"/>
                  </a:cubicBezTo>
                  <a:cubicBezTo>
                    <a:pt x="86856" y="59424"/>
                    <a:pt x="86606" y="59174"/>
                    <a:pt x="86606" y="58864"/>
                  </a:cubicBezTo>
                  <a:cubicBezTo>
                    <a:pt x="86606" y="58555"/>
                    <a:pt x="86856" y="58293"/>
                    <a:pt x="87166" y="58293"/>
                  </a:cubicBezTo>
                  <a:close/>
                  <a:moveTo>
                    <a:pt x="90904" y="58293"/>
                  </a:moveTo>
                  <a:cubicBezTo>
                    <a:pt x="91214" y="58293"/>
                    <a:pt x="91464" y="58555"/>
                    <a:pt x="91464" y="58864"/>
                  </a:cubicBezTo>
                  <a:cubicBezTo>
                    <a:pt x="91464" y="59174"/>
                    <a:pt x="91214" y="59424"/>
                    <a:pt x="90904" y="59424"/>
                  </a:cubicBezTo>
                  <a:cubicBezTo>
                    <a:pt x="90595" y="59424"/>
                    <a:pt x="90345" y="59174"/>
                    <a:pt x="90345" y="58864"/>
                  </a:cubicBezTo>
                  <a:cubicBezTo>
                    <a:pt x="90345" y="58555"/>
                    <a:pt x="90595" y="58293"/>
                    <a:pt x="90904" y="58293"/>
                  </a:cubicBezTo>
                  <a:close/>
                  <a:moveTo>
                    <a:pt x="94631" y="58293"/>
                  </a:moveTo>
                  <a:cubicBezTo>
                    <a:pt x="94929" y="58293"/>
                    <a:pt x="95191" y="58555"/>
                    <a:pt x="95191" y="58864"/>
                  </a:cubicBezTo>
                  <a:cubicBezTo>
                    <a:pt x="95191" y="59174"/>
                    <a:pt x="94941" y="59424"/>
                    <a:pt x="94631" y="59424"/>
                  </a:cubicBezTo>
                  <a:cubicBezTo>
                    <a:pt x="94310" y="59424"/>
                    <a:pt x="94060" y="59174"/>
                    <a:pt x="94060" y="58864"/>
                  </a:cubicBezTo>
                  <a:cubicBezTo>
                    <a:pt x="94060" y="58555"/>
                    <a:pt x="94310" y="58293"/>
                    <a:pt x="94631" y="58293"/>
                  </a:cubicBezTo>
                  <a:close/>
                  <a:moveTo>
                    <a:pt x="98346" y="58293"/>
                  </a:moveTo>
                  <a:cubicBezTo>
                    <a:pt x="98655" y="58293"/>
                    <a:pt x="98905" y="58555"/>
                    <a:pt x="98905" y="58864"/>
                  </a:cubicBezTo>
                  <a:cubicBezTo>
                    <a:pt x="98905" y="59174"/>
                    <a:pt x="98655" y="59424"/>
                    <a:pt x="98346" y="59424"/>
                  </a:cubicBezTo>
                  <a:cubicBezTo>
                    <a:pt x="98036" y="59424"/>
                    <a:pt x="97786" y="59174"/>
                    <a:pt x="97786" y="58864"/>
                  </a:cubicBezTo>
                  <a:cubicBezTo>
                    <a:pt x="97786" y="58555"/>
                    <a:pt x="98036" y="58293"/>
                    <a:pt x="98346" y="58293"/>
                  </a:cubicBezTo>
                  <a:close/>
                  <a:moveTo>
                    <a:pt x="102084" y="58293"/>
                  </a:moveTo>
                  <a:cubicBezTo>
                    <a:pt x="102382" y="58293"/>
                    <a:pt x="102644" y="58555"/>
                    <a:pt x="102644" y="58864"/>
                  </a:cubicBezTo>
                  <a:cubicBezTo>
                    <a:pt x="102644" y="59174"/>
                    <a:pt x="102394" y="59424"/>
                    <a:pt x="102084" y="59424"/>
                  </a:cubicBezTo>
                  <a:cubicBezTo>
                    <a:pt x="101787" y="59424"/>
                    <a:pt x="101513" y="59174"/>
                    <a:pt x="101513" y="58864"/>
                  </a:cubicBezTo>
                  <a:cubicBezTo>
                    <a:pt x="101513" y="58555"/>
                    <a:pt x="101775" y="58293"/>
                    <a:pt x="102084" y="58293"/>
                  </a:cubicBezTo>
                  <a:close/>
                  <a:moveTo>
                    <a:pt x="105799" y="58293"/>
                  </a:moveTo>
                  <a:cubicBezTo>
                    <a:pt x="106121" y="58293"/>
                    <a:pt x="106371" y="58555"/>
                    <a:pt x="106371" y="58864"/>
                  </a:cubicBezTo>
                  <a:cubicBezTo>
                    <a:pt x="106371" y="59174"/>
                    <a:pt x="106109" y="59424"/>
                    <a:pt x="105799" y="59424"/>
                  </a:cubicBezTo>
                  <a:cubicBezTo>
                    <a:pt x="105490" y="59424"/>
                    <a:pt x="105239" y="59174"/>
                    <a:pt x="105239" y="58864"/>
                  </a:cubicBezTo>
                  <a:cubicBezTo>
                    <a:pt x="105239" y="58555"/>
                    <a:pt x="105490" y="58293"/>
                    <a:pt x="105799" y="58293"/>
                  </a:cubicBezTo>
                  <a:close/>
                  <a:moveTo>
                    <a:pt x="109538" y="58293"/>
                  </a:moveTo>
                  <a:cubicBezTo>
                    <a:pt x="109835" y="58293"/>
                    <a:pt x="110109" y="58555"/>
                    <a:pt x="110109" y="58864"/>
                  </a:cubicBezTo>
                  <a:cubicBezTo>
                    <a:pt x="110109" y="59174"/>
                    <a:pt x="109847" y="59424"/>
                    <a:pt x="109538" y="59424"/>
                  </a:cubicBezTo>
                  <a:cubicBezTo>
                    <a:pt x="109228" y="59424"/>
                    <a:pt x="108978" y="59174"/>
                    <a:pt x="108978" y="58864"/>
                  </a:cubicBezTo>
                  <a:cubicBezTo>
                    <a:pt x="108978" y="58555"/>
                    <a:pt x="109228" y="58293"/>
                    <a:pt x="109538" y="58293"/>
                  </a:cubicBezTo>
                  <a:close/>
                  <a:moveTo>
                    <a:pt x="113264" y="58293"/>
                  </a:moveTo>
                  <a:cubicBezTo>
                    <a:pt x="113574" y="58293"/>
                    <a:pt x="113824" y="58555"/>
                    <a:pt x="113824" y="58864"/>
                  </a:cubicBezTo>
                  <a:cubicBezTo>
                    <a:pt x="113824" y="59174"/>
                    <a:pt x="113574" y="59424"/>
                    <a:pt x="113264" y="59424"/>
                  </a:cubicBezTo>
                  <a:cubicBezTo>
                    <a:pt x="112943" y="59424"/>
                    <a:pt x="112693" y="59174"/>
                    <a:pt x="112693" y="58864"/>
                  </a:cubicBezTo>
                  <a:cubicBezTo>
                    <a:pt x="112693" y="58555"/>
                    <a:pt x="112943" y="58293"/>
                    <a:pt x="113264" y="58293"/>
                  </a:cubicBezTo>
                  <a:close/>
                  <a:moveTo>
                    <a:pt x="116991" y="58293"/>
                  </a:moveTo>
                  <a:cubicBezTo>
                    <a:pt x="117289" y="58293"/>
                    <a:pt x="117562" y="58555"/>
                    <a:pt x="117562" y="58864"/>
                  </a:cubicBezTo>
                  <a:cubicBezTo>
                    <a:pt x="117562" y="59174"/>
                    <a:pt x="117312" y="59424"/>
                    <a:pt x="116991" y="59424"/>
                  </a:cubicBezTo>
                  <a:cubicBezTo>
                    <a:pt x="116681" y="59424"/>
                    <a:pt x="116431" y="59174"/>
                    <a:pt x="116431" y="58864"/>
                  </a:cubicBezTo>
                  <a:cubicBezTo>
                    <a:pt x="116431" y="58555"/>
                    <a:pt x="116681" y="58293"/>
                    <a:pt x="116991" y="58293"/>
                  </a:cubicBezTo>
                  <a:close/>
                  <a:moveTo>
                    <a:pt x="120718" y="58293"/>
                  </a:moveTo>
                  <a:cubicBezTo>
                    <a:pt x="121027" y="58293"/>
                    <a:pt x="121277" y="58555"/>
                    <a:pt x="121277" y="58864"/>
                  </a:cubicBezTo>
                  <a:cubicBezTo>
                    <a:pt x="121277" y="59174"/>
                    <a:pt x="121027" y="59424"/>
                    <a:pt x="120718" y="59424"/>
                  </a:cubicBezTo>
                  <a:cubicBezTo>
                    <a:pt x="120408" y="59424"/>
                    <a:pt x="120146" y="59174"/>
                    <a:pt x="120146" y="58864"/>
                  </a:cubicBezTo>
                  <a:cubicBezTo>
                    <a:pt x="120146" y="58555"/>
                    <a:pt x="120420" y="58293"/>
                    <a:pt x="120718" y="58293"/>
                  </a:cubicBezTo>
                  <a:close/>
                  <a:moveTo>
                    <a:pt x="124456" y="58293"/>
                  </a:moveTo>
                  <a:cubicBezTo>
                    <a:pt x="124754" y="58293"/>
                    <a:pt x="125016" y="58555"/>
                    <a:pt x="125016" y="58864"/>
                  </a:cubicBezTo>
                  <a:cubicBezTo>
                    <a:pt x="125016" y="59174"/>
                    <a:pt x="124766" y="59424"/>
                    <a:pt x="124456" y="59424"/>
                  </a:cubicBezTo>
                  <a:cubicBezTo>
                    <a:pt x="124135" y="59424"/>
                    <a:pt x="123885" y="59174"/>
                    <a:pt x="123885" y="58864"/>
                  </a:cubicBezTo>
                  <a:cubicBezTo>
                    <a:pt x="123885" y="58555"/>
                    <a:pt x="124135" y="58293"/>
                    <a:pt x="124456" y="58293"/>
                  </a:cubicBezTo>
                  <a:close/>
                  <a:moveTo>
                    <a:pt x="128171" y="58293"/>
                  </a:moveTo>
                  <a:cubicBezTo>
                    <a:pt x="128480" y="58293"/>
                    <a:pt x="128742" y="58555"/>
                    <a:pt x="128742" y="58864"/>
                  </a:cubicBezTo>
                  <a:cubicBezTo>
                    <a:pt x="128742" y="59174"/>
                    <a:pt x="128480" y="59424"/>
                    <a:pt x="128171" y="59424"/>
                  </a:cubicBezTo>
                  <a:cubicBezTo>
                    <a:pt x="127861" y="59424"/>
                    <a:pt x="127611" y="59174"/>
                    <a:pt x="127611" y="58864"/>
                  </a:cubicBezTo>
                  <a:cubicBezTo>
                    <a:pt x="127611" y="58555"/>
                    <a:pt x="127861" y="58293"/>
                    <a:pt x="128171" y="58293"/>
                  </a:cubicBezTo>
                  <a:close/>
                  <a:moveTo>
                    <a:pt x="131898" y="58293"/>
                  </a:moveTo>
                  <a:cubicBezTo>
                    <a:pt x="132195" y="58293"/>
                    <a:pt x="132457" y="58555"/>
                    <a:pt x="132457" y="58864"/>
                  </a:cubicBezTo>
                  <a:cubicBezTo>
                    <a:pt x="132457" y="59174"/>
                    <a:pt x="132207" y="59424"/>
                    <a:pt x="131898" y="59424"/>
                  </a:cubicBezTo>
                  <a:cubicBezTo>
                    <a:pt x="131600" y="59424"/>
                    <a:pt x="131326" y="59174"/>
                    <a:pt x="131326" y="58864"/>
                  </a:cubicBezTo>
                  <a:cubicBezTo>
                    <a:pt x="131326" y="58555"/>
                    <a:pt x="131576" y="58293"/>
                    <a:pt x="131898" y="58293"/>
                  </a:cubicBezTo>
                  <a:close/>
                  <a:moveTo>
                    <a:pt x="135624" y="58293"/>
                  </a:moveTo>
                  <a:cubicBezTo>
                    <a:pt x="135946" y="58293"/>
                    <a:pt x="136196" y="58555"/>
                    <a:pt x="136196" y="58864"/>
                  </a:cubicBezTo>
                  <a:cubicBezTo>
                    <a:pt x="136196" y="59174"/>
                    <a:pt x="135934" y="59424"/>
                    <a:pt x="135624" y="59424"/>
                  </a:cubicBezTo>
                  <a:cubicBezTo>
                    <a:pt x="135315" y="59424"/>
                    <a:pt x="135065" y="59174"/>
                    <a:pt x="135065" y="58864"/>
                  </a:cubicBezTo>
                  <a:cubicBezTo>
                    <a:pt x="135065" y="58555"/>
                    <a:pt x="135315" y="58293"/>
                    <a:pt x="135624" y="58293"/>
                  </a:cubicBezTo>
                  <a:close/>
                  <a:moveTo>
                    <a:pt x="139351" y="58293"/>
                  </a:moveTo>
                  <a:cubicBezTo>
                    <a:pt x="139649" y="58293"/>
                    <a:pt x="139910" y="58555"/>
                    <a:pt x="139910" y="58864"/>
                  </a:cubicBezTo>
                  <a:cubicBezTo>
                    <a:pt x="139910" y="59174"/>
                    <a:pt x="139660" y="59424"/>
                    <a:pt x="139351" y="59424"/>
                  </a:cubicBezTo>
                  <a:cubicBezTo>
                    <a:pt x="139053" y="59424"/>
                    <a:pt x="138779" y="59174"/>
                    <a:pt x="138779" y="58864"/>
                  </a:cubicBezTo>
                  <a:cubicBezTo>
                    <a:pt x="138779" y="58555"/>
                    <a:pt x="139041" y="58293"/>
                    <a:pt x="139351" y="58293"/>
                  </a:cubicBezTo>
                  <a:close/>
                  <a:moveTo>
                    <a:pt x="143089" y="58293"/>
                  </a:moveTo>
                  <a:cubicBezTo>
                    <a:pt x="143399" y="58293"/>
                    <a:pt x="143649" y="58555"/>
                    <a:pt x="143649" y="58864"/>
                  </a:cubicBezTo>
                  <a:cubicBezTo>
                    <a:pt x="143649" y="59174"/>
                    <a:pt x="143399" y="59424"/>
                    <a:pt x="143089" y="59424"/>
                  </a:cubicBezTo>
                  <a:cubicBezTo>
                    <a:pt x="142768" y="59424"/>
                    <a:pt x="142518" y="59174"/>
                    <a:pt x="142518" y="58864"/>
                  </a:cubicBezTo>
                  <a:cubicBezTo>
                    <a:pt x="142518" y="58555"/>
                    <a:pt x="142768" y="58293"/>
                    <a:pt x="143089" y="58293"/>
                  </a:cubicBezTo>
                  <a:close/>
                  <a:moveTo>
                    <a:pt x="146804" y="58293"/>
                  </a:moveTo>
                  <a:cubicBezTo>
                    <a:pt x="147102" y="58293"/>
                    <a:pt x="147376" y="58555"/>
                    <a:pt x="147376" y="58864"/>
                  </a:cubicBezTo>
                  <a:cubicBezTo>
                    <a:pt x="147376" y="59174"/>
                    <a:pt x="147114" y="59424"/>
                    <a:pt x="146804" y="59424"/>
                  </a:cubicBezTo>
                  <a:cubicBezTo>
                    <a:pt x="146495" y="59424"/>
                    <a:pt x="146245" y="59174"/>
                    <a:pt x="146245" y="58864"/>
                  </a:cubicBezTo>
                  <a:cubicBezTo>
                    <a:pt x="146245" y="58555"/>
                    <a:pt x="146495" y="58293"/>
                    <a:pt x="146804" y="58293"/>
                  </a:cubicBezTo>
                  <a:close/>
                  <a:moveTo>
                    <a:pt x="150543" y="58293"/>
                  </a:moveTo>
                  <a:cubicBezTo>
                    <a:pt x="150852" y="58293"/>
                    <a:pt x="151102" y="58555"/>
                    <a:pt x="151102" y="58864"/>
                  </a:cubicBezTo>
                  <a:cubicBezTo>
                    <a:pt x="151102" y="59174"/>
                    <a:pt x="150852" y="59424"/>
                    <a:pt x="150543" y="59424"/>
                  </a:cubicBezTo>
                  <a:cubicBezTo>
                    <a:pt x="150233" y="59424"/>
                    <a:pt x="149971" y="59174"/>
                    <a:pt x="149971" y="58864"/>
                  </a:cubicBezTo>
                  <a:cubicBezTo>
                    <a:pt x="149971" y="58555"/>
                    <a:pt x="150233" y="58293"/>
                    <a:pt x="150543" y="58293"/>
                  </a:cubicBezTo>
                  <a:close/>
                  <a:moveTo>
                    <a:pt x="154258" y="58293"/>
                  </a:moveTo>
                  <a:cubicBezTo>
                    <a:pt x="154555" y="58293"/>
                    <a:pt x="154829" y="58555"/>
                    <a:pt x="154829" y="58864"/>
                  </a:cubicBezTo>
                  <a:cubicBezTo>
                    <a:pt x="154829" y="59174"/>
                    <a:pt x="154567" y="59424"/>
                    <a:pt x="154258" y="59424"/>
                  </a:cubicBezTo>
                  <a:cubicBezTo>
                    <a:pt x="153948" y="59424"/>
                    <a:pt x="153698" y="59174"/>
                    <a:pt x="153698" y="58864"/>
                  </a:cubicBezTo>
                  <a:cubicBezTo>
                    <a:pt x="153698" y="58555"/>
                    <a:pt x="153948" y="58293"/>
                    <a:pt x="154258" y="58293"/>
                  </a:cubicBezTo>
                  <a:close/>
                  <a:moveTo>
                    <a:pt x="3405" y="60174"/>
                  </a:moveTo>
                  <a:cubicBezTo>
                    <a:pt x="3703" y="60174"/>
                    <a:pt x="3977" y="60424"/>
                    <a:pt x="3977" y="60734"/>
                  </a:cubicBezTo>
                  <a:cubicBezTo>
                    <a:pt x="3977" y="61031"/>
                    <a:pt x="3727" y="61305"/>
                    <a:pt x="3405" y="61305"/>
                  </a:cubicBezTo>
                  <a:cubicBezTo>
                    <a:pt x="3096" y="61305"/>
                    <a:pt x="2846" y="61043"/>
                    <a:pt x="2846" y="60734"/>
                  </a:cubicBezTo>
                  <a:cubicBezTo>
                    <a:pt x="2858" y="60412"/>
                    <a:pt x="3096" y="60174"/>
                    <a:pt x="3405" y="60174"/>
                  </a:cubicBezTo>
                  <a:close/>
                  <a:moveTo>
                    <a:pt x="7132" y="60174"/>
                  </a:moveTo>
                  <a:cubicBezTo>
                    <a:pt x="7430" y="60174"/>
                    <a:pt x="7692" y="60424"/>
                    <a:pt x="7692" y="60734"/>
                  </a:cubicBezTo>
                  <a:cubicBezTo>
                    <a:pt x="7692" y="61031"/>
                    <a:pt x="7442" y="61305"/>
                    <a:pt x="7132" y="61305"/>
                  </a:cubicBezTo>
                  <a:cubicBezTo>
                    <a:pt x="6834" y="61305"/>
                    <a:pt x="6560" y="61043"/>
                    <a:pt x="6560" y="60734"/>
                  </a:cubicBezTo>
                  <a:cubicBezTo>
                    <a:pt x="6584" y="60412"/>
                    <a:pt x="6822" y="60174"/>
                    <a:pt x="7132" y="60174"/>
                  </a:cubicBezTo>
                  <a:close/>
                  <a:moveTo>
                    <a:pt x="10871" y="60174"/>
                  </a:moveTo>
                  <a:cubicBezTo>
                    <a:pt x="11168" y="60174"/>
                    <a:pt x="11430" y="60424"/>
                    <a:pt x="11430" y="60734"/>
                  </a:cubicBezTo>
                  <a:cubicBezTo>
                    <a:pt x="11430" y="61031"/>
                    <a:pt x="11180" y="61305"/>
                    <a:pt x="10871" y="61305"/>
                  </a:cubicBezTo>
                  <a:cubicBezTo>
                    <a:pt x="10573" y="61305"/>
                    <a:pt x="10299" y="61043"/>
                    <a:pt x="10299" y="60734"/>
                  </a:cubicBezTo>
                  <a:cubicBezTo>
                    <a:pt x="10299" y="60412"/>
                    <a:pt x="10549" y="60174"/>
                    <a:pt x="10871" y="60174"/>
                  </a:cubicBezTo>
                  <a:close/>
                  <a:moveTo>
                    <a:pt x="14585" y="60174"/>
                  </a:moveTo>
                  <a:cubicBezTo>
                    <a:pt x="14883" y="60174"/>
                    <a:pt x="15157" y="60424"/>
                    <a:pt x="15157" y="60734"/>
                  </a:cubicBezTo>
                  <a:cubicBezTo>
                    <a:pt x="15157" y="61031"/>
                    <a:pt x="14895" y="61305"/>
                    <a:pt x="14585" y="61305"/>
                  </a:cubicBezTo>
                  <a:cubicBezTo>
                    <a:pt x="14288" y="61305"/>
                    <a:pt x="14014" y="61043"/>
                    <a:pt x="14014" y="60734"/>
                  </a:cubicBezTo>
                  <a:cubicBezTo>
                    <a:pt x="14038" y="60412"/>
                    <a:pt x="14276" y="60174"/>
                    <a:pt x="14585" y="60174"/>
                  </a:cubicBezTo>
                  <a:close/>
                  <a:moveTo>
                    <a:pt x="18324" y="60174"/>
                  </a:moveTo>
                  <a:cubicBezTo>
                    <a:pt x="18622" y="60174"/>
                    <a:pt x="18883" y="60424"/>
                    <a:pt x="18883" y="60734"/>
                  </a:cubicBezTo>
                  <a:cubicBezTo>
                    <a:pt x="18883" y="61031"/>
                    <a:pt x="18633" y="61305"/>
                    <a:pt x="18324" y="61305"/>
                  </a:cubicBezTo>
                  <a:cubicBezTo>
                    <a:pt x="18026" y="61305"/>
                    <a:pt x="17752" y="61043"/>
                    <a:pt x="17752" y="60734"/>
                  </a:cubicBezTo>
                  <a:cubicBezTo>
                    <a:pt x="17752" y="60412"/>
                    <a:pt x="18014" y="60174"/>
                    <a:pt x="18324" y="60174"/>
                  </a:cubicBezTo>
                  <a:close/>
                  <a:moveTo>
                    <a:pt x="22039" y="60174"/>
                  </a:moveTo>
                  <a:cubicBezTo>
                    <a:pt x="22336" y="60174"/>
                    <a:pt x="22610" y="60424"/>
                    <a:pt x="22610" y="60734"/>
                  </a:cubicBezTo>
                  <a:cubicBezTo>
                    <a:pt x="22610" y="61031"/>
                    <a:pt x="22360" y="61305"/>
                    <a:pt x="22039" y="61305"/>
                  </a:cubicBezTo>
                  <a:cubicBezTo>
                    <a:pt x="21729" y="61305"/>
                    <a:pt x="21479" y="61043"/>
                    <a:pt x="21479" y="60734"/>
                  </a:cubicBezTo>
                  <a:cubicBezTo>
                    <a:pt x="21491" y="60412"/>
                    <a:pt x="21729" y="60174"/>
                    <a:pt x="22039" y="60174"/>
                  </a:cubicBezTo>
                  <a:close/>
                  <a:moveTo>
                    <a:pt x="25777" y="60174"/>
                  </a:moveTo>
                  <a:cubicBezTo>
                    <a:pt x="26075" y="60174"/>
                    <a:pt x="26349" y="60424"/>
                    <a:pt x="26349" y="60734"/>
                  </a:cubicBezTo>
                  <a:cubicBezTo>
                    <a:pt x="26349" y="61031"/>
                    <a:pt x="26087" y="61305"/>
                    <a:pt x="25777" y="61305"/>
                  </a:cubicBezTo>
                  <a:cubicBezTo>
                    <a:pt x="25468" y="61305"/>
                    <a:pt x="25206" y="61043"/>
                    <a:pt x="25206" y="60734"/>
                  </a:cubicBezTo>
                  <a:cubicBezTo>
                    <a:pt x="25218" y="60412"/>
                    <a:pt x="25468" y="60174"/>
                    <a:pt x="25777" y="60174"/>
                  </a:cubicBezTo>
                  <a:close/>
                  <a:moveTo>
                    <a:pt x="29504" y="60174"/>
                  </a:moveTo>
                  <a:cubicBezTo>
                    <a:pt x="29801" y="60174"/>
                    <a:pt x="30063" y="60424"/>
                    <a:pt x="30063" y="60734"/>
                  </a:cubicBezTo>
                  <a:cubicBezTo>
                    <a:pt x="30063" y="61031"/>
                    <a:pt x="29813" y="61305"/>
                    <a:pt x="29504" y="61305"/>
                  </a:cubicBezTo>
                  <a:cubicBezTo>
                    <a:pt x="29182" y="61305"/>
                    <a:pt x="28932" y="61043"/>
                    <a:pt x="28932" y="60734"/>
                  </a:cubicBezTo>
                  <a:cubicBezTo>
                    <a:pt x="28944" y="60412"/>
                    <a:pt x="29182" y="60174"/>
                    <a:pt x="29504" y="60174"/>
                  </a:cubicBezTo>
                  <a:close/>
                  <a:moveTo>
                    <a:pt x="33230" y="60174"/>
                  </a:moveTo>
                  <a:cubicBezTo>
                    <a:pt x="33528" y="60174"/>
                    <a:pt x="33802" y="60424"/>
                    <a:pt x="33802" y="60734"/>
                  </a:cubicBezTo>
                  <a:cubicBezTo>
                    <a:pt x="33802" y="61031"/>
                    <a:pt x="33552" y="61305"/>
                    <a:pt x="33230" y="61305"/>
                  </a:cubicBezTo>
                  <a:cubicBezTo>
                    <a:pt x="32921" y="61305"/>
                    <a:pt x="32671" y="61043"/>
                    <a:pt x="32671" y="60734"/>
                  </a:cubicBezTo>
                  <a:cubicBezTo>
                    <a:pt x="32671" y="60412"/>
                    <a:pt x="32921" y="60174"/>
                    <a:pt x="33230" y="60174"/>
                  </a:cubicBezTo>
                  <a:close/>
                  <a:moveTo>
                    <a:pt x="36957" y="60174"/>
                  </a:moveTo>
                  <a:cubicBezTo>
                    <a:pt x="37255" y="60174"/>
                    <a:pt x="37517" y="60424"/>
                    <a:pt x="37517" y="60734"/>
                  </a:cubicBezTo>
                  <a:cubicBezTo>
                    <a:pt x="37517" y="61031"/>
                    <a:pt x="37267" y="61305"/>
                    <a:pt x="36957" y="61305"/>
                  </a:cubicBezTo>
                  <a:cubicBezTo>
                    <a:pt x="36648" y="61305"/>
                    <a:pt x="36386" y="61043"/>
                    <a:pt x="36386" y="60734"/>
                  </a:cubicBezTo>
                  <a:cubicBezTo>
                    <a:pt x="36409" y="60412"/>
                    <a:pt x="36648" y="60174"/>
                    <a:pt x="36957" y="60174"/>
                  </a:cubicBezTo>
                  <a:close/>
                  <a:moveTo>
                    <a:pt x="40672" y="60174"/>
                  </a:moveTo>
                  <a:cubicBezTo>
                    <a:pt x="40970" y="60174"/>
                    <a:pt x="41243" y="60424"/>
                    <a:pt x="41243" y="60734"/>
                  </a:cubicBezTo>
                  <a:cubicBezTo>
                    <a:pt x="41243" y="61031"/>
                    <a:pt x="40993" y="61305"/>
                    <a:pt x="40672" y="61305"/>
                  </a:cubicBezTo>
                  <a:cubicBezTo>
                    <a:pt x="40374" y="61305"/>
                    <a:pt x="40112" y="61043"/>
                    <a:pt x="40112" y="60734"/>
                  </a:cubicBezTo>
                  <a:cubicBezTo>
                    <a:pt x="40124" y="60412"/>
                    <a:pt x="40362" y="60174"/>
                    <a:pt x="40672" y="60174"/>
                  </a:cubicBezTo>
                  <a:close/>
                  <a:moveTo>
                    <a:pt x="44410" y="60174"/>
                  </a:moveTo>
                  <a:cubicBezTo>
                    <a:pt x="44708" y="60174"/>
                    <a:pt x="44982" y="60424"/>
                    <a:pt x="44982" y="60734"/>
                  </a:cubicBezTo>
                  <a:cubicBezTo>
                    <a:pt x="44982" y="61031"/>
                    <a:pt x="44720" y="61305"/>
                    <a:pt x="44410" y="61305"/>
                  </a:cubicBezTo>
                  <a:cubicBezTo>
                    <a:pt x="44113" y="61305"/>
                    <a:pt x="43851" y="61043"/>
                    <a:pt x="43851" y="60734"/>
                  </a:cubicBezTo>
                  <a:cubicBezTo>
                    <a:pt x="43851" y="60412"/>
                    <a:pt x="44101" y="60174"/>
                    <a:pt x="44410" y="60174"/>
                  </a:cubicBezTo>
                  <a:close/>
                  <a:moveTo>
                    <a:pt x="48137" y="60174"/>
                  </a:moveTo>
                  <a:cubicBezTo>
                    <a:pt x="48435" y="60174"/>
                    <a:pt x="48697" y="60424"/>
                    <a:pt x="48697" y="60734"/>
                  </a:cubicBezTo>
                  <a:cubicBezTo>
                    <a:pt x="48697" y="61031"/>
                    <a:pt x="48447" y="61305"/>
                    <a:pt x="48137" y="61305"/>
                  </a:cubicBezTo>
                  <a:cubicBezTo>
                    <a:pt x="47839" y="61305"/>
                    <a:pt x="47566" y="61043"/>
                    <a:pt x="47566" y="60734"/>
                  </a:cubicBezTo>
                  <a:cubicBezTo>
                    <a:pt x="47578" y="60412"/>
                    <a:pt x="47839" y="60174"/>
                    <a:pt x="48137" y="60174"/>
                  </a:cubicBezTo>
                  <a:close/>
                  <a:moveTo>
                    <a:pt x="51864" y="60174"/>
                  </a:moveTo>
                  <a:cubicBezTo>
                    <a:pt x="52161" y="60174"/>
                    <a:pt x="52435" y="60424"/>
                    <a:pt x="52435" y="60734"/>
                  </a:cubicBezTo>
                  <a:cubicBezTo>
                    <a:pt x="52435" y="61031"/>
                    <a:pt x="52185" y="61305"/>
                    <a:pt x="51864" y="61305"/>
                  </a:cubicBezTo>
                  <a:cubicBezTo>
                    <a:pt x="51566" y="61305"/>
                    <a:pt x="51304" y="61043"/>
                    <a:pt x="51304" y="60734"/>
                  </a:cubicBezTo>
                  <a:cubicBezTo>
                    <a:pt x="51304" y="60412"/>
                    <a:pt x="51554" y="60174"/>
                    <a:pt x="51864" y="60174"/>
                  </a:cubicBezTo>
                  <a:close/>
                  <a:moveTo>
                    <a:pt x="55602" y="60174"/>
                  </a:moveTo>
                  <a:cubicBezTo>
                    <a:pt x="55900" y="60174"/>
                    <a:pt x="56174" y="60424"/>
                    <a:pt x="56174" y="60734"/>
                  </a:cubicBezTo>
                  <a:cubicBezTo>
                    <a:pt x="56174" y="61031"/>
                    <a:pt x="55912" y="61305"/>
                    <a:pt x="55602" y="61305"/>
                  </a:cubicBezTo>
                  <a:cubicBezTo>
                    <a:pt x="55293" y="61305"/>
                    <a:pt x="55043" y="61043"/>
                    <a:pt x="55043" y="60734"/>
                  </a:cubicBezTo>
                  <a:cubicBezTo>
                    <a:pt x="55043" y="60412"/>
                    <a:pt x="55293" y="60174"/>
                    <a:pt x="55602" y="60174"/>
                  </a:cubicBezTo>
                  <a:close/>
                  <a:moveTo>
                    <a:pt x="59329" y="60174"/>
                  </a:moveTo>
                  <a:cubicBezTo>
                    <a:pt x="59627" y="60174"/>
                    <a:pt x="59889" y="60424"/>
                    <a:pt x="59889" y="60734"/>
                  </a:cubicBezTo>
                  <a:cubicBezTo>
                    <a:pt x="59889" y="61031"/>
                    <a:pt x="59639" y="61305"/>
                    <a:pt x="59329" y="61305"/>
                  </a:cubicBezTo>
                  <a:cubicBezTo>
                    <a:pt x="59008" y="61305"/>
                    <a:pt x="58757" y="61043"/>
                    <a:pt x="58757" y="60734"/>
                  </a:cubicBezTo>
                  <a:cubicBezTo>
                    <a:pt x="58757" y="60412"/>
                    <a:pt x="59008" y="60174"/>
                    <a:pt x="59329" y="60174"/>
                  </a:cubicBezTo>
                  <a:close/>
                  <a:moveTo>
                    <a:pt x="63056" y="60174"/>
                  </a:moveTo>
                  <a:cubicBezTo>
                    <a:pt x="63353" y="60174"/>
                    <a:pt x="63627" y="60424"/>
                    <a:pt x="63627" y="60734"/>
                  </a:cubicBezTo>
                  <a:cubicBezTo>
                    <a:pt x="63627" y="61031"/>
                    <a:pt x="63377" y="61305"/>
                    <a:pt x="63056" y="61305"/>
                  </a:cubicBezTo>
                  <a:cubicBezTo>
                    <a:pt x="62746" y="61305"/>
                    <a:pt x="62496" y="61043"/>
                    <a:pt x="62496" y="60734"/>
                  </a:cubicBezTo>
                  <a:cubicBezTo>
                    <a:pt x="62496" y="60412"/>
                    <a:pt x="62746" y="60174"/>
                    <a:pt x="63056" y="60174"/>
                  </a:cubicBezTo>
                  <a:close/>
                  <a:moveTo>
                    <a:pt x="66782" y="60174"/>
                  </a:moveTo>
                  <a:cubicBezTo>
                    <a:pt x="67080" y="60174"/>
                    <a:pt x="67342" y="60424"/>
                    <a:pt x="67342" y="60734"/>
                  </a:cubicBezTo>
                  <a:cubicBezTo>
                    <a:pt x="67342" y="61031"/>
                    <a:pt x="67092" y="61305"/>
                    <a:pt x="66782" y="61305"/>
                  </a:cubicBezTo>
                  <a:cubicBezTo>
                    <a:pt x="66473" y="61305"/>
                    <a:pt x="66211" y="61043"/>
                    <a:pt x="66211" y="60734"/>
                  </a:cubicBezTo>
                  <a:cubicBezTo>
                    <a:pt x="66235" y="60412"/>
                    <a:pt x="66473" y="60174"/>
                    <a:pt x="66782" y="60174"/>
                  </a:cubicBezTo>
                  <a:close/>
                  <a:moveTo>
                    <a:pt x="70509" y="60174"/>
                  </a:moveTo>
                  <a:cubicBezTo>
                    <a:pt x="70807" y="60174"/>
                    <a:pt x="71080" y="60424"/>
                    <a:pt x="71080" y="60734"/>
                  </a:cubicBezTo>
                  <a:cubicBezTo>
                    <a:pt x="71080" y="61031"/>
                    <a:pt x="70830" y="61305"/>
                    <a:pt x="70509" y="61305"/>
                  </a:cubicBezTo>
                  <a:cubicBezTo>
                    <a:pt x="70199" y="61305"/>
                    <a:pt x="69949" y="61043"/>
                    <a:pt x="69949" y="60734"/>
                  </a:cubicBezTo>
                  <a:cubicBezTo>
                    <a:pt x="69949" y="60412"/>
                    <a:pt x="70199" y="60174"/>
                    <a:pt x="70509" y="60174"/>
                  </a:cubicBezTo>
                  <a:close/>
                  <a:moveTo>
                    <a:pt x="74236" y="60174"/>
                  </a:moveTo>
                  <a:cubicBezTo>
                    <a:pt x="74533" y="60174"/>
                    <a:pt x="74795" y="60424"/>
                    <a:pt x="74795" y="60734"/>
                  </a:cubicBezTo>
                  <a:cubicBezTo>
                    <a:pt x="74795" y="61031"/>
                    <a:pt x="74545" y="61305"/>
                    <a:pt x="74236" y="61305"/>
                  </a:cubicBezTo>
                  <a:cubicBezTo>
                    <a:pt x="73938" y="61305"/>
                    <a:pt x="73676" y="61043"/>
                    <a:pt x="73676" y="60734"/>
                  </a:cubicBezTo>
                  <a:cubicBezTo>
                    <a:pt x="73676" y="60412"/>
                    <a:pt x="73926" y="60174"/>
                    <a:pt x="74236" y="60174"/>
                  </a:cubicBezTo>
                  <a:close/>
                  <a:moveTo>
                    <a:pt x="77855" y="60174"/>
                  </a:moveTo>
                  <a:cubicBezTo>
                    <a:pt x="78153" y="60174"/>
                    <a:pt x="78415" y="60424"/>
                    <a:pt x="78415" y="60734"/>
                  </a:cubicBezTo>
                  <a:cubicBezTo>
                    <a:pt x="78415" y="61031"/>
                    <a:pt x="78165" y="61305"/>
                    <a:pt x="77855" y="61305"/>
                  </a:cubicBezTo>
                  <a:cubicBezTo>
                    <a:pt x="77546" y="61305"/>
                    <a:pt x="77284" y="61043"/>
                    <a:pt x="77284" y="60734"/>
                  </a:cubicBezTo>
                  <a:cubicBezTo>
                    <a:pt x="77284" y="60412"/>
                    <a:pt x="77546" y="60174"/>
                    <a:pt x="77855" y="60174"/>
                  </a:cubicBezTo>
                  <a:close/>
                  <a:moveTo>
                    <a:pt x="81570" y="60174"/>
                  </a:moveTo>
                  <a:cubicBezTo>
                    <a:pt x="81868" y="60174"/>
                    <a:pt x="82141" y="60424"/>
                    <a:pt x="82141" y="60734"/>
                  </a:cubicBezTo>
                  <a:cubicBezTo>
                    <a:pt x="82141" y="61031"/>
                    <a:pt x="81879" y="61305"/>
                    <a:pt x="81570" y="61305"/>
                  </a:cubicBezTo>
                  <a:cubicBezTo>
                    <a:pt x="81260" y="61305"/>
                    <a:pt x="81010" y="61043"/>
                    <a:pt x="81010" y="60734"/>
                  </a:cubicBezTo>
                  <a:cubicBezTo>
                    <a:pt x="81022" y="60412"/>
                    <a:pt x="81260" y="60174"/>
                    <a:pt x="81570" y="60174"/>
                  </a:cubicBezTo>
                  <a:close/>
                  <a:moveTo>
                    <a:pt x="85308" y="60174"/>
                  </a:moveTo>
                  <a:cubicBezTo>
                    <a:pt x="85606" y="60174"/>
                    <a:pt x="85880" y="60424"/>
                    <a:pt x="85880" y="60734"/>
                  </a:cubicBezTo>
                  <a:cubicBezTo>
                    <a:pt x="85880" y="61031"/>
                    <a:pt x="85618" y="61305"/>
                    <a:pt x="85308" y="61305"/>
                  </a:cubicBezTo>
                  <a:cubicBezTo>
                    <a:pt x="84999" y="61305"/>
                    <a:pt x="84749" y="61043"/>
                    <a:pt x="84749" y="60734"/>
                  </a:cubicBezTo>
                  <a:cubicBezTo>
                    <a:pt x="84749" y="60412"/>
                    <a:pt x="84999" y="60174"/>
                    <a:pt x="85308" y="60174"/>
                  </a:cubicBezTo>
                  <a:close/>
                  <a:moveTo>
                    <a:pt x="89035" y="60174"/>
                  </a:moveTo>
                  <a:cubicBezTo>
                    <a:pt x="89333" y="60174"/>
                    <a:pt x="89595" y="60424"/>
                    <a:pt x="89595" y="60734"/>
                  </a:cubicBezTo>
                  <a:cubicBezTo>
                    <a:pt x="89595" y="61031"/>
                    <a:pt x="89345" y="61305"/>
                    <a:pt x="89035" y="61305"/>
                  </a:cubicBezTo>
                  <a:cubicBezTo>
                    <a:pt x="88714" y="61305"/>
                    <a:pt x="88464" y="61043"/>
                    <a:pt x="88464" y="60734"/>
                  </a:cubicBezTo>
                  <a:cubicBezTo>
                    <a:pt x="88475" y="60412"/>
                    <a:pt x="88714" y="60174"/>
                    <a:pt x="89035" y="60174"/>
                  </a:cubicBezTo>
                  <a:close/>
                  <a:moveTo>
                    <a:pt x="92762" y="60174"/>
                  </a:moveTo>
                  <a:cubicBezTo>
                    <a:pt x="93059" y="60174"/>
                    <a:pt x="93333" y="60424"/>
                    <a:pt x="93333" y="60734"/>
                  </a:cubicBezTo>
                  <a:cubicBezTo>
                    <a:pt x="93333" y="61031"/>
                    <a:pt x="93071" y="61305"/>
                    <a:pt x="92762" y="61305"/>
                  </a:cubicBezTo>
                  <a:cubicBezTo>
                    <a:pt x="92452" y="61305"/>
                    <a:pt x="92202" y="61043"/>
                    <a:pt x="92202" y="60734"/>
                  </a:cubicBezTo>
                  <a:cubicBezTo>
                    <a:pt x="92202" y="60412"/>
                    <a:pt x="92452" y="60174"/>
                    <a:pt x="92762" y="60174"/>
                  </a:cubicBezTo>
                  <a:close/>
                  <a:moveTo>
                    <a:pt x="96488" y="60174"/>
                  </a:moveTo>
                  <a:cubicBezTo>
                    <a:pt x="96786" y="60174"/>
                    <a:pt x="97048" y="60424"/>
                    <a:pt x="97048" y="60734"/>
                  </a:cubicBezTo>
                  <a:cubicBezTo>
                    <a:pt x="97048" y="61031"/>
                    <a:pt x="96798" y="61305"/>
                    <a:pt x="96488" y="61305"/>
                  </a:cubicBezTo>
                  <a:cubicBezTo>
                    <a:pt x="96191" y="61305"/>
                    <a:pt x="95917" y="61043"/>
                    <a:pt x="95917" y="60734"/>
                  </a:cubicBezTo>
                  <a:cubicBezTo>
                    <a:pt x="95917" y="60412"/>
                    <a:pt x="96179" y="60174"/>
                    <a:pt x="96488" y="60174"/>
                  </a:cubicBezTo>
                  <a:close/>
                  <a:moveTo>
                    <a:pt x="100203" y="60174"/>
                  </a:moveTo>
                  <a:cubicBezTo>
                    <a:pt x="100501" y="60174"/>
                    <a:pt x="100775" y="60424"/>
                    <a:pt x="100775" y="60734"/>
                  </a:cubicBezTo>
                  <a:cubicBezTo>
                    <a:pt x="100775" y="61031"/>
                    <a:pt x="100513" y="61305"/>
                    <a:pt x="100203" y="61305"/>
                  </a:cubicBezTo>
                  <a:cubicBezTo>
                    <a:pt x="99905" y="61305"/>
                    <a:pt x="99644" y="61043"/>
                    <a:pt x="99644" y="60734"/>
                  </a:cubicBezTo>
                  <a:cubicBezTo>
                    <a:pt x="99655" y="60412"/>
                    <a:pt x="99894" y="60174"/>
                    <a:pt x="100203" y="60174"/>
                  </a:cubicBezTo>
                  <a:close/>
                  <a:moveTo>
                    <a:pt x="103942" y="60174"/>
                  </a:moveTo>
                  <a:cubicBezTo>
                    <a:pt x="104239" y="60174"/>
                    <a:pt x="104513" y="60424"/>
                    <a:pt x="104513" y="60734"/>
                  </a:cubicBezTo>
                  <a:cubicBezTo>
                    <a:pt x="104513" y="61031"/>
                    <a:pt x="104251" y="61305"/>
                    <a:pt x="103942" y="61305"/>
                  </a:cubicBezTo>
                  <a:cubicBezTo>
                    <a:pt x="103644" y="61305"/>
                    <a:pt x="103382" y="61043"/>
                    <a:pt x="103382" y="60734"/>
                  </a:cubicBezTo>
                  <a:cubicBezTo>
                    <a:pt x="103382" y="60412"/>
                    <a:pt x="103632" y="60174"/>
                    <a:pt x="103942" y="60174"/>
                  </a:cubicBezTo>
                  <a:close/>
                  <a:moveTo>
                    <a:pt x="107668" y="60174"/>
                  </a:moveTo>
                  <a:cubicBezTo>
                    <a:pt x="107966" y="60174"/>
                    <a:pt x="108228" y="60424"/>
                    <a:pt x="108228" y="60734"/>
                  </a:cubicBezTo>
                  <a:cubicBezTo>
                    <a:pt x="108228" y="61031"/>
                    <a:pt x="107978" y="61305"/>
                    <a:pt x="107668" y="61305"/>
                  </a:cubicBezTo>
                  <a:cubicBezTo>
                    <a:pt x="107371" y="61305"/>
                    <a:pt x="107097" y="61043"/>
                    <a:pt x="107097" y="60734"/>
                  </a:cubicBezTo>
                  <a:cubicBezTo>
                    <a:pt x="107109" y="60412"/>
                    <a:pt x="107347" y="60174"/>
                    <a:pt x="107668" y="60174"/>
                  </a:cubicBezTo>
                  <a:close/>
                  <a:moveTo>
                    <a:pt x="111395" y="60174"/>
                  </a:moveTo>
                  <a:cubicBezTo>
                    <a:pt x="111693" y="60174"/>
                    <a:pt x="111967" y="60424"/>
                    <a:pt x="111967" y="60734"/>
                  </a:cubicBezTo>
                  <a:cubicBezTo>
                    <a:pt x="111967" y="61031"/>
                    <a:pt x="111705" y="61305"/>
                    <a:pt x="111395" y="61305"/>
                  </a:cubicBezTo>
                  <a:cubicBezTo>
                    <a:pt x="111085" y="61305"/>
                    <a:pt x="110835" y="61043"/>
                    <a:pt x="110835" y="60734"/>
                  </a:cubicBezTo>
                  <a:cubicBezTo>
                    <a:pt x="110835" y="60412"/>
                    <a:pt x="111085" y="60174"/>
                    <a:pt x="111395" y="60174"/>
                  </a:cubicBezTo>
                  <a:close/>
                  <a:moveTo>
                    <a:pt x="115122" y="60174"/>
                  </a:moveTo>
                  <a:cubicBezTo>
                    <a:pt x="115419" y="60174"/>
                    <a:pt x="115681" y="60424"/>
                    <a:pt x="115681" y="60734"/>
                  </a:cubicBezTo>
                  <a:cubicBezTo>
                    <a:pt x="115681" y="61031"/>
                    <a:pt x="115431" y="61305"/>
                    <a:pt x="115122" y="61305"/>
                  </a:cubicBezTo>
                  <a:cubicBezTo>
                    <a:pt x="114812" y="61305"/>
                    <a:pt x="114550" y="61043"/>
                    <a:pt x="114550" y="60734"/>
                  </a:cubicBezTo>
                  <a:cubicBezTo>
                    <a:pt x="114574" y="60412"/>
                    <a:pt x="114812" y="60174"/>
                    <a:pt x="115122" y="60174"/>
                  </a:cubicBezTo>
                  <a:close/>
                  <a:moveTo>
                    <a:pt x="118860" y="60174"/>
                  </a:moveTo>
                  <a:cubicBezTo>
                    <a:pt x="119158" y="60174"/>
                    <a:pt x="119420" y="60424"/>
                    <a:pt x="119420" y="60734"/>
                  </a:cubicBezTo>
                  <a:cubicBezTo>
                    <a:pt x="119420" y="61031"/>
                    <a:pt x="119170" y="61305"/>
                    <a:pt x="118860" y="61305"/>
                  </a:cubicBezTo>
                  <a:cubicBezTo>
                    <a:pt x="118539" y="61305"/>
                    <a:pt x="118289" y="61043"/>
                    <a:pt x="118289" y="60734"/>
                  </a:cubicBezTo>
                  <a:cubicBezTo>
                    <a:pt x="118289" y="60412"/>
                    <a:pt x="118539" y="60174"/>
                    <a:pt x="118860" y="60174"/>
                  </a:cubicBezTo>
                  <a:close/>
                  <a:moveTo>
                    <a:pt x="122575" y="60174"/>
                  </a:moveTo>
                  <a:cubicBezTo>
                    <a:pt x="122873" y="60174"/>
                    <a:pt x="123146" y="60424"/>
                    <a:pt x="123146" y="60734"/>
                  </a:cubicBezTo>
                  <a:cubicBezTo>
                    <a:pt x="123146" y="61031"/>
                    <a:pt x="122885" y="61305"/>
                    <a:pt x="122575" y="61305"/>
                  </a:cubicBezTo>
                  <a:cubicBezTo>
                    <a:pt x="122265" y="61305"/>
                    <a:pt x="122015" y="61043"/>
                    <a:pt x="122015" y="60734"/>
                  </a:cubicBezTo>
                  <a:cubicBezTo>
                    <a:pt x="122027" y="60412"/>
                    <a:pt x="122277" y="60174"/>
                    <a:pt x="122575" y="60174"/>
                  </a:cubicBezTo>
                  <a:close/>
                  <a:moveTo>
                    <a:pt x="126314" y="60174"/>
                  </a:moveTo>
                  <a:cubicBezTo>
                    <a:pt x="126611" y="60174"/>
                    <a:pt x="126873" y="60424"/>
                    <a:pt x="126873" y="60734"/>
                  </a:cubicBezTo>
                  <a:cubicBezTo>
                    <a:pt x="126873" y="61031"/>
                    <a:pt x="126623" y="61305"/>
                    <a:pt x="126314" y="61305"/>
                  </a:cubicBezTo>
                  <a:cubicBezTo>
                    <a:pt x="126004" y="61305"/>
                    <a:pt x="125742" y="61043"/>
                    <a:pt x="125742" y="60734"/>
                  </a:cubicBezTo>
                  <a:cubicBezTo>
                    <a:pt x="125742" y="60412"/>
                    <a:pt x="126004" y="60174"/>
                    <a:pt x="126314" y="60174"/>
                  </a:cubicBezTo>
                  <a:close/>
                  <a:moveTo>
                    <a:pt x="130028" y="60174"/>
                  </a:moveTo>
                  <a:cubicBezTo>
                    <a:pt x="130326" y="60174"/>
                    <a:pt x="130600" y="60424"/>
                    <a:pt x="130600" y="60734"/>
                  </a:cubicBezTo>
                  <a:cubicBezTo>
                    <a:pt x="130600" y="61031"/>
                    <a:pt x="130350" y="61305"/>
                    <a:pt x="130028" y="61305"/>
                  </a:cubicBezTo>
                  <a:cubicBezTo>
                    <a:pt x="129731" y="61305"/>
                    <a:pt x="129469" y="61043"/>
                    <a:pt x="129469" y="60734"/>
                  </a:cubicBezTo>
                  <a:cubicBezTo>
                    <a:pt x="129469" y="60412"/>
                    <a:pt x="129719" y="60174"/>
                    <a:pt x="130028" y="60174"/>
                  </a:cubicBezTo>
                  <a:close/>
                  <a:moveTo>
                    <a:pt x="133767" y="60174"/>
                  </a:moveTo>
                  <a:cubicBezTo>
                    <a:pt x="134065" y="60174"/>
                    <a:pt x="134326" y="60424"/>
                    <a:pt x="134326" y="60734"/>
                  </a:cubicBezTo>
                  <a:cubicBezTo>
                    <a:pt x="134326" y="61031"/>
                    <a:pt x="134076" y="61305"/>
                    <a:pt x="133767" y="61305"/>
                  </a:cubicBezTo>
                  <a:cubicBezTo>
                    <a:pt x="133469" y="61305"/>
                    <a:pt x="133207" y="61043"/>
                    <a:pt x="133207" y="60734"/>
                  </a:cubicBezTo>
                  <a:cubicBezTo>
                    <a:pt x="133207" y="60412"/>
                    <a:pt x="133457" y="60174"/>
                    <a:pt x="133767" y="60174"/>
                  </a:cubicBezTo>
                  <a:close/>
                  <a:moveTo>
                    <a:pt x="137494" y="60174"/>
                  </a:moveTo>
                  <a:cubicBezTo>
                    <a:pt x="137791" y="60174"/>
                    <a:pt x="138053" y="60424"/>
                    <a:pt x="138053" y="60734"/>
                  </a:cubicBezTo>
                  <a:cubicBezTo>
                    <a:pt x="138053" y="61031"/>
                    <a:pt x="137803" y="61305"/>
                    <a:pt x="137494" y="61305"/>
                  </a:cubicBezTo>
                  <a:cubicBezTo>
                    <a:pt x="137196" y="61305"/>
                    <a:pt x="136922" y="61043"/>
                    <a:pt x="136922" y="60734"/>
                  </a:cubicBezTo>
                  <a:cubicBezTo>
                    <a:pt x="136934" y="60412"/>
                    <a:pt x="137172" y="60174"/>
                    <a:pt x="137494" y="60174"/>
                  </a:cubicBezTo>
                  <a:close/>
                  <a:moveTo>
                    <a:pt x="141220" y="60174"/>
                  </a:moveTo>
                  <a:cubicBezTo>
                    <a:pt x="141518" y="60174"/>
                    <a:pt x="141792" y="60424"/>
                    <a:pt x="141792" y="60734"/>
                  </a:cubicBezTo>
                  <a:cubicBezTo>
                    <a:pt x="141792" y="61031"/>
                    <a:pt x="141530" y="61305"/>
                    <a:pt x="141220" y="61305"/>
                  </a:cubicBezTo>
                  <a:cubicBezTo>
                    <a:pt x="140911" y="61305"/>
                    <a:pt x="140661" y="61043"/>
                    <a:pt x="140661" y="60734"/>
                  </a:cubicBezTo>
                  <a:cubicBezTo>
                    <a:pt x="140661" y="60412"/>
                    <a:pt x="140911" y="60174"/>
                    <a:pt x="141220" y="60174"/>
                  </a:cubicBezTo>
                  <a:close/>
                  <a:moveTo>
                    <a:pt x="144947" y="60174"/>
                  </a:moveTo>
                  <a:cubicBezTo>
                    <a:pt x="145244" y="60174"/>
                    <a:pt x="145506" y="60424"/>
                    <a:pt x="145506" y="60734"/>
                  </a:cubicBezTo>
                  <a:cubicBezTo>
                    <a:pt x="145506" y="61031"/>
                    <a:pt x="145256" y="61305"/>
                    <a:pt x="144947" y="61305"/>
                  </a:cubicBezTo>
                  <a:cubicBezTo>
                    <a:pt x="144637" y="61305"/>
                    <a:pt x="144375" y="61043"/>
                    <a:pt x="144375" y="60734"/>
                  </a:cubicBezTo>
                  <a:cubicBezTo>
                    <a:pt x="144399" y="60412"/>
                    <a:pt x="144637" y="60174"/>
                    <a:pt x="144947" y="60174"/>
                  </a:cubicBezTo>
                  <a:close/>
                  <a:moveTo>
                    <a:pt x="148685" y="60174"/>
                  </a:moveTo>
                  <a:cubicBezTo>
                    <a:pt x="148983" y="60174"/>
                    <a:pt x="149245" y="60424"/>
                    <a:pt x="149245" y="60734"/>
                  </a:cubicBezTo>
                  <a:cubicBezTo>
                    <a:pt x="149245" y="61031"/>
                    <a:pt x="148995" y="61305"/>
                    <a:pt x="148685" y="61305"/>
                  </a:cubicBezTo>
                  <a:cubicBezTo>
                    <a:pt x="148364" y="61305"/>
                    <a:pt x="148114" y="61043"/>
                    <a:pt x="148114" y="60734"/>
                  </a:cubicBezTo>
                  <a:cubicBezTo>
                    <a:pt x="148114" y="60412"/>
                    <a:pt x="148364" y="60174"/>
                    <a:pt x="148685" y="60174"/>
                  </a:cubicBezTo>
                  <a:close/>
                  <a:moveTo>
                    <a:pt x="152400" y="60174"/>
                  </a:moveTo>
                  <a:cubicBezTo>
                    <a:pt x="152698" y="60174"/>
                    <a:pt x="152972" y="60424"/>
                    <a:pt x="152972" y="60734"/>
                  </a:cubicBezTo>
                  <a:cubicBezTo>
                    <a:pt x="152972" y="61031"/>
                    <a:pt x="152710" y="61305"/>
                    <a:pt x="152400" y="61305"/>
                  </a:cubicBezTo>
                  <a:cubicBezTo>
                    <a:pt x="152091" y="61305"/>
                    <a:pt x="151841" y="61043"/>
                    <a:pt x="151841" y="60734"/>
                  </a:cubicBezTo>
                  <a:cubicBezTo>
                    <a:pt x="151852" y="60412"/>
                    <a:pt x="152091" y="60174"/>
                    <a:pt x="152400" y="60174"/>
                  </a:cubicBezTo>
                  <a:close/>
                  <a:moveTo>
                    <a:pt x="156139" y="60174"/>
                  </a:moveTo>
                  <a:cubicBezTo>
                    <a:pt x="156436" y="60174"/>
                    <a:pt x="156698" y="60424"/>
                    <a:pt x="156698" y="60734"/>
                  </a:cubicBezTo>
                  <a:cubicBezTo>
                    <a:pt x="156698" y="61031"/>
                    <a:pt x="156448" y="61305"/>
                    <a:pt x="156139" y="61305"/>
                  </a:cubicBezTo>
                  <a:cubicBezTo>
                    <a:pt x="155829" y="61305"/>
                    <a:pt x="155567" y="61043"/>
                    <a:pt x="155567" y="60734"/>
                  </a:cubicBezTo>
                  <a:cubicBezTo>
                    <a:pt x="155567" y="60412"/>
                    <a:pt x="155829" y="60174"/>
                    <a:pt x="156139" y="60174"/>
                  </a:cubicBezTo>
                  <a:close/>
                  <a:moveTo>
                    <a:pt x="1548" y="61841"/>
                  </a:moveTo>
                  <a:cubicBezTo>
                    <a:pt x="1846" y="61841"/>
                    <a:pt x="2119" y="62091"/>
                    <a:pt x="2119" y="62401"/>
                  </a:cubicBezTo>
                  <a:cubicBezTo>
                    <a:pt x="2119" y="62722"/>
                    <a:pt x="1858" y="62972"/>
                    <a:pt x="1548" y="62972"/>
                  </a:cubicBezTo>
                  <a:cubicBezTo>
                    <a:pt x="1238" y="62972"/>
                    <a:pt x="988" y="62722"/>
                    <a:pt x="988" y="62401"/>
                  </a:cubicBezTo>
                  <a:cubicBezTo>
                    <a:pt x="988" y="62091"/>
                    <a:pt x="1238" y="61841"/>
                    <a:pt x="1548" y="61841"/>
                  </a:cubicBezTo>
                  <a:close/>
                  <a:moveTo>
                    <a:pt x="5287" y="61841"/>
                  </a:moveTo>
                  <a:cubicBezTo>
                    <a:pt x="5596" y="61841"/>
                    <a:pt x="5846" y="62091"/>
                    <a:pt x="5846" y="62401"/>
                  </a:cubicBezTo>
                  <a:cubicBezTo>
                    <a:pt x="5846" y="62722"/>
                    <a:pt x="5596" y="62972"/>
                    <a:pt x="5287" y="62972"/>
                  </a:cubicBezTo>
                  <a:cubicBezTo>
                    <a:pt x="4977" y="62972"/>
                    <a:pt x="4715" y="62722"/>
                    <a:pt x="4715" y="62401"/>
                  </a:cubicBezTo>
                  <a:cubicBezTo>
                    <a:pt x="4715" y="62079"/>
                    <a:pt x="4977" y="61841"/>
                    <a:pt x="5287" y="61841"/>
                  </a:cubicBezTo>
                  <a:close/>
                  <a:moveTo>
                    <a:pt x="9001" y="61841"/>
                  </a:moveTo>
                  <a:cubicBezTo>
                    <a:pt x="9299" y="61841"/>
                    <a:pt x="9573" y="62091"/>
                    <a:pt x="9573" y="62401"/>
                  </a:cubicBezTo>
                  <a:cubicBezTo>
                    <a:pt x="9573" y="62722"/>
                    <a:pt x="9323" y="62972"/>
                    <a:pt x="9001" y="62972"/>
                  </a:cubicBezTo>
                  <a:cubicBezTo>
                    <a:pt x="8704" y="62972"/>
                    <a:pt x="8442" y="62722"/>
                    <a:pt x="8442" y="62401"/>
                  </a:cubicBezTo>
                  <a:cubicBezTo>
                    <a:pt x="8442" y="62091"/>
                    <a:pt x="8692" y="61841"/>
                    <a:pt x="9001" y="61841"/>
                  </a:cubicBezTo>
                  <a:close/>
                  <a:moveTo>
                    <a:pt x="12728" y="61841"/>
                  </a:moveTo>
                  <a:cubicBezTo>
                    <a:pt x="13037" y="61841"/>
                    <a:pt x="13288" y="62091"/>
                    <a:pt x="13288" y="62401"/>
                  </a:cubicBezTo>
                  <a:cubicBezTo>
                    <a:pt x="13288" y="62722"/>
                    <a:pt x="13037" y="62972"/>
                    <a:pt x="12728" y="62972"/>
                  </a:cubicBezTo>
                  <a:cubicBezTo>
                    <a:pt x="12418" y="62972"/>
                    <a:pt x="12156" y="62722"/>
                    <a:pt x="12156" y="62401"/>
                  </a:cubicBezTo>
                  <a:cubicBezTo>
                    <a:pt x="12180" y="62079"/>
                    <a:pt x="12418" y="61841"/>
                    <a:pt x="12728" y="61841"/>
                  </a:cubicBezTo>
                  <a:close/>
                  <a:moveTo>
                    <a:pt x="16466" y="61841"/>
                  </a:moveTo>
                  <a:cubicBezTo>
                    <a:pt x="16764" y="61841"/>
                    <a:pt x="17026" y="62091"/>
                    <a:pt x="17026" y="62401"/>
                  </a:cubicBezTo>
                  <a:cubicBezTo>
                    <a:pt x="17026" y="62722"/>
                    <a:pt x="16776" y="62972"/>
                    <a:pt x="16466" y="62972"/>
                  </a:cubicBezTo>
                  <a:cubicBezTo>
                    <a:pt x="16169" y="62972"/>
                    <a:pt x="15895" y="62722"/>
                    <a:pt x="15895" y="62401"/>
                  </a:cubicBezTo>
                  <a:cubicBezTo>
                    <a:pt x="15895" y="62091"/>
                    <a:pt x="16145" y="61841"/>
                    <a:pt x="16466" y="61841"/>
                  </a:cubicBezTo>
                  <a:close/>
                  <a:moveTo>
                    <a:pt x="20181" y="61841"/>
                  </a:moveTo>
                  <a:cubicBezTo>
                    <a:pt x="20491" y="61841"/>
                    <a:pt x="20753" y="62091"/>
                    <a:pt x="20753" y="62401"/>
                  </a:cubicBezTo>
                  <a:cubicBezTo>
                    <a:pt x="20753" y="62722"/>
                    <a:pt x="20491" y="62972"/>
                    <a:pt x="20181" y="62972"/>
                  </a:cubicBezTo>
                  <a:cubicBezTo>
                    <a:pt x="19872" y="62972"/>
                    <a:pt x="19622" y="62722"/>
                    <a:pt x="19622" y="62401"/>
                  </a:cubicBezTo>
                  <a:cubicBezTo>
                    <a:pt x="19634" y="62079"/>
                    <a:pt x="19872" y="61841"/>
                    <a:pt x="20181" y="61841"/>
                  </a:cubicBezTo>
                  <a:close/>
                  <a:moveTo>
                    <a:pt x="23920" y="61841"/>
                  </a:moveTo>
                  <a:cubicBezTo>
                    <a:pt x="24217" y="61841"/>
                    <a:pt x="24479" y="62091"/>
                    <a:pt x="24479" y="62401"/>
                  </a:cubicBezTo>
                  <a:cubicBezTo>
                    <a:pt x="24479" y="62722"/>
                    <a:pt x="24229" y="62972"/>
                    <a:pt x="23920" y="62972"/>
                  </a:cubicBezTo>
                  <a:cubicBezTo>
                    <a:pt x="23610" y="62972"/>
                    <a:pt x="23348" y="62722"/>
                    <a:pt x="23348" y="62401"/>
                  </a:cubicBezTo>
                  <a:cubicBezTo>
                    <a:pt x="23348" y="62091"/>
                    <a:pt x="23610" y="61841"/>
                    <a:pt x="23920" y="61841"/>
                  </a:cubicBezTo>
                  <a:close/>
                  <a:moveTo>
                    <a:pt x="27635" y="61841"/>
                  </a:moveTo>
                  <a:cubicBezTo>
                    <a:pt x="27956" y="61841"/>
                    <a:pt x="28206" y="62091"/>
                    <a:pt x="28206" y="62401"/>
                  </a:cubicBezTo>
                  <a:cubicBezTo>
                    <a:pt x="28206" y="62722"/>
                    <a:pt x="27956" y="62972"/>
                    <a:pt x="27635" y="62972"/>
                  </a:cubicBezTo>
                  <a:cubicBezTo>
                    <a:pt x="27325" y="62972"/>
                    <a:pt x="27075" y="62722"/>
                    <a:pt x="27075" y="62401"/>
                  </a:cubicBezTo>
                  <a:cubicBezTo>
                    <a:pt x="27087" y="62079"/>
                    <a:pt x="27325" y="61841"/>
                    <a:pt x="27635" y="61841"/>
                  </a:cubicBezTo>
                  <a:close/>
                  <a:moveTo>
                    <a:pt x="31373" y="61841"/>
                  </a:moveTo>
                  <a:cubicBezTo>
                    <a:pt x="31671" y="61841"/>
                    <a:pt x="31945" y="62091"/>
                    <a:pt x="31945" y="62401"/>
                  </a:cubicBezTo>
                  <a:cubicBezTo>
                    <a:pt x="31945" y="62722"/>
                    <a:pt x="31683" y="62972"/>
                    <a:pt x="31373" y="62972"/>
                  </a:cubicBezTo>
                  <a:cubicBezTo>
                    <a:pt x="31064" y="62972"/>
                    <a:pt x="30814" y="62722"/>
                    <a:pt x="30814" y="62401"/>
                  </a:cubicBezTo>
                  <a:cubicBezTo>
                    <a:pt x="30814" y="62091"/>
                    <a:pt x="31064" y="61841"/>
                    <a:pt x="31373" y="61841"/>
                  </a:cubicBezTo>
                  <a:close/>
                  <a:moveTo>
                    <a:pt x="35100" y="61841"/>
                  </a:moveTo>
                  <a:cubicBezTo>
                    <a:pt x="35409" y="61841"/>
                    <a:pt x="35659" y="62091"/>
                    <a:pt x="35659" y="62401"/>
                  </a:cubicBezTo>
                  <a:cubicBezTo>
                    <a:pt x="35659" y="62722"/>
                    <a:pt x="35409" y="62972"/>
                    <a:pt x="35100" y="62972"/>
                  </a:cubicBezTo>
                  <a:cubicBezTo>
                    <a:pt x="34778" y="62972"/>
                    <a:pt x="34528" y="62722"/>
                    <a:pt x="34528" y="62401"/>
                  </a:cubicBezTo>
                  <a:cubicBezTo>
                    <a:pt x="34540" y="62079"/>
                    <a:pt x="34778" y="61841"/>
                    <a:pt x="35100" y="61841"/>
                  </a:cubicBezTo>
                  <a:close/>
                  <a:moveTo>
                    <a:pt x="38815" y="61841"/>
                  </a:moveTo>
                  <a:cubicBezTo>
                    <a:pt x="39112" y="61841"/>
                    <a:pt x="39386" y="62091"/>
                    <a:pt x="39386" y="62401"/>
                  </a:cubicBezTo>
                  <a:cubicBezTo>
                    <a:pt x="39386" y="62722"/>
                    <a:pt x="39124" y="62972"/>
                    <a:pt x="38815" y="62972"/>
                  </a:cubicBezTo>
                  <a:cubicBezTo>
                    <a:pt x="38517" y="62972"/>
                    <a:pt x="38255" y="62722"/>
                    <a:pt x="38255" y="62401"/>
                  </a:cubicBezTo>
                  <a:cubicBezTo>
                    <a:pt x="38267" y="62091"/>
                    <a:pt x="38505" y="61841"/>
                    <a:pt x="38815" y="61841"/>
                  </a:cubicBezTo>
                  <a:close/>
                  <a:moveTo>
                    <a:pt x="42553" y="61841"/>
                  </a:moveTo>
                  <a:cubicBezTo>
                    <a:pt x="42863" y="61841"/>
                    <a:pt x="43113" y="62091"/>
                    <a:pt x="43113" y="62401"/>
                  </a:cubicBezTo>
                  <a:cubicBezTo>
                    <a:pt x="43113" y="62722"/>
                    <a:pt x="42863" y="62972"/>
                    <a:pt x="42553" y="62972"/>
                  </a:cubicBezTo>
                  <a:cubicBezTo>
                    <a:pt x="42232" y="62972"/>
                    <a:pt x="41982" y="62722"/>
                    <a:pt x="41982" y="62401"/>
                  </a:cubicBezTo>
                  <a:cubicBezTo>
                    <a:pt x="41982" y="62079"/>
                    <a:pt x="42244" y="61841"/>
                    <a:pt x="42553" y="61841"/>
                  </a:cubicBezTo>
                  <a:close/>
                  <a:moveTo>
                    <a:pt x="46268" y="61841"/>
                  </a:moveTo>
                  <a:cubicBezTo>
                    <a:pt x="46565" y="61841"/>
                    <a:pt x="46839" y="62091"/>
                    <a:pt x="46839" y="62401"/>
                  </a:cubicBezTo>
                  <a:cubicBezTo>
                    <a:pt x="46839" y="62722"/>
                    <a:pt x="46589" y="62972"/>
                    <a:pt x="46268" y="62972"/>
                  </a:cubicBezTo>
                  <a:cubicBezTo>
                    <a:pt x="45970" y="62972"/>
                    <a:pt x="45708" y="62722"/>
                    <a:pt x="45708" y="62401"/>
                  </a:cubicBezTo>
                  <a:cubicBezTo>
                    <a:pt x="45720" y="62091"/>
                    <a:pt x="45958" y="61841"/>
                    <a:pt x="46268" y="61841"/>
                  </a:cubicBezTo>
                  <a:close/>
                  <a:moveTo>
                    <a:pt x="50006" y="61841"/>
                  </a:moveTo>
                  <a:cubicBezTo>
                    <a:pt x="50316" y="61841"/>
                    <a:pt x="50578" y="62091"/>
                    <a:pt x="50578" y="62401"/>
                  </a:cubicBezTo>
                  <a:cubicBezTo>
                    <a:pt x="50578" y="62722"/>
                    <a:pt x="50316" y="62972"/>
                    <a:pt x="50006" y="62972"/>
                  </a:cubicBezTo>
                  <a:cubicBezTo>
                    <a:pt x="49697" y="62972"/>
                    <a:pt x="49447" y="62722"/>
                    <a:pt x="49447" y="62401"/>
                  </a:cubicBezTo>
                  <a:cubicBezTo>
                    <a:pt x="49447" y="62079"/>
                    <a:pt x="49697" y="61841"/>
                    <a:pt x="50006" y="61841"/>
                  </a:cubicBezTo>
                  <a:close/>
                  <a:moveTo>
                    <a:pt x="53733" y="61841"/>
                  </a:moveTo>
                  <a:cubicBezTo>
                    <a:pt x="54031" y="61841"/>
                    <a:pt x="54293" y="62091"/>
                    <a:pt x="54293" y="62401"/>
                  </a:cubicBezTo>
                  <a:cubicBezTo>
                    <a:pt x="54293" y="62722"/>
                    <a:pt x="54043" y="62972"/>
                    <a:pt x="53733" y="62972"/>
                  </a:cubicBezTo>
                  <a:cubicBezTo>
                    <a:pt x="53412" y="62972"/>
                    <a:pt x="53162" y="62722"/>
                    <a:pt x="53162" y="62401"/>
                  </a:cubicBezTo>
                  <a:cubicBezTo>
                    <a:pt x="53173" y="62091"/>
                    <a:pt x="53412" y="61841"/>
                    <a:pt x="53733" y="61841"/>
                  </a:cubicBezTo>
                  <a:close/>
                  <a:moveTo>
                    <a:pt x="57460" y="61841"/>
                  </a:moveTo>
                  <a:cubicBezTo>
                    <a:pt x="57781" y="61841"/>
                    <a:pt x="58031" y="62091"/>
                    <a:pt x="58031" y="62401"/>
                  </a:cubicBezTo>
                  <a:cubicBezTo>
                    <a:pt x="58031" y="62722"/>
                    <a:pt x="57781" y="62972"/>
                    <a:pt x="57460" y="62972"/>
                  </a:cubicBezTo>
                  <a:cubicBezTo>
                    <a:pt x="57150" y="62972"/>
                    <a:pt x="56900" y="62722"/>
                    <a:pt x="56900" y="62401"/>
                  </a:cubicBezTo>
                  <a:cubicBezTo>
                    <a:pt x="56900" y="62079"/>
                    <a:pt x="57150" y="61841"/>
                    <a:pt x="57460" y="61841"/>
                  </a:cubicBezTo>
                  <a:close/>
                  <a:moveTo>
                    <a:pt x="61186" y="61841"/>
                  </a:moveTo>
                  <a:cubicBezTo>
                    <a:pt x="61484" y="61841"/>
                    <a:pt x="61746" y="62091"/>
                    <a:pt x="61746" y="62401"/>
                  </a:cubicBezTo>
                  <a:cubicBezTo>
                    <a:pt x="61746" y="62722"/>
                    <a:pt x="61496" y="62972"/>
                    <a:pt x="61186" y="62972"/>
                  </a:cubicBezTo>
                  <a:cubicBezTo>
                    <a:pt x="60877" y="62972"/>
                    <a:pt x="60615" y="62722"/>
                    <a:pt x="60615" y="62401"/>
                  </a:cubicBezTo>
                  <a:cubicBezTo>
                    <a:pt x="60639" y="62091"/>
                    <a:pt x="60877" y="61841"/>
                    <a:pt x="61186" y="61841"/>
                  </a:cubicBezTo>
                  <a:close/>
                  <a:moveTo>
                    <a:pt x="64925" y="61841"/>
                  </a:moveTo>
                  <a:cubicBezTo>
                    <a:pt x="65234" y="61841"/>
                    <a:pt x="65485" y="62091"/>
                    <a:pt x="65485" y="62401"/>
                  </a:cubicBezTo>
                  <a:cubicBezTo>
                    <a:pt x="65485" y="62722"/>
                    <a:pt x="65234" y="62972"/>
                    <a:pt x="64925" y="62972"/>
                  </a:cubicBezTo>
                  <a:cubicBezTo>
                    <a:pt x="64603" y="62972"/>
                    <a:pt x="64353" y="62722"/>
                    <a:pt x="64353" y="62401"/>
                  </a:cubicBezTo>
                  <a:cubicBezTo>
                    <a:pt x="64353" y="62079"/>
                    <a:pt x="64603" y="61841"/>
                    <a:pt x="64925" y="61841"/>
                  </a:cubicBezTo>
                  <a:close/>
                  <a:moveTo>
                    <a:pt x="68640" y="61841"/>
                  </a:moveTo>
                  <a:cubicBezTo>
                    <a:pt x="68937" y="61841"/>
                    <a:pt x="69211" y="62091"/>
                    <a:pt x="69211" y="62401"/>
                  </a:cubicBezTo>
                  <a:cubicBezTo>
                    <a:pt x="69211" y="62722"/>
                    <a:pt x="68949" y="62972"/>
                    <a:pt x="68640" y="62972"/>
                  </a:cubicBezTo>
                  <a:cubicBezTo>
                    <a:pt x="68330" y="62972"/>
                    <a:pt x="68080" y="62722"/>
                    <a:pt x="68080" y="62401"/>
                  </a:cubicBezTo>
                  <a:cubicBezTo>
                    <a:pt x="68092" y="62091"/>
                    <a:pt x="68330" y="61841"/>
                    <a:pt x="68640" y="61841"/>
                  </a:cubicBezTo>
                  <a:close/>
                  <a:moveTo>
                    <a:pt x="72366" y="61841"/>
                  </a:moveTo>
                  <a:cubicBezTo>
                    <a:pt x="72676" y="61841"/>
                    <a:pt x="72926" y="62091"/>
                    <a:pt x="72926" y="62401"/>
                  </a:cubicBezTo>
                  <a:cubicBezTo>
                    <a:pt x="72926" y="62722"/>
                    <a:pt x="72676" y="62972"/>
                    <a:pt x="72366" y="62972"/>
                  </a:cubicBezTo>
                  <a:cubicBezTo>
                    <a:pt x="72045" y="62972"/>
                    <a:pt x="71795" y="62722"/>
                    <a:pt x="71795" y="62401"/>
                  </a:cubicBezTo>
                  <a:cubicBezTo>
                    <a:pt x="71807" y="62079"/>
                    <a:pt x="72069" y="61841"/>
                    <a:pt x="72366" y="61841"/>
                  </a:cubicBezTo>
                  <a:close/>
                  <a:moveTo>
                    <a:pt x="76093" y="61841"/>
                  </a:moveTo>
                  <a:cubicBezTo>
                    <a:pt x="76391" y="61841"/>
                    <a:pt x="76664" y="62091"/>
                    <a:pt x="76664" y="62401"/>
                  </a:cubicBezTo>
                  <a:cubicBezTo>
                    <a:pt x="76664" y="62722"/>
                    <a:pt x="76403" y="62972"/>
                    <a:pt x="76093" y="62972"/>
                  </a:cubicBezTo>
                  <a:cubicBezTo>
                    <a:pt x="75795" y="62972"/>
                    <a:pt x="75533" y="62722"/>
                    <a:pt x="75533" y="62401"/>
                  </a:cubicBezTo>
                  <a:cubicBezTo>
                    <a:pt x="75533" y="62091"/>
                    <a:pt x="75783" y="61841"/>
                    <a:pt x="76093" y="61841"/>
                  </a:cubicBezTo>
                  <a:close/>
                  <a:moveTo>
                    <a:pt x="79712" y="61841"/>
                  </a:moveTo>
                  <a:cubicBezTo>
                    <a:pt x="80010" y="61841"/>
                    <a:pt x="80284" y="62091"/>
                    <a:pt x="80284" y="62401"/>
                  </a:cubicBezTo>
                  <a:cubicBezTo>
                    <a:pt x="80284" y="62722"/>
                    <a:pt x="80022" y="62972"/>
                    <a:pt x="79712" y="62972"/>
                  </a:cubicBezTo>
                  <a:cubicBezTo>
                    <a:pt x="79403" y="62972"/>
                    <a:pt x="79153" y="62722"/>
                    <a:pt x="79153" y="62401"/>
                  </a:cubicBezTo>
                  <a:cubicBezTo>
                    <a:pt x="79165" y="62091"/>
                    <a:pt x="79403" y="61841"/>
                    <a:pt x="79712" y="61841"/>
                  </a:cubicBezTo>
                  <a:close/>
                  <a:moveTo>
                    <a:pt x="83451" y="61841"/>
                  </a:moveTo>
                  <a:cubicBezTo>
                    <a:pt x="83761" y="61841"/>
                    <a:pt x="84011" y="62091"/>
                    <a:pt x="84011" y="62401"/>
                  </a:cubicBezTo>
                  <a:cubicBezTo>
                    <a:pt x="84011" y="62722"/>
                    <a:pt x="83761" y="62972"/>
                    <a:pt x="83451" y="62972"/>
                  </a:cubicBezTo>
                  <a:cubicBezTo>
                    <a:pt x="83141" y="62972"/>
                    <a:pt x="82880" y="62722"/>
                    <a:pt x="82880" y="62401"/>
                  </a:cubicBezTo>
                  <a:cubicBezTo>
                    <a:pt x="82880" y="62079"/>
                    <a:pt x="83141" y="61841"/>
                    <a:pt x="83451" y="61841"/>
                  </a:cubicBezTo>
                  <a:close/>
                  <a:moveTo>
                    <a:pt x="87166" y="61841"/>
                  </a:moveTo>
                  <a:cubicBezTo>
                    <a:pt x="87463" y="61841"/>
                    <a:pt x="87737" y="62091"/>
                    <a:pt x="87737" y="62401"/>
                  </a:cubicBezTo>
                  <a:cubicBezTo>
                    <a:pt x="87737" y="62722"/>
                    <a:pt x="87475" y="62972"/>
                    <a:pt x="87166" y="62972"/>
                  </a:cubicBezTo>
                  <a:cubicBezTo>
                    <a:pt x="86856" y="62972"/>
                    <a:pt x="86606" y="62722"/>
                    <a:pt x="86606" y="62401"/>
                  </a:cubicBezTo>
                  <a:cubicBezTo>
                    <a:pt x="86618" y="62091"/>
                    <a:pt x="86856" y="61841"/>
                    <a:pt x="87166" y="61841"/>
                  </a:cubicBezTo>
                  <a:close/>
                  <a:moveTo>
                    <a:pt x="90904" y="61841"/>
                  </a:moveTo>
                  <a:cubicBezTo>
                    <a:pt x="91214" y="61841"/>
                    <a:pt x="91464" y="62091"/>
                    <a:pt x="91464" y="62401"/>
                  </a:cubicBezTo>
                  <a:cubicBezTo>
                    <a:pt x="91464" y="62722"/>
                    <a:pt x="91214" y="62972"/>
                    <a:pt x="90904" y="62972"/>
                  </a:cubicBezTo>
                  <a:cubicBezTo>
                    <a:pt x="90595" y="62972"/>
                    <a:pt x="90345" y="62722"/>
                    <a:pt x="90345" y="62401"/>
                  </a:cubicBezTo>
                  <a:cubicBezTo>
                    <a:pt x="90345" y="62079"/>
                    <a:pt x="90595" y="61841"/>
                    <a:pt x="90904" y="61841"/>
                  </a:cubicBezTo>
                  <a:close/>
                  <a:moveTo>
                    <a:pt x="94631" y="61841"/>
                  </a:moveTo>
                  <a:cubicBezTo>
                    <a:pt x="94929" y="61841"/>
                    <a:pt x="95191" y="62091"/>
                    <a:pt x="95191" y="62401"/>
                  </a:cubicBezTo>
                  <a:cubicBezTo>
                    <a:pt x="95191" y="62722"/>
                    <a:pt x="94941" y="62972"/>
                    <a:pt x="94631" y="62972"/>
                  </a:cubicBezTo>
                  <a:cubicBezTo>
                    <a:pt x="94310" y="62972"/>
                    <a:pt x="94060" y="62722"/>
                    <a:pt x="94060" y="62401"/>
                  </a:cubicBezTo>
                  <a:cubicBezTo>
                    <a:pt x="94071" y="62091"/>
                    <a:pt x="94310" y="61841"/>
                    <a:pt x="94631" y="61841"/>
                  </a:cubicBezTo>
                  <a:close/>
                  <a:moveTo>
                    <a:pt x="98346" y="61841"/>
                  </a:moveTo>
                  <a:cubicBezTo>
                    <a:pt x="98655" y="61841"/>
                    <a:pt x="98905" y="62091"/>
                    <a:pt x="98905" y="62401"/>
                  </a:cubicBezTo>
                  <a:cubicBezTo>
                    <a:pt x="98905" y="62722"/>
                    <a:pt x="98655" y="62972"/>
                    <a:pt x="98346" y="62972"/>
                  </a:cubicBezTo>
                  <a:cubicBezTo>
                    <a:pt x="98036" y="62972"/>
                    <a:pt x="97786" y="62722"/>
                    <a:pt x="97786" y="62401"/>
                  </a:cubicBezTo>
                  <a:cubicBezTo>
                    <a:pt x="97798" y="62079"/>
                    <a:pt x="98036" y="61841"/>
                    <a:pt x="98346" y="61841"/>
                  </a:cubicBezTo>
                  <a:close/>
                  <a:moveTo>
                    <a:pt x="102084" y="61841"/>
                  </a:moveTo>
                  <a:cubicBezTo>
                    <a:pt x="102382" y="61841"/>
                    <a:pt x="102644" y="62091"/>
                    <a:pt x="102644" y="62401"/>
                  </a:cubicBezTo>
                  <a:cubicBezTo>
                    <a:pt x="102644" y="62722"/>
                    <a:pt x="102394" y="62972"/>
                    <a:pt x="102084" y="62972"/>
                  </a:cubicBezTo>
                  <a:cubicBezTo>
                    <a:pt x="101787" y="62972"/>
                    <a:pt x="101513" y="62722"/>
                    <a:pt x="101513" y="62401"/>
                  </a:cubicBezTo>
                  <a:cubicBezTo>
                    <a:pt x="101513" y="62091"/>
                    <a:pt x="101775" y="61841"/>
                    <a:pt x="102084" y="61841"/>
                  </a:cubicBezTo>
                  <a:close/>
                  <a:moveTo>
                    <a:pt x="105799" y="61841"/>
                  </a:moveTo>
                  <a:cubicBezTo>
                    <a:pt x="106121" y="61841"/>
                    <a:pt x="106371" y="62091"/>
                    <a:pt x="106371" y="62401"/>
                  </a:cubicBezTo>
                  <a:cubicBezTo>
                    <a:pt x="106371" y="62722"/>
                    <a:pt x="106109" y="62972"/>
                    <a:pt x="105799" y="62972"/>
                  </a:cubicBezTo>
                  <a:cubicBezTo>
                    <a:pt x="105490" y="62972"/>
                    <a:pt x="105239" y="62722"/>
                    <a:pt x="105239" y="62401"/>
                  </a:cubicBezTo>
                  <a:cubicBezTo>
                    <a:pt x="105251" y="62079"/>
                    <a:pt x="105490" y="61841"/>
                    <a:pt x="105799" y="61841"/>
                  </a:cubicBezTo>
                  <a:close/>
                  <a:moveTo>
                    <a:pt x="109538" y="61841"/>
                  </a:moveTo>
                  <a:cubicBezTo>
                    <a:pt x="109835" y="61841"/>
                    <a:pt x="110109" y="62091"/>
                    <a:pt x="110109" y="62401"/>
                  </a:cubicBezTo>
                  <a:cubicBezTo>
                    <a:pt x="110109" y="62722"/>
                    <a:pt x="109847" y="62972"/>
                    <a:pt x="109538" y="62972"/>
                  </a:cubicBezTo>
                  <a:cubicBezTo>
                    <a:pt x="109228" y="62972"/>
                    <a:pt x="108978" y="62722"/>
                    <a:pt x="108978" y="62401"/>
                  </a:cubicBezTo>
                  <a:cubicBezTo>
                    <a:pt x="108978" y="62091"/>
                    <a:pt x="109228" y="61841"/>
                    <a:pt x="109538" y="61841"/>
                  </a:cubicBezTo>
                  <a:close/>
                  <a:moveTo>
                    <a:pt x="113264" y="61841"/>
                  </a:moveTo>
                  <a:cubicBezTo>
                    <a:pt x="113574" y="61841"/>
                    <a:pt x="113824" y="62091"/>
                    <a:pt x="113824" y="62401"/>
                  </a:cubicBezTo>
                  <a:cubicBezTo>
                    <a:pt x="113824" y="62722"/>
                    <a:pt x="113574" y="62972"/>
                    <a:pt x="113264" y="62972"/>
                  </a:cubicBezTo>
                  <a:cubicBezTo>
                    <a:pt x="112943" y="62972"/>
                    <a:pt x="112693" y="62722"/>
                    <a:pt x="112693" y="62401"/>
                  </a:cubicBezTo>
                  <a:cubicBezTo>
                    <a:pt x="112705" y="62079"/>
                    <a:pt x="112943" y="61841"/>
                    <a:pt x="113264" y="61841"/>
                  </a:cubicBezTo>
                  <a:close/>
                  <a:moveTo>
                    <a:pt x="116991" y="61841"/>
                  </a:moveTo>
                  <a:cubicBezTo>
                    <a:pt x="117289" y="61841"/>
                    <a:pt x="117562" y="62091"/>
                    <a:pt x="117562" y="62401"/>
                  </a:cubicBezTo>
                  <a:cubicBezTo>
                    <a:pt x="117562" y="62722"/>
                    <a:pt x="117312" y="62972"/>
                    <a:pt x="116991" y="62972"/>
                  </a:cubicBezTo>
                  <a:cubicBezTo>
                    <a:pt x="116681" y="62972"/>
                    <a:pt x="116431" y="62722"/>
                    <a:pt x="116431" y="62401"/>
                  </a:cubicBezTo>
                  <a:cubicBezTo>
                    <a:pt x="116431" y="62091"/>
                    <a:pt x="116681" y="61841"/>
                    <a:pt x="116991" y="61841"/>
                  </a:cubicBezTo>
                  <a:close/>
                  <a:moveTo>
                    <a:pt x="120718" y="61841"/>
                  </a:moveTo>
                  <a:cubicBezTo>
                    <a:pt x="121027" y="61841"/>
                    <a:pt x="121277" y="62091"/>
                    <a:pt x="121277" y="62401"/>
                  </a:cubicBezTo>
                  <a:cubicBezTo>
                    <a:pt x="121277" y="62722"/>
                    <a:pt x="121027" y="62972"/>
                    <a:pt x="120718" y="62972"/>
                  </a:cubicBezTo>
                  <a:cubicBezTo>
                    <a:pt x="120408" y="62972"/>
                    <a:pt x="120146" y="62722"/>
                    <a:pt x="120146" y="62401"/>
                  </a:cubicBezTo>
                  <a:cubicBezTo>
                    <a:pt x="120170" y="62079"/>
                    <a:pt x="120420" y="61841"/>
                    <a:pt x="120718" y="61841"/>
                  </a:cubicBezTo>
                  <a:close/>
                  <a:moveTo>
                    <a:pt x="124456" y="61841"/>
                  </a:moveTo>
                  <a:cubicBezTo>
                    <a:pt x="124754" y="61841"/>
                    <a:pt x="125016" y="62091"/>
                    <a:pt x="125016" y="62401"/>
                  </a:cubicBezTo>
                  <a:cubicBezTo>
                    <a:pt x="125016" y="62722"/>
                    <a:pt x="124766" y="62972"/>
                    <a:pt x="124456" y="62972"/>
                  </a:cubicBezTo>
                  <a:cubicBezTo>
                    <a:pt x="124135" y="62972"/>
                    <a:pt x="123885" y="62722"/>
                    <a:pt x="123885" y="62401"/>
                  </a:cubicBezTo>
                  <a:cubicBezTo>
                    <a:pt x="123885" y="62091"/>
                    <a:pt x="124135" y="61841"/>
                    <a:pt x="124456" y="61841"/>
                  </a:cubicBezTo>
                  <a:close/>
                  <a:moveTo>
                    <a:pt x="128171" y="61841"/>
                  </a:moveTo>
                  <a:cubicBezTo>
                    <a:pt x="128480" y="61841"/>
                    <a:pt x="128742" y="62091"/>
                    <a:pt x="128742" y="62401"/>
                  </a:cubicBezTo>
                  <a:cubicBezTo>
                    <a:pt x="128742" y="62722"/>
                    <a:pt x="128480" y="62972"/>
                    <a:pt x="128171" y="62972"/>
                  </a:cubicBezTo>
                  <a:cubicBezTo>
                    <a:pt x="127861" y="62972"/>
                    <a:pt x="127611" y="62722"/>
                    <a:pt x="127611" y="62401"/>
                  </a:cubicBezTo>
                  <a:cubicBezTo>
                    <a:pt x="127611" y="62079"/>
                    <a:pt x="127861" y="61841"/>
                    <a:pt x="128171" y="61841"/>
                  </a:cubicBezTo>
                  <a:close/>
                  <a:moveTo>
                    <a:pt x="131898" y="61841"/>
                  </a:moveTo>
                  <a:cubicBezTo>
                    <a:pt x="132195" y="61841"/>
                    <a:pt x="132457" y="62091"/>
                    <a:pt x="132457" y="62401"/>
                  </a:cubicBezTo>
                  <a:cubicBezTo>
                    <a:pt x="132457" y="62722"/>
                    <a:pt x="132207" y="62972"/>
                    <a:pt x="131898" y="62972"/>
                  </a:cubicBezTo>
                  <a:cubicBezTo>
                    <a:pt x="131600" y="62972"/>
                    <a:pt x="131326" y="62722"/>
                    <a:pt x="131326" y="62401"/>
                  </a:cubicBezTo>
                  <a:cubicBezTo>
                    <a:pt x="131338" y="62091"/>
                    <a:pt x="131576" y="61841"/>
                    <a:pt x="131898" y="61841"/>
                  </a:cubicBezTo>
                  <a:close/>
                  <a:moveTo>
                    <a:pt x="135624" y="61841"/>
                  </a:moveTo>
                  <a:cubicBezTo>
                    <a:pt x="135946" y="61841"/>
                    <a:pt x="136196" y="62091"/>
                    <a:pt x="136196" y="62401"/>
                  </a:cubicBezTo>
                  <a:cubicBezTo>
                    <a:pt x="136196" y="62722"/>
                    <a:pt x="135934" y="62972"/>
                    <a:pt x="135624" y="62972"/>
                  </a:cubicBezTo>
                  <a:cubicBezTo>
                    <a:pt x="135315" y="62972"/>
                    <a:pt x="135065" y="62722"/>
                    <a:pt x="135065" y="62401"/>
                  </a:cubicBezTo>
                  <a:cubicBezTo>
                    <a:pt x="135065" y="62079"/>
                    <a:pt x="135315" y="61841"/>
                    <a:pt x="135624" y="61841"/>
                  </a:cubicBezTo>
                  <a:close/>
                  <a:moveTo>
                    <a:pt x="139351" y="61841"/>
                  </a:moveTo>
                  <a:cubicBezTo>
                    <a:pt x="139649" y="61841"/>
                    <a:pt x="139910" y="62091"/>
                    <a:pt x="139910" y="62401"/>
                  </a:cubicBezTo>
                  <a:cubicBezTo>
                    <a:pt x="139910" y="62722"/>
                    <a:pt x="139660" y="62972"/>
                    <a:pt x="139351" y="62972"/>
                  </a:cubicBezTo>
                  <a:cubicBezTo>
                    <a:pt x="139053" y="62972"/>
                    <a:pt x="138779" y="62722"/>
                    <a:pt x="138779" y="62401"/>
                  </a:cubicBezTo>
                  <a:cubicBezTo>
                    <a:pt x="138803" y="62091"/>
                    <a:pt x="139041" y="61841"/>
                    <a:pt x="139351" y="61841"/>
                  </a:cubicBezTo>
                  <a:close/>
                  <a:moveTo>
                    <a:pt x="143089" y="61841"/>
                  </a:moveTo>
                  <a:cubicBezTo>
                    <a:pt x="143399" y="61841"/>
                    <a:pt x="143649" y="62091"/>
                    <a:pt x="143649" y="62401"/>
                  </a:cubicBezTo>
                  <a:cubicBezTo>
                    <a:pt x="143649" y="62722"/>
                    <a:pt x="143399" y="62972"/>
                    <a:pt x="143089" y="62972"/>
                  </a:cubicBezTo>
                  <a:cubicBezTo>
                    <a:pt x="142768" y="62972"/>
                    <a:pt x="142518" y="62722"/>
                    <a:pt x="142518" y="62401"/>
                  </a:cubicBezTo>
                  <a:cubicBezTo>
                    <a:pt x="142518" y="62079"/>
                    <a:pt x="142768" y="61841"/>
                    <a:pt x="143089" y="61841"/>
                  </a:cubicBezTo>
                  <a:close/>
                  <a:moveTo>
                    <a:pt x="146804" y="61841"/>
                  </a:moveTo>
                  <a:cubicBezTo>
                    <a:pt x="147102" y="61841"/>
                    <a:pt x="147376" y="62091"/>
                    <a:pt x="147376" y="62401"/>
                  </a:cubicBezTo>
                  <a:cubicBezTo>
                    <a:pt x="147376" y="62722"/>
                    <a:pt x="147114" y="62972"/>
                    <a:pt x="146804" y="62972"/>
                  </a:cubicBezTo>
                  <a:cubicBezTo>
                    <a:pt x="146495" y="62972"/>
                    <a:pt x="146245" y="62722"/>
                    <a:pt x="146245" y="62401"/>
                  </a:cubicBezTo>
                  <a:cubicBezTo>
                    <a:pt x="146257" y="62091"/>
                    <a:pt x="146495" y="61841"/>
                    <a:pt x="146804" y="61841"/>
                  </a:cubicBezTo>
                  <a:close/>
                  <a:moveTo>
                    <a:pt x="150543" y="61841"/>
                  </a:moveTo>
                  <a:cubicBezTo>
                    <a:pt x="150852" y="61841"/>
                    <a:pt x="151102" y="62091"/>
                    <a:pt x="151102" y="62401"/>
                  </a:cubicBezTo>
                  <a:cubicBezTo>
                    <a:pt x="151102" y="62722"/>
                    <a:pt x="150852" y="62972"/>
                    <a:pt x="150543" y="62972"/>
                  </a:cubicBezTo>
                  <a:cubicBezTo>
                    <a:pt x="150233" y="62972"/>
                    <a:pt x="149971" y="62722"/>
                    <a:pt x="149971" y="62401"/>
                  </a:cubicBezTo>
                  <a:cubicBezTo>
                    <a:pt x="149971" y="62079"/>
                    <a:pt x="150233" y="61841"/>
                    <a:pt x="150543" y="61841"/>
                  </a:cubicBezTo>
                  <a:close/>
                  <a:moveTo>
                    <a:pt x="154258" y="61841"/>
                  </a:moveTo>
                  <a:cubicBezTo>
                    <a:pt x="154555" y="61841"/>
                    <a:pt x="154829" y="62091"/>
                    <a:pt x="154829" y="62401"/>
                  </a:cubicBezTo>
                  <a:cubicBezTo>
                    <a:pt x="154829" y="62722"/>
                    <a:pt x="154567" y="62972"/>
                    <a:pt x="154258" y="62972"/>
                  </a:cubicBezTo>
                  <a:cubicBezTo>
                    <a:pt x="153948" y="62972"/>
                    <a:pt x="153698" y="62722"/>
                    <a:pt x="153698" y="62401"/>
                  </a:cubicBezTo>
                  <a:cubicBezTo>
                    <a:pt x="153710" y="62091"/>
                    <a:pt x="153948" y="61841"/>
                    <a:pt x="154258" y="61841"/>
                  </a:cubicBezTo>
                  <a:close/>
                  <a:moveTo>
                    <a:pt x="3405" y="63698"/>
                  </a:moveTo>
                  <a:cubicBezTo>
                    <a:pt x="3703" y="63698"/>
                    <a:pt x="3977" y="63948"/>
                    <a:pt x="3977" y="64270"/>
                  </a:cubicBezTo>
                  <a:cubicBezTo>
                    <a:pt x="3977" y="64568"/>
                    <a:pt x="3727" y="64829"/>
                    <a:pt x="3405" y="64829"/>
                  </a:cubicBezTo>
                  <a:cubicBezTo>
                    <a:pt x="3096" y="64829"/>
                    <a:pt x="2846" y="64579"/>
                    <a:pt x="2846" y="64270"/>
                  </a:cubicBezTo>
                  <a:cubicBezTo>
                    <a:pt x="2858" y="63937"/>
                    <a:pt x="3096" y="63698"/>
                    <a:pt x="3405" y="63698"/>
                  </a:cubicBezTo>
                  <a:close/>
                  <a:moveTo>
                    <a:pt x="7132" y="63698"/>
                  </a:moveTo>
                  <a:cubicBezTo>
                    <a:pt x="7430" y="63698"/>
                    <a:pt x="7692" y="63948"/>
                    <a:pt x="7692" y="64270"/>
                  </a:cubicBezTo>
                  <a:cubicBezTo>
                    <a:pt x="7692" y="64568"/>
                    <a:pt x="7442" y="64829"/>
                    <a:pt x="7132" y="64829"/>
                  </a:cubicBezTo>
                  <a:cubicBezTo>
                    <a:pt x="6834" y="64829"/>
                    <a:pt x="6560" y="64579"/>
                    <a:pt x="6560" y="64270"/>
                  </a:cubicBezTo>
                  <a:cubicBezTo>
                    <a:pt x="6584" y="63937"/>
                    <a:pt x="6822" y="63698"/>
                    <a:pt x="7132" y="63698"/>
                  </a:cubicBezTo>
                  <a:close/>
                  <a:moveTo>
                    <a:pt x="10871" y="63698"/>
                  </a:moveTo>
                  <a:cubicBezTo>
                    <a:pt x="11168" y="63698"/>
                    <a:pt x="11430" y="63948"/>
                    <a:pt x="11430" y="64270"/>
                  </a:cubicBezTo>
                  <a:cubicBezTo>
                    <a:pt x="11430" y="64568"/>
                    <a:pt x="11180" y="64829"/>
                    <a:pt x="10871" y="64829"/>
                  </a:cubicBezTo>
                  <a:cubicBezTo>
                    <a:pt x="10573" y="64829"/>
                    <a:pt x="10299" y="64579"/>
                    <a:pt x="10299" y="64270"/>
                  </a:cubicBezTo>
                  <a:cubicBezTo>
                    <a:pt x="10299" y="63937"/>
                    <a:pt x="10549" y="63698"/>
                    <a:pt x="10871" y="63698"/>
                  </a:cubicBezTo>
                  <a:close/>
                  <a:moveTo>
                    <a:pt x="14585" y="63698"/>
                  </a:moveTo>
                  <a:cubicBezTo>
                    <a:pt x="14883" y="63698"/>
                    <a:pt x="15157" y="63948"/>
                    <a:pt x="15157" y="64270"/>
                  </a:cubicBezTo>
                  <a:cubicBezTo>
                    <a:pt x="15157" y="64568"/>
                    <a:pt x="14895" y="64829"/>
                    <a:pt x="14585" y="64829"/>
                  </a:cubicBezTo>
                  <a:cubicBezTo>
                    <a:pt x="14288" y="64829"/>
                    <a:pt x="14014" y="64579"/>
                    <a:pt x="14014" y="64270"/>
                  </a:cubicBezTo>
                  <a:cubicBezTo>
                    <a:pt x="14038" y="63937"/>
                    <a:pt x="14276" y="63698"/>
                    <a:pt x="14585" y="63698"/>
                  </a:cubicBezTo>
                  <a:close/>
                  <a:moveTo>
                    <a:pt x="18324" y="63698"/>
                  </a:moveTo>
                  <a:cubicBezTo>
                    <a:pt x="18622" y="63698"/>
                    <a:pt x="18883" y="63948"/>
                    <a:pt x="18883" y="64270"/>
                  </a:cubicBezTo>
                  <a:cubicBezTo>
                    <a:pt x="18883" y="64568"/>
                    <a:pt x="18633" y="64829"/>
                    <a:pt x="18324" y="64829"/>
                  </a:cubicBezTo>
                  <a:cubicBezTo>
                    <a:pt x="18026" y="64829"/>
                    <a:pt x="17752" y="64579"/>
                    <a:pt x="17752" y="64270"/>
                  </a:cubicBezTo>
                  <a:cubicBezTo>
                    <a:pt x="17752" y="63937"/>
                    <a:pt x="18014" y="63698"/>
                    <a:pt x="18324" y="63698"/>
                  </a:cubicBezTo>
                  <a:close/>
                  <a:moveTo>
                    <a:pt x="22039" y="63698"/>
                  </a:moveTo>
                  <a:cubicBezTo>
                    <a:pt x="22336" y="63698"/>
                    <a:pt x="22610" y="63948"/>
                    <a:pt x="22610" y="64270"/>
                  </a:cubicBezTo>
                  <a:cubicBezTo>
                    <a:pt x="22610" y="64568"/>
                    <a:pt x="22360" y="64829"/>
                    <a:pt x="22039" y="64829"/>
                  </a:cubicBezTo>
                  <a:cubicBezTo>
                    <a:pt x="21729" y="64829"/>
                    <a:pt x="21479" y="64579"/>
                    <a:pt x="21479" y="64270"/>
                  </a:cubicBezTo>
                  <a:cubicBezTo>
                    <a:pt x="21491" y="63937"/>
                    <a:pt x="21729" y="63698"/>
                    <a:pt x="22039" y="63698"/>
                  </a:cubicBezTo>
                  <a:close/>
                  <a:moveTo>
                    <a:pt x="25777" y="63698"/>
                  </a:moveTo>
                  <a:cubicBezTo>
                    <a:pt x="26075" y="63698"/>
                    <a:pt x="26349" y="63948"/>
                    <a:pt x="26349" y="64270"/>
                  </a:cubicBezTo>
                  <a:cubicBezTo>
                    <a:pt x="26349" y="64568"/>
                    <a:pt x="26087" y="64829"/>
                    <a:pt x="25777" y="64829"/>
                  </a:cubicBezTo>
                  <a:cubicBezTo>
                    <a:pt x="25468" y="64829"/>
                    <a:pt x="25206" y="64579"/>
                    <a:pt x="25206" y="64270"/>
                  </a:cubicBezTo>
                  <a:cubicBezTo>
                    <a:pt x="25218" y="63937"/>
                    <a:pt x="25468" y="63698"/>
                    <a:pt x="25777" y="63698"/>
                  </a:cubicBezTo>
                  <a:close/>
                  <a:moveTo>
                    <a:pt x="29504" y="63698"/>
                  </a:moveTo>
                  <a:cubicBezTo>
                    <a:pt x="29801" y="63698"/>
                    <a:pt x="30063" y="63948"/>
                    <a:pt x="30063" y="64270"/>
                  </a:cubicBezTo>
                  <a:cubicBezTo>
                    <a:pt x="30063" y="64568"/>
                    <a:pt x="29813" y="64829"/>
                    <a:pt x="29504" y="64829"/>
                  </a:cubicBezTo>
                  <a:cubicBezTo>
                    <a:pt x="29182" y="64829"/>
                    <a:pt x="28932" y="64579"/>
                    <a:pt x="28932" y="64270"/>
                  </a:cubicBezTo>
                  <a:cubicBezTo>
                    <a:pt x="28944" y="63937"/>
                    <a:pt x="29182" y="63698"/>
                    <a:pt x="29504" y="63698"/>
                  </a:cubicBezTo>
                  <a:close/>
                  <a:moveTo>
                    <a:pt x="33230" y="63698"/>
                  </a:moveTo>
                  <a:cubicBezTo>
                    <a:pt x="33528" y="63698"/>
                    <a:pt x="33802" y="63948"/>
                    <a:pt x="33802" y="64270"/>
                  </a:cubicBezTo>
                  <a:cubicBezTo>
                    <a:pt x="33802" y="64568"/>
                    <a:pt x="33552" y="64829"/>
                    <a:pt x="33230" y="64829"/>
                  </a:cubicBezTo>
                  <a:cubicBezTo>
                    <a:pt x="32921" y="64829"/>
                    <a:pt x="32671" y="64579"/>
                    <a:pt x="32671" y="64270"/>
                  </a:cubicBezTo>
                  <a:cubicBezTo>
                    <a:pt x="32671" y="63937"/>
                    <a:pt x="32921" y="63698"/>
                    <a:pt x="33230" y="63698"/>
                  </a:cubicBezTo>
                  <a:close/>
                  <a:moveTo>
                    <a:pt x="36957" y="63698"/>
                  </a:moveTo>
                  <a:cubicBezTo>
                    <a:pt x="37255" y="63698"/>
                    <a:pt x="37517" y="63948"/>
                    <a:pt x="37517" y="64270"/>
                  </a:cubicBezTo>
                  <a:cubicBezTo>
                    <a:pt x="37517" y="64568"/>
                    <a:pt x="37267" y="64829"/>
                    <a:pt x="36957" y="64829"/>
                  </a:cubicBezTo>
                  <a:cubicBezTo>
                    <a:pt x="36648" y="64829"/>
                    <a:pt x="36386" y="64579"/>
                    <a:pt x="36386" y="64270"/>
                  </a:cubicBezTo>
                  <a:cubicBezTo>
                    <a:pt x="36409" y="63937"/>
                    <a:pt x="36648" y="63698"/>
                    <a:pt x="36957" y="63698"/>
                  </a:cubicBezTo>
                  <a:close/>
                  <a:moveTo>
                    <a:pt x="40672" y="63698"/>
                  </a:moveTo>
                  <a:cubicBezTo>
                    <a:pt x="40970" y="63698"/>
                    <a:pt x="41243" y="63948"/>
                    <a:pt x="41243" y="64270"/>
                  </a:cubicBezTo>
                  <a:cubicBezTo>
                    <a:pt x="41243" y="64568"/>
                    <a:pt x="40993" y="64829"/>
                    <a:pt x="40672" y="64829"/>
                  </a:cubicBezTo>
                  <a:cubicBezTo>
                    <a:pt x="40374" y="64829"/>
                    <a:pt x="40112" y="64579"/>
                    <a:pt x="40112" y="64270"/>
                  </a:cubicBezTo>
                  <a:cubicBezTo>
                    <a:pt x="40124" y="63937"/>
                    <a:pt x="40362" y="63698"/>
                    <a:pt x="40672" y="63698"/>
                  </a:cubicBezTo>
                  <a:close/>
                  <a:moveTo>
                    <a:pt x="44410" y="63698"/>
                  </a:moveTo>
                  <a:cubicBezTo>
                    <a:pt x="44708" y="63698"/>
                    <a:pt x="44982" y="63948"/>
                    <a:pt x="44982" y="64270"/>
                  </a:cubicBezTo>
                  <a:cubicBezTo>
                    <a:pt x="44982" y="64568"/>
                    <a:pt x="44720" y="64829"/>
                    <a:pt x="44410" y="64829"/>
                  </a:cubicBezTo>
                  <a:cubicBezTo>
                    <a:pt x="44113" y="64829"/>
                    <a:pt x="43851" y="64579"/>
                    <a:pt x="43851" y="64270"/>
                  </a:cubicBezTo>
                  <a:cubicBezTo>
                    <a:pt x="43851" y="63937"/>
                    <a:pt x="44101" y="63698"/>
                    <a:pt x="44410" y="63698"/>
                  </a:cubicBezTo>
                  <a:close/>
                  <a:moveTo>
                    <a:pt x="48137" y="63698"/>
                  </a:moveTo>
                  <a:cubicBezTo>
                    <a:pt x="48435" y="63698"/>
                    <a:pt x="48697" y="63948"/>
                    <a:pt x="48697" y="64270"/>
                  </a:cubicBezTo>
                  <a:cubicBezTo>
                    <a:pt x="48697" y="64568"/>
                    <a:pt x="48447" y="64829"/>
                    <a:pt x="48137" y="64829"/>
                  </a:cubicBezTo>
                  <a:cubicBezTo>
                    <a:pt x="47839" y="64829"/>
                    <a:pt x="47566" y="64579"/>
                    <a:pt x="47566" y="64270"/>
                  </a:cubicBezTo>
                  <a:cubicBezTo>
                    <a:pt x="47578" y="63937"/>
                    <a:pt x="47839" y="63698"/>
                    <a:pt x="48137" y="63698"/>
                  </a:cubicBezTo>
                  <a:close/>
                  <a:moveTo>
                    <a:pt x="51864" y="63698"/>
                  </a:moveTo>
                  <a:cubicBezTo>
                    <a:pt x="52161" y="63698"/>
                    <a:pt x="52435" y="63948"/>
                    <a:pt x="52435" y="64270"/>
                  </a:cubicBezTo>
                  <a:cubicBezTo>
                    <a:pt x="52435" y="64568"/>
                    <a:pt x="52185" y="64829"/>
                    <a:pt x="51864" y="64829"/>
                  </a:cubicBezTo>
                  <a:cubicBezTo>
                    <a:pt x="51566" y="64829"/>
                    <a:pt x="51304" y="64579"/>
                    <a:pt x="51304" y="64270"/>
                  </a:cubicBezTo>
                  <a:cubicBezTo>
                    <a:pt x="51304" y="63937"/>
                    <a:pt x="51554" y="63698"/>
                    <a:pt x="51864" y="63698"/>
                  </a:cubicBezTo>
                  <a:close/>
                  <a:moveTo>
                    <a:pt x="55602" y="63698"/>
                  </a:moveTo>
                  <a:cubicBezTo>
                    <a:pt x="55900" y="63698"/>
                    <a:pt x="56174" y="63948"/>
                    <a:pt x="56174" y="64270"/>
                  </a:cubicBezTo>
                  <a:cubicBezTo>
                    <a:pt x="56174" y="64568"/>
                    <a:pt x="55912" y="64829"/>
                    <a:pt x="55602" y="64829"/>
                  </a:cubicBezTo>
                  <a:cubicBezTo>
                    <a:pt x="55293" y="64829"/>
                    <a:pt x="55043" y="64579"/>
                    <a:pt x="55043" y="64270"/>
                  </a:cubicBezTo>
                  <a:cubicBezTo>
                    <a:pt x="55043" y="63937"/>
                    <a:pt x="55293" y="63698"/>
                    <a:pt x="55602" y="63698"/>
                  </a:cubicBezTo>
                  <a:close/>
                  <a:moveTo>
                    <a:pt x="59329" y="63698"/>
                  </a:moveTo>
                  <a:cubicBezTo>
                    <a:pt x="59627" y="63698"/>
                    <a:pt x="59889" y="63948"/>
                    <a:pt x="59889" y="64270"/>
                  </a:cubicBezTo>
                  <a:cubicBezTo>
                    <a:pt x="59889" y="64568"/>
                    <a:pt x="59639" y="64829"/>
                    <a:pt x="59329" y="64829"/>
                  </a:cubicBezTo>
                  <a:cubicBezTo>
                    <a:pt x="59008" y="64829"/>
                    <a:pt x="58757" y="64579"/>
                    <a:pt x="58757" y="64270"/>
                  </a:cubicBezTo>
                  <a:cubicBezTo>
                    <a:pt x="58757" y="63937"/>
                    <a:pt x="59008" y="63698"/>
                    <a:pt x="59329" y="63698"/>
                  </a:cubicBezTo>
                  <a:close/>
                  <a:moveTo>
                    <a:pt x="63056" y="63698"/>
                  </a:moveTo>
                  <a:cubicBezTo>
                    <a:pt x="63353" y="63698"/>
                    <a:pt x="63627" y="63948"/>
                    <a:pt x="63627" y="64270"/>
                  </a:cubicBezTo>
                  <a:cubicBezTo>
                    <a:pt x="63627" y="64568"/>
                    <a:pt x="63377" y="64829"/>
                    <a:pt x="63056" y="64829"/>
                  </a:cubicBezTo>
                  <a:cubicBezTo>
                    <a:pt x="62746" y="64829"/>
                    <a:pt x="62496" y="64579"/>
                    <a:pt x="62496" y="64270"/>
                  </a:cubicBezTo>
                  <a:cubicBezTo>
                    <a:pt x="62496" y="63937"/>
                    <a:pt x="62746" y="63698"/>
                    <a:pt x="63056" y="63698"/>
                  </a:cubicBezTo>
                  <a:close/>
                  <a:moveTo>
                    <a:pt x="66782" y="63698"/>
                  </a:moveTo>
                  <a:cubicBezTo>
                    <a:pt x="67080" y="63698"/>
                    <a:pt x="67342" y="63948"/>
                    <a:pt x="67342" y="64270"/>
                  </a:cubicBezTo>
                  <a:cubicBezTo>
                    <a:pt x="67342" y="64568"/>
                    <a:pt x="67092" y="64829"/>
                    <a:pt x="66782" y="64829"/>
                  </a:cubicBezTo>
                  <a:cubicBezTo>
                    <a:pt x="66473" y="64829"/>
                    <a:pt x="66211" y="64579"/>
                    <a:pt x="66211" y="64270"/>
                  </a:cubicBezTo>
                  <a:cubicBezTo>
                    <a:pt x="66235" y="63937"/>
                    <a:pt x="66473" y="63698"/>
                    <a:pt x="66782" y="63698"/>
                  </a:cubicBezTo>
                  <a:close/>
                  <a:moveTo>
                    <a:pt x="70509" y="63698"/>
                  </a:moveTo>
                  <a:cubicBezTo>
                    <a:pt x="70807" y="63698"/>
                    <a:pt x="71080" y="63948"/>
                    <a:pt x="71080" y="64270"/>
                  </a:cubicBezTo>
                  <a:cubicBezTo>
                    <a:pt x="71080" y="64568"/>
                    <a:pt x="70830" y="64829"/>
                    <a:pt x="70509" y="64829"/>
                  </a:cubicBezTo>
                  <a:cubicBezTo>
                    <a:pt x="70199" y="64829"/>
                    <a:pt x="69949" y="64579"/>
                    <a:pt x="69949" y="64270"/>
                  </a:cubicBezTo>
                  <a:cubicBezTo>
                    <a:pt x="69949" y="63937"/>
                    <a:pt x="70199" y="63698"/>
                    <a:pt x="70509" y="63698"/>
                  </a:cubicBezTo>
                  <a:close/>
                  <a:moveTo>
                    <a:pt x="74236" y="63698"/>
                  </a:moveTo>
                  <a:cubicBezTo>
                    <a:pt x="74533" y="63698"/>
                    <a:pt x="74795" y="63948"/>
                    <a:pt x="74795" y="64270"/>
                  </a:cubicBezTo>
                  <a:cubicBezTo>
                    <a:pt x="74795" y="64568"/>
                    <a:pt x="74545" y="64829"/>
                    <a:pt x="74236" y="64829"/>
                  </a:cubicBezTo>
                  <a:cubicBezTo>
                    <a:pt x="73938" y="64829"/>
                    <a:pt x="73676" y="64579"/>
                    <a:pt x="73676" y="64270"/>
                  </a:cubicBezTo>
                  <a:cubicBezTo>
                    <a:pt x="73676" y="63937"/>
                    <a:pt x="73926" y="63698"/>
                    <a:pt x="74236" y="63698"/>
                  </a:cubicBezTo>
                  <a:close/>
                  <a:moveTo>
                    <a:pt x="77855" y="63698"/>
                  </a:moveTo>
                  <a:cubicBezTo>
                    <a:pt x="78153" y="63698"/>
                    <a:pt x="78415" y="63948"/>
                    <a:pt x="78415" y="64270"/>
                  </a:cubicBezTo>
                  <a:cubicBezTo>
                    <a:pt x="78415" y="64568"/>
                    <a:pt x="78165" y="64829"/>
                    <a:pt x="77855" y="64829"/>
                  </a:cubicBezTo>
                  <a:cubicBezTo>
                    <a:pt x="77546" y="64829"/>
                    <a:pt x="77284" y="64579"/>
                    <a:pt x="77284" y="64270"/>
                  </a:cubicBezTo>
                  <a:cubicBezTo>
                    <a:pt x="77284" y="63937"/>
                    <a:pt x="77546" y="63698"/>
                    <a:pt x="77855" y="63698"/>
                  </a:cubicBezTo>
                  <a:close/>
                  <a:moveTo>
                    <a:pt x="81570" y="63698"/>
                  </a:moveTo>
                  <a:cubicBezTo>
                    <a:pt x="81868" y="63698"/>
                    <a:pt x="82141" y="63948"/>
                    <a:pt x="82141" y="64270"/>
                  </a:cubicBezTo>
                  <a:cubicBezTo>
                    <a:pt x="82141" y="64568"/>
                    <a:pt x="81879" y="64829"/>
                    <a:pt x="81570" y="64829"/>
                  </a:cubicBezTo>
                  <a:cubicBezTo>
                    <a:pt x="81260" y="64829"/>
                    <a:pt x="81010" y="64579"/>
                    <a:pt x="81010" y="64270"/>
                  </a:cubicBezTo>
                  <a:cubicBezTo>
                    <a:pt x="81022" y="63937"/>
                    <a:pt x="81260" y="63698"/>
                    <a:pt x="81570" y="63698"/>
                  </a:cubicBezTo>
                  <a:close/>
                  <a:moveTo>
                    <a:pt x="85308" y="63698"/>
                  </a:moveTo>
                  <a:cubicBezTo>
                    <a:pt x="85606" y="63698"/>
                    <a:pt x="85880" y="63948"/>
                    <a:pt x="85880" y="64270"/>
                  </a:cubicBezTo>
                  <a:cubicBezTo>
                    <a:pt x="85880" y="64568"/>
                    <a:pt x="85618" y="64829"/>
                    <a:pt x="85308" y="64829"/>
                  </a:cubicBezTo>
                  <a:cubicBezTo>
                    <a:pt x="84999" y="64829"/>
                    <a:pt x="84749" y="64579"/>
                    <a:pt x="84749" y="64270"/>
                  </a:cubicBezTo>
                  <a:cubicBezTo>
                    <a:pt x="84749" y="63937"/>
                    <a:pt x="84999" y="63698"/>
                    <a:pt x="85308" y="63698"/>
                  </a:cubicBezTo>
                  <a:close/>
                  <a:moveTo>
                    <a:pt x="89035" y="63698"/>
                  </a:moveTo>
                  <a:cubicBezTo>
                    <a:pt x="89333" y="63698"/>
                    <a:pt x="89595" y="63948"/>
                    <a:pt x="89595" y="64270"/>
                  </a:cubicBezTo>
                  <a:cubicBezTo>
                    <a:pt x="89595" y="64568"/>
                    <a:pt x="89345" y="64829"/>
                    <a:pt x="89035" y="64829"/>
                  </a:cubicBezTo>
                  <a:cubicBezTo>
                    <a:pt x="88714" y="64829"/>
                    <a:pt x="88464" y="64579"/>
                    <a:pt x="88464" y="64270"/>
                  </a:cubicBezTo>
                  <a:cubicBezTo>
                    <a:pt x="88475" y="63937"/>
                    <a:pt x="88714" y="63698"/>
                    <a:pt x="89035" y="63698"/>
                  </a:cubicBezTo>
                  <a:close/>
                  <a:moveTo>
                    <a:pt x="92762" y="63698"/>
                  </a:moveTo>
                  <a:cubicBezTo>
                    <a:pt x="93059" y="63698"/>
                    <a:pt x="93333" y="63948"/>
                    <a:pt x="93333" y="64270"/>
                  </a:cubicBezTo>
                  <a:cubicBezTo>
                    <a:pt x="93333" y="64568"/>
                    <a:pt x="93071" y="64829"/>
                    <a:pt x="92762" y="64829"/>
                  </a:cubicBezTo>
                  <a:cubicBezTo>
                    <a:pt x="92452" y="64829"/>
                    <a:pt x="92202" y="64579"/>
                    <a:pt x="92202" y="64270"/>
                  </a:cubicBezTo>
                  <a:cubicBezTo>
                    <a:pt x="92202" y="63937"/>
                    <a:pt x="92452" y="63698"/>
                    <a:pt x="92762" y="63698"/>
                  </a:cubicBezTo>
                  <a:close/>
                  <a:moveTo>
                    <a:pt x="96488" y="63698"/>
                  </a:moveTo>
                  <a:cubicBezTo>
                    <a:pt x="96786" y="63698"/>
                    <a:pt x="97048" y="63948"/>
                    <a:pt x="97048" y="64270"/>
                  </a:cubicBezTo>
                  <a:cubicBezTo>
                    <a:pt x="97048" y="64568"/>
                    <a:pt x="96798" y="64829"/>
                    <a:pt x="96488" y="64829"/>
                  </a:cubicBezTo>
                  <a:cubicBezTo>
                    <a:pt x="96191" y="64829"/>
                    <a:pt x="95917" y="64579"/>
                    <a:pt x="95917" y="64270"/>
                  </a:cubicBezTo>
                  <a:cubicBezTo>
                    <a:pt x="95917" y="63937"/>
                    <a:pt x="96179" y="63698"/>
                    <a:pt x="96488" y="63698"/>
                  </a:cubicBezTo>
                  <a:close/>
                  <a:moveTo>
                    <a:pt x="100203" y="63698"/>
                  </a:moveTo>
                  <a:cubicBezTo>
                    <a:pt x="100501" y="63698"/>
                    <a:pt x="100775" y="63948"/>
                    <a:pt x="100775" y="64270"/>
                  </a:cubicBezTo>
                  <a:cubicBezTo>
                    <a:pt x="100775" y="64568"/>
                    <a:pt x="100513" y="64829"/>
                    <a:pt x="100203" y="64829"/>
                  </a:cubicBezTo>
                  <a:cubicBezTo>
                    <a:pt x="99905" y="64829"/>
                    <a:pt x="99644" y="64579"/>
                    <a:pt x="99644" y="64270"/>
                  </a:cubicBezTo>
                  <a:cubicBezTo>
                    <a:pt x="99655" y="63937"/>
                    <a:pt x="99894" y="63698"/>
                    <a:pt x="100203" y="63698"/>
                  </a:cubicBezTo>
                  <a:close/>
                  <a:moveTo>
                    <a:pt x="103942" y="63698"/>
                  </a:moveTo>
                  <a:cubicBezTo>
                    <a:pt x="104239" y="63698"/>
                    <a:pt x="104513" y="63948"/>
                    <a:pt x="104513" y="64270"/>
                  </a:cubicBezTo>
                  <a:cubicBezTo>
                    <a:pt x="104513" y="64568"/>
                    <a:pt x="104251" y="64829"/>
                    <a:pt x="103942" y="64829"/>
                  </a:cubicBezTo>
                  <a:cubicBezTo>
                    <a:pt x="103644" y="64829"/>
                    <a:pt x="103382" y="64579"/>
                    <a:pt x="103382" y="64270"/>
                  </a:cubicBezTo>
                  <a:cubicBezTo>
                    <a:pt x="103382" y="63937"/>
                    <a:pt x="103632" y="63698"/>
                    <a:pt x="103942" y="63698"/>
                  </a:cubicBezTo>
                  <a:close/>
                  <a:moveTo>
                    <a:pt x="107668" y="63698"/>
                  </a:moveTo>
                  <a:cubicBezTo>
                    <a:pt x="107966" y="63698"/>
                    <a:pt x="108228" y="63948"/>
                    <a:pt x="108228" y="64270"/>
                  </a:cubicBezTo>
                  <a:cubicBezTo>
                    <a:pt x="108228" y="64568"/>
                    <a:pt x="107978" y="64829"/>
                    <a:pt x="107668" y="64829"/>
                  </a:cubicBezTo>
                  <a:cubicBezTo>
                    <a:pt x="107371" y="64829"/>
                    <a:pt x="107097" y="64579"/>
                    <a:pt x="107097" y="64270"/>
                  </a:cubicBezTo>
                  <a:cubicBezTo>
                    <a:pt x="107109" y="63937"/>
                    <a:pt x="107347" y="63698"/>
                    <a:pt x="107668" y="63698"/>
                  </a:cubicBezTo>
                  <a:close/>
                  <a:moveTo>
                    <a:pt x="111395" y="63698"/>
                  </a:moveTo>
                  <a:cubicBezTo>
                    <a:pt x="111693" y="63698"/>
                    <a:pt x="111967" y="63948"/>
                    <a:pt x="111967" y="64270"/>
                  </a:cubicBezTo>
                  <a:cubicBezTo>
                    <a:pt x="111967" y="64568"/>
                    <a:pt x="111705" y="64829"/>
                    <a:pt x="111395" y="64829"/>
                  </a:cubicBezTo>
                  <a:cubicBezTo>
                    <a:pt x="111085" y="64829"/>
                    <a:pt x="110835" y="64579"/>
                    <a:pt x="110835" y="64270"/>
                  </a:cubicBezTo>
                  <a:cubicBezTo>
                    <a:pt x="110835" y="63937"/>
                    <a:pt x="111085" y="63698"/>
                    <a:pt x="111395" y="63698"/>
                  </a:cubicBezTo>
                  <a:close/>
                  <a:moveTo>
                    <a:pt x="115122" y="63698"/>
                  </a:moveTo>
                  <a:cubicBezTo>
                    <a:pt x="115419" y="63698"/>
                    <a:pt x="115681" y="63948"/>
                    <a:pt x="115681" y="64270"/>
                  </a:cubicBezTo>
                  <a:cubicBezTo>
                    <a:pt x="115681" y="64568"/>
                    <a:pt x="115431" y="64829"/>
                    <a:pt x="115122" y="64829"/>
                  </a:cubicBezTo>
                  <a:cubicBezTo>
                    <a:pt x="114812" y="64829"/>
                    <a:pt x="114550" y="64579"/>
                    <a:pt x="114550" y="64270"/>
                  </a:cubicBezTo>
                  <a:cubicBezTo>
                    <a:pt x="114574" y="63937"/>
                    <a:pt x="114812" y="63698"/>
                    <a:pt x="115122" y="63698"/>
                  </a:cubicBezTo>
                  <a:close/>
                  <a:moveTo>
                    <a:pt x="118860" y="63698"/>
                  </a:moveTo>
                  <a:cubicBezTo>
                    <a:pt x="119158" y="63698"/>
                    <a:pt x="119420" y="63948"/>
                    <a:pt x="119420" y="64270"/>
                  </a:cubicBezTo>
                  <a:cubicBezTo>
                    <a:pt x="119420" y="64568"/>
                    <a:pt x="119170" y="64829"/>
                    <a:pt x="118860" y="64829"/>
                  </a:cubicBezTo>
                  <a:cubicBezTo>
                    <a:pt x="118539" y="64829"/>
                    <a:pt x="118289" y="64579"/>
                    <a:pt x="118289" y="64270"/>
                  </a:cubicBezTo>
                  <a:cubicBezTo>
                    <a:pt x="118289" y="63937"/>
                    <a:pt x="118539" y="63698"/>
                    <a:pt x="118860" y="63698"/>
                  </a:cubicBezTo>
                  <a:close/>
                  <a:moveTo>
                    <a:pt x="122575" y="63698"/>
                  </a:moveTo>
                  <a:cubicBezTo>
                    <a:pt x="122873" y="63698"/>
                    <a:pt x="123146" y="63948"/>
                    <a:pt x="123146" y="64270"/>
                  </a:cubicBezTo>
                  <a:cubicBezTo>
                    <a:pt x="123146" y="64568"/>
                    <a:pt x="122885" y="64829"/>
                    <a:pt x="122575" y="64829"/>
                  </a:cubicBezTo>
                  <a:cubicBezTo>
                    <a:pt x="122265" y="64829"/>
                    <a:pt x="122015" y="64579"/>
                    <a:pt x="122015" y="64270"/>
                  </a:cubicBezTo>
                  <a:cubicBezTo>
                    <a:pt x="122027" y="63937"/>
                    <a:pt x="122277" y="63698"/>
                    <a:pt x="122575" y="63698"/>
                  </a:cubicBezTo>
                  <a:close/>
                  <a:moveTo>
                    <a:pt x="126314" y="63698"/>
                  </a:moveTo>
                  <a:cubicBezTo>
                    <a:pt x="126611" y="63698"/>
                    <a:pt x="126873" y="63948"/>
                    <a:pt x="126873" y="64270"/>
                  </a:cubicBezTo>
                  <a:cubicBezTo>
                    <a:pt x="126873" y="64568"/>
                    <a:pt x="126623" y="64829"/>
                    <a:pt x="126314" y="64829"/>
                  </a:cubicBezTo>
                  <a:cubicBezTo>
                    <a:pt x="126004" y="64829"/>
                    <a:pt x="125742" y="64579"/>
                    <a:pt x="125742" y="64270"/>
                  </a:cubicBezTo>
                  <a:cubicBezTo>
                    <a:pt x="125742" y="63937"/>
                    <a:pt x="126004" y="63698"/>
                    <a:pt x="126314" y="63698"/>
                  </a:cubicBezTo>
                  <a:close/>
                  <a:moveTo>
                    <a:pt x="130028" y="63698"/>
                  </a:moveTo>
                  <a:cubicBezTo>
                    <a:pt x="130326" y="63698"/>
                    <a:pt x="130600" y="63948"/>
                    <a:pt x="130600" y="64270"/>
                  </a:cubicBezTo>
                  <a:cubicBezTo>
                    <a:pt x="130600" y="64568"/>
                    <a:pt x="130350" y="64829"/>
                    <a:pt x="130028" y="64829"/>
                  </a:cubicBezTo>
                  <a:cubicBezTo>
                    <a:pt x="129731" y="64829"/>
                    <a:pt x="129469" y="64579"/>
                    <a:pt x="129469" y="64270"/>
                  </a:cubicBezTo>
                  <a:cubicBezTo>
                    <a:pt x="129469" y="63937"/>
                    <a:pt x="129719" y="63698"/>
                    <a:pt x="130028" y="63698"/>
                  </a:cubicBezTo>
                  <a:close/>
                  <a:moveTo>
                    <a:pt x="133767" y="63698"/>
                  </a:moveTo>
                  <a:cubicBezTo>
                    <a:pt x="134065" y="63698"/>
                    <a:pt x="134326" y="63948"/>
                    <a:pt x="134326" y="64270"/>
                  </a:cubicBezTo>
                  <a:cubicBezTo>
                    <a:pt x="134326" y="64568"/>
                    <a:pt x="134076" y="64829"/>
                    <a:pt x="133767" y="64829"/>
                  </a:cubicBezTo>
                  <a:cubicBezTo>
                    <a:pt x="133469" y="64829"/>
                    <a:pt x="133207" y="64579"/>
                    <a:pt x="133207" y="64270"/>
                  </a:cubicBezTo>
                  <a:cubicBezTo>
                    <a:pt x="133207" y="63937"/>
                    <a:pt x="133457" y="63698"/>
                    <a:pt x="133767" y="63698"/>
                  </a:cubicBezTo>
                  <a:close/>
                  <a:moveTo>
                    <a:pt x="137494" y="63698"/>
                  </a:moveTo>
                  <a:cubicBezTo>
                    <a:pt x="137791" y="63698"/>
                    <a:pt x="138053" y="63948"/>
                    <a:pt x="138053" y="64270"/>
                  </a:cubicBezTo>
                  <a:cubicBezTo>
                    <a:pt x="138053" y="64568"/>
                    <a:pt x="137803" y="64829"/>
                    <a:pt x="137494" y="64829"/>
                  </a:cubicBezTo>
                  <a:cubicBezTo>
                    <a:pt x="137196" y="64829"/>
                    <a:pt x="136922" y="64579"/>
                    <a:pt x="136922" y="64270"/>
                  </a:cubicBezTo>
                  <a:cubicBezTo>
                    <a:pt x="136934" y="63937"/>
                    <a:pt x="137172" y="63698"/>
                    <a:pt x="137494" y="63698"/>
                  </a:cubicBezTo>
                  <a:close/>
                  <a:moveTo>
                    <a:pt x="141220" y="63698"/>
                  </a:moveTo>
                  <a:cubicBezTo>
                    <a:pt x="141518" y="63698"/>
                    <a:pt x="141792" y="63948"/>
                    <a:pt x="141792" y="64270"/>
                  </a:cubicBezTo>
                  <a:cubicBezTo>
                    <a:pt x="141792" y="64568"/>
                    <a:pt x="141530" y="64829"/>
                    <a:pt x="141220" y="64829"/>
                  </a:cubicBezTo>
                  <a:cubicBezTo>
                    <a:pt x="140911" y="64829"/>
                    <a:pt x="140661" y="64579"/>
                    <a:pt x="140661" y="64270"/>
                  </a:cubicBezTo>
                  <a:cubicBezTo>
                    <a:pt x="140661" y="63937"/>
                    <a:pt x="140911" y="63698"/>
                    <a:pt x="141220" y="63698"/>
                  </a:cubicBezTo>
                  <a:close/>
                  <a:moveTo>
                    <a:pt x="144947" y="63698"/>
                  </a:moveTo>
                  <a:cubicBezTo>
                    <a:pt x="145244" y="63698"/>
                    <a:pt x="145506" y="63948"/>
                    <a:pt x="145506" y="64270"/>
                  </a:cubicBezTo>
                  <a:cubicBezTo>
                    <a:pt x="145506" y="64568"/>
                    <a:pt x="145256" y="64829"/>
                    <a:pt x="144947" y="64829"/>
                  </a:cubicBezTo>
                  <a:cubicBezTo>
                    <a:pt x="144637" y="64829"/>
                    <a:pt x="144375" y="64579"/>
                    <a:pt x="144375" y="64270"/>
                  </a:cubicBezTo>
                  <a:cubicBezTo>
                    <a:pt x="144399" y="63937"/>
                    <a:pt x="144637" y="63698"/>
                    <a:pt x="144947" y="63698"/>
                  </a:cubicBezTo>
                  <a:close/>
                  <a:moveTo>
                    <a:pt x="148685" y="63698"/>
                  </a:moveTo>
                  <a:cubicBezTo>
                    <a:pt x="148983" y="63698"/>
                    <a:pt x="149245" y="63948"/>
                    <a:pt x="149245" y="64270"/>
                  </a:cubicBezTo>
                  <a:cubicBezTo>
                    <a:pt x="149245" y="64568"/>
                    <a:pt x="148995" y="64829"/>
                    <a:pt x="148685" y="64829"/>
                  </a:cubicBezTo>
                  <a:cubicBezTo>
                    <a:pt x="148364" y="64829"/>
                    <a:pt x="148114" y="64579"/>
                    <a:pt x="148114" y="64270"/>
                  </a:cubicBezTo>
                  <a:cubicBezTo>
                    <a:pt x="148114" y="63937"/>
                    <a:pt x="148364" y="63698"/>
                    <a:pt x="148685" y="63698"/>
                  </a:cubicBezTo>
                  <a:close/>
                  <a:moveTo>
                    <a:pt x="152400" y="63698"/>
                  </a:moveTo>
                  <a:cubicBezTo>
                    <a:pt x="152698" y="63698"/>
                    <a:pt x="152972" y="63948"/>
                    <a:pt x="152972" y="64270"/>
                  </a:cubicBezTo>
                  <a:cubicBezTo>
                    <a:pt x="152972" y="64568"/>
                    <a:pt x="152710" y="64829"/>
                    <a:pt x="152400" y="64829"/>
                  </a:cubicBezTo>
                  <a:cubicBezTo>
                    <a:pt x="152091" y="64829"/>
                    <a:pt x="151841" y="64579"/>
                    <a:pt x="151841" y="64270"/>
                  </a:cubicBezTo>
                  <a:cubicBezTo>
                    <a:pt x="151852" y="63937"/>
                    <a:pt x="152091" y="63698"/>
                    <a:pt x="152400" y="63698"/>
                  </a:cubicBezTo>
                  <a:close/>
                  <a:moveTo>
                    <a:pt x="156139" y="63698"/>
                  </a:moveTo>
                  <a:cubicBezTo>
                    <a:pt x="156436" y="63698"/>
                    <a:pt x="156698" y="63948"/>
                    <a:pt x="156698" y="64270"/>
                  </a:cubicBezTo>
                  <a:cubicBezTo>
                    <a:pt x="156698" y="64568"/>
                    <a:pt x="156448" y="64829"/>
                    <a:pt x="156139" y="64829"/>
                  </a:cubicBezTo>
                  <a:cubicBezTo>
                    <a:pt x="155829" y="64829"/>
                    <a:pt x="155567" y="64579"/>
                    <a:pt x="155567" y="64270"/>
                  </a:cubicBezTo>
                  <a:cubicBezTo>
                    <a:pt x="155567" y="63937"/>
                    <a:pt x="155829" y="63698"/>
                    <a:pt x="156139" y="63698"/>
                  </a:cubicBezTo>
                  <a:close/>
                  <a:moveTo>
                    <a:pt x="1548" y="65556"/>
                  </a:moveTo>
                  <a:cubicBezTo>
                    <a:pt x="1846" y="65556"/>
                    <a:pt x="2119" y="65818"/>
                    <a:pt x="2119" y="66127"/>
                  </a:cubicBezTo>
                  <a:cubicBezTo>
                    <a:pt x="2119" y="66425"/>
                    <a:pt x="1858" y="66687"/>
                    <a:pt x="1548" y="66687"/>
                  </a:cubicBezTo>
                  <a:cubicBezTo>
                    <a:pt x="1238" y="66687"/>
                    <a:pt x="988" y="66437"/>
                    <a:pt x="988" y="66127"/>
                  </a:cubicBezTo>
                  <a:cubicBezTo>
                    <a:pt x="988" y="65818"/>
                    <a:pt x="1238" y="65556"/>
                    <a:pt x="1548" y="65556"/>
                  </a:cubicBezTo>
                  <a:close/>
                  <a:moveTo>
                    <a:pt x="5287" y="65556"/>
                  </a:moveTo>
                  <a:cubicBezTo>
                    <a:pt x="5596" y="65556"/>
                    <a:pt x="5846" y="65818"/>
                    <a:pt x="5846" y="66127"/>
                  </a:cubicBezTo>
                  <a:cubicBezTo>
                    <a:pt x="5846" y="66437"/>
                    <a:pt x="5596" y="66687"/>
                    <a:pt x="5287" y="66687"/>
                  </a:cubicBezTo>
                  <a:cubicBezTo>
                    <a:pt x="4977" y="66687"/>
                    <a:pt x="4715" y="66437"/>
                    <a:pt x="4715" y="66127"/>
                  </a:cubicBezTo>
                  <a:cubicBezTo>
                    <a:pt x="4715" y="65818"/>
                    <a:pt x="4977" y="65556"/>
                    <a:pt x="5287" y="65556"/>
                  </a:cubicBezTo>
                  <a:close/>
                  <a:moveTo>
                    <a:pt x="9001" y="65556"/>
                  </a:moveTo>
                  <a:cubicBezTo>
                    <a:pt x="9299" y="65556"/>
                    <a:pt x="9573" y="65818"/>
                    <a:pt x="9573" y="66127"/>
                  </a:cubicBezTo>
                  <a:cubicBezTo>
                    <a:pt x="9573" y="66425"/>
                    <a:pt x="9323" y="66687"/>
                    <a:pt x="9001" y="66687"/>
                  </a:cubicBezTo>
                  <a:cubicBezTo>
                    <a:pt x="8704" y="66687"/>
                    <a:pt x="8442" y="66437"/>
                    <a:pt x="8442" y="66127"/>
                  </a:cubicBezTo>
                  <a:cubicBezTo>
                    <a:pt x="8442" y="65818"/>
                    <a:pt x="8692" y="65556"/>
                    <a:pt x="9001" y="65556"/>
                  </a:cubicBezTo>
                  <a:close/>
                  <a:moveTo>
                    <a:pt x="12728" y="65556"/>
                  </a:moveTo>
                  <a:cubicBezTo>
                    <a:pt x="13037" y="65556"/>
                    <a:pt x="13288" y="65818"/>
                    <a:pt x="13288" y="66127"/>
                  </a:cubicBezTo>
                  <a:cubicBezTo>
                    <a:pt x="13288" y="66437"/>
                    <a:pt x="13037" y="66687"/>
                    <a:pt x="12728" y="66687"/>
                  </a:cubicBezTo>
                  <a:cubicBezTo>
                    <a:pt x="12418" y="66687"/>
                    <a:pt x="12156" y="66437"/>
                    <a:pt x="12156" y="66127"/>
                  </a:cubicBezTo>
                  <a:cubicBezTo>
                    <a:pt x="12156" y="65818"/>
                    <a:pt x="12418" y="65556"/>
                    <a:pt x="12728" y="65556"/>
                  </a:cubicBezTo>
                  <a:close/>
                  <a:moveTo>
                    <a:pt x="16466" y="65556"/>
                  </a:moveTo>
                  <a:cubicBezTo>
                    <a:pt x="16764" y="65556"/>
                    <a:pt x="17026" y="65818"/>
                    <a:pt x="17026" y="66127"/>
                  </a:cubicBezTo>
                  <a:cubicBezTo>
                    <a:pt x="17026" y="66425"/>
                    <a:pt x="16776" y="66687"/>
                    <a:pt x="16466" y="66687"/>
                  </a:cubicBezTo>
                  <a:cubicBezTo>
                    <a:pt x="16169" y="66687"/>
                    <a:pt x="15895" y="66437"/>
                    <a:pt x="15895" y="66127"/>
                  </a:cubicBezTo>
                  <a:cubicBezTo>
                    <a:pt x="15895" y="65818"/>
                    <a:pt x="16145" y="65556"/>
                    <a:pt x="16466" y="65556"/>
                  </a:cubicBezTo>
                  <a:close/>
                  <a:moveTo>
                    <a:pt x="20181" y="65556"/>
                  </a:moveTo>
                  <a:cubicBezTo>
                    <a:pt x="20491" y="65556"/>
                    <a:pt x="20753" y="65818"/>
                    <a:pt x="20753" y="66127"/>
                  </a:cubicBezTo>
                  <a:cubicBezTo>
                    <a:pt x="20753" y="66437"/>
                    <a:pt x="20491" y="66687"/>
                    <a:pt x="20181" y="66687"/>
                  </a:cubicBezTo>
                  <a:cubicBezTo>
                    <a:pt x="19872" y="66687"/>
                    <a:pt x="19622" y="66437"/>
                    <a:pt x="19622" y="66127"/>
                  </a:cubicBezTo>
                  <a:cubicBezTo>
                    <a:pt x="19622" y="65818"/>
                    <a:pt x="19872" y="65556"/>
                    <a:pt x="20181" y="65556"/>
                  </a:cubicBezTo>
                  <a:close/>
                  <a:moveTo>
                    <a:pt x="23920" y="65556"/>
                  </a:moveTo>
                  <a:cubicBezTo>
                    <a:pt x="24217" y="65556"/>
                    <a:pt x="24479" y="65818"/>
                    <a:pt x="24479" y="66127"/>
                  </a:cubicBezTo>
                  <a:cubicBezTo>
                    <a:pt x="24479" y="66425"/>
                    <a:pt x="24229" y="66687"/>
                    <a:pt x="23920" y="66687"/>
                  </a:cubicBezTo>
                  <a:cubicBezTo>
                    <a:pt x="23610" y="66687"/>
                    <a:pt x="23348" y="66437"/>
                    <a:pt x="23348" y="66127"/>
                  </a:cubicBezTo>
                  <a:cubicBezTo>
                    <a:pt x="23348" y="65818"/>
                    <a:pt x="23610" y="65556"/>
                    <a:pt x="23920" y="65556"/>
                  </a:cubicBezTo>
                  <a:close/>
                  <a:moveTo>
                    <a:pt x="27635" y="65556"/>
                  </a:moveTo>
                  <a:cubicBezTo>
                    <a:pt x="27956" y="65556"/>
                    <a:pt x="28206" y="65818"/>
                    <a:pt x="28206" y="66127"/>
                  </a:cubicBezTo>
                  <a:cubicBezTo>
                    <a:pt x="28206" y="66437"/>
                    <a:pt x="27956" y="66687"/>
                    <a:pt x="27635" y="66687"/>
                  </a:cubicBezTo>
                  <a:cubicBezTo>
                    <a:pt x="27325" y="66687"/>
                    <a:pt x="27075" y="66437"/>
                    <a:pt x="27075" y="66127"/>
                  </a:cubicBezTo>
                  <a:cubicBezTo>
                    <a:pt x="27075" y="65818"/>
                    <a:pt x="27325" y="65556"/>
                    <a:pt x="27635" y="65556"/>
                  </a:cubicBezTo>
                  <a:close/>
                  <a:moveTo>
                    <a:pt x="31373" y="65556"/>
                  </a:moveTo>
                  <a:cubicBezTo>
                    <a:pt x="31671" y="65556"/>
                    <a:pt x="31945" y="65818"/>
                    <a:pt x="31945" y="66127"/>
                  </a:cubicBezTo>
                  <a:cubicBezTo>
                    <a:pt x="31945" y="66425"/>
                    <a:pt x="31683" y="66687"/>
                    <a:pt x="31373" y="66687"/>
                  </a:cubicBezTo>
                  <a:cubicBezTo>
                    <a:pt x="31064" y="66687"/>
                    <a:pt x="30814" y="66437"/>
                    <a:pt x="30814" y="66127"/>
                  </a:cubicBezTo>
                  <a:cubicBezTo>
                    <a:pt x="30814" y="65818"/>
                    <a:pt x="31064" y="65556"/>
                    <a:pt x="31373" y="65556"/>
                  </a:cubicBezTo>
                  <a:close/>
                  <a:moveTo>
                    <a:pt x="35100" y="65556"/>
                  </a:moveTo>
                  <a:cubicBezTo>
                    <a:pt x="35409" y="65556"/>
                    <a:pt x="35659" y="65818"/>
                    <a:pt x="35659" y="66127"/>
                  </a:cubicBezTo>
                  <a:cubicBezTo>
                    <a:pt x="35659" y="66437"/>
                    <a:pt x="35409" y="66687"/>
                    <a:pt x="35100" y="66687"/>
                  </a:cubicBezTo>
                  <a:cubicBezTo>
                    <a:pt x="34778" y="66687"/>
                    <a:pt x="34528" y="66437"/>
                    <a:pt x="34528" y="66127"/>
                  </a:cubicBezTo>
                  <a:cubicBezTo>
                    <a:pt x="34528" y="65818"/>
                    <a:pt x="34778" y="65556"/>
                    <a:pt x="35100" y="65556"/>
                  </a:cubicBezTo>
                  <a:close/>
                  <a:moveTo>
                    <a:pt x="38815" y="65556"/>
                  </a:moveTo>
                  <a:cubicBezTo>
                    <a:pt x="39112" y="65556"/>
                    <a:pt x="39386" y="65818"/>
                    <a:pt x="39386" y="66127"/>
                  </a:cubicBezTo>
                  <a:cubicBezTo>
                    <a:pt x="39386" y="66425"/>
                    <a:pt x="39124" y="66687"/>
                    <a:pt x="38815" y="66687"/>
                  </a:cubicBezTo>
                  <a:cubicBezTo>
                    <a:pt x="38517" y="66687"/>
                    <a:pt x="38255" y="66437"/>
                    <a:pt x="38255" y="66127"/>
                  </a:cubicBezTo>
                  <a:cubicBezTo>
                    <a:pt x="38255" y="65818"/>
                    <a:pt x="38505" y="65556"/>
                    <a:pt x="38815" y="65556"/>
                  </a:cubicBezTo>
                  <a:close/>
                  <a:moveTo>
                    <a:pt x="42553" y="65556"/>
                  </a:moveTo>
                  <a:cubicBezTo>
                    <a:pt x="42863" y="65556"/>
                    <a:pt x="43113" y="65818"/>
                    <a:pt x="43113" y="66127"/>
                  </a:cubicBezTo>
                  <a:cubicBezTo>
                    <a:pt x="43113" y="66437"/>
                    <a:pt x="42863" y="66687"/>
                    <a:pt x="42553" y="66687"/>
                  </a:cubicBezTo>
                  <a:cubicBezTo>
                    <a:pt x="42232" y="66687"/>
                    <a:pt x="41982" y="66437"/>
                    <a:pt x="41982" y="66127"/>
                  </a:cubicBezTo>
                  <a:cubicBezTo>
                    <a:pt x="41982" y="65818"/>
                    <a:pt x="42244" y="65556"/>
                    <a:pt x="42553" y="65556"/>
                  </a:cubicBezTo>
                  <a:close/>
                  <a:moveTo>
                    <a:pt x="46268" y="65556"/>
                  </a:moveTo>
                  <a:cubicBezTo>
                    <a:pt x="46565" y="65556"/>
                    <a:pt x="46839" y="65818"/>
                    <a:pt x="46839" y="66127"/>
                  </a:cubicBezTo>
                  <a:cubicBezTo>
                    <a:pt x="46839" y="66425"/>
                    <a:pt x="46589" y="66687"/>
                    <a:pt x="46268" y="66687"/>
                  </a:cubicBezTo>
                  <a:cubicBezTo>
                    <a:pt x="45970" y="66687"/>
                    <a:pt x="45708" y="66437"/>
                    <a:pt x="45708" y="66127"/>
                  </a:cubicBezTo>
                  <a:cubicBezTo>
                    <a:pt x="45708" y="65818"/>
                    <a:pt x="45958" y="65556"/>
                    <a:pt x="46268" y="65556"/>
                  </a:cubicBezTo>
                  <a:close/>
                  <a:moveTo>
                    <a:pt x="50006" y="65556"/>
                  </a:moveTo>
                  <a:cubicBezTo>
                    <a:pt x="50316" y="65556"/>
                    <a:pt x="50578" y="65818"/>
                    <a:pt x="50578" y="66127"/>
                  </a:cubicBezTo>
                  <a:cubicBezTo>
                    <a:pt x="50578" y="66437"/>
                    <a:pt x="50316" y="66687"/>
                    <a:pt x="50006" y="66687"/>
                  </a:cubicBezTo>
                  <a:cubicBezTo>
                    <a:pt x="49697" y="66687"/>
                    <a:pt x="49447" y="66437"/>
                    <a:pt x="49447" y="66127"/>
                  </a:cubicBezTo>
                  <a:cubicBezTo>
                    <a:pt x="49447" y="65818"/>
                    <a:pt x="49697" y="65556"/>
                    <a:pt x="50006" y="65556"/>
                  </a:cubicBezTo>
                  <a:close/>
                  <a:moveTo>
                    <a:pt x="53733" y="65556"/>
                  </a:moveTo>
                  <a:cubicBezTo>
                    <a:pt x="54031" y="65556"/>
                    <a:pt x="54293" y="65818"/>
                    <a:pt x="54293" y="66127"/>
                  </a:cubicBezTo>
                  <a:cubicBezTo>
                    <a:pt x="54293" y="66425"/>
                    <a:pt x="54043" y="66687"/>
                    <a:pt x="53733" y="66687"/>
                  </a:cubicBezTo>
                  <a:cubicBezTo>
                    <a:pt x="53412" y="66687"/>
                    <a:pt x="53162" y="66437"/>
                    <a:pt x="53162" y="66127"/>
                  </a:cubicBezTo>
                  <a:cubicBezTo>
                    <a:pt x="53162" y="65818"/>
                    <a:pt x="53412" y="65556"/>
                    <a:pt x="53733" y="65556"/>
                  </a:cubicBezTo>
                  <a:close/>
                  <a:moveTo>
                    <a:pt x="57460" y="65556"/>
                  </a:moveTo>
                  <a:cubicBezTo>
                    <a:pt x="57781" y="65556"/>
                    <a:pt x="58031" y="65818"/>
                    <a:pt x="58031" y="66127"/>
                  </a:cubicBezTo>
                  <a:cubicBezTo>
                    <a:pt x="58031" y="66437"/>
                    <a:pt x="57781" y="66687"/>
                    <a:pt x="57460" y="66687"/>
                  </a:cubicBezTo>
                  <a:cubicBezTo>
                    <a:pt x="57150" y="66687"/>
                    <a:pt x="56900" y="66437"/>
                    <a:pt x="56900" y="66127"/>
                  </a:cubicBezTo>
                  <a:cubicBezTo>
                    <a:pt x="56900" y="65818"/>
                    <a:pt x="57150" y="65556"/>
                    <a:pt x="57460" y="65556"/>
                  </a:cubicBezTo>
                  <a:close/>
                  <a:moveTo>
                    <a:pt x="61186" y="65556"/>
                  </a:moveTo>
                  <a:cubicBezTo>
                    <a:pt x="61484" y="65556"/>
                    <a:pt x="61746" y="65818"/>
                    <a:pt x="61746" y="66127"/>
                  </a:cubicBezTo>
                  <a:cubicBezTo>
                    <a:pt x="61746" y="66425"/>
                    <a:pt x="61496" y="66687"/>
                    <a:pt x="61186" y="66687"/>
                  </a:cubicBezTo>
                  <a:cubicBezTo>
                    <a:pt x="60877" y="66687"/>
                    <a:pt x="60615" y="66437"/>
                    <a:pt x="60615" y="66127"/>
                  </a:cubicBezTo>
                  <a:cubicBezTo>
                    <a:pt x="60615" y="65818"/>
                    <a:pt x="60877" y="65556"/>
                    <a:pt x="61186" y="65556"/>
                  </a:cubicBezTo>
                  <a:close/>
                  <a:moveTo>
                    <a:pt x="64925" y="65556"/>
                  </a:moveTo>
                  <a:cubicBezTo>
                    <a:pt x="65234" y="65556"/>
                    <a:pt x="65485" y="65818"/>
                    <a:pt x="65485" y="66127"/>
                  </a:cubicBezTo>
                  <a:cubicBezTo>
                    <a:pt x="65485" y="66437"/>
                    <a:pt x="65234" y="66687"/>
                    <a:pt x="64925" y="66687"/>
                  </a:cubicBezTo>
                  <a:cubicBezTo>
                    <a:pt x="64603" y="66687"/>
                    <a:pt x="64353" y="66437"/>
                    <a:pt x="64353" y="66127"/>
                  </a:cubicBezTo>
                  <a:cubicBezTo>
                    <a:pt x="64353" y="65818"/>
                    <a:pt x="64603" y="65556"/>
                    <a:pt x="64925" y="65556"/>
                  </a:cubicBezTo>
                  <a:close/>
                  <a:moveTo>
                    <a:pt x="68640" y="65556"/>
                  </a:moveTo>
                  <a:cubicBezTo>
                    <a:pt x="68937" y="65556"/>
                    <a:pt x="69211" y="65818"/>
                    <a:pt x="69211" y="66127"/>
                  </a:cubicBezTo>
                  <a:cubicBezTo>
                    <a:pt x="69211" y="66425"/>
                    <a:pt x="68949" y="66687"/>
                    <a:pt x="68640" y="66687"/>
                  </a:cubicBezTo>
                  <a:cubicBezTo>
                    <a:pt x="68330" y="66687"/>
                    <a:pt x="68080" y="66437"/>
                    <a:pt x="68080" y="66127"/>
                  </a:cubicBezTo>
                  <a:cubicBezTo>
                    <a:pt x="68092" y="65818"/>
                    <a:pt x="68330" y="65556"/>
                    <a:pt x="68640" y="65556"/>
                  </a:cubicBezTo>
                  <a:close/>
                  <a:moveTo>
                    <a:pt x="72366" y="65556"/>
                  </a:moveTo>
                  <a:cubicBezTo>
                    <a:pt x="72676" y="65556"/>
                    <a:pt x="72926" y="65818"/>
                    <a:pt x="72926" y="66127"/>
                  </a:cubicBezTo>
                  <a:cubicBezTo>
                    <a:pt x="72926" y="66437"/>
                    <a:pt x="72676" y="66687"/>
                    <a:pt x="72366" y="66687"/>
                  </a:cubicBezTo>
                  <a:cubicBezTo>
                    <a:pt x="72045" y="66687"/>
                    <a:pt x="71795" y="66437"/>
                    <a:pt x="71795" y="66127"/>
                  </a:cubicBezTo>
                  <a:cubicBezTo>
                    <a:pt x="71795" y="65818"/>
                    <a:pt x="72069" y="65556"/>
                    <a:pt x="72366" y="65556"/>
                  </a:cubicBezTo>
                  <a:close/>
                  <a:moveTo>
                    <a:pt x="76093" y="65556"/>
                  </a:moveTo>
                  <a:cubicBezTo>
                    <a:pt x="76391" y="65556"/>
                    <a:pt x="76664" y="65818"/>
                    <a:pt x="76664" y="66127"/>
                  </a:cubicBezTo>
                  <a:cubicBezTo>
                    <a:pt x="76664" y="66425"/>
                    <a:pt x="76403" y="66687"/>
                    <a:pt x="76093" y="66687"/>
                  </a:cubicBezTo>
                  <a:cubicBezTo>
                    <a:pt x="75795" y="66687"/>
                    <a:pt x="75533" y="66437"/>
                    <a:pt x="75533" y="66127"/>
                  </a:cubicBezTo>
                  <a:cubicBezTo>
                    <a:pt x="75533" y="65818"/>
                    <a:pt x="75783" y="65556"/>
                    <a:pt x="76093" y="65556"/>
                  </a:cubicBezTo>
                  <a:close/>
                  <a:moveTo>
                    <a:pt x="79712" y="65556"/>
                  </a:moveTo>
                  <a:cubicBezTo>
                    <a:pt x="80010" y="65556"/>
                    <a:pt x="80284" y="65818"/>
                    <a:pt x="80284" y="66127"/>
                  </a:cubicBezTo>
                  <a:cubicBezTo>
                    <a:pt x="80284" y="66425"/>
                    <a:pt x="80022" y="66687"/>
                    <a:pt x="79712" y="66687"/>
                  </a:cubicBezTo>
                  <a:cubicBezTo>
                    <a:pt x="79403" y="66687"/>
                    <a:pt x="79153" y="66437"/>
                    <a:pt x="79153" y="66127"/>
                  </a:cubicBezTo>
                  <a:cubicBezTo>
                    <a:pt x="79153" y="65818"/>
                    <a:pt x="79403" y="65556"/>
                    <a:pt x="79712" y="65556"/>
                  </a:cubicBezTo>
                  <a:close/>
                  <a:moveTo>
                    <a:pt x="83451" y="65556"/>
                  </a:moveTo>
                  <a:cubicBezTo>
                    <a:pt x="83761" y="65556"/>
                    <a:pt x="84011" y="65818"/>
                    <a:pt x="84011" y="66127"/>
                  </a:cubicBezTo>
                  <a:cubicBezTo>
                    <a:pt x="84011" y="66437"/>
                    <a:pt x="83761" y="66687"/>
                    <a:pt x="83451" y="66687"/>
                  </a:cubicBezTo>
                  <a:cubicBezTo>
                    <a:pt x="83141" y="66687"/>
                    <a:pt x="82880" y="66437"/>
                    <a:pt x="82880" y="66127"/>
                  </a:cubicBezTo>
                  <a:cubicBezTo>
                    <a:pt x="82880" y="65818"/>
                    <a:pt x="83141" y="65556"/>
                    <a:pt x="83451" y="65556"/>
                  </a:cubicBezTo>
                  <a:close/>
                  <a:moveTo>
                    <a:pt x="87166" y="65556"/>
                  </a:moveTo>
                  <a:cubicBezTo>
                    <a:pt x="87463" y="65556"/>
                    <a:pt x="87737" y="65818"/>
                    <a:pt x="87737" y="66127"/>
                  </a:cubicBezTo>
                  <a:cubicBezTo>
                    <a:pt x="87737" y="66425"/>
                    <a:pt x="87475" y="66687"/>
                    <a:pt x="87166" y="66687"/>
                  </a:cubicBezTo>
                  <a:cubicBezTo>
                    <a:pt x="86856" y="66687"/>
                    <a:pt x="86606" y="66437"/>
                    <a:pt x="86606" y="66127"/>
                  </a:cubicBezTo>
                  <a:cubicBezTo>
                    <a:pt x="86606" y="65818"/>
                    <a:pt x="86856" y="65556"/>
                    <a:pt x="87166" y="65556"/>
                  </a:cubicBezTo>
                  <a:close/>
                  <a:moveTo>
                    <a:pt x="90904" y="65556"/>
                  </a:moveTo>
                  <a:cubicBezTo>
                    <a:pt x="91214" y="65556"/>
                    <a:pt x="91464" y="65818"/>
                    <a:pt x="91464" y="66127"/>
                  </a:cubicBezTo>
                  <a:cubicBezTo>
                    <a:pt x="91464" y="66437"/>
                    <a:pt x="91214" y="66687"/>
                    <a:pt x="90904" y="66687"/>
                  </a:cubicBezTo>
                  <a:cubicBezTo>
                    <a:pt x="90595" y="66687"/>
                    <a:pt x="90345" y="66437"/>
                    <a:pt x="90345" y="66127"/>
                  </a:cubicBezTo>
                  <a:cubicBezTo>
                    <a:pt x="90345" y="65818"/>
                    <a:pt x="90595" y="65556"/>
                    <a:pt x="90904" y="65556"/>
                  </a:cubicBezTo>
                  <a:close/>
                  <a:moveTo>
                    <a:pt x="94631" y="65556"/>
                  </a:moveTo>
                  <a:cubicBezTo>
                    <a:pt x="94929" y="65556"/>
                    <a:pt x="95191" y="65818"/>
                    <a:pt x="95191" y="66127"/>
                  </a:cubicBezTo>
                  <a:cubicBezTo>
                    <a:pt x="95191" y="66425"/>
                    <a:pt x="94941" y="66687"/>
                    <a:pt x="94631" y="66687"/>
                  </a:cubicBezTo>
                  <a:cubicBezTo>
                    <a:pt x="94310" y="66687"/>
                    <a:pt x="94060" y="66437"/>
                    <a:pt x="94060" y="66127"/>
                  </a:cubicBezTo>
                  <a:cubicBezTo>
                    <a:pt x="94071" y="65818"/>
                    <a:pt x="94310" y="65556"/>
                    <a:pt x="94631" y="65556"/>
                  </a:cubicBezTo>
                  <a:close/>
                  <a:moveTo>
                    <a:pt x="98346" y="65556"/>
                  </a:moveTo>
                  <a:cubicBezTo>
                    <a:pt x="98655" y="65556"/>
                    <a:pt x="98905" y="65818"/>
                    <a:pt x="98905" y="66127"/>
                  </a:cubicBezTo>
                  <a:cubicBezTo>
                    <a:pt x="98905" y="66437"/>
                    <a:pt x="98655" y="66687"/>
                    <a:pt x="98346" y="66687"/>
                  </a:cubicBezTo>
                  <a:cubicBezTo>
                    <a:pt x="98036" y="66687"/>
                    <a:pt x="97786" y="66437"/>
                    <a:pt x="97786" y="66127"/>
                  </a:cubicBezTo>
                  <a:cubicBezTo>
                    <a:pt x="97786" y="65818"/>
                    <a:pt x="98036" y="65556"/>
                    <a:pt x="98346" y="65556"/>
                  </a:cubicBezTo>
                  <a:close/>
                  <a:moveTo>
                    <a:pt x="102084" y="65556"/>
                  </a:moveTo>
                  <a:cubicBezTo>
                    <a:pt x="102382" y="65556"/>
                    <a:pt x="102644" y="65818"/>
                    <a:pt x="102644" y="66127"/>
                  </a:cubicBezTo>
                  <a:cubicBezTo>
                    <a:pt x="102644" y="66425"/>
                    <a:pt x="102394" y="66687"/>
                    <a:pt x="102084" y="66687"/>
                  </a:cubicBezTo>
                  <a:cubicBezTo>
                    <a:pt x="101787" y="66687"/>
                    <a:pt x="101513" y="66437"/>
                    <a:pt x="101513" y="66127"/>
                  </a:cubicBezTo>
                  <a:cubicBezTo>
                    <a:pt x="101513" y="65818"/>
                    <a:pt x="101775" y="65556"/>
                    <a:pt x="102084" y="65556"/>
                  </a:cubicBezTo>
                  <a:close/>
                  <a:moveTo>
                    <a:pt x="105799" y="65556"/>
                  </a:moveTo>
                  <a:cubicBezTo>
                    <a:pt x="106121" y="65556"/>
                    <a:pt x="106371" y="65818"/>
                    <a:pt x="106371" y="66127"/>
                  </a:cubicBezTo>
                  <a:cubicBezTo>
                    <a:pt x="106371" y="66437"/>
                    <a:pt x="106109" y="66687"/>
                    <a:pt x="105799" y="66687"/>
                  </a:cubicBezTo>
                  <a:cubicBezTo>
                    <a:pt x="105490" y="66687"/>
                    <a:pt x="105239" y="66437"/>
                    <a:pt x="105239" y="66127"/>
                  </a:cubicBezTo>
                  <a:cubicBezTo>
                    <a:pt x="105239" y="65818"/>
                    <a:pt x="105490" y="65556"/>
                    <a:pt x="105799" y="65556"/>
                  </a:cubicBezTo>
                  <a:close/>
                  <a:moveTo>
                    <a:pt x="109538" y="65556"/>
                  </a:moveTo>
                  <a:cubicBezTo>
                    <a:pt x="109835" y="65556"/>
                    <a:pt x="110109" y="65818"/>
                    <a:pt x="110109" y="66127"/>
                  </a:cubicBezTo>
                  <a:cubicBezTo>
                    <a:pt x="110109" y="66425"/>
                    <a:pt x="109847" y="66687"/>
                    <a:pt x="109538" y="66687"/>
                  </a:cubicBezTo>
                  <a:cubicBezTo>
                    <a:pt x="109228" y="66687"/>
                    <a:pt x="108978" y="66437"/>
                    <a:pt x="108978" y="66127"/>
                  </a:cubicBezTo>
                  <a:cubicBezTo>
                    <a:pt x="108978" y="65818"/>
                    <a:pt x="109228" y="65556"/>
                    <a:pt x="109538" y="65556"/>
                  </a:cubicBezTo>
                  <a:close/>
                  <a:moveTo>
                    <a:pt x="113264" y="65556"/>
                  </a:moveTo>
                  <a:cubicBezTo>
                    <a:pt x="113574" y="65556"/>
                    <a:pt x="113824" y="65818"/>
                    <a:pt x="113824" y="66127"/>
                  </a:cubicBezTo>
                  <a:cubicBezTo>
                    <a:pt x="113824" y="66437"/>
                    <a:pt x="113574" y="66687"/>
                    <a:pt x="113264" y="66687"/>
                  </a:cubicBezTo>
                  <a:cubicBezTo>
                    <a:pt x="112943" y="66687"/>
                    <a:pt x="112693" y="66437"/>
                    <a:pt x="112693" y="66127"/>
                  </a:cubicBezTo>
                  <a:cubicBezTo>
                    <a:pt x="112693" y="65818"/>
                    <a:pt x="112943" y="65556"/>
                    <a:pt x="113264" y="65556"/>
                  </a:cubicBezTo>
                  <a:close/>
                  <a:moveTo>
                    <a:pt x="116991" y="65556"/>
                  </a:moveTo>
                  <a:cubicBezTo>
                    <a:pt x="117289" y="65556"/>
                    <a:pt x="117562" y="65818"/>
                    <a:pt x="117562" y="66127"/>
                  </a:cubicBezTo>
                  <a:cubicBezTo>
                    <a:pt x="117562" y="66425"/>
                    <a:pt x="117312" y="66687"/>
                    <a:pt x="116991" y="66687"/>
                  </a:cubicBezTo>
                  <a:cubicBezTo>
                    <a:pt x="116681" y="66687"/>
                    <a:pt x="116431" y="66437"/>
                    <a:pt x="116431" y="66127"/>
                  </a:cubicBezTo>
                  <a:cubicBezTo>
                    <a:pt x="116431" y="65818"/>
                    <a:pt x="116681" y="65556"/>
                    <a:pt x="116991" y="65556"/>
                  </a:cubicBezTo>
                  <a:close/>
                  <a:moveTo>
                    <a:pt x="120718" y="65556"/>
                  </a:moveTo>
                  <a:cubicBezTo>
                    <a:pt x="121027" y="65556"/>
                    <a:pt x="121277" y="65818"/>
                    <a:pt x="121277" y="66127"/>
                  </a:cubicBezTo>
                  <a:cubicBezTo>
                    <a:pt x="121277" y="66437"/>
                    <a:pt x="121027" y="66687"/>
                    <a:pt x="120718" y="66687"/>
                  </a:cubicBezTo>
                  <a:cubicBezTo>
                    <a:pt x="120408" y="66687"/>
                    <a:pt x="120146" y="66437"/>
                    <a:pt x="120146" y="66127"/>
                  </a:cubicBezTo>
                  <a:cubicBezTo>
                    <a:pt x="120146" y="65818"/>
                    <a:pt x="120420" y="65556"/>
                    <a:pt x="120718" y="65556"/>
                  </a:cubicBezTo>
                  <a:close/>
                  <a:moveTo>
                    <a:pt x="124456" y="65556"/>
                  </a:moveTo>
                  <a:cubicBezTo>
                    <a:pt x="124754" y="65556"/>
                    <a:pt x="125016" y="65818"/>
                    <a:pt x="125016" y="66127"/>
                  </a:cubicBezTo>
                  <a:cubicBezTo>
                    <a:pt x="125016" y="66425"/>
                    <a:pt x="124766" y="66687"/>
                    <a:pt x="124456" y="66687"/>
                  </a:cubicBezTo>
                  <a:cubicBezTo>
                    <a:pt x="124135" y="66687"/>
                    <a:pt x="123885" y="66437"/>
                    <a:pt x="123885" y="66127"/>
                  </a:cubicBezTo>
                  <a:cubicBezTo>
                    <a:pt x="123885" y="65818"/>
                    <a:pt x="124135" y="65556"/>
                    <a:pt x="124456" y="65556"/>
                  </a:cubicBezTo>
                  <a:close/>
                  <a:moveTo>
                    <a:pt x="128171" y="65556"/>
                  </a:moveTo>
                  <a:cubicBezTo>
                    <a:pt x="128480" y="65556"/>
                    <a:pt x="128742" y="65818"/>
                    <a:pt x="128742" y="66127"/>
                  </a:cubicBezTo>
                  <a:cubicBezTo>
                    <a:pt x="128742" y="66437"/>
                    <a:pt x="128480" y="66687"/>
                    <a:pt x="128171" y="66687"/>
                  </a:cubicBezTo>
                  <a:cubicBezTo>
                    <a:pt x="127861" y="66687"/>
                    <a:pt x="127611" y="66437"/>
                    <a:pt x="127611" y="66127"/>
                  </a:cubicBezTo>
                  <a:cubicBezTo>
                    <a:pt x="127611" y="65818"/>
                    <a:pt x="127861" y="65556"/>
                    <a:pt x="128171" y="65556"/>
                  </a:cubicBezTo>
                  <a:close/>
                  <a:moveTo>
                    <a:pt x="131898" y="65556"/>
                  </a:moveTo>
                  <a:cubicBezTo>
                    <a:pt x="132195" y="65556"/>
                    <a:pt x="132457" y="65818"/>
                    <a:pt x="132457" y="66127"/>
                  </a:cubicBezTo>
                  <a:cubicBezTo>
                    <a:pt x="132457" y="66425"/>
                    <a:pt x="132207" y="66687"/>
                    <a:pt x="131898" y="66687"/>
                  </a:cubicBezTo>
                  <a:cubicBezTo>
                    <a:pt x="131600" y="66687"/>
                    <a:pt x="131326" y="66437"/>
                    <a:pt x="131326" y="66127"/>
                  </a:cubicBezTo>
                  <a:cubicBezTo>
                    <a:pt x="131338" y="65818"/>
                    <a:pt x="131576" y="65556"/>
                    <a:pt x="131898" y="65556"/>
                  </a:cubicBezTo>
                  <a:close/>
                  <a:moveTo>
                    <a:pt x="135624" y="65556"/>
                  </a:moveTo>
                  <a:cubicBezTo>
                    <a:pt x="135946" y="65556"/>
                    <a:pt x="136196" y="65818"/>
                    <a:pt x="136196" y="66127"/>
                  </a:cubicBezTo>
                  <a:cubicBezTo>
                    <a:pt x="136196" y="66437"/>
                    <a:pt x="135934" y="66687"/>
                    <a:pt x="135624" y="66687"/>
                  </a:cubicBezTo>
                  <a:cubicBezTo>
                    <a:pt x="135315" y="66687"/>
                    <a:pt x="135065" y="66437"/>
                    <a:pt x="135065" y="66127"/>
                  </a:cubicBezTo>
                  <a:cubicBezTo>
                    <a:pt x="135065" y="65818"/>
                    <a:pt x="135315" y="65556"/>
                    <a:pt x="135624" y="65556"/>
                  </a:cubicBezTo>
                  <a:close/>
                  <a:moveTo>
                    <a:pt x="139351" y="65556"/>
                  </a:moveTo>
                  <a:cubicBezTo>
                    <a:pt x="139649" y="65556"/>
                    <a:pt x="139910" y="65818"/>
                    <a:pt x="139910" y="66127"/>
                  </a:cubicBezTo>
                  <a:cubicBezTo>
                    <a:pt x="139910" y="66425"/>
                    <a:pt x="139660" y="66687"/>
                    <a:pt x="139351" y="66687"/>
                  </a:cubicBezTo>
                  <a:cubicBezTo>
                    <a:pt x="139053" y="66687"/>
                    <a:pt x="138779" y="66437"/>
                    <a:pt x="138779" y="66127"/>
                  </a:cubicBezTo>
                  <a:cubicBezTo>
                    <a:pt x="138779" y="65818"/>
                    <a:pt x="139041" y="65556"/>
                    <a:pt x="139351" y="65556"/>
                  </a:cubicBezTo>
                  <a:close/>
                  <a:moveTo>
                    <a:pt x="143089" y="65556"/>
                  </a:moveTo>
                  <a:cubicBezTo>
                    <a:pt x="143399" y="65556"/>
                    <a:pt x="143649" y="65818"/>
                    <a:pt x="143649" y="66127"/>
                  </a:cubicBezTo>
                  <a:cubicBezTo>
                    <a:pt x="143649" y="66437"/>
                    <a:pt x="143399" y="66687"/>
                    <a:pt x="143089" y="66687"/>
                  </a:cubicBezTo>
                  <a:cubicBezTo>
                    <a:pt x="142768" y="66687"/>
                    <a:pt x="142518" y="66437"/>
                    <a:pt x="142518" y="66127"/>
                  </a:cubicBezTo>
                  <a:cubicBezTo>
                    <a:pt x="142518" y="65818"/>
                    <a:pt x="142768" y="65556"/>
                    <a:pt x="143089" y="65556"/>
                  </a:cubicBezTo>
                  <a:close/>
                  <a:moveTo>
                    <a:pt x="146804" y="65556"/>
                  </a:moveTo>
                  <a:cubicBezTo>
                    <a:pt x="147102" y="65556"/>
                    <a:pt x="147376" y="65818"/>
                    <a:pt x="147376" y="66127"/>
                  </a:cubicBezTo>
                  <a:cubicBezTo>
                    <a:pt x="147376" y="66425"/>
                    <a:pt x="147114" y="66687"/>
                    <a:pt x="146804" y="66687"/>
                  </a:cubicBezTo>
                  <a:cubicBezTo>
                    <a:pt x="146495" y="66687"/>
                    <a:pt x="146245" y="66437"/>
                    <a:pt x="146245" y="66127"/>
                  </a:cubicBezTo>
                  <a:cubicBezTo>
                    <a:pt x="146257" y="65818"/>
                    <a:pt x="146495" y="65556"/>
                    <a:pt x="146804" y="65556"/>
                  </a:cubicBezTo>
                  <a:close/>
                  <a:moveTo>
                    <a:pt x="150543" y="65556"/>
                  </a:moveTo>
                  <a:cubicBezTo>
                    <a:pt x="150852" y="65556"/>
                    <a:pt x="151102" y="65818"/>
                    <a:pt x="151102" y="66127"/>
                  </a:cubicBezTo>
                  <a:cubicBezTo>
                    <a:pt x="151102" y="66437"/>
                    <a:pt x="150852" y="66687"/>
                    <a:pt x="150543" y="66687"/>
                  </a:cubicBezTo>
                  <a:cubicBezTo>
                    <a:pt x="150233" y="66687"/>
                    <a:pt x="149971" y="66437"/>
                    <a:pt x="149971" y="66127"/>
                  </a:cubicBezTo>
                  <a:cubicBezTo>
                    <a:pt x="149971" y="65818"/>
                    <a:pt x="150233" y="65556"/>
                    <a:pt x="150543" y="65556"/>
                  </a:cubicBezTo>
                  <a:close/>
                  <a:moveTo>
                    <a:pt x="154258" y="65556"/>
                  </a:moveTo>
                  <a:cubicBezTo>
                    <a:pt x="154555" y="65556"/>
                    <a:pt x="154829" y="65818"/>
                    <a:pt x="154829" y="66127"/>
                  </a:cubicBezTo>
                  <a:cubicBezTo>
                    <a:pt x="154829" y="66425"/>
                    <a:pt x="154567" y="66687"/>
                    <a:pt x="154258" y="66687"/>
                  </a:cubicBezTo>
                  <a:cubicBezTo>
                    <a:pt x="153948" y="66687"/>
                    <a:pt x="153698" y="66437"/>
                    <a:pt x="153698" y="66127"/>
                  </a:cubicBezTo>
                  <a:cubicBezTo>
                    <a:pt x="153698" y="65818"/>
                    <a:pt x="153948" y="65556"/>
                    <a:pt x="154258" y="65556"/>
                  </a:cubicBezTo>
                  <a:close/>
                  <a:moveTo>
                    <a:pt x="157996" y="65556"/>
                  </a:moveTo>
                  <a:cubicBezTo>
                    <a:pt x="158306" y="65556"/>
                    <a:pt x="158556" y="65818"/>
                    <a:pt x="158556" y="66127"/>
                  </a:cubicBezTo>
                  <a:cubicBezTo>
                    <a:pt x="158556" y="66437"/>
                    <a:pt x="158306" y="66687"/>
                    <a:pt x="157996" y="66687"/>
                  </a:cubicBezTo>
                  <a:cubicBezTo>
                    <a:pt x="157687" y="66687"/>
                    <a:pt x="157436" y="66437"/>
                    <a:pt x="157436" y="66127"/>
                  </a:cubicBezTo>
                  <a:cubicBezTo>
                    <a:pt x="157436" y="65818"/>
                    <a:pt x="157687" y="65556"/>
                    <a:pt x="157996" y="65556"/>
                  </a:cubicBezTo>
                  <a:close/>
                  <a:moveTo>
                    <a:pt x="3405" y="67425"/>
                  </a:moveTo>
                  <a:cubicBezTo>
                    <a:pt x="3703" y="67425"/>
                    <a:pt x="3977" y="67675"/>
                    <a:pt x="3977" y="67985"/>
                  </a:cubicBezTo>
                  <a:cubicBezTo>
                    <a:pt x="3977" y="68282"/>
                    <a:pt x="3727" y="68556"/>
                    <a:pt x="3405" y="68556"/>
                  </a:cubicBezTo>
                  <a:cubicBezTo>
                    <a:pt x="3096" y="68556"/>
                    <a:pt x="2846" y="68294"/>
                    <a:pt x="2846" y="67985"/>
                  </a:cubicBezTo>
                  <a:cubicBezTo>
                    <a:pt x="2858" y="67675"/>
                    <a:pt x="3096" y="67425"/>
                    <a:pt x="3405" y="67425"/>
                  </a:cubicBezTo>
                  <a:close/>
                  <a:moveTo>
                    <a:pt x="7132" y="67425"/>
                  </a:moveTo>
                  <a:cubicBezTo>
                    <a:pt x="7430" y="67425"/>
                    <a:pt x="7692" y="67675"/>
                    <a:pt x="7692" y="67985"/>
                  </a:cubicBezTo>
                  <a:cubicBezTo>
                    <a:pt x="7692" y="68282"/>
                    <a:pt x="7442" y="68556"/>
                    <a:pt x="7132" y="68556"/>
                  </a:cubicBezTo>
                  <a:cubicBezTo>
                    <a:pt x="6834" y="68556"/>
                    <a:pt x="6560" y="68294"/>
                    <a:pt x="6560" y="67985"/>
                  </a:cubicBezTo>
                  <a:cubicBezTo>
                    <a:pt x="6584" y="67675"/>
                    <a:pt x="6822" y="67425"/>
                    <a:pt x="7132" y="67425"/>
                  </a:cubicBezTo>
                  <a:close/>
                  <a:moveTo>
                    <a:pt x="10871" y="67425"/>
                  </a:moveTo>
                  <a:cubicBezTo>
                    <a:pt x="11168" y="67425"/>
                    <a:pt x="11430" y="67675"/>
                    <a:pt x="11430" y="67985"/>
                  </a:cubicBezTo>
                  <a:cubicBezTo>
                    <a:pt x="11430" y="68282"/>
                    <a:pt x="11180" y="68556"/>
                    <a:pt x="10871" y="68556"/>
                  </a:cubicBezTo>
                  <a:cubicBezTo>
                    <a:pt x="10573" y="68556"/>
                    <a:pt x="10299" y="68294"/>
                    <a:pt x="10299" y="67985"/>
                  </a:cubicBezTo>
                  <a:cubicBezTo>
                    <a:pt x="10299" y="67675"/>
                    <a:pt x="10549" y="67425"/>
                    <a:pt x="10871" y="67425"/>
                  </a:cubicBezTo>
                  <a:close/>
                  <a:moveTo>
                    <a:pt x="14585" y="67425"/>
                  </a:moveTo>
                  <a:cubicBezTo>
                    <a:pt x="14883" y="67425"/>
                    <a:pt x="15157" y="67675"/>
                    <a:pt x="15157" y="67985"/>
                  </a:cubicBezTo>
                  <a:cubicBezTo>
                    <a:pt x="15157" y="68282"/>
                    <a:pt x="14895" y="68556"/>
                    <a:pt x="14585" y="68556"/>
                  </a:cubicBezTo>
                  <a:cubicBezTo>
                    <a:pt x="14288" y="68556"/>
                    <a:pt x="14014" y="68294"/>
                    <a:pt x="14014" y="67985"/>
                  </a:cubicBezTo>
                  <a:cubicBezTo>
                    <a:pt x="14038" y="67675"/>
                    <a:pt x="14276" y="67425"/>
                    <a:pt x="14585" y="67425"/>
                  </a:cubicBezTo>
                  <a:close/>
                  <a:moveTo>
                    <a:pt x="18324" y="67425"/>
                  </a:moveTo>
                  <a:cubicBezTo>
                    <a:pt x="18622" y="67425"/>
                    <a:pt x="18883" y="67675"/>
                    <a:pt x="18883" y="67985"/>
                  </a:cubicBezTo>
                  <a:cubicBezTo>
                    <a:pt x="18883" y="68282"/>
                    <a:pt x="18633" y="68556"/>
                    <a:pt x="18324" y="68556"/>
                  </a:cubicBezTo>
                  <a:cubicBezTo>
                    <a:pt x="18026" y="68556"/>
                    <a:pt x="17752" y="68294"/>
                    <a:pt x="17752" y="67985"/>
                  </a:cubicBezTo>
                  <a:cubicBezTo>
                    <a:pt x="17752" y="67675"/>
                    <a:pt x="18014" y="67425"/>
                    <a:pt x="18324" y="67425"/>
                  </a:cubicBezTo>
                  <a:close/>
                  <a:moveTo>
                    <a:pt x="22039" y="67425"/>
                  </a:moveTo>
                  <a:cubicBezTo>
                    <a:pt x="22336" y="67425"/>
                    <a:pt x="22610" y="67675"/>
                    <a:pt x="22610" y="67985"/>
                  </a:cubicBezTo>
                  <a:cubicBezTo>
                    <a:pt x="22610" y="68282"/>
                    <a:pt x="22360" y="68556"/>
                    <a:pt x="22039" y="68556"/>
                  </a:cubicBezTo>
                  <a:cubicBezTo>
                    <a:pt x="21729" y="68556"/>
                    <a:pt x="21479" y="68294"/>
                    <a:pt x="21479" y="67985"/>
                  </a:cubicBezTo>
                  <a:cubicBezTo>
                    <a:pt x="21491" y="67675"/>
                    <a:pt x="21729" y="67425"/>
                    <a:pt x="22039" y="67425"/>
                  </a:cubicBezTo>
                  <a:close/>
                  <a:moveTo>
                    <a:pt x="25777" y="67425"/>
                  </a:moveTo>
                  <a:cubicBezTo>
                    <a:pt x="26075" y="67425"/>
                    <a:pt x="26349" y="67675"/>
                    <a:pt x="26349" y="67985"/>
                  </a:cubicBezTo>
                  <a:cubicBezTo>
                    <a:pt x="26349" y="68282"/>
                    <a:pt x="26087" y="68556"/>
                    <a:pt x="25777" y="68556"/>
                  </a:cubicBezTo>
                  <a:cubicBezTo>
                    <a:pt x="25468" y="68556"/>
                    <a:pt x="25206" y="68294"/>
                    <a:pt x="25206" y="67985"/>
                  </a:cubicBezTo>
                  <a:cubicBezTo>
                    <a:pt x="25218" y="67675"/>
                    <a:pt x="25468" y="67425"/>
                    <a:pt x="25777" y="67425"/>
                  </a:cubicBezTo>
                  <a:close/>
                  <a:moveTo>
                    <a:pt x="29504" y="67425"/>
                  </a:moveTo>
                  <a:cubicBezTo>
                    <a:pt x="29801" y="67425"/>
                    <a:pt x="30063" y="67675"/>
                    <a:pt x="30063" y="67985"/>
                  </a:cubicBezTo>
                  <a:cubicBezTo>
                    <a:pt x="30063" y="68282"/>
                    <a:pt x="29813" y="68556"/>
                    <a:pt x="29504" y="68556"/>
                  </a:cubicBezTo>
                  <a:cubicBezTo>
                    <a:pt x="29182" y="68556"/>
                    <a:pt x="28932" y="68294"/>
                    <a:pt x="28932" y="67985"/>
                  </a:cubicBezTo>
                  <a:cubicBezTo>
                    <a:pt x="28944" y="67675"/>
                    <a:pt x="29182" y="67425"/>
                    <a:pt x="29504" y="67425"/>
                  </a:cubicBezTo>
                  <a:close/>
                  <a:moveTo>
                    <a:pt x="33230" y="67425"/>
                  </a:moveTo>
                  <a:cubicBezTo>
                    <a:pt x="33528" y="67425"/>
                    <a:pt x="33802" y="67675"/>
                    <a:pt x="33802" y="67985"/>
                  </a:cubicBezTo>
                  <a:cubicBezTo>
                    <a:pt x="33802" y="68282"/>
                    <a:pt x="33552" y="68556"/>
                    <a:pt x="33230" y="68556"/>
                  </a:cubicBezTo>
                  <a:cubicBezTo>
                    <a:pt x="32921" y="68556"/>
                    <a:pt x="32671" y="68294"/>
                    <a:pt x="32671" y="67985"/>
                  </a:cubicBezTo>
                  <a:cubicBezTo>
                    <a:pt x="32671" y="67675"/>
                    <a:pt x="32921" y="67425"/>
                    <a:pt x="33230" y="67425"/>
                  </a:cubicBezTo>
                  <a:close/>
                  <a:moveTo>
                    <a:pt x="36957" y="67425"/>
                  </a:moveTo>
                  <a:cubicBezTo>
                    <a:pt x="37255" y="67425"/>
                    <a:pt x="37517" y="67675"/>
                    <a:pt x="37517" y="67985"/>
                  </a:cubicBezTo>
                  <a:cubicBezTo>
                    <a:pt x="37517" y="68282"/>
                    <a:pt x="37267" y="68556"/>
                    <a:pt x="36957" y="68556"/>
                  </a:cubicBezTo>
                  <a:cubicBezTo>
                    <a:pt x="36648" y="68556"/>
                    <a:pt x="36386" y="68294"/>
                    <a:pt x="36386" y="67985"/>
                  </a:cubicBezTo>
                  <a:cubicBezTo>
                    <a:pt x="36409" y="67675"/>
                    <a:pt x="36648" y="67425"/>
                    <a:pt x="36957" y="67425"/>
                  </a:cubicBezTo>
                  <a:close/>
                  <a:moveTo>
                    <a:pt x="40672" y="67425"/>
                  </a:moveTo>
                  <a:cubicBezTo>
                    <a:pt x="40970" y="67425"/>
                    <a:pt x="41243" y="67675"/>
                    <a:pt x="41243" y="67985"/>
                  </a:cubicBezTo>
                  <a:cubicBezTo>
                    <a:pt x="41243" y="68282"/>
                    <a:pt x="40993" y="68556"/>
                    <a:pt x="40672" y="68556"/>
                  </a:cubicBezTo>
                  <a:cubicBezTo>
                    <a:pt x="40374" y="68556"/>
                    <a:pt x="40112" y="68294"/>
                    <a:pt x="40112" y="67985"/>
                  </a:cubicBezTo>
                  <a:cubicBezTo>
                    <a:pt x="40124" y="67675"/>
                    <a:pt x="40362" y="67425"/>
                    <a:pt x="40672" y="67425"/>
                  </a:cubicBezTo>
                  <a:close/>
                  <a:moveTo>
                    <a:pt x="44410" y="67425"/>
                  </a:moveTo>
                  <a:cubicBezTo>
                    <a:pt x="44708" y="67425"/>
                    <a:pt x="44982" y="67675"/>
                    <a:pt x="44982" y="67985"/>
                  </a:cubicBezTo>
                  <a:cubicBezTo>
                    <a:pt x="44982" y="68282"/>
                    <a:pt x="44720" y="68556"/>
                    <a:pt x="44410" y="68556"/>
                  </a:cubicBezTo>
                  <a:cubicBezTo>
                    <a:pt x="44113" y="68556"/>
                    <a:pt x="43851" y="68294"/>
                    <a:pt x="43851" y="67985"/>
                  </a:cubicBezTo>
                  <a:cubicBezTo>
                    <a:pt x="43851" y="67675"/>
                    <a:pt x="44101" y="67425"/>
                    <a:pt x="44410" y="67425"/>
                  </a:cubicBezTo>
                  <a:close/>
                  <a:moveTo>
                    <a:pt x="48137" y="67425"/>
                  </a:moveTo>
                  <a:cubicBezTo>
                    <a:pt x="48435" y="67425"/>
                    <a:pt x="48697" y="67675"/>
                    <a:pt x="48697" y="67985"/>
                  </a:cubicBezTo>
                  <a:cubicBezTo>
                    <a:pt x="48697" y="68282"/>
                    <a:pt x="48447" y="68556"/>
                    <a:pt x="48137" y="68556"/>
                  </a:cubicBezTo>
                  <a:cubicBezTo>
                    <a:pt x="47839" y="68556"/>
                    <a:pt x="47566" y="68294"/>
                    <a:pt x="47566" y="67985"/>
                  </a:cubicBezTo>
                  <a:cubicBezTo>
                    <a:pt x="47578" y="67675"/>
                    <a:pt x="47839" y="67425"/>
                    <a:pt x="48137" y="67425"/>
                  </a:cubicBezTo>
                  <a:close/>
                  <a:moveTo>
                    <a:pt x="51864" y="67425"/>
                  </a:moveTo>
                  <a:cubicBezTo>
                    <a:pt x="52161" y="67425"/>
                    <a:pt x="52435" y="67675"/>
                    <a:pt x="52435" y="67985"/>
                  </a:cubicBezTo>
                  <a:cubicBezTo>
                    <a:pt x="52435" y="68282"/>
                    <a:pt x="52185" y="68556"/>
                    <a:pt x="51864" y="68556"/>
                  </a:cubicBezTo>
                  <a:cubicBezTo>
                    <a:pt x="51566" y="68556"/>
                    <a:pt x="51304" y="68294"/>
                    <a:pt x="51304" y="67985"/>
                  </a:cubicBezTo>
                  <a:cubicBezTo>
                    <a:pt x="51304" y="67675"/>
                    <a:pt x="51554" y="67425"/>
                    <a:pt x="51864" y="67425"/>
                  </a:cubicBezTo>
                  <a:close/>
                  <a:moveTo>
                    <a:pt x="55602" y="67425"/>
                  </a:moveTo>
                  <a:cubicBezTo>
                    <a:pt x="55900" y="67425"/>
                    <a:pt x="56174" y="67675"/>
                    <a:pt x="56174" y="67985"/>
                  </a:cubicBezTo>
                  <a:cubicBezTo>
                    <a:pt x="56174" y="68282"/>
                    <a:pt x="55912" y="68556"/>
                    <a:pt x="55602" y="68556"/>
                  </a:cubicBezTo>
                  <a:cubicBezTo>
                    <a:pt x="55293" y="68556"/>
                    <a:pt x="55043" y="68294"/>
                    <a:pt x="55043" y="67985"/>
                  </a:cubicBezTo>
                  <a:cubicBezTo>
                    <a:pt x="55043" y="67675"/>
                    <a:pt x="55293" y="67425"/>
                    <a:pt x="55602" y="67425"/>
                  </a:cubicBezTo>
                  <a:close/>
                  <a:moveTo>
                    <a:pt x="59329" y="67425"/>
                  </a:moveTo>
                  <a:cubicBezTo>
                    <a:pt x="59627" y="67425"/>
                    <a:pt x="59889" y="67675"/>
                    <a:pt x="59889" y="67985"/>
                  </a:cubicBezTo>
                  <a:cubicBezTo>
                    <a:pt x="59889" y="68282"/>
                    <a:pt x="59639" y="68556"/>
                    <a:pt x="59329" y="68556"/>
                  </a:cubicBezTo>
                  <a:cubicBezTo>
                    <a:pt x="59008" y="68556"/>
                    <a:pt x="58757" y="68294"/>
                    <a:pt x="58757" y="67985"/>
                  </a:cubicBezTo>
                  <a:cubicBezTo>
                    <a:pt x="58757" y="67675"/>
                    <a:pt x="59008" y="67425"/>
                    <a:pt x="59329" y="67425"/>
                  </a:cubicBezTo>
                  <a:close/>
                  <a:moveTo>
                    <a:pt x="63056" y="67425"/>
                  </a:moveTo>
                  <a:cubicBezTo>
                    <a:pt x="63353" y="67425"/>
                    <a:pt x="63627" y="67675"/>
                    <a:pt x="63627" y="67985"/>
                  </a:cubicBezTo>
                  <a:cubicBezTo>
                    <a:pt x="63627" y="68282"/>
                    <a:pt x="63377" y="68556"/>
                    <a:pt x="63056" y="68556"/>
                  </a:cubicBezTo>
                  <a:cubicBezTo>
                    <a:pt x="62746" y="68556"/>
                    <a:pt x="62496" y="68294"/>
                    <a:pt x="62496" y="67985"/>
                  </a:cubicBezTo>
                  <a:cubicBezTo>
                    <a:pt x="62496" y="67675"/>
                    <a:pt x="62746" y="67425"/>
                    <a:pt x="63056" y="67425"/>
                  </a:cubicBezTo>
                  <a:close/>
                  <a:moveTo>
                    <a:pt x="66782" y="67425"/>
                  </a:moveTo>
                  <a:cubicBezTo>
                    <a:pt x="67080" y="67425"/>
                    <a:pt x="67342" y="67675"/>
                    <a:pt x="67342" y="67985"/>
                  </a:cubicBezTo>
                  <a:cubicBezTo>
                    <a:pt x="67342" y="68282"/>
                    <a:pt x="67092" y="68556"/>
                    <a:pt x="66782" y="68556"/>
                  </a:cubicBezTo>
                  <a:cubicBezTo>
                    <a:pt x="66473" y="68556"/>
                    <a:pt x="66211" y="68294"/>
                    <a:pt x="66211" y="67985"/>
                  </a:cubicBezTo>
                  <a:cubicBezTo>
                    <a:pt x="66235" y="67675"/>
                    <a:pt x="66473" y="67425"/>
                    <a:pt x="66782" y="67425"/>
                  </a:cubicBezTo>
                  <a:close/>
                  <a:moveTo>
                    <a:pt x="70509" y="67425"/>
                  </a:moveTo>
                  <a:cubicBezTo>
                    <a:pt x="70807" y="67425"/>
                    <a:pt x="71080" y="67675"/>
                    <a:pt x="71080" y="67985"/>
                  </a:cubicBezTo>
                  <a:cubicBezTo>
                    <a:pt x="71080" y="68282"/>
                    <a:pt x="70830" y="68556"/>
                    <a:pt x="70509" y="68556"/>
                  </a:cubicBezTo>
                  <a:cubicBezTo>
                    <a:pt x="70199" y="68556"/>
                    <a:pt x="69949" y="68294"/>
                    <a:pt x="69949" y="67985"/>
                  </a:cubicBezTo>
                  <a:cubicBezTo>
                    <a:pt x="69949" y="67675"/>
                    <a:pt x="70199" y="67425"/>
                    <a:pt x="70509" y="67425"/>
                  </a:cubicBezTo>
                  <a:close/>
                  <a:moveTo>
                    <a:pt x="74236" y="67425"/>
                  </a:moveTo>
                  <a:cubicBezTo>
                    <a:pt x="74533" y="67425"/>
                    <a:pt x="74795" y="67675"/>
                    <a:pt x="74795" y="67985"/>
                  </a:cubicBezTo>
                  <a:cubicBezTo>
                    <a:pt x="74795" y="68282"/>
                    <a:pt x="74545" y="68556"/>
                    <a:pt x="74236" y="68556"/>
                  </a:cubicBezTo>
                  <a:cubicBezTo>
                    <a:pt x="73938" y="68556"/>
                    <a:pt x="73676" y="68294"/>
                    <a:pt x="73676" y="67985"/>
                  </a:cubicBezTo>
                  <a:cubicBezTo>
                    <a:pt x="73676" y="67675"/>
                    <a:pt x="73926" y="67425"/>
                    <a:pt x="74236" y="67425"/>
                  </a:cubicBezTo>
                  <a:close/>
                  <a:moveTo>
                    <a:pt x="77855" y="67425"/>
                  </a:moveTo>
                  <a:cubicBezTo>
                    <a:pt x="78153" y="67425"/>
                    <a:pt x="78415" y="67675"/>
                    <a:pt x="78415" y="67985"/>
                  </a:cubicBezTo>
                  <a:cubicBezTo>
                    <a:pt x="78415" y="68282"/>
                    <a:pt x="78165" y="68556"/>
                    <a:pt x="77855" y="68556"/>
                  </a:cubicBezTo>
                  <a:cubicBezTo>
                    <a:pt x="77546" y="68556"/>
                    <a:pt x="77284" y="68294"/>
                    <a:pt x="77284" y="67985"/>
                  </a:cubicBezTo>
                  <a:cubicBezTo>
                    <a:pt x="77284" y="67675"/>
                    <a:pt x="77546" y="67425"/>
                    <a:pt x="77855" y="67425"/>
                  </a:cubicBezTo>
                  <a:close/>
                  <a:moveTo>
                    <a:pt x="81570" y="67425"/>
                  </a:moveTo>
                  <a:cubicBezTo>
                    <a:pt x="81868" y="67425"/>
                    <a:pt x="82141" y="67675"/>
                    <a:pt x="82141" y="67985"/>
                  </a:cubicBezTo>
                  <a:cubicBezTo>
                    <a:pt x="82141" y="68282"/>
                    <a:pt x="81879" y="68556"/>
                    <a:pt x="81570" y="68556"/>
                  </a:cubicBezTo>
                  <a:cubicBezTo>
                    <a:pt x="81260" y="68556"/>
                    <a:pt x="81010" y="68294"/>
                    <a:pt x="81010" y="67985"/>
                  </a:cubicBezTo>
                  <a:cubicBezTo>
                    <a:pt x="81022" y="67675"/>
                    <a:pt x="81260" y="67425"/>
                    <a:pt x="81570" y="67425"/>
                  </a:cubicBezTo>
                  <a:close/>
                  <a:moveTo>
                    <a:pt x="85308" y="67425"/>
                  </a:moveTo>
                  <a:cubicBezTo>
                    <a:pt x="85606" y="67425"/>
                    <a:pt x="85880" y="67675"/>
                    <a:pt x="85880" y="67985"/>
                  </a:cubicBezTo>
                  <a:cubicBezTo>
                    <a:pt x="85880" y="68282"/>
                    <a:pt x="85618" y="68556"/>
                    <a:pt x="85308" y="68556"/>
                  </a:cubicBezTo>
                  <a:cubicBezTo>
                    <a:pt x="84999" y="68556"/>
                    <a:pt x="84749" y="68294"/>
                    <a:pt x="84749" y="67985"/>
                  </a:cubicBezTo>
                  <a:cubicBezTo>
                    <a:pt x="84749" y="67675"/>
                    <a:pt x="84999" y="67425"/>
                    <a:pt x="85308" y="67425"/>
                  </a:cubicBezTo>
                  <a:close/>
                  <a:moveTo>
                    <a:pt x="89035" y="67425"/>
                  </a:moveTo>
                  <a:cubicBezTo>
                    <a:pt x="89333" y="67425"/>
                    <a:pt x="89595" y="67675"/>
                    <a:pt x="89595" y="67985"/>
                  </a:cubicBezTo>
                  <a:cubicBezTo>
                    <a:pt x="89595" y="68282"/>
                    <a:pt x="89345" y="68556"/>
                    <a:pt x="89035" y="68556"/>
                  </a:cubicBezTo>
                  <a:cubicBezTo>
                    <a:pt x="88714" y="68556"/>
                    <a:pt x="88464" y="68294"/>
                    <a:pt x="88464" y="67985"/>
                  </a:cubicBezTo>
                  <a:cubicBezTo>
                    <a:pt x="88475" y="67675"/>
                    <a:pt x="88714" y="67425"/>
                    <a:pt x="89035" y="67425"/>
                  </a:cubicBezTo>
                  <a:close/>
                  <a:moveTo>
                    <a:pt x="92762" y="67425"/>
                  </a:moveTo>
                  <a:cubicBezTo>
                    <a:pt x="93059" y="67425"/>
                    <a:pt x="93333" y="67675"/>
                    <a:pt x="93333" y="67985"/>
                  </a:cubicBezTo>
                  <a:cubicBezTo>
                    <a:pt x="93333" y="68282"/>
                    <a:pt x="93071" y="68556"/>
                    <a:pt x="92762" y="68556"/>
                  </a:cubicBezTo>
                  <a:cubicBezTo>
                    <a:pt x="92452" y="68556"/>
                    <a:pt x="92202" y="68294"/>
                    <a:pt x="92202" y="67985"/>
                  </a:cubicBezTo>
                  <a:cubicBezTo>
                    <a:pt x="92202" y="67675"/>
                    <a:pt x="92452" y="67425"/>
                    <a:pt x="92762" y="67425"/>
                  </a:cubicBezTo>
                  <a:close/>
                  <a:moveTo>
                    <a:pt x="96488" y="67425"/>
                  </a:moveTo>
                  <a:cubicBezTo>
                    <a:pt x="96786" y="67425"/>
                    <a:pt x="97048" y="67675"/>
                    <a:pt x="97048" y="67985"/>
                  </a:cubicBezTo>
                  <a:cubicBezTo>
                    <a:pt x="97048" y="68282"/>
                    <a:pt x="96798" y="68556"/>
                    <a:pt x="96488" y="68556"/>
                  </a:cubicBezTo>
                  <a:cubicBezTo>
                    <a:pt x="96191" y="68556"/>
                    <a:pt x="95917" y="68294"/>
                    <a:pt x="95917" y="67985"/>
                  </a:cubicBezTo>
                  <a:cubicBezTo>
                    <a:pt x="95917" y="67675"/>
                    <a:pt x="96179" y="67425"/>
                    <a:pt x="96488" y="67425"/>
                  </a:cubicBezTo>
                  <a:close/>
                  <a:moveTo>
                    <a:pt x="100203" y="67425"/>
                  </a:moveTo>
                  <a:cubicBezTo>
                    <a:pt x="100501" y="67425"/>
                    <a:pt x="100775" y="67675"/>
                    <a:pt x="100775" y="67985"/>
                  </a:cubicBezTo>
                  <a:cubicBezTo>
                    <a:pt x="100775" y="68282"/>
                    <a:pt x="100513" y="68556"/>
                    <a:pt x="100203" y="68556"/>
                  </a:cubicBezTo>
                  <a:cubicBezTo>
                    <a:pt x="99905" y="68556"/>
                    <a:pt x="99644" y="68294"/>
                    <a:pt x="99644" y="67985"/>
                  </a:cubicBezTo>
                  <a:cubicBezTo>
                    <a:pt x="99655" y="67675"/>
                    <a:pt x="99894" y="67425"/>
                    <a:pt x="100203" y="67425"/>
                  </a:cubicBezTo>
                  <a:close/>
                  <a:moveTo>
                    <a:pt x="103942" y="67425"/>
                  </a:moveTo>
                  <a:cubicBezTo>
                    <a:pt x="104239" y="67425"/>
                    <a:pt x="104513" y="67675"/>
                    <a:pt x="104513" y="67985"/>
                  </a:cubicBezTo>
                  <a:cubicBezTo>
                    <a:pt x="104513" y="68282"/>
                    <a:pt x="104251" y="68556"/>
                    <a:pt x="103942" y="68556"/>
                  </a:cubicBezTo>
                  <a:cubicBezTo>
                    <a:pt x="103644" y="68556"/>
                    <a:pt x="103382" y="68294"/>
                    <a:pt x="103382" y="67985"/>
                  </a:cubicBezTo>
                  <a:cubicBezTo>
                    <a:pt x="103382" y="67675"/>
                    <a:pt x="103632" y="67425"/>
                    <a:pt x="103942" y="67425"/>
                  </a:cubicBezTo>
                  <a:close/>
                  <a:moveTo>
                    <a:pt x="107668" y="67425"/>
                  </a:moveTo>
                  <a:cubicBezTo>
                    <a:pt x="107966" y="67425"/>
                    <a:pt x="108228" y="67675"/>
                    <a:pt x="108228" y="67985"/>
                  </a:cubicBezTo>
                  <a:cubicBezTo>
                    <a:pt x="108228" y="68282"/>
                    <a:pt x="107978" y="68556"/>
                    <a:pt x="107668" y="68556"/>
                  </a:cubicBezTo>
                  <a:cubicBezTo>
                    <a:pt x="107371" y="68556"/>
                    <a:pt x="107097" y="68294"/>
                    <a:pt x="107097" y="67985"/>
                  </a:cubicBezTo>
                  <a:cubicBezTo>
                    <a:pt x="107109" y="67675"/>
                    <a:pt x="107347" y="67425"/>
                    <a:pt x="107668" y="67425"/>
                  </a:cubicBezTo>
                  <a:close/>
                  <a:moveTo>
                    <a:pt x="111395" y="67425"/>
                  </a:moveTo>
                  <a:cubicBezTo>
                    <a:pt x="111693" y="67425"/>
                    <a:pt x="111967" y="67675"/>
                    <a:pt x="111967" y="67985"/>
                  </a:cubicBezTo>
                  <a:cubicBezTo>
                    <a:pt x="111967" y="68282"/>
                    <a:pt x="111705" y="68556"/>
                    <a:pt x="111395" y="68556"/>
                  </a:cubicBezTo>
                  <a:cubicBezTo>
                    <a:pt x="111085" y="68556"/>
                    <a:pt x="110835" y="68294"/>
                    <a:pt x="110835" y="67985"/>
                  </a:cubicBezTo>
                  <a:cubicBezTo>
                    <a:pt x="110835" y="67675"/>
                    <a:pt x="111085" y="67425"/>
                    <a:pt x="111395" y="67425"/>
                  </a:cubicBezTo>
                  <a:close/>
                  <a:moveTo>
                    <a:pt x="115122" y="67425"/>
                  </a:moveTo>
                  <a:cubicBezTo>
                    <a:pt x="115419" y="67425"/>
                    <a:pt x="115681" y="67675"/>
                    <a:pt x="115681" y="67985"/>
                  </a:cubicBezTo>
                  <a:cubicBezTo>
                    <a:pt x="115681" y="68282"/>
                    <a:pt x="115431" y="68556"/>
                    <a:pt x="115122" y="68556"/>
                  </a:cubicBezTo>
                  <a:cubicBezTo>
                    <a:pt x="114812" y="68556"/>
                    <a:pt x="114550" y="68294"/>
                    <a:pt x="114550" y="67985"/>
                  </a:cubicBezTo>
                  <a:cubicBezTo>
                    <a:pt x="114574" y="67675"/>
                    <a:pt x="114812" y="67425"/>
                    <a:pt x="115122" y="67425"/>
                  </a:cubicBezTo>
                  <a:close/>
                  <a:moveTo>
                    <a:pt x="118860" y="67425"/>
                  </a:moveTo>
                  <a:cubicBezTo>
                    <a:pt x="119158" y="67425"/>
                    <a:pt x="119420" y="67675"/>
                    <a:pt x="119420" y="67985"/>
                  </a:cubicBezTo>
                  <a:cubicBezTo>
                    <a:pt x="119420" y="68282"/>
                    <a:pt x="119170" y="68556"/>
                    <a:pt x="118860" y="68556"/>
                  </a:cubicBezTo>
                  <a:cubicBezTo>
                    <a:pt x="118539" y="68556"/>
                    <a:pt x="118289" y="68294"/>
                    <a:pt x="118289" y="67985"/>
                  </a:cubicBezTo>
                  <a:cubicBezTo>
                    <a:pt x="118289" y="67675"/>
                    <a:pt x="118539" y="67425"/>
                    <a:pt x="118860" y="67425"/>
                  </a:cubicBezTo>
                  <a:close/>
                  <a:moveTo>
                    <a:pt x="122575" y="67425"/>
                  </a:moveTo>
                  <a:cubicBezTo>
                    <a:pt x="122873" y="67425"/>
                    <a:pt x="123146" y="67675"/>
                    <a:pt x="123146" y="67985"/>
                  </a:cubicBezTo>
                  <a:cubicBezTo>
                    <a:pt x="123146" y="68282"/>
                    <a:pt x="122885" y="68556"/>
                    <a:pt x="122575" y="68556"/>
                  </a:cubicBezTo>
                  <a:cubicBezTo>
                    <a:pt x="122265" y="68556"/>
                    <a:pt x="122015" y="68294"/>
                    <a:pt x="122015" y="67985"/>
                  </a:cubicBezTo>
                  <a:cubicBezTo>
                    <a:pt x="122027" y="67675"/>
                    <a:pt x="122277" y="67425"/>
                    <a:pt x="122575" y="67425"/>
                  </a:cubicBezTo>
                  <a:close/>
                  <a:moveTo>
                    <a:pt x="126314" y="67425"/>
                  </a:moveTo>
                  <a:cubicBezTo>
                    <a:pt x="126611" y="67425"/>
                    <a:pt x="126873" y="67675"/>
                    <a:pt x="126873" y="67985"/>
                  </a:cubicBezTo>
                  <a:cubicBezTo>
                    <a:pt x="126873" y="68282"/>
                    <a:pt x="126623" y="68556"/>
                    <a:pt x="126314" y="68556"/>
                  </a:cubicBezTo>
                  <a:cubicBezTo>
                    <a:pt x="126004" y="68556"/>
                    <a:pt x="125742" y="68294"/>
                    <a:pt x="125742" y="67985"/>
                  </a:cubicBezTo>
                  <a:cubicBezTo>
                    <a:pt x="125742" y="67675"/>
                    <a:pt x="126004" y="67425"/>
                    <a:pt x="126314" y="67425"/>
                  </a:cubicBezTo>
                  <a:close/>
                  <a:moveTo>
                    <a:pt x="130028" y="67425"/>
                  </a:moveTo>
                  <a:cubicBezTo>
                    <a:pt x="130326" y="67425"/>
                    <a:pt x="130600" y="67675"/>
                    <a:pt x="130600" y="67985"/>
                  </a:cubicBezTo>
                  <a:cubicBezTo>
                    <a:pt x="130600" y="68282"/>
                    <a:pt x="130350" y="68556"/>
                    <a:pt x="130028" y="68556"/>
                  </a:cubicBezTo>
                  <a:cubicBezTo>
                    <a:pt x="129731" y="68556"/>
                    <a:pt x="129469" y="68294"/>
                    <a:pt x="129469" y="67985"/>
                  </a:cubicBezTo>
                  <a:cubicBezTo>
                    <a:pt x="129469" y="67675"/>
                    <a:pt x="129719" y="67425"/>
                    <a:pt x="130028" y="67425"/>
                  </a:cubicBezTo>
                  <a:close/>
                  <a:moveTo>
                    <a:pt x="133767" y="67425"/>
                  </a:moveTo>
                  <a:cubicBezTo>
                    <a:pt x="134065" y="67425"/>
                    <a:pt x="134326" y="67675"/>
                    <a:pt x="134326" y="67985"/>
                  </a:cubicBezTo>
                  <a:cubicBezTo>
                    <a:pt x="134326" y="68282"/>
                    <a:pt x="134076" y="68556"/>
                    <a:pt x="133767" y="68556"/>
                  </a:cubicBezTo>
                  <a:cubicBezTo>
                    <a:pt x="133469" y="68556"/>
                    <a:pt x="133207" y="68294"/>
                    <a:pt x="133207" y="67985"/>
                  </a:cubicBezTo>
                  <a:cubicBezTo>
                    <a:pt x="133207" y="67675"/>
                    <a:pt x="133457" y="67425"/>
                    <a:pt x="133767" y="67425"/>
                  </a:cubicBezTo>
                  <a:close/>
                  <a:moveTo>
                    <a:pt x="137494" y="67425"/>
                  </a:moveTo>
                  <a:cubicBezTo>
                    <a:pt x="137791" y="67425"/>
                    <a:pt x="138053" y="67675"/>
                    <a:pt x="138053" y="67985"/>
                  </a:cubicBezTo>
                  <a:cubicBezTo>
                    <a:pt x="138053" y="68282"/>
                    <a:pt x="137803" y="68556"/>
                    <a:pt x="137494" y="68556"/>
                  </a:cubicBezTo>
                  <a:cubicBezTo>
                    <a:pt x="137196" y="68556"/>
                    <a:pt x="136922" y="68294"/>
                    <a:pt x="136922" y="67985"/>
                  </a:cubicBezTo>
                  <a:cubicBezTo>
                    <a:pt x="136934" y="67675"/>
                    <a:pt x="137172" y="67425"/>
                    <a:pt x="137494" y="67425"/>
                  </a:cubicBezTo>
                  <a:close/>
                  <a:moveTo>
                    <a:pt x="141220" y="67425"/>
                  </a:moveTo>
                  <a:cubicBezTo>
                    <a:pt x="141518" y="67425"/>
                    <a:pt x="141792" y="67675"/>
                    <a:pt x="141792" y="67985"/>
                  </a:cubicBezTo>
                  <a:cubicBezTo>
                    <a:pt x="141792" y="68282"/>
                    <a:pt x="141530" y="68556"/>
                    <a:pt x="141220" y="68556"/>
                  </a:cubicBezTo>
                  <a:cubicBezTo>
                    <a:pt x="140911" y="68556"/>
                    <a:pt x="140661" y="68294"/>
                    <a:pt x="140661" y="67985"/>
                  </a:cubicBezTo>
                  <a:cubicBezTo>
                    <a:pt x="140661" y="67675"/>
                    <a:pt x="140911" y="67425"/>
                    <a:pt x="141220" y="67425"/>
                  </a:cubicBezTo>
                  <a:close/>
                  <a:moveTo>
                    <a:pt x="144947" y="67425"/>
                  </a:moveTo>
                  <a:cubicBezTo>
                    <a:pt x="145244" y="67425"/>
                    <a:pt x="145506" y="67675"/>
                    <a:pt x="145506" y="67985"/>
                  </a:cubicBezTo>
                  <a:cubicBezTo>
                    <a:pt x="145506" y="68282"/>
                    <a:pt x="145256" y="68556"/>
                    <a:pt x="144947" y="68556"/>
                  </a:cubicBezTo>
                  <a:cubicBezTo>
                    <a:pt x="144637" y="68556"/>
                    <a:pt x="144375" y="68294"/>
                    <a:pt x="144375" y="67985"/>
                  </a:cubicBezTo>
                  <a:cubicBezTo>
                    <a:pt x="144399" y="67675"/>
                    <a:pt x="144637" y="67425"/>
                    <a:pt x="144947" y="67425"/>
                  </a:cubicBezTo>
                  <a:close/>
                  <a:moveTo>
                    <a:pt x="148685" y="67425"/>
                  </a:moveTo>
                  <a:cubicBezTo>
                    <a:pt x="148983" y="67425"/>
                    <a:pt x="149245" y="67675"/>
                    <a:pt x="149245" y="67985"/>
                  </a:cubicBezTo>
                  <a:cubicBezTo>
                    <a:pt x="149245" y="68282"/>
                    <a:pt x="148995" y="68556"/>
                    <a:pt x="148685" y="68556"/>
                  </a:cubicBezTo>
                  <a:cubicBezTo>
                    <a:pt x="148364" y="68556"/>
                    <a:pt x="148114" y="68294"/>
                    <a:pt x="148114" y="67985"/>
                  </a:cubicBezTo>
                  <a:cubicBezTo>
                    <a:pt x="148114" y="67675"/>
                    <a:pt x="148364" y="67425"/>
                    <a:pt x="148685" y="67425"/>
                  </a:cubicBezTo>
                  <a:close/>
                  <a:moveTo>
                    <a:pt x="152400" y="67425"/>
                  </a:moveTo>
                  <a:cubicBezTo>
                    <a:pt x="152698" y="67425"/>
                    <a:pt x="152972" y="67675"/>
                    <a:pt x="152972" y="67985"/>
                  </a:cubicBezTo>
                  <a:cubicBezTo>
                    <a:pt x="152972" y="68282"/>
                    <a:pt x="152710" y="68556"/>
                    <a:pt x="152400" y="68556"/>
                  </a:cubicBezTo>
                  <a:cubicBezTo>
                    <a:pt x="152091" y="68556"/>
                    <a:pt x="151841" y="68294"/>
                    <a:pt x="151841" y="67985"/>
                  </a:cubicBezTo>
                  <a:cubicBezTo>
                    <a:pt x="151852" y="67675"/>
                    <a:pt x="152091" y="67425"/>
                    <a:pt x="152400" y="67425"/>
                  </a:cubicBezTo>
                  <a:close/>
                  <a:moveTo>
                    <a:pt x="156139" y="67425"/>
                  </a:moveTo>
                  <a:cubicBezTo>
                    <a:pt x="156436" y="67425"/>
                    <a:pt x="156698" y="67675"/>
                    <a:pt x="156698" y="67985"/>
                  </a:cubicBezTo>
                  <a:cubicBezTo>
                    <a:pt x="156698" y="68282"/>
                    <a:pt x="156448" y="68556"/>
                    <a:pt x="156139" y="68556"/>
                  </a:cubicBezTo>
                  <a:cubicBezTo>
                    <a:pt x="155829" y="68556"/>
                    <a:pt x="155567" y="68294"/>
                    <a:pt x="155567" y="67985"/>
                  </a:cubicBezTo>
                  <a:cubicBezTo>
                    <a:pt x="155567" y="67675"/>
                    <a:pt x="155829" y="67425"/>
                    <a:pt x="156139" y="67425"/>
                  </a:cubicBezTo>
                  <a:close/>
                  <a:moveTo>
                    <a:pt x="159853" y="67425"/>
                  </a:moveTo>
                  <a:cubicBezTo>
                    <a:pt x="160151" y="67425"/>
                    <a:pt x="160425" y="67675"/>
                    <a:pt x="160425" y="67985"/>
                  </a:cubicBezTo>
                  <a:cubicBezTo>
                    <a:pt x="160425" y="68282"/>
                    <a:pt x="160163" y="68556"/>
                    <a:pt x="159853" y="68556"/>
                  </a:cubicBezTo>
                  <a:cubicBezTo>
                    <a:pt x="159544" y="68556"/>
                    <a:pt x="159294" y="68294"/>
                    <a:pt x="159294" y="67985"/>
                  </a:cubicBezTo>
                  <a:cubicBezTo>
                    <a:pt x="159306" y="67675"/>
                    <a:pt x="159544" y="67425"/>
                    <a:pt x="159853" y="67425"/>
                  </a:cubicBezTo>
                  <a:close/>
                  <a:moveTo>
                    <a:pt x="1548" y="69294"/>
                  </a:moveTo>
                  <a:cubicBezTo>
                    <a:pt x="1846" y="69294"/>
                    <a:pt x="2119" y="69544"/>
                    <a:pt x="2119" y="69866"/>
                  </a:cubicBezTo>
                  <a:cubicBezTo>
                    <a:pt x="2119" y="70163"/>
                    <a:pt x="1858" y="70425"/>
                    <a:pt x="1548" y="70425"/>
                  </a:cubicBezTo>
                  <a:cubicBezTo>
                    <a:pt x="1238" y="70425"/>
                    <a:pt x="988" y="70175"/>
                    <a:pt x="988" y="69866"/>
                  </a:cubicBezTo>
                  <a:cubicBezTo>
                    <a:pt x="988" y="69544"/>
                    <a:pt x="1238" y="69294"/>
                    <a:pt x="1548" y="69294"/>
                  </a:cubicBezTo>
                  <a:close/>
                  <a:moveTo>
                    <a:pt x="5287" y="69294"/>
                  </a:moveTo>
                  <a:cubicBezTo>
                    <a:pt x="5596" y="69294"/>
                    <a:pt x="5846" y="69544"/>
                    <a:pt x="5846" y="69866"/>
                  </a:cubicBezTo>
                  <a:cubicBezTo>
                    <a:pt x="5846" y="70175"/>
                    <a:pt x="5596" y="70425"/>
                    <a:pt x="5287" y="70425"/>
                  </a:cubicBezTo>
                  <a:cubicBezTo>
                    <a:pt x="4977" y="70425"/>
                    <a:pt x="4715" y="70175"/>
                    <a:pt x="4715" y="69866"/>
                  </a:cubicBezTo>
                  <a:cubicBezTo>
                    <a:pt x="4715" y="69532"/>
                    <a:pt x="4977" y="69294"/>
                    <a:pt x="5287" y="69294"/>
                  </a:cubicBezTo>
                  <a:close/>
                  <a:moveTo>
                    <a:pt x="9001" y="69294"/>
                  </a:moveTo>
                  <a:cubicBezTo>
                    <a:pt x="9299" y="69294"/>
                    <a:pt x="9573" y="69544"/>
                    <a:pt x="9573" y="69866"/>
                  </a:cubicBezTo>
                  <a:cubicBezTo>
                    <a:pt x="9573" y="70163"/>
                    <a:pt x="9323" y="70425"/>
                    <a:pt x="9001" y="70425"/>
                  </a:cubicBezTo>
                  <a:cubicBezTo>
                    <a:pt x="8704" y="70425"/>
                    <a:pt x="8442" y="70175"/>
                    <a:pt x="8442" y="69866"/>
                  </a:cubicBezTo>
                  <a:cubicBezTo>
                    <a:pt x="8442" y="69544"/>
                    <a:pt x="8692" y="69294"/>
                    <a:pt x="9001" y="69294"/>
                  </a:cubicBezTo>
                  <a:close/>
                  <a:moveTo>
                    <a:pt x="12728" y="69294"/>
                  </a:moveTo>
                  <a:cubicBezTo>
                    <a:pt x="13037" y="69294"/>
                    <a:pt x="13288" y="69544"/>
                    <a:pt x="13288" y="69866"/>
                  </a:cubicBezTo>
                  <a:cubicBezTo>
                    <a:pt x="13288" y="70175"/>
                    <a:pt x="13037" y="70425"/>
                    <a:pt x="12728" y="70425"/>
                  </a:cubicBezTo>
                  <a:cubicBezTo>
                    <a:pt x="12418" y="70425"/>
                    <a:pt x="12156" y="70175"/>
                    <a:pt x="12156" y="69866"/>
                  </a:cubicBezTo>
                  <a:cubicBezTo>
                    <a:pt x="12180" y="69532"/>
                    <a:pt x="12418" y="69294"/>
                    <a:pt x="12728" y="69294"/>
                  </a:cubicBezTo>
                  <a:close/>
                  <a:moveTo>
                    <a:pt x="16466" y="69294"/>
                  </a:moveTo>
                  <a:cubicBezTo>
                    <a:pt x="16764" y="69294"/>
                    <a:pt x="17026" y="69544"/>
                    <a:pt x="17026" y="69866"/>
                  </a:cubicBezTo>
                  <a:cubicBezTo>
                    <a:pt x="17026" y="70163"/>
                    <a:pt x="16776" y="70425"/>
                    <a:pt x="16466" y="70425"/>
                  </a:cubicBezTo>
                  <a:cubicBezTo>
                    <a:pt x="16169" y="70425"/>
                    <a:pt x="15895" y="70175"/>
                    <a:pt x="15895" y="69866"/>
                  </a:cubicBezTo>
                  <a:cubicBezTo>
                    <a:pt x="15895" y="69544"/>
                    <a:pt x="16145" y="69294"/>
                    <a:pt x="16466" y="69294"/>
                  </a:cubicBezTo>
                  <a:close/>
                  <a:moveTo>
                    <a:pt x="20181" y="69294"/>
                  </a:moveTo>
                  <a:cubicBezTo>
                    <a:pt x="20491" y="69294"/>
                    <a:pt x="20753" y="69544"/>
                    <a:pt x="20753" y="69866"/>
                  </a:cubicBezTo>
                  <a:cubicBezTo>
                    <a:pt x="20753" y="70175"/>
                    <a:pt x="20491" y="70425"/>
                    <a:pt x="20181" y="70425"/>
                  </a:cubicBezTo>
                  <a:cubicBezTo>
                    <a:pt x="19872" y="70425"/>
                    <a:pt x="19622" y="70175"/>
                    <a:pt x="19622" y="69866"/>
                  </a:cubicBezTo>
                  <a:cubicBezTo>
                    <a:pt x="19634" y="69532"/>
                    <a:pt x="19872" y="69294"/>
                    <a:pt x="20181" y="69294"/>
                  </a:cubicBezTo>
                  <a:close/>
                  <a:moveTo>
                    <a:pt x="23920" y="69294"/>
                  </a:moveTo>
                  <a:cubicBezTo>
                    <a:pt x="24217" y="69294"/>
                    <a:pt x="24479" y="69544"/>
                    <a:pt x="24479" y="69866"/>
                  </a:cubicBezTo>
                  <a:cubicBezTo>
                    <a:pt x="24479" y="70163"/>
                    <a:pt x="24229" y="70425"/>
                    <a:pt x="23920" y="70425"/>
                  </a:cubicBezTo>
                  <a:cubicBezTo>
                    <a:pt x="23610" y="70425"/>
                    <a:pt x="23348" y="70175"/>
                    <a:pt x="23348" y="69866"/>
                  </a:cubicBezTo>
                  <a:cubicBezTo>
                    <a:pt x="23348" y="69544"/>
                    <a:pt x="23610" y="69294"/>
                    <a:pt x="23920" y="69294"/>
                  </a:cubicBezTo>
                  <a:close/>
                  <a:moveTo>
                    <a:pt x="27635" y="69294"/>
                  </a:moveTo>
                  <a:cubicBezTo>
                    <a:pt x="27956" y="69294"/>
                    <a:pt x="28206" y="69544"/>
                    <a:pt x="28206" y="69866"/>
                  </a:cubicBezTo>
                  <a:cubicBezTo>
                    <a:pt x="28206" y="70175"/>
                    <a:pt x="27956" y="70425"/>
                    <a:pt x="27635" y="70425"/>
                  </a:cubicBezTo>
                  <a:cubicBezTo>
                    <a:pt x="27325" y="70425"/>
                    <a:pt x="27075" y="70175"/>
                    <a:pt x="27075" y="69866"/>
                  </a:cubicBezTo>
                  <a:cubicBezTo>
                    <a:pt x="27087" y="69532"/>
                    <a:pt x="27325" y="69294"/>
                    <a:pt x="27635" y="69294"/>
                  </a:cubicBezTo>
                  <a:close/>
                  <a:moveTo>
                    <a:pt x="31373" y="69294"/>
                  </a:moveTo>
                  <a:cubicBezTo>
                    <a:pt x="31671" y="69294"/>
                    <a:pt x="31945" y="69544"/>
                    <a:pt x="31945" y="69866"/>
                  </a:cubicBezTo>
                  <a:cubicBezTo>
                    <a:pt x="31945" y="70163"/>
                    <a:pt x="31683" y="70425"/>
                    <a:pt x="31373" y="70425"/>
                  </a:cubicBezTo>
                  <a:cubicBezTo>
                    <a:pt x="31064" y="70425"/>
                    <a:pt x="30814" y="70175"/>
                    <a:pt x="30814" y="69866"/>
                  </a:cubicBezTo>
                  <a:cubicBezTo>
                    <a:pt x="30814" y="69544"/>
                    <a:pt x="31064" y="69294"/>
                    <a:pt x="31373" y="69294"/>
                  </a:cubicBezTo>
                  <a:close/>
                  <a:moveTo>
                    <a:pt x="35100" y="69294"/>
                  </a:moveTo>
                  <a:cubicBezTo>
                    <a:pt x="35409" y="69294"/>
                    <a:pt x="35659" y="69544"/>
                    <a:pt x="35659" y="69866"/>
                  </a:cubicBezTo>
                  <a:cubicBezTo>
                    <a:pt x="35659" y="70175"/>
                    <a:pt x="35409" y="70425"/>
                    <a:pt x="35100" y="70425"/>
                  </a:cubicBezTo>
                  <a:cubicBezTo>
                    <a:pt x="34778" y="70425"/>
                    <a:pt x="34528" y="70175"/>
                    <a:pt x="34528" y="69866"/>
                  </a:cubicBezTo>
                  <a:cubicBezTo>
                    <a:pt x="34540" y="69532"/>
                    <a:pt x="34778" y="69294"/>
                    <a:pt x="35100" y="69294"/>
                  </a:cubicBezTo>
                  <a:close/>
                  <a:moveTo>
                    <a:pt x="38815" y="69294"/>
                  </a:moveTo>
                  <a:cubicBezTo>
                    <a:pt x="39112" y="69294"/>
                    <a:pt x="39386" y="69544"/>
                    <a:pt x="39386" y="69866"/>
                  </a:cubicBezTo>
                  <a:cubicBezTo>
                    <a:pt x="39386" y="70163"/>
                    <a:pt x="39124" y="70425"/>
                    <a:pt x="38815" y="70425"/>
                  </a:cubicBezTo>
                  <a:cubicBezTo>
                    <a:pt x="38517" y="70425"/>
                    <a:pt x="38255" y="70175"/>
                    <a:pt x="38255" y="69866"/>
                  </a:cubicBezTo>
                  <a:cubicBezTo>
                    <a:pt x="38267" y="69544"/>
                    <a:pt x="38505" y="69294"/>
                    <a:pt x="38815" y="69294"/>
                  </a:cubicBezTo>
                  <a:close/>
                  <a:moveTo>
                    <a:pt x="42553" y="69294"/>
                  </a:moveTo>
                  <a:cubicBezTo>
                    <a:pt x="42863" y="69294"/>
                    <a:pt x="43113" y="69544"/>
                    <a:pt x="43113" y="69866"/>
                  </a:cubicBezTo>
                  <a:cubicBezTo>
                    <a:pt x="43113" y="70175"/>
                    <a:pt x="42863" y="70425"/>
                    <a:pt x="42553" y="70425"/>
                  </a:cubicBezTo>
                  <a:cubicBezTo>
                    <a:pt x="42232" y="70425"/>
                    <a:pt x="41982" y="70175"/>
                    <a:pt x="41982" y="69866"/>
                  </a:cubicBezTo>
                  <a:cubicBezTo>
                    <a:pt x="41982" y="69532"/>
                    <a:pt x="42244" y="69294"/>
                    <a:pt x="42553" y="69294"/>
                  </a:cubicBezTo>
                  <a:close/>
                  <a:moveTo>
                    <a:pt x="46268" y="69294"/>
                  </a:moveTo>
                  <a:cubicBezTo>
                    <a:pt x="46565" y="69294"/>
                    <a:pt x="46839" y="69544"/>
                    <a:pt x="46839" y="69866"/>
                  </a:cubicBezTo>
                  <a:cubicBezTo>
                    <a:pt x="46839" y="70163"/>
                    <a:pt x="46589" y="70425"/>
                    <a:pt x="46268" y="70425"/>
                  </a:cubicBezTo>
                  <a:cubicBezTo>
                    <a:pt x="45970" y="70425"/>
                    <a:pt x="45708" y="70175"/>
                    <a:pt x="45708" y="69866"/>
                  </a:cubicBezTo>
                  <a:cubicBezTo>
                    <a:pt x="45720" y="69544"/>
                    <a:pt x="45958" y="69294"/>
                    <a:pt x="46268" y="69294"/>
                  </a:cubicBezTo>
                  <a:close/>
                  <a:moveTo>
                    <a:pt x="50006" y="69294"/>
                  </a:moveTo>
                  <a:cubicBezTo>
                    <a:pt x="50316" y="69294"/>
                    <a:pt x="50578" y="69544"/>
                    <a:pt x="50578" y="69866"/>
                  </a:cubicBezTo>
                  <a:cubicBezTo>
                    <a:pt x="50578" y="70175"/>
                    <a:pt x="50316" y="70425"/>
                    <a:pt x="50006" y="70425"/>
                  </a:cubicBezTo>
                  <a:cubicBezTo>
                    <a:pt x="49697" y="70425"/>
                    <a:pt x="49447" y="70175"/>
                    <a:pt x="49447" y="69866"/>
                  </a:cubicBezTo>
                  <a:cubicBezTo>
                    <a:pt x="49447" y="69532"/>
                    <a:pt x="49697" y="69294"/>
                    <a:pt x="50006" y="69294"/>
                  </a:cubicBezTo>
                  <a:close/>
                  <a:moveTo>
                    <a:pt x="53733" y="69294"/>
                  </a:moveTo>
                  <a:cubicBezTo>
                    <a:pt x="54031" y="69294"/>
                    <a:pt x="54293" y="69544"/>
                    <a:pt x="54293" y="69866"/>
                  </a:cubicBezTo>
                  <a:cubicBezTo>
                    <a:pt x="54293" y="70163"/>
                    <a:pt x="54043" y="70425"/>
                    <a:pt x="53733" y="70425"/>
                  </a:cubicBezTo>
                  <a:cubicBezTo>
                    <a:pt x="53412" y="70425"/>
                    <a:pt x="53162" y="70175"/>
                    <a:pt x="53162" y="69866"/>
                  </a:cubicBezTo>
                  <a:cubicBezTo>
                    <a:pt x="53173" y="69544"/>
                    <a:pt x="53412" y="69294"/>
                    <a:pt x="53733" y="69294"/>
                  </a:cubicBezTo>
                  <a:close/>
                  <a:moveTo>
                    <a:pt x="57460" y="69294"/>
                  </a:moveTo>
                  <a:cubicBezTo>
                    <a:pt x="57781" y="69294"/>
                    <a:pt x="58031" y="69544"/>
                    <a:pt x="58031" y="69866"/>
                  </a:cubicBezTo>
                  <a:cubicBezTo>
                    <a:pt x="58031" y="70175"/>
                    <a:pt x="57781" y="70425"/>
                    <a:pt x="57460" y="70425"/>
                  </a:cubicBezTo>
                  <a:cubicBezTo>
                    <a:pt x="57150" y="70425"/>
                    <a:pt x="56900" y="70175"/>
                    <a:pt x="56900" y="69866"/>
                  </a:cubicBezTo>
                  <a:cubicBezTo>
                    <a:pt x="56900" y="69532"/>
                    <a:pt x="57150" y="69294"/>
                    <a:pt x="57460" y="69294"/>
                  </a:cubicBezTo>
                  <a:close/>
                  <a:moveTo>
                    <a:pt x="61186" y="69294"/>
                  </a:moveTo>
                  <a:cubicBezTo>
                    <a:pt x="61484" y="69294"/>
                    <a:pt x="61746" y="69544"/>
                    <a:pt x="61746" y="69866"/>
                  </a:cubicBezTo>
                  <a:cubicBezTo>
                    <a:pt x="61746" y="70163"/>
                    <a:pt x="61496" y="70425"/>
                    <a:pt x="61186" y="70425"/>
                  </a:cubicBezTo>
                  <a:cubicBezTo>
                    <a:pt x="60877" y="70425"/>
                    <a:pt x="60615" y="70175"/>
                    <a:pt x="60615" y="69866"/>
                  </a:cubicBezTo>
                  <a:cubicBezTo>
                    <a:pt x="60639" y="69544"/>
                    <a:pt x="60877" y="69294"/>
                    <a:pt x="61186" y="69294"/>
                  </a:cubicBezTo>
                  <a:close/>
                  <a:moveTo>
                    <a:pt x="64925" y="69294"/>
                  </a:moveTo>
                  <a:cubicBezTo>
                    <a:pt x="65234" y="69294"/>
                    <a:pt x="65485" y="69544"/>
                    <a:pt x="65485" y="69866"/>
                  </a:cubicBezTo>
                  <a:cubicBezTo>
                    <a:pt x="65485" y="70175"/>
                    <a:pt x="65234" y="70425"/>
                    <a:pt x="64925" y="70425"/>
                  </a:cubicBezTo>
                  <a:cubicBezTo>
                    <a:pt x="64603" y="70425"/>
                    <a:pt x="64353" y="70175"/>
                    <a:pt x="64353" y="69866"/>
                  </a:cubicBezTo>
                  <a:cubicBezTo>
                    <a:pt x="64353" y="69532"/>
                    <a:pt x="64603" y="69294"/>
                    <a:pt x="64925" y="69294"/>
                  </a:cubicBezTo>
                  <a:close/>
                  <a:moveTo>
                    <a:pt x="68640" y="69294"/>
                  </a:moveTo>
                  <a:cubicBezTo>
                    <a:pt x="68937" y="69294"/>
                    <a:pt x="69211" y="69544"/>
                    <a:pt x="69211" y="69866"/>
                  </a:cubicBezTo>
                  <a:cubicBezTo>
                    <a:pt x="69211" y="70163"/>
                    <a:pt x="68949" y="70425"/>
                    <a:pt x="68640" y="70425"/>
                  </a:cubicBezTo>
                  <a:cubicBezTo>
                    <a:pt x="68330" y="70425"/>
                    <a:pt x="68080" y="70175"/>
                    <a:pt x="68080" y="69866"/>
                  </a:cubicBezTo>
                  <a:cubicBezTo>
                    <a:pt x="68092" y="69544"/>
                    <a:pt x="68330" y="69294"/>
                    <a:pt x="68640" y="69294"/>
                  </a:cubicBezTo>
                  <a:close/>
                  <a:moveTo>
                    <a:pt x="72366" y="69294"/>
                  </a:moveTo>
                  <a:cubicBezTo>
                    <a:pt x="72676" y="69294"/>
                    <a:pt x="72926" y="69544"/>
                    <a:pt x="72926" y="69866"/>
                  </a:cubicBezTo>
                  <a:cubicBezTo>
                    <a:pt x="72926" y="70175"/>
                    <a:pt x="72676" y="70425"/>
                    <a:pt x="72366" y="70425"/>
                  </a:cubicBezTo>
                  <a:cubicBezTo>
                    <a:pt x="72045" y="70425"/>
                    <a:pt x="71795" y="70175"/>
                    <a:pt x="71795" y="69866"/>
                  </a:cubicBezTo>
                  <a:cubicBezTo>
                    <a:pt x="71807" y="69532"/>
                    <a:pt x="72069" y="69294"/>
                    <a:pt x="72366" y="69294"/>
                  </a:cubicBezTo>
                  <a:close/>
                  <a:moveTo>
                    <a:pt x="76093" y="69294"/>
                  </a:moveTo>
                  <a:cubicBezTo>
                    <a:pt x="76391" y="69294"/>
                    <a:pt x="76664" y="69544"/>
                    <a:pt x="76664" y="69866"/>
                  </a:cubicBezTo>
                  <a:cubicBezTo>
                    <a:pt x="76664" y="70163"/>
                    <a:pt x="76403" y="70425"/>
                    <a:pt x="76093" y="70425"/>
                  </a:cubicBezTo>
                  <a:cubicBezTo>
                    <a:pt x="75795" y="70425"/>
                    <a:pt x="75533" y="70175"/>
                    <a:pt x="75533" y="69866"/>
                  </a:cubicBezTo>
                  <a:cubicBezTo>
                    <a:pt x="75533" y="69544"/>
                    <a:pt x="75783" y="69294"/>
                    <a:pt x="76093" y="69294"/>
                  </a:cubicBezTo>
                  <a:close/>
                  <a:moveTo>
                    <a:pt x="79712" y="69294"/>
                  </a:moveTo>
                  <a:cubicBezTo>
                    <a:pt x="80010" y="69294"/>
                    <a:pt x="80284" y="69544"/>
                    <a:pt x="80284" y="69866"/>
                  </a:cubicBezTo>
                  <a:cubicBezTo>
                    <a:pt x="80284" y="70163"/>
                    <a:pt x="80022" y="70425"/>
                    <a:pt x="79712" y="70425"/>
                  </a:cubicBezTo>
                  <a:cubicBezTo>
                    <a:pt x="79403" y="70425"/>
                    <a:pt x="79153" y="70175"/>
                    <a:pt x="79153" y="69866"/>
                  </a:cubicBezTo>
                  <a:cubicBezTo>
                    <a:pt x="79165" y="69544"/>
                    <a:pt x="79403" y="69294"/>
                    <a:pt x="79712" y="69294"/>
                  </a:cubicBezTo>
                  <a:close/>
                  <a:moveTo>
                    <a:pt x="83451" y="69294"/>
                  </a:moveTo>
                  <a:cubicBezTo>
                    <a:pt x="83761" y="69294"/>
                    <a:pt x="84011" y="69544"/>
                    <a:pt x="84011" y="69866"/>
                  </a:cubicBezTo>
                  <a:cubicBezTo>
                    <a:pt x="84011" y="70175"/>
                    <a:pt x="83761" y="70425"/>
                    <a:pt x="83451" y="70425"/>
                  </a:cubicBezTo>
                  <a:cubicBezTo>
                    <a:pt x="83141" y="70425"/>
                    <a:pt x="82880" y="70175"/>
                    <a:pt x="82880" y="69866"/>
                  </a:cubicBezTo>
                  <a:cubicBezTo>
                    <a:pt x="82880" y="69532"/>
                    <a:pt x="83141" y="69294"/>
                    <a:pt x="83451" y="69294"/>
                  </a:cubicBezTo>
                  <a:close/>
                  <a:moveTo>
                    <a:pt x="87166" y="69294"/>
                  </a:moveTo>
                  <a:cubicBezTo>
                    <a:pt x="87463" y="69294"/>
                    <a:pt x="87737" y="69544"/>
                    <a:pt x="87737" y="69866"/>
                  </a:cubicBezTo>
                  <a:cubicBezTo>
                    <a:pt x="87737" y="70163"/>
                    <a:pt x="87475" y="70425"/>
                    <a:pt x="87166" y="70425"/>
                  </a:cubicBezTo>
                  <a:cubicBezTo>
                    <a:pt x="86856" y="70425"/>
                    <a:pt x="86606" y="70175"/>
                    <a:pt x="86606" y="69866"/>
                  </a:cubicBezTo>
                  <a:cubicBezTo>
                    <a:pt x="86618" y="69544"/>
                    <a:pt x="86856" y="69294"/>
                    <a:pt x="87166" y="69294"/>
                  </a:cubicBezTo>
                  <a:close/>
                  <a:moveTo>
                    <a:pt x="90904" y="69294"/>
                  </a:moveTo>
                  <a:cubicBezTo>
                    <a:pt x="91214" y="69294"/>
                    <a:pt x="91464" y="69544"/>
                    <a:pt x="91464" y="69866"/>
                  </a:cubicBezTo>
                  <a:cubicBezTo>
                    <a:pt x="91464" y="70175"/>
                    <a:pt x="91214" y="70425"/>
                    <a:pt x="90904" y="70425"/>
                  </a:cubicBezTo>
                  <a:cubicBezTo>
                    <a:pt x="90595" y="70425"/>
                    <a:pt x="90345" y="70175"/>
                    <a:pt x="90345" y="69866"/>
                  </a:cubicBezTo>
                  <a:cubicBezTo>
                    <a:pt x="90345" y="69532"/>
                    <a:pt x="90595" y="69294"/>
                    <a:pt x="90904" y="69294"/>
                  </a:cubicBezTo>
                  <a:close/>
                  <a:moveTo>
                    <a:pt x="94631" y="69294"/>
                  </a:moveTo>
                  <a:cubicBezTo>
                    <a:pt x="94929" y="69294"/>
                    <a:pt x="95191" y="69544"/>
                    <a:pt x="95191" y="69866"/>
                  </a:cubicBezTo>
                  <a:cubicBezTo>
                    <a:pt x="95191" y="70163"/>
                    <a:pt x="94941" y="70425"/>
                    <a:pt x="94631" y="70425"/>
                  </a:cubicBezTo>
                  <a:cubicBezTo>
                    <a:pt x="94310" y="70425"/>
                    <a:pt x="94060" y="70175"/>
                    <a:pt x="94060" y="69866"/>
                  </a:cubicBezTo>
                  <a:cubicBezTo>
                    <a:pt x="94071" y="69544"/>
                    <a:pt x="94310" y="69294"/>
                    <a:pt x="94631" y="69294"/>
                  </a:cubicBezTo>
                  <a:close/>
                  <a:moveTo>
                    <a:pt x="98346" y="69294"/>
                  </a:moveTo>
                  <a:cubicBezTo>
                    <a:pt x="98655" y="69294"/>
                    <a:pt x="98905" y="69544"/>
                    <a:pt x="98905" y="69866"/>
                  </a:cubicBezTo>
                  <a:cubicBezTo>
                    <a:pt x="98905" y="70175"/>
                    <a:pt x="98655" y="70425"/>
                    <a:pt x="98346" y="70425"/>
                  </a:cubicBezTo>
                  <a:cubicBezTo>
                    <a:pt x="98036" y="70425"/>
                    <a:pt x="97786" y="70175"/>
                    <a:pt x="97786" y="69866"/>
                  </a:cubicBezTo>
                  <a:cubicBezTo>
                    <a:pt x="97798" y="69532"/>
                    <a:pt x="98036" y="69294"/>
                    <a:pt x="98346" y="69294"/>
                  </a:cubicBezTo>
                  <a:close/>
                  <a:moveTo>
                    <a:pt x="102084" y="69294"/>
                  </a:moveTo>
                  <a:cubicBezTo>
                    <a:pt x="102382" y="69294"/>
                    <a:pt x="102644" y="69544"/>
                    <a:pt x="102644" y="69866"/>
                  </a:cubicBezTo>
                  <a:cubicBezTo>
                    <a:pt x="102644" y="70163"/>
                    <a:pt x="102394" y="70425"/>
                    <a:pt x="102084" y="70425"/>
                  </a:cubicBezTo>
                  <a:cubicBezTo>
                    <a:pt x="101787" y="70425"/>
                    <a:pt x="101513" y="70175"/>
                    <a:pt x="101513" y="69866"/>
                  </a:cubicBezTo>
                  <a:cubicBezTo>
                    <a:pt x="101513" y="69544"/>
                    <a:pt x="101775" y="69294"/>
                    <a:pt x="102084" y="69294"/>
                  </a:cubicBezTo>
                  <a:close/>
                  <a:moveTo>
                    <a:pt x="105799" y="69294"/>
                  </a:moveTo>
                  <a:cubicBezTo>
                    <a:pt x="106121" y="69294"/>
                    <a:pt x="106371" y="69544"/>
                    <a:pt x="106371" y="69866"/>
                  </a:cubicBezTo>
                  <a:cubicBezTo>
                    <a:pt x="106371" y="70175"/>
                    <a:pt x="106109" y="70425"/>
                    <a:pt x="105799" y="70425"/>
                  </a:cubicBezTo>
                  <a:cubicBezTo>
                    <a:pt x="105490" y="70425"/>
                    <a:pt x="105239" y="70175"/>
                    <a:pt x="105239" y="69866"/>
                  </a:cubicBezTo>
                  <a:cubicBezTo>
                    <a:pt x="105251" y="69532"/>
                    <a:pt x="105490" y="69294"/>
                    <a:pt x="105799" y="69294"/>
                  </a:cubicBezTo>
                  <a:close/>
                  <a:moveTo>
                    <a:pt x="109538" y="69294"/>
                  </a:moveTo>
                  <a:cubicBezTo>
                    <a:pt x="109835" y="69294"/>
                    <a:pt x="110109" y="69544"/>
                    <a:pt x="110109" y="69866"/>
                  </a:cubicBezTo>
                  <a:cubicBezTo>
                    <a:pt x="110109" y="70163"/>
                    <a:pt x="109847" y="70425"/>
                    <a:pt x="109538" y="70425"/>
                  </a:cubicBezTo>
                  <a:cubicBezTo>
                    <a:pt x="109228" y="70425"/>
                    <a:pt x="108978" y="70175"/>
                    <a:pt x="108978" y="69866"/>
                  </a:cubicBezTo>
                  <a:cubicBezTo>
                    <a:pt x="108978" y="69544"/>
                    <a:pt x="109228" y="69294"/>
                    <a:pt x="109538" y="69294"/>
                  </a:cubicBezTo>
                  <a:close/>
                  <a:moveTo>
                    <a:pt x="113264" y="69294"/>
                  </a:moveTo>
                  <a:cubicBezTo>
                    <a:pt x="113574" y="69294"/>
                    <a:pt x="113824" y="69544"/>
                    <a:pt x="113824" y="69866"/>
                  </a:cubicBezTo>
                  <a:cubicBezTo>
                    <a:pt x="113824" y="70175"/>
                    <a:pt x="113574" y="70425"/>
                    <a:pt x="113264" y="70425"/>
                  </a:cubicBezTo>
                  <a:cubicBezTo>
                    <a:pt x="112943" y="70425"/>
                    <a:pt x="112693" y="70175"/>
                    <a:pt x="112693" y="69866"/>
                  </a:cubicBezTo>
                  <a:cubicBezTo>
                    <a:pt x="112705" y="69532"/>
                    <a:pt x="112943" y="69294"/>
                    <a:pt x="113264" y="69294"/>
                  </a:cubicBezTo>
                  <a:close/>
                  <a:moveTo>
                    <a:pt x="116991" y="69294"/>
                  </a:moveTo>
                  <a:cubicBezTo>
                    <a:pt x="117289" y="69294"/>
                    <a:pt x="117562" y="69544"/>
                    <a:pt x="117562" y="69866"/>
                  </a:cubicBezTo>
                  <a:cubicBezTo>
                    <a:pt x="117562" y="70163"/>
                    <a:pt x="117312" y="70425"/>
                    <a:pt x="116991" y="70425"/>
                  </a:cubicBezTo>
                  <a:cubicBezTo>
                    <a:pt x="116681" y="70425"/>
                    <a:pt x="116431" y="70175"/>
                    <a:pt x="116431" y="69866"/>
                  </a:cubicBezTo>
                  <a:cubicBezTo>
                    <a:pt x="116431" y="69544"/>
                    <a:pt x="116681" y="69294"/>
                    <a:pt x="116991" y="69294"/>
                  </a:cubicBezTo>
                  <a:close/>
                  <a:moveTo>
                    <a:pt x="120718" y="69294"/>
                  </a:moveTo>
                  <a:cubicBezTo>
                    <a:pt x="121027" y="69294"/>
                    <a:pt x="121277" y="69544"/>
                    <a:pt x="121277" y="69866"/>
                  </a:cubicBezTo>
                  <a:cubicBezTo>
                    <a:pt x="121277" y="70175"/>
                    <a:pt x="121027" y="70425"/>
                    <a:pt x="120718" y="70425"/>
                  </a:cubicBezTo>
                  <a:cubicBezTo>
                    <a:pt x="120408" y="70425"/>
                    <a:pt x="120146" y="70175"/>
                    <a:pt x="120146" y="69866"/>
                  </a:cubicBezTo>
                  <a:cubicBezTo>
                    <a:pt x="120170" y="69532"/>
                    <a:pt x="120420" y="69294"/>
                    <a:pt x="120718" y="69294"/>
                  </a:cubicBezTo>
                  <a:close/>
                  <a:moveTo>
                    <a:pt x="124456" y="69294"/>
                  </a:moveTo>
                  <a:cubicBezTo>
                    <a:pt x="124754" y="69294"/>
                    <a:pt x="125016" y="69544"/>
                    <a:pt x="125016" y="69866"/>
                  </a:cubicBezTo>
                  <a:cubicBezTo>
                    <a:pt x="125016" y="70163"/>
                    <a:pt x="124766" y="70425"/>
                    <a:pt x="124456" y="70425"/>
                  </a:cubicBezTo>
                  <a:cubicBezTo>
                    <a:pt x="124135" y="70425"/>
                    <a:pt x="123885" y="70175"/>
                    <a:pt x="123885" y="69866"/>
                  </a:cubicBezTo>
                  <a:cubicBezTo>
                    <a:pt x="123885" y="69544"/>
                    <a:pt x="124135" y="69294"/>
                    <a:pt x="124456" y="69294"/>
                  </a:cubicBezTo>
                  <a:close/>
                  <a:moveTo>
                    <a:pt x="128171" y="69294"/>
                  </a:moveTo>
                  <a:cubicBezTo>
                    <a:pt x="128480" y="69294"/>
                    <a:pt x="128742" y="69544"/>
                    <a:pt x="128742" y="69866"/>
                  </a:cubicBezTo>
                  <a:cubicBezTo>
                    <a:pt x="128742" y="70175"/>
                    <a:pt x="128480" y="70425"/>
                    <a:pt x="128171" y="70425"/>
                  </a:cubicBezTo>
                  <a:cubicBezTo>
                    <a:pt x="127861" y="70425"/>
                    <a:pt x="127611" y="70175"/>
                    <a:pt x="127611" y="69866"/>
                  </a:cubicBezTo>
                  <a:cubicBezTo>
                    <a:pt x="127611" y="69532"/>
                    <a:pt x="127861" y="69294"/>
                    <a:pt x="128171" y="69294"/>
                  </a:cubicBezTo>
                  <a:close/>
                  <a:moveTo>
                    <a:pt x="131898" y="69294"/>
                  </a:moveTo>
                  <a:cubicBezTo>
                    <a:pt x="132195" y="69294"/>
                    <a:pt x="132457" y="69544"/>
                    <a:pt x="132457" y="69866"/>
                  </a:cubicBezTo>
                  <a:cubicBezTo>
                    <a:pt x="132457" y="70163"/>
                    <a:pt x="132207" y="70425"/>
                    <a:pt x="131898" y="70425"/>
                  </a:cubicBezTo>
                  <a:cubicBezTo>
                    <a:pt x="131600" y="70425"/>
                    <a:pt x="131326" y="70175"/>
                    <a:pt x="131326" y="69866"/>
                  </a:cubicBezTo>
                  <a:cubicBezTo>
                    <a:pt x="131338" y="69544"/>
                    <a:pt x="131576" y="69294"/>
                    <a:pt x="131898" y="69294"/>
                  </a:cubicBezTo>
                  <a:close/>
                  <a:moveTo>
                    <a:pt x="135624" y="69294"/>
                  </a:moveTo>
                  <a:cubicBezTo>
                    <a:pt x="135946" y="69294"/>
                    <a:pt x="136196" y="69544"/>
                    <a:pt x="136196" y="69866"/>
                  </a:cubicBezTo>
                  <a:cubicBezTo>
                    <a:pt x="136196" y="70175"/>
                    <a:pt x="135934" y="70425"/>
                    <a:pt x="135624" y="70425"/>
                  </a:cubicBezTo>
                  <a:cubicBezTo>
                    <a:pt x="135315" y="70425"/>
                    <a:pt x="135065" y="70175"/>
                    <a:pt x="135065" y="69866"/>
                  </a:cubicBezTo>
                  <a:cubicBezTo>
                    <a:pt x="135065" y="69532"/>
                    <a:pt x="135315" y="69294"/>
                    <a:pt x="135624" y="69294"/>
                  </a:cubicBezTo>
                  <a:close/>
                  <a:moveTo>
                    <a:pt x="139351" y="69294"/>
                  </a:moveTo>
                  <a:cubicBezTo>
                    <a:pt x="139649" y="69294"/>
                    <a:pt x="139910" y="69544"/>
                    <a:pt x="139910" y="69866"/>
                  </a:cubicBezTo>
                  <a:cubicBezTo>
                    <a:pt x="139910" y="70163"/>
                    <a:pt x="139660" y="70425"/>
                    <a:pt x="139351" y="70425"/>
                  </a:cubicBezTo>
                  <a:cubicBezTo>
                    <a:pt x="139053" y="70425"/>
                    <a:pt x="138779" y="70175"/>
                    <a:pt x="138779" y="69866"/>
                  </a:cubicBezTo>
                  <a:cubicBezTo>
                    <a:pt x="138803" y="69544"/>
                    <a:pt x="139041" y="69294"/>
                    <a:pt x="139351" y="69294"/>
                  </a:cubicBezTo>
                  <a:close/>
                  <a:moveTo>
                    <a:pt x="143089" y="69294"/>
                  </a:moveTo>
                  <a:cubicBezTo>
                    <a:pt x="143399" y="69294"/>
                    <a:pt x="143649" y="69544"/>
                    <a:pt x="143649" y="69866"/>
                  </a:cubicBezTo>
                  <a:cubicBezTo>
                    <a:pt x="143649" y="70175"/>
                    <a:pt x="143399" y="70425"/>
                    <a:pt x="143089" y="70425"/>
                  </a:cubicBezTo>
                  <a:cubicBezTo>
                    <a:pt x="142768" y="70425"/>
                    <a:pt x="142518" y="70175"/>
                    <a:pt x="142518" y="69866"/>
                  </a:cubicBezTo>
                  <a:cubicBezTo>
                    <a:pt x="142518" y="69532"/>
                    <a:pt x="142768" y="69294"/>
                    <a:pt x="143089" y="69294"/>
                  </a:cubicBezTo>
                  <a:close/>
                  <a:moveTo>
                    <a:pt x="146804" y="69294"/>
                  </a:moveTo>
                  <a:cubicBezTo>
                    <a:pt x="147102" y="69294"/>
                    <a:pt x="147376" y="69544"/>
                    <a:pt x="147376" y="69866"/>
                  </a:cubicBezTo>
                  <a:cubicBezTo>
                    <a:pt x="147376" y="70163"/>
                    <a:pt x="147114" y="70425"/>
                    <a:pt x="146804" y="70425"/>
                  </a:cubicBezTo>
                  <a:cubicBezTo>
                    <a:pt x="146495" y="70425"/>
                    <a:pt x="146245" y="70175"/>
                    <a:pt x="146245" y="69866"/>
                  </a:cubicBezTo>
                  <a:cubicBezTo>
                    <a:pt x="146257" y="69544"/>
                    <a:pt x="146495" y="69294"/>
                    <a:pt x="146804" y="69294"/>
                  </a:cubicBezTo>
                  <a:close/>
                  <a:moveTo>
                    <a:pt x="150543" y="69294"/>
                  </a:moveTo>
                  <a:cubicBezTo>
                    <a:pt x="150852" y="69294"/>
                    <a:pt x="151102" y="69544"/>
                    <a:pt x="151102" y="69866"/>
                  </a:cubicBezTo>
                  <a:cubicBezTo>
                    <a:pt x="151102" y="70175"/>
                    <a:pt x="150852" y="70425"/>
                    <a:pt x="150543" y="70425"/>
                  </a:cubicBezTo>
                  <a:cubicBezTo>
                    <a:pt x="150233" y="70425"/>
                    <a:pt x="149971" y="70175"/>
                    <a:pt x="149971" y="69866"/>
                  </a:cubicBezTo>
                  <a:cubicBezTo>
                    <a:pt x="149971" y="69532"/>
                    <a:pt x="150233" y="69294"/>
                    <a:pt x="150543" y="69294"/>
                  </a:cubicBezTo>
                  <a:close/>
                  <a:moveTo>
                    <a:pt x="154258" y="69294"/>
                  </a:moveTo>
                  <a:cubicBezTo>
                    <a:pt x="154555" y="69294"/>
                    <a:pt x="154829" y="69544"/>
                    <a:pt x="154829" y="69866"/>
                  </a:cubicBezTo>
                  <a:cubicBezTo>
                    <a:pt x="154829" y="70163"/>
                    <a:pt x="154567" y="70425"/>
                    <a:pt x="154258" y="70425"/>
                  </a:cubicBezTo>
                  <a:cubicBezTo>
                    <a:pt x="153948" y="70425"/>
                    <a:pt x="153698" y="70175"/>
                    <a:pt x="153698" y="69866"/>
                  </a:cubicBezTo>
                  <a:cubicBezTo>
                    <a:pt x="153710" y="69544"/>
                    <a:pt x="153948" y="69294"/>
                    <a:pt x="154258" y="69294"/>
                  </a:cubicBezTo>
                  <a:close/>
                  <a:moveTo>
                    <a:pt x="157996" y="69294"/>
                  </a:moveTo>
                  <a:cubicBezTo>
                    <a:pt x="158306" y="69294"/>
                    <a:pt x="158556" y="69544"/>
                    <a:pt x="158556" y="69866"/>
                  </a:cubicBezTo>
                  <a:cubicBezTo>
                    <a:pt x="158556" y="70175"/>
                    <a:pt x="158306" y="70425"/>
                    <a:pt x="157996" y="70425"/>
                  </a:cubicBezTo>
                  <a:cubicBezTo>
                    <a:pt x="157687" y="70425"/>
                    <a:pt x="157436" y="70175"/>
                    <a:pt x="157436" y="69866"/>
                  </a:cubicBezTo>
                  <a:cubicBezTo>
                    <a:pt x="157436" y="69532"/>
                    <a:pt x="157687" y="69294"/>
                    <a:pt x="157996" y="69294"/>
                  </a:cubicBezTo>
                  <a:close/>
                  <a:moveTo>
                    <a:pt x="3405" y="71152"/>
                  </a:moveTo>
                  <a:cubicBezTo>
                    <a:pt x="3703" y="71152"/>
                    <a:pt x="3977" y="71414"/>
                    <a:pt x="3977" y="71723"/>
                  </a:cubicBezTo>
                  <a:cubicBezTo>
                    <a:pt x="3977" y="72021"/>
                    <a:pt x="3727" y="72283"/>
                    <a:pt x="3405" y="72283"/>
                  </a:cubicBezTo>
                  <a:cubicBezTo>
                    <a:pt x="3096" y="72283"/>
                    <a:pt x="2846" y="72033"/>
                    <a:pt x="2846" y="71723"/>
                  </a:cubicBezTo>
                  <a:cubicBezTo>
                    <a:pt x="2858" y="71414"/>
                    <a:pt x="3096" y="71152"/>
                    <a:pt x="3405" y="71152"/>
                  </a:cubicBezTo>
                  <a:close/>
                  <a:moveTo>
                    <a:pt x="7132" y="71152"/>
                  </a:moveTo>
                  <a:cubicBezTo>
                    <a:pt x="7430" y="71152"/>
                    <a:pt x="7692" y="71414"/>
                    <a:pt x="7692" y="71723"/>
                  </a:cubicBezTo>
                  <a:cubicBezTo>
                    <a:pt x="7692" y="72021"/>
                    <a:pt x="7442" y="72283"/>
                    <a:pt x="7132" y="72283"/>
                  </a:cubicBezTo>
                  <a:cubicBezTo>
                    <a:pt x="6834" y="72283"/>
                    <a:pt x="6560" y="72033"/>
                    <a:pt x="6560" y="71723"/>
                  </a:cubicBezTo>
                  <a:cubicBezTo>
                    <a:pt x="6560" y="71414"/>
                    <a:pt x="6822" y="71152"/>
                    <a:pt x="7132" y="71152"/>
                  </a:cubicBezTo>
                  <a:close/>
                  <a:moveTo>
                    <a:pt x="10871" y="71152"/>
                  </a:moveTo>
                  <a:cubicBezTo>
                    <a:pt x="11168" y="71152"/>
                    <a:pt x="11430" y="71414"/>
                    <a:pt x="11430" y="71723"/>
                  </a:cubicBezTo>
                  <a:cubicBezTo>
                    <a:pt x="11430" y="72021"/>
                    <a:pt x="11180" y="72283"/>
                    <a:pt x="10871" y="72283"/>
                  </a:cubicBezTo>
                  <a:cubicBezTo>
                    <a:pt x="10573" y="72283"/>
                    <a:pt x="10299" y="72033"/>
                    <a:pt x="10299" y="71723"/>
                  </a:cubicBezTo>
                  <a:cubicBezTo>
                    <a:pt x="10299" y="71414"/>
                    <a:pt x="10549" y="71152"/>
                    <a:pt x="10871" y="71152"/>
                  </a:cubicBezTo>
                  <a:close/>
                  <a:moveTo>
                    <a:pt x="14585" y="71152"/>
                  </a:moveTo>
                  <a:cubicBezTo>
                    <a:pt x="14883" y="71152"/>
                    <a:pt x="15157" y="71414"/>
                    <a:pt x="15157" y="71723"/>
                  </a:cubicBezTo>
                  <a:cubicBezTo>
                    <a:pt x="15157" y="72021"/>
                    <a:pt x="14895" y="72283"/>
                    <a:pt x="14585" y="72283"/>
                  </a:cubicBezTo>
                  <a:cubicBezTo>
                    <a:pt x="14288" y="72283"/>
                    <a:pt x="14014" y="72033"/>
                    <a:pt x="14014" y="71723"/>
                  </a:cubicBezTo>
                  <a:cubicBezTo>
                    <a:pt x="14014" y="71414"/>
                    <a:pt x="14276" y="71152"/>
                    <a:pt x="14585" y="71152"/>
                  </a:cubicBezTo>
                  <a:close/>
                  <a:moveTo>
                    <a:pt x="18324" y="71152"/>
                  </a:moveTo>
                  <a:cubicBezTo>
                    <a:pt x="18622" y="71152"/>
                    <a:pt x="18883" y="71414"/>
                    <a:pt x="18883" y="71723"/>
                  </a:cubicBezTo>
                  <a:cubicBezTo>
                    <a:pt x="18883" y="72021"/>
                    <a:pt x="18633" y="72283"/>
                    <a:pt x="18324" y="72283"/>
                  </a:cubicBezTo>
                  <a:cubicBezTo>
                    <a:pt x="18026" y="72283"/>
                    <a:pt x="17752" y="72033"/>
                    <a:pt x="17752" y="71723"/>
                  </a:cubicBezTo>
                  <a:cubicBezTo>
                    <a:pt x="17752" y="71414"/>
                    <a:pt x="18014" y="71152"/>
                    <a:pt x="18324" y="71152"/>
                  </a:cubicBezTo>
                  <a:close/>
                  <a:moveTo>
                    <a:pt x="22039" y="71152"/>
                  </a:moveTo>
                  <a:cubicBezTo>
                    <a:pt x="22336" y="71152"/>
                    <a:pt x="22610" y="71414"/>
                    <a:pt x="22610" y="71723"/>
                  </a:cubicBezTo>
                  <a:cubicBezTo>
                    <a:pt x="22610" y="72021"/>
                    <a:pt x="22360" y="72283"/>
                    <a:pt x="22039" y="72283"/>
                  </a:cubicBezTo>
                  <a:cubicBezTo>
                    <a:pt x="21729" y="72283"/>
                    <a:pt x="21479" y="72033"/>
                    <a:pt x="21479" y="71723"/>
                  </a:cubicBezTo>
                  <a:cubicBezTo>
                    <a:pt x="21479" y="71414"/>
                    <a:pt x="21729" y="71152"/>
                    <a:pt x="22039" y="71152"/>
                  </a:cubicBezTo>
                  <a:close/>
                  <a:moveTo>
                    <a:pt x="25777" y="71152"/>
                  </a:moveTo>
                  <a:cubicBezTo>
                    <a:pt x="26075" y="71152"/>
                    <a:pt x="26349" y="71414"/>
                    <a:pt x="26349" y="71723"/>
                  </a:cubicBezTo>
                  <a:cubicBezTo>
                    <a:pt x="26349" y="72021"/>
                    <a:pt x="26087" y="72283"/>
                    <a:pt x="25777" y="72283"/>
                  </a:cubicBezTo>
                  <a:cubicBezTo>
                    <a:pt x="25468" y="72283"/>
                    <a:pt x="25206" y="72033"/>
                    <a:pt x="25206" y="71723"/>
                  </a:cubicBezTo>
                  <a:cubicBezTo>
                    <a:pt x="25206" y="71414"/>
                    <a:pt x="25468" y="71152"/>
                    <a:pt x="25777" y="71152"/>
                  </a:cubicBezTo>
                  <a:close/>
                  <a:moveTo>
                    <a:pt x="29504" y="71152"/>
                  </a:moveTo>
                  <a:cubicBezTo>
                    <a:pt x="29801" y="71152"/>
                    <a:pt x="30063" y="71414"/>
                    <a:pt x="30063" y="71723"/>
                  </a:cubicBezTo>
                  <a:cubicBezTo>
                    <a:pt x="30063" y="72021"/>
                    <a:pt x="29813" y="72283"/>
                    <a:pt x="29504" y="72283"/>
                  </a:cubicBezTo>
                  <a:cubicBezTo>
                    <a:pt x="29182" y="72283"/>
                    <a:pt x="28932" y="72033"/>
                    <a:pt x="28932" y="71723"/>
                  </a:cubicBezTo>
                  <a:cubicBezTo>
                    <a:pt x="28932" y="71414"/>
                    <a:pt x="29182" y="71152"/>
                    <a:pt x="29504" y="71152"/>
                  </a:cubicBezTo>
                  <a:close/>
                  <a:moveTo>
                    <a:pt x="33230" y="71152"/>
                  </a:moveTo>
                  <a:cubicBezTo>
                    <a:pt x="33528" y="71152"/>
                    <a:pt x="33802" y="71414"/>
                    <a:pt x="33802" y="71723"/>
                  </a:cubicBezTo>
                  <a:cubicBezTo>
                    <a:pt x="33802" y="72021"/>
                    <a:pt x="33552" y="72283"/>
                    <a:pt x="33230" y="72283"/>
                  </a:cubicBezTo>
                  <a:cubicBezTo>
                    <a:pt x="32921" y="72283"/>
                    <a:pt x="32671" y="72033"/>
                    <a:pt x="32671" y="71723"/>
                  </a:cubicBezTo>
                  <a:cubicBezTo>
                    <a:pt x="32671" y="71414"/>
                    <a:pt x="32921" y="71152"/>
                    <a:pt x="33230" y="71152"/>
                  </a:cubicBezTo>
                  <a:close/>
                  <a:moveTo>
                    <a:pt x="36957" y="71152"/>
                  </a:moveTo>
                  <a:cubicBezTo>
                    <a:pt x="37255" y="71152"/>
                    <a:pt x="37517" y="71414"/>
                    <a:pt x="37517" y="71723"/>
                  </a:cubicBezTo>
                  <a:cubicBezTo>
                    <a:pt x="37517" y="72021"/>
                    <a:pt x="37267" y="72283"/>
                    <a:pt x="36957" y="72283"/>
                  </a:cubicBezTo>
                  <a:cubicBezTo>
                    <a:pt x="36648" y="72283"/>
                    <a:pt x="36386" y="72033"/>
                    <a:pt x="36386" y="71723"/>
                  </a:cubicBezTo>
                  <a:cubicBezTo>
                    <a:pt x="36409" y="71414"/>
                    <a:pt x="36648" y="71152"/>
                    <a:pt x="36957" y="71152"/>
                  </a:cubicBezTo>
                  <a:close/>
                  <a:moveTo>
                    <a:pt x="40672" y="71152"/>
                  </a:moveTo>
                  <a:cubicBezTo>
                    <a:pt x="40970" y="71152"/>
                    <a:pt x="41243" y="71414"/>
                    <a:pt x="41243" y="71723"/>
                  </a:cubicBezTo>
                  <a:cubicBezTo>
                    <a:pt x="41243" y="72021"/>
                    <a:pt x="40993" y="72283"/>
                    <a:pt x="40672" y="72283"/>
                  </a:cubicBezTo>
                  <a:cubicBezTo>
                    <a:pt x="40374" y="72283"/>
                    <a:pt x="40112" y="72033"/>
                    <a:pt x="40112" y="71723"/>
                  </a:cubicBezTo>
                  <a:cubicBezTo>
                    <a:pt x="40112" y="71414"/>
                    <a:pt x="40362" y="71152"/>
                    <a:pt x="40672" y="71152"/>
                  </a:cubicBezTo>
                  <a:close/>
                  <a:moveTo>
                    <a:pt x="44410" y="71152"/>
                  </a:moveTo>
                  <a:cubicBezTo>
                    <a:pt x="44708" y="71152"/>
                    <a:pt x="44982" y="71414"/>
                    <a:pt x="44982" y="71723"/>
                  </a:cubicBezTo>
                  <a:cubicBezTo>
                    <a:pt x="44982" y="72021"/>
                    <a:pt x="44720" y="72283"/>
                    <a:pt x="44410" y="72283"/>
                  </a:cubicBezTo>
                  <a:cubicBezTo>
                    <a:pt x="44113" y="72283"/>
                    <a:pt x="43851" y="72033"/>
                    <a:pt x="43851" y="71723"/>
                  </a:cubicBezTo>
                  <a:cubicBezTo>
                    <a:pt x="43851" y="71414"/>
                    <a:pt x="44101" y="71152"/>
                    <a:pt x="44410" y="71152"/>
                  </a:cubicBezTo>
                  <a:close/>
                  <a:moveTo>
                    <a:pt x="48137" y="71152"/>
                  </a:moveTo>
                  <a:cubicBezTo>
                    <a:pt x="48435" y="71152"/>
                    <a:pt x="48697" y="71414"/>
                    <a:pt x="48697" y="71723"/>
                  </a:cubicBezTo>
                  <a:cubicBezTo>
                    <a:pt x="48697" y="72021"/>
                    <a:pt x="48447" y="72283"/>
                    <a:pt x="48137" y="72283"/>
                  </a:cubicBezTo>
                  <a:cubicBezTo>
                    <a:pt x="47839" y="72283"/>
                    <a:pt x="47566" y="72033"/>
                    <a:pt x="47566" y="71723"/>
                  </a:cubicBezTo>
                  <a:cubicBezTo>
                    <a:pt x="47566" y="71414"/>
                    <a:pt x="47839" y="71152"/>
                    <a:pt x="48137" y="71152"/>
                  </a:cubicBezTo>
                  <a:close/>
                  <a:moveTo>
                    <a:pt x="51864" y="71152"/>
                  </a:moveTo>
                  <a:cubicBezTo>
                    <a:pt x="52161" y="71152"/>
                    <a:pt x="52435" y="71414"/>
                    <a:pt x="52435" y="71723"/>
                  </a:cubicBezTo>
                  <a:cubicBezTo>
                    <a:pt x="52435" y="72021"/>
                    <a:pt x="52185" y="72283"/>
                    <a:pt x="51864" y="72283"/>
                  </a:cubicBezTo>
                  <a:cubicBezTo>
                    <a:pt x="51566" y="72283"/>
                    <a:pt x="51304" y="72033"/>
                    <a:pt x="51304" y="71723"/>
                  </a:cubicBezTo>
                  <a:cubicBezTo>
                    <a:pt x="51304" y="71414"/>
                    <a:pt x="51554" y="71152"/>
                    <a:pt x="51864" y="71152"/>
                  </a:cubicBezTo>
                  <a:close/>
                  <a:moveTo>
                    <a:pt x="55602" y="71152"/>
                  </a:moveTo>
                  <a:cubicBezTo>
                    <a:pt x="55900" y="71152"/>
                    <a:pt x="56174" y="71414"/>
                    <a:pt x="56174" y="71723"/>
                  </a:cubicBezTo>
                  <a:cubicBezTo>
                    <a:pt x="56174" y="72021"/>
                    <a:pt x="55912" y="72283"/>
                    <a:pt x="55602" y="72283"/>
                  </a:cubicBezTo>
                  <a:cubicBezTo>
                    <a:pt x="55293" y="72283"/>
                    <a:pt x="55043" y="72033"/>
                    <a:pt x="55043" y="71723"/>
                  </a:cubicBezTo>
                  <a:cubicBezTo>
                    <a:pt x="55043" y="71414"/>
                    <a:pt x="55293" y="71152"/>
                    <a:pt x="55602" y="71152"/>
                  </a:cubicBezTo>
                  <a:close/>
                  <a:moveTo>
                    <a:pt x="59329" y="71152"/>
                  </a:moveTo>
                  <a:cubicBezTo>
                    <a:pt x="59627" y="71152"/>
                    <a:pt x="59889" y="71414"/>
                    <a:pt x="59889" y="71723"/>
                  </a:cubicBezTo>
                  <a:cubicBezTo>
                    <a:pt x="59889" y="72021"/>
                    <a:pt x="59639" y="72283"/>
                    <a:pt x="59329" y="72283"/>
                  </a:cubicBezTo>
                  <a:cubicBezTo>
                    <a:pt x="59008" y="72283"/>
                    <a:pt x="58757" y="72033"/>
                    <a:pt x="58757" y="71723"/>
                  </a:cubicBezTo>
                  <a:cubicBezTo>
                    <a:pt x="58757" y="71414"/>
                    <a:pt x="59008" y="71152"/>
                    <a:pt x="59329" y="71152"/>
                  </a:cubicBezTo>
                  <a:close/>
                  <a:moveTo>
                    <a:pt x="63056" y="71152"/>
                  </a:moveTo>
                  <a:cubicBezTo>
                    <a:pt x="63353" y="71152"/>
                    <a:pt x="63627" y="71414"/>
                    <a:pt x="63627" y="71723"/>
                  </a:cubicBezTo>
                  <a:cubicBezTo>
                    <a:pt x="63627" y="72021"/>
                    <a:pt x="63377" y="72283"/>
                    <a:pt x="63056" y="72283"/>
                  </a:cubicBezTo>
                  <a:cubicBezTo>
                    <a:pt x="62746" y="72283"/>
                    <a:pt x="62496" y="72033"/>
                    <a:pt x="62496" y="71723"/>
                  </a:cubicBezTo>
                  <a:cubicBezTo>
                    <a:pt x="62496" y="71414"/>
                    <a:pt x="62746" y="71152"/>
                    <a:pt x="63056" y="71152"/>
                  </a:cubicBezTo>
                  <a:close/>
                  <a:moveTo>
                    <a:pt x="66782" y="71152"/>
                  </a:moveTo>
                  <a:cubicBezTo>
                    <a:pt x="67080" y="71152"/>
                    <a:pt x="67342" y="71414"/>
                    <a:pt x="67342" y="71723"/>
                  </a:cubicBezTo>
                  <a:cubicBezTo>
                    <a:pt x="67342" y="72021"/>
                    <a:pt x="67092" y="72283"/>
                    <a:pt x="66782" y="72283"/>
                  </a:cubicBezTo>
                  <a:cubicBezTo>
                    <a:pt x="66473" y="72283"/>
                    <a:pt x="66211" y="72033"/>
                    <a:pt x="66211" y="71723"/>
                  </a:cubicBezTo>
                  <a:cubicBezTo>
                    <a:pt x="66211" y="71414"/>
                    <a:pt x="66473" y="71152"/>
                    <a:pt x="66782" y="71152"/>
                  </a:cubicBezTo>
                  <a:close/>
                  <a:moveTo>
                    <a:pt x="70509" y="71152"/>
                  </a:moveTo>
                  <a:cubicBezTo>
                    <a:pt x="70807" y="71152"/>
                    <a:pt x="71080" y="71414"/>
                    <a:pt x="71080" y="71723"/>
                  </a:cubicBezTo>
                  <a:cubicBezTo>
                    <a:pt x="71080" y="72021"/>
                    <a:pt x="70830" y="72283"/>
                    <a:pt x="70509" y="72283"/>
                  </a:cubicBezTo>
                  <a:cubicBezTo>
                    <a:pt x="70199" y="72283"/>
                    <a:pt x="69949" y="72033"/>
                    <a:pt x="69949" y="71723"/>
                  </a:cubicBezTo>
                  <a:cubicBezTo>
                    <a:pt x="69949" y="71414"/>
                    <a:pt x="70199" y="71152"/>
                    <a:pt x="70509" y="71152"/>
                  </a:cubicBezTo>
                  <a:close/>
                  <a:moveTo>
                    <a:pt x="74236" y="71152"/>
                  </a:moveTo>
                  <a:cubicBezTo>
                    <a:pt x="74533" y="71152"/>
                    <a:pt x="74795" y="71414"/>
                    <a:pt x="74795" y="71723"/>
                  </a:cubicBezTo>
                  <a:cubicBezTo>
                    <a:pt x="74795" y="72021"/>
                    <a:pt x="74545" y="72283"/>
                    <a:pt x="74236" y="72283"/>
                  </a:cubicBezTo>
                  <a:cubicBezTo>
                    <a:pt x="73938" y="72283"/>
                    <a:pt x="73676" y="72033"/>
                    <a:pt x="73676" y="71723"/>
                  </a:cubicBezTo>
                  <a:cubicBezTo>
                    <a:pt x="73676" y="71414"/>
                    <a:pt x="73926" y="71152"/>
                    <a:pt x="74236" y="71152"/>
                  </a:cubicBezTo>
                  <a:close/>
                  <a:moveTo>
                    <a:pt x="77855" y="71152"/>
                  </a:moveTo>
                  <a:cubicBezTo>
                    <a:pt x="78153" y="71152"/>
                    <a:pt x="78415" y="71414"/>
                    <a:pt x="78415" y="71723"/>
                  </a:cubicBezTo>
                  <a:cubicBezTo>
                    <a:pt x="78415" y="72021"/>
                    <a:pt x="78165" y="72283"/>
                    <a:pt x="77855" y="72283"/>
                  </a:cubicBezTo>
                  <a:cubicBezTo>
                    <a:pt x="77546" y="72283"/>
                    <a:pt x="77284" y="72033"/>
                    <a:pt x="77284" y="71723"/>
                  </a:cubicBezTo>
                  <a:cubicBezTo>
                    <a:pt x="77284" y="71414"/>
                    <a:pt x="77546" y="71152"/>
                    <a:pt x="77855" y="71152"/>
                  </a:cubicBezTo>
                  <a:close/>
                  <a:moveTo>
                    <a:pt x="81570" y="71152"/>
                  </a:moveTo>
                  <a:cubicBezTo>
                    <a:pt x="81868" y="71152"/>
                    <a:pt x="82141" y="71414"/>
                    <a:pt x="82141" y="71723"/>
                  </a:cubicBezTo>
                  <a:cubicBezTo>
                    <a:pt x="82141" y="72021"/>
                    <a:pt x="81879" y="72283"/>
                    <a:pt x="81570" y="72283"/>
                  </a:cubicBezTo>
                  <a:cubicBezTo>
                    <a:pt x="81260" y="72283"/>
                    <a:pt x="81010" y="72033"/>
                    <a:pt x="81010" y="71723"/>
                  </a:cubicBezTo>
                  <a:cubicBezTo>
                    <a:pt x="81010" y="71414"/>
                    <a:pt x="81260" y="71152"/>
                    <a:pt x="81570" y="71152"/>
                  </a:cubicBezTo>
                  <a:close/>
                  <a:moveTo>
                    <a:pt x="85308" y="71152"/>
                  </a:moveTo>
                  <a:cubicBezTo>
                    <a:pt x="85606" y="71152"/>
                    <a:pt x="85880" y="71414"/>
                    <a:pt x="85880" y="71723"/>
                  </a:cubicBezTo>
                  <a:cubicBezTo>
                    <a:pt x="85880" y="72021"/>
                    <a:pt x="85618" y="72283"/>
                    <a:pt x="85308" y="72283"/>
                  </a:cubicBezTo>
                  <a:cubicBezTo>
                    <a:pt x="84999" y="72283"/>
                    <a:pt x="84749" y="72033"/>
                    <a:pt x="84749" y="71723"/>
                  </a:cubicBezTo>
                  <a:cubicBezTo>
                    <a:pt x="84749" y="71414"/>
                    <a:pt x="84999" y="71152"/>
                    <a:pt x="85308" y="71152"/>
                  </a:cubicBezTo>
                  <a:close/>
                  <a:moveTo>
                    <a:pt x="89035" y="71152"/>
                  </a:moveTo>
                  <a:cubicBezTo>
                    <a:pt x="89333" y="71152"/>
                    <a:pt x="89595" y="71414"/>
                    <a:pt x="89595" y="71723"/>
                  </a:cubicBezTo>
                  <a:cubicBezTo>
                    <a:pt x="89595" y="72021"/>
                    <a:pt x="89345" y="72283"/>
                    <a:pt x="89035" y="72283"/>
                  </a:cubicBezTo>
                  <a:cubicBezTo>
                    <a:pt x="88714" y="72283"/>
                    <a:pt x="88464" y="72033"/>
                    <a:pt x="88464" y="71723"/>
                  </a:cubicBezTo>
                  <a:cubicBezTo>
                    <a:pt x="88464" y="71414"/>
                    <a:pt x="88714" y="71152"/>
                    <a:pt x="89035" y="71152"/>
                  </a:cubicBezTo>
                  <a:close/>
                  <a:moveTo>
                    <a:pt x="92762" y="71152"/>
                  </a:moveTo>
                  <a:cubicBezTo>
                    <a:pt x="93059" y="71152"/>
                    <a:pt x="93333" y="71414"/>
                    <a:pt x="93333" y="71723"/>
                  </a:cubicBezTo>
                  <a:cubicBezTo>
                    <a:pt x="93333" y="72021"/>
                    <a:pt x="93071" y="72283"/>
                    <a:pt x="92762" y="72283"/>
                  </a:cubicBezTo>
                  <a:cubicBezTo>
                    <a:pt x="92452" y="72283"/>
                    <a:pt x="92202" y="72033"/>
                    <a:pt x="92202" y="71723"/>
                  </a:cubicBezTo>
                  <a:cubicBezTo>
                    <a:pt x="92202" y="71414"/>
                    <a:pt x="92452" y="71152"/>
                    <a:pt x="92762" y="71152"/>
                  </a:cubicBezTo>
                  <a:close/>
                  <a:moveTo>
                    <a:pt x="96488" y="71152"/>
                  </a:moveTo>
                  <a:cubicBezTo>
                    <a:pt x="96786" y="71152"/>
                    <a:pt x="97048" y="71414"/>
                    <a:pt x="97048" y="71723"/>
                  </a:cubicBezTo>
                  <a:cubicBezTo>
                    <a:pt x="97048" y="72021"/>
                    <a:pt x="96798" y="72283"/>
                    <a:pt x="96488" y="72283"/>
                  </a:cubicBezTo>
                  <a:cubicBezTo>
                    <a:pt x="96191" y="72283"/>
                    <a:pt x="95917" y="72033"/>
                    <a:pt x="95917" y="71723"/>
                  </a:cubicBezTo>
                  <a:cubicBezTo>
                    <a:pt x="95917" y="71414"/>
                    <a:pt x="96179" y="71152"/>
                    <a:pt x="96488" y="71152"/>
                  </a:cubicBezTo>
                  <a:close/>
                  <a:moveTo>
                    <a:pt x="100203" y="71152"/>
                  </a:moveTo>
                  <a:cubicBezTo>
                    <a:pt x="100501" y="71152"/>
                    <a:pt x="100775" y="71414"/>
                    <a:pt x="100775" y="71723"/>
                  </a:cubicBezTo>
                  <a:cubicBezTo>
                    <a:pt x="100775" y="72021"/>
                    <a:pt x="100513" y="72283"/>
                    <a:pt x="100203" y="72283"/>
                  </a:cubicBezTo>
                  <a:cubicBezTo>
                    <a:pt x="99905" y="72283"/>
                    <a:pt x="99644" y="72033"/>
                    <a:pt x="99644" y="71723"/>
                  </a:cubicBezTo>
                  <a:cubicBezTo>
                    <a:pt x="99644" y="71414"/>
                    <a:pt x="99894" y="71152"/>
                    <a:pt x="100203" y="71152"/>
                  </a:cubicBezTo>
                  <a:close/>
                  <a:moveTo>
                    <a:pt x="103942" y="71152"/>
                  </a:moveTo>
                  <a:cubicBezTo>
                    <a:pt x="104239" y="71152"/>
                    <a:pt x="104513" y="71414"/>
                    <a:pt x="104513" y="71723"/>
                  </a:cubicBezTo>
                  <a:cubicBezTo>
                    <a:pt x="104513" y="72021"/>
                    <a:pt x="104251" y="72283"/>
                    <a:pt x="103942" y="72283"/>
                  </a:cubicBezTo>
                  <a:cubicBezTo>
                    <a:pt x="103644" y="72283"/>
                    <a:pt x="103382" y="72033"/>
                    <a:pt x="103382" y="71723"/>
                  </a:cubicBezTo>
                  <a:cubicBezTo>
                    <a:pt x="103382" y="71414"/>
                    <a:pt x="103632" y="71152"/>
                    <a:pt x="103942" y="71152"/>
                  </a:cubicBezTo>
                  <a:close/>
                  <a:moveTo>
                    <a:pt x="107668" y="71152"/>
                  </a:moveTo>
                  <a:cubicBezTo>
                    <a:pt x="107966" y="71152"/>
                    <a:pt x="108228" y="71414"/>
                    <a:pt x="108228" y="71723"/>
                  </a:cubicBezTo>
                  <a:cubicBezTo>
                    <a:pt x="108228" y="72021"/>
                    <a:pt x="107978" y="72283"/>
                    <a:pt x="107668" y="72283"/>
                  </a:cubicBezTo>
                  <a:cubicBezTo>
                    <a:pt x="107371" y="72283"/>
                    <a:pt x="107097" y="72033"/>
                    <a:pt x="107097" y="71723"/>
                  </a:cubicBezTo>
                  <a:cubicBezTo>
                    <a:pt x="107097" y="71414"/>
                    <a:pt x="107347" y="71152"/>
                    <a:pt x="107668" y="71152"/>
                  </a:cubicBezTo>
                  <a:close/>
                  <a:moveTo>
                    <a:pt x="111395" y="71152"/>
                  </a:moveTo>
                  <a:cubicBezTo>
                    <a:pt x="111693" y="71152"/>
                    <a:pt x="111967" y="71414"/>
                    <a:pt x="111967" y="71723"/>
                  </a:cubicBezTo>
                  <a:cubicBezTo>
                    <a:pt x="111967" y="72021"/>
                    <a:pt x="111705" y="72283"/>
                    <a:pt x="111395" y="72283"/>
                  </a:cubicBezTo>
                  <a:cubicBezTo>
                    <a:pt x="111085" y="72283"/>
                    <a:pt x="110835" y="72033"/>
                    <a:pt x="110835" y="71723"/>
                  </a:cubicBezTo>
                  <a:cubicBezTo>
                    <a:pt x="110835" y="71414"/>
                    <a:pt x="111085" y="71152"/>
                    <a:pt x="111395" y="71152"/>
                  </a:cubicBezTo>
                  <a:close/>
                  <a:moveTo>
                    <a:pt x="115122" y="71152"/>
                  </a:moveTo>
                  <a:cubicBezTo>
                    <a:pt x="115419" y="71152"/>
                    <a:pt x="115681" y="71414"/>
                    <a:pt x="115681" y="71723"/>
                  </a:cubicBezTo>
                  <a:cubicBezTo>
                    <a:pt x="115681" y="72021"/>
                    <a:pt x="115431" y="72283"/>
                    <a:pt x="115122" y="72283"/>
                  </a:cubicBezTo>
                  <a:cubicBezTo>
                    <a:pt x="114812" y="72283"/>
                    <a:pt x="114550" y="72033"/>
                    <a:pt x="114550" y="71723"/>
                  </a:cubicBezTo>
                  <a:cubicBezTo>
                    <a:pt x="114550" y="71414"/>
                    <a:pt x="114812" y="71152"/>
                    <a:pt x="115122" y="71152"/>
                  </a:cubicBezTo>
                  <a:close/>
                  <a:moveTo>
                    <a:pt x="118860" y="71152"/>
                  </a:moveTo>
                  <a:cubicBezTo>
                    <a:pt x="119158" y="71152"/>
                    <a:pt x="119420" y="71414"/>
                    <a:pt x="119420" y="71723"/>
                  </a:cubicBezTo>
                  <a:cubicBezTo>
                    <a:pt x="119420" y="72021"/>
                    <a:pt x="119170" y="72283"/>
                    <a:pt x="118860" y="72283"/>
                  </a:cubicBezTo>
                  <a:cubicBezTo>
                    <a:pt x="118539" y="72283"/>
                    <a:pt x="118289" y="72033"/>
                    <a:pt x="118289" y="71723"/>
                  </a:cubicBezTo>
                  <a:cubicBezTo>
                    <a:pt x="118289" y="71414"/>
                    <a:pt x="118539" y="71152"/>
                    <a:pt x="118860" y="71152"/>
                  </a:cubicBezTo>
                  <a:close/>
                  <a:moveTo>
                    <a:pt x="122575" y="71152"/>
                  </a:moveTo>
                  <a:cubicBezTo>
                    <a:pt x="122873" y="71152"/>
                    <a:pt x="123146" y="71414"/>
                    <a:pt x="123146" y="71723"/>
                  </a:cubicBezTo>
                  <a:cubicBezTo>
                    <a:pt x="123146" y="72021"/>
                    <a:pt x="122885" y="72283"/>
                    <a:pt x="122575" y="72283"/>
                  </a:cubicBezTo>
                  <a:cubicBezTo>
                    <a:pt x="122265" y="72283"/>
                    <a:pt x="122015" y="72033"/>
                    <a:pt x="122015" y="71723"/>
                  </a:cubicBezTo>
                  <a:cubicBezTo>
                    <a:pt x="122027" y="71414"/>
                    <a:pt x="122277" y="71152"/>
                    <a:pt x="122575" y="71152"/>
                  </a:cubicBezTo>
                  <a:close/>
                  <a:moveTo>
                    <a:pt x="126314" y="71152"/>
                  </a:moveTo>
                  <a:cubicBezTo>
                    <a:pt x="126611" y="71152"/>
                    <a:pt x="126873" y="71414"/>
                    <a:pt x="126873" y="71723"/>
                  </a:cubicBezTo>
                  <a:cubicBezTo>
                    <a:pt x="126873" y="72021"/>
                    <a:pt x="126623" y="72283"/>
                    <a:pt x="126314" y="72283"/>
                  </a:cubicBezTo>
                  <a:cubicBezTo>
                    <a:pt x="126004" y="72283"/>
                    <a:pt x="125742" y="72033"/>
                    <a:pt x="125742" y="71723"/>
                  </a:cubicBezTo>
                  <a:cubicBezTo>
                    <a:pt x="125742" y="71414"/>
                    <a:pt x="126004" y="71152"/>
                    <a:pt x="126314" y="71152"/>
                  </a:cubicBezTo>
                  <a:close/>
                  <a:moveTo>
                    <a:pt x="130028" y="71152"/>
                  </a:moveTo>
                  <a:cubicBezTo>
                    <a:pt x="130326" y="71152"/>
                    <a:pt x="130600" y="71414"/>
                    <a:pt x="130600" y="71723"/>
                  </a:cubicBezTo>
                  <a:cubicBezTo>
                    <a:pt x="130600" y="72021"/>
                    <a:pt x="130350" y="72283"/>
                    <a:pt x="130028" y="72283"/>
                  </a:cubicBezTo>
                  <a:cubicBezTo>
                    <a:pt x="129731" y="72283"/>
                    <a:pt x="129469" y="72033"/>
                    <a:pt x="129469" y="71723"/>
                  </a:cubicBezTo>
                  <a:cubicBezTo>
                    <a:pt x="129469" y="71414"/>
                    <a:pt x="129719" y="71152"/>
                    <a:pt x="130028" y="71152"/>
                  </a:cubicBezTo>
                  <a:close/>
                  <a:moveTo>
                    <a:pt x="133767" y="71152"/>
                  </a:moveTo>
                  <a:cubicBezTo>
                    <a:pt x="134065" y="71152"/>
                    <a:pt x="134326" y="71414"/>
                    <a:pt x="134326" y="71723"/>
                  </a:cubicBezTo>
                  <a:cubicBezTo>
                    <a:pt x="134326" y="72021"/>
                    <a:pt x="134076" y="72283"/>
                    <a:pt x="133767" y="72283"/>
                  </a:cubicBezTo>
                  <a:cubicBezTo>
                    <a:pt x="133469" y="72283"/>
                    <a:pt x="133207" y="72033"/>
                    <a:pt x="133207" y="71723"/>
                  </a:cubicBezTo>
                  <a:cubicBezTo>
                    <a:pt x="133207" y="71414"/>
                    <a:pt x="133457" y="71152"/>
                    <a:pt x="133767" y="71152"/>
                  </a:cubicBezTo>
                  <a:close/>
                  <a:moveTo>
                    <a:pt x="137494" y="71152"/>
                  </a:moveTo>
                  <a:cubicBezTo>
                    <a:pt x="137791" y="71152"/>
                    <a:pt x="138053" y="71414"/>
                    <a:pt x="138053" y="71723"/>
                  </a:cubicBezTo>
                  <a:cubicBezTo>
                    <a:pt x="138053" y="72021"/>
                    <a:pt x="137803" y="72283"/>
                    <a:pt x="137494" y="72283"/>
                  </a:cubicBezTo>
                  <a:cubicBezTo>
                    <a:pt x="137196" y="72283"/>
                    <a:pt x="136922" y="72033"/>
                    <a:pt x="136922" y="71723"/>
                  </a:cubicBezTo>
                  <a:cubicBezTo>
                    <a:pt x="136934" y="71414"/>
                    <a:pt x="137172" y="71152"/>
                    <a:pt x="137494" y="71152"/>
                  </a:cubicBezTo>
                  <a:close/>
                  <a:moveTo>
                    <a:pt x="141220" y="71152"/>
                  </a:moveTo>
                  <a:cubicBezTo>
                    <a:pt x="141518" y="71152"/>
                    <a:pt x="141792" y="71414"/>
                    <a:pt x="141792" y="71723"/>
                  </a:cubicBezTo>
                  <a:cubicBezTo>
                    <a:pt x="141792" y="72021"/>
                    <a:pt x="141530" y="72283"/>
                    <a:pt x="141220" y="72283"/>
                  </a:cubicBezTo>
                  <a:cubicBezTo>
                    <a:pt x="140911" y="72283"/>
                    <a:pt x="140661" y="72033"/>
                    <a:pt x="140661" y="71723"/>
                  </a:cubicBezTo>
                  <a:cubicBezTo>
                    <a:pt x="140661" y="71414"/>
                    <a:pt x="140911" y="71152"/>
                    <a:pt x="141220" y="71152"/>
                  </a:cubicBezTo>
                  <a:close/>
                  <a:moveTo>
                    <a:pt x="144947" y="71152"/>
                  </a:moveTo>
                  <a:cubicBezTo>
                    <a:pt x="145244" y="71152"/>
                    <a:pt x="145506" y="71414"/>
                    <a:pt x="145506" y="71723"/>
                  </a:cubicBezTo>
                  <a:cubicBezTo>
                    <a:pt x="145506" y="72021"/>
                    <a:pt x="145256" y="72283"/>
                    <a:pt x="144947" y="72283"/>
                  </a:cubicBezTo>
                  <a:cubicBezTo>
                    <a:pt x="144637" y="72283"/>
                    <a:pt x="144375" y="72033"/>
                    <a:pt x="144375" y="71723"/>
                  </a:cubicBezTo>
                  <a:cubicBezTo>
                    <a:pt x="144375" y="71414"/>
                    <a:pt x="144637" y="71152"/>
                    <a:pt x="144947" y="71152"/>
                  </a:cubicBezTo>
                  <a:close/>
                  <a:moveTo>
                    <a:pt x="148685" y="71152"/>
                  </a:moveTo>
                  <a:cubicBezTo>
                    <a:pt x="148983" y="71152"/>
                    <a:pt x="149245" y="71414"/>
                    <a:pt x="149245" y="71723"/>
                  </a:cubicBezTo>
                  <a:cubicBezTo>
                    <a:pt x="149245" y="72021"/>
                    <a:pt x="148995" y="72283"/>
                    <a:pt x="148685" y="72283"/>
                  </a:cubicBezTo>
                  <a:cubicBezTo>
                    <a:pt x="148364" y="72283"/>
                    <a:pt x="148114" y="72033"/>
                    <a:pt x="148114" y="71723"/>
                  </a:cubicBezTo>
                  <a:cubicBezTo>
                    <a:pt x="148114" y="71414"/>
                    <a:pt x="148364" y="71152"/>
                    <a:pt x="148685" y="71152"/>
                  </a:cubicBezTo>
                  <a:close/>
                  <a:moveTo>
                    <a:pt x="152400" y="71152"/>
                  </a:moveTo>
                  <a:cubicBezTo>
                    <a:pt x="152698" y="71152"/>
                    <a:pt x="152972" y="71414"/>
                    <a:pt x="152972" y="71723"/>
                  </a:cubicBezTo>
                  <a:cubicBezTo>
                    <a:pt x="152972" y="72021"/>
                    <a:pt x="152710" y="72283"/>
                    <a:pt x="152400" y="72283"/>
                  </a:cubicBezTo>
                  <a:cubicBezTo>
                    <a:pt x="152091" y="72283"/>
                    <a:pt x="151841" y="72033"/>
                    <a:pt x="151841" y="71723"/>
                  </a:cubicBezTo>
                  <a:cubicBezTo>
                    <a:pt x="151841" y="71414"/>
                    <a:pt x="152091" y="71152"/>
                    <a:pt x="152400" y="71152"/>
                  </a:cubicBezTo>
                  <a:close/>
                  <a:moveTo>
                    <a:pt x="156139" y="71152"/>
                  </a:moveTo>
                  <a:cubicBezTo>
                    <a:pt x="156436" y="71152"/>
                    <a:pt x="156698" y="71414"/>
                    <a:pt x="156698" y="71723"/>
                  </a:cubicBezTo>
                  <a:cubicBezTo>
                    <a:pt x="156698" y="72021"/>
                    <a:pt x="156448" y="72283"/>
                    <a:pt x="156139" y="72283"/>
                  </a:cubicBezTo>
                  <a:cubicBezTo>
                    <a:pt x="155829" y="72283"/>
                    <a:pt x="155567" y="72033"/>
                    <a:pt x="155567" y="71723"/>
                  </a:cubicBezTo>
                  <a:cubicBezTo>
                    <a:pt x="155567" y="71414"/>
                    <a:pt x="155829" y="71152"/>
                    <a:pt x="156139" y="71152"/>
                  </a:cubicBezTo>
                  <a:close/>
                  <a:moveTo>
                    <a:pt x="159853" y="71152"/>
                  </a:moveTo>
                  <a:cubicBezTo>
                    <a:pt x="160151" y="71152"/>
                    <a:pt x="160425" y="71414"/>
                    <a:pt x="160425" y="71723"/>
                  </a:cubicBezTo>
                  <a:cubicBezTo>
                    <a:pt x="160425" y="72021"/>
                    <a:pt x="160163" y="72283"/>
                    <a:pt x="159853" y="72283"/>
                  </a:cubicBezTo>
                  <a:cubicBezTo>
                    <a:pt x="159544" y="72283"/>
                    <a:pt x="159294" y="72033"/>
                    <a:pt x="159294" y="71723"/>
                  </a:cubicBezTo>
                  <a:cubicBezTo>
                    <a:pt x="159306" y="71414"/>
                    <a:pt x="159544" y="71152"/>
                    <a:pt x="159853" y="71152"/>
                  </a:cubicBezTo>
                  <a:close/>
                  <a:moveTo>
                    <a:pt x="0" y="0"/>
                  </a:moveTo>
                  <a:lnTo>
                    <a:pt x="0" y="631"/>
                  </a:lnTo>
                  <a:cubicBezTo>
                    <a:pt x="155" y="726"/>
                    <a:pt x="238" y="893"/>
                    <a:pt x="238" y="1084"/>
                  </a:cubicBezTo>
                  <a:cubicBezTo>
                    <a:pt x="238" y="1274"/>
                    <a:pt x="155" y="1441"/>
                    <a:pt x="0" y="1548"/>
                  </a:cubicBezTo>
                  <a:lnTo>
                    <a:pt x="0" y="4346"/>
                  </a:lnTo>
                  <a:cubicBezTo>
                    <a:pt x="155" y="4453"/>
                    <a:pt x="238" y="4608"/>
                    <a:pt x="238" y="4810"/>
                  </a:cubicBezTo>
                  <a:cubicBezTo>
                    <a:pt x="238" y="5001"/>
                    <a:pt x="155" y="5167"/>
                    <a:pt x="0" y="5263"/>
                  </a:cubicBezTo>
                  <a:lnTo>
                    <a:pt x="0" y="8084"/>
                  </a:lnTo>
                  <a:cubicBezTo>
                    <a:pt x="155" y="8180"/>
                    <a:pt x="238" y="8346"/>
                    <a:pt x="238" y="8537"/>
                  </a:cubicBezTo>
                  <a:cubicBezTo>
                    <a:pt x="238" y="8739"/>
                    <a:pt x="155" y="8894"/>
                    <a:pt x="0" y="9001"/>
                  </a:cubicBezTo>
                  <a:lnTo>
                    <a:pt x="0" y="11811"/>
                  </a:lnTo>
                  <a:cubicBezTo>
                    <a:pt x="155" y="11918"/>
                    <a:pt x="238" y="12085"/>
                    <a:pt x="238" y="12275"/>
                  </a:cubicBezTo>
                  <a:cubicBezTo>
                    <a:pt x="238" y="12466"/>
                    <a:pt x="155" y="12633"/>
                    <a:pt x="0" y="12740"/>
                  </a:cubicBezTo>
                  <a:lnTo>
                    <a:pt x="0" y="15550"/>
                  </a:lnTo>
                  <a:cubicBezTo>
                    <a:pt x="155" y="15657"/>
                    <a:pt x="238" y="15823"/>
                    <a:pt x="238" y="16014"/>
                  </a:cubicBezTo>
                  <a:cubicBezTo>
                    <a:pt x="238" y="16204"/>
                    <a:pt x="155" y="16371"/>
                    <a:pt x="0" y="16478"/>
                  </a:cubicBezTo>
                  <a:lnTo>
                    <a:pt x="0" y="19288"/>
                  </a:lnTo>
                  <a:cubicBezTo>
                    <a:pt x="155" y="19395"/>
                    <a:pt x="238" y="19550"/>
                    <a:pt x="238" y="19753"/>
                  </a:cubicBezTo>
                  <a:cubicBezTo>
                    <a:pt x="238" y="19943"/>
                    <a:pt x="155" y="20110"/>
                    <a:pt x="0" y="20205"/>
                  </a:cubicBezTo>
                  <a:lnTo>
                    <a:pt x="0" y="23027"/>
                  </a:lnTo>
                  <a:cubicBezTo>
                    <a:pt x="155" y="23122"/>
                    <a:pt x="238" y="23289"/>
                    <a:pt x="238" y="23479"/>
                  </a:cubicBezTo>
                  <a:cubicBezTo>
                    <a:pt x="238" y="23682"/>
                    <a:pt x="155" y="23836"/>
                    <a:pt x="0" y="23944"/>
                  </a:cubicBezTo>
                  <a:lnTo>
                    <a:pt x="0" y="26753"/>
                  </a:lnTo>
                  <a:cubicBezTo>
                    <a:pt x="155" y="26861"/>
                    <a:pt x="238" y="27027"/>
                    <a:pt x="238" y="27218"/>
                  </a:cubicBezTo>
                  <a:cubicBezTo>
                    <a:pt x="238" y="27408"/>
                    <a:pt x="155" y="27575"/>
                    <a:pt x="0" y="27682"/>
                  </a:cubicBezTo>
                  <a:lnTo>
                    <a:pt x="0" y="30492"/>
                  </a:lnTo>
                  <a:cubicBezTo>
                    <a:pt x="155" y="30599"/>
                    <a:pt x="238" y="30766"/>
                    <a:pt x="238" y="30956"/>
                  </a:cubicBezTo>
                  <a:cubicBezTo>
                    <a:pt x="238" y="31147"/>
                    <a:pt x="155" y="31313"/>
                    <a:pt x="0" y="31421"/>
                  </a:cubicBezTo>
                  <a:lnTo>
                    <a:pt x="0" y="34219"/>
                  </a:lnTo>
                  <a:cubicBezTo>
                    <a:pt x="155" y="34314"/>
                    <a:pt x="238" y="34481"/>
                    <a:pt x="238" y="34671"/>
                  </a:cubicBezTo>
                  <a:cubicBezTo>
                    <a:pt x="238" y="34873"/>
                    <a:pt x="155" y="35028"/>
                    <a:pt x="0" y="35135"/>
                  </a:cubicBezTo>
                  <a:lnTo>
                    <a:pt x="0" y="37945"/>
                  </a:lnTo>
                  <a:cubicBezTo>
                    <a:pt x="155" y="38052"/>
                    <a:pt x="238" y="38219"/>
                    <a:pt x="238" y="38410"/>
                  </a:cubicBezTo>
                  <a:cubicBezTo>
                    <a:pt x="238" y="38600"/>
                    <a:pt x="155" y="38767"/>
                    <a:pt x="0" y="38874"/>
                  </a:cubicBezTo>
                  <a:lnTo>
                    <a:pt x="0" y="41684"/>
                  </a:lnTo>
                  <a:cubicBezTo>
                    <a:pt x="155" y="41791"/>
                    <a:pt x="238" y="41958"/>
                    <a:pt x="238" y="42148"/>
                  </a:cubicBezTo>
                  <a:cubicBezTo>
                    <a:pt x="238" y="42339"/>
                    <a:pt x="155" y="42505"/>
                    <a:pt x="0" y="42612"/>
                  </a:cubicBezTo>
                  <a:lnTo>
                    <a:pt x="0" y="45422"/>
                  </a:lnTo>
                  <a:cubicBezTo>
                    <a:pt x="155" y="45529"/>
                    <a:pt x="238" y="45684"/>
                    <a:pt x="238" y="45887"/>
                  </a:cubicBezTo>
                  <a:cubicBezTo>
                    <a:pt x="238" y="46077"/>
                    <a:pt x="155" y="46244"/>
                    <a:pt x="0" y="46339"/>
                  </a:cubicBezTo>
                  <a:lnTo>
                    <a:pt x="0" y="49161"/>
                  </a:lnTo>
                  <a:cubicBezTo>
                    <a:pt x="155" y="49256"/>
                    <a:pt x="238" y="49423"/>
                    <a:pt x="238" y="49613"/>
                  </a:cubicBezTo>
                  <a:cubicBezTo>
                    <a:pt x="238" y="49816"/>
                    <a:pt x="155" y="49971"/>
                    <a:pt x="0" y="50078"/>
                  </a:cubicBezTo>
                  <a:lnTo>
                    <a:pt x="0" y="52888"/>
                  </a:lnTo>
                  <a:cubicBezTo>
                    <a:pt x="155" y="52995"/>
                    <a:pt x="238" y="53161"/>
                    <a:pt x="238" y="53352"/>
                  </a:cubicBezTo>
                  <a:cubicBezTo>
                    <a:pt x="238" y="53542"/>
                    <a:pt x="155" y="53709"/>
                    <a:pt x="0" y="53816"/>
                  </a:cubicBezTo>
                  <a:lnTo>
                    <a:pt x="0" y="56626"/>
                  </a:lnTo>
                  <a:cubicBezTo>
                    <a:pt x="155" y="56733"/>
                    <a:pt x="238" y="56900"/>
                    <a:pt x="238" y="57090"/>
                  </a:cubicBezTo>
                  <a:cubicBezTo>
                    <a:pt x="238" y="57281"/>
                    <a:pt x="155" y="57448"/>
                    <a:pt x="0" y="57555"/>
                  </a:cubicBezTo>
                  <a:lnTo>
                    <a:pt x="0" y="60365"/>
                  </a:lnTo>
                  <a:cubicBezTo>
                    <a:pt x="155" y="60472"/>
                    <a:pt x="238" y="60627"/>
                    <a:pt x="238" y="60829"/>
                  </a:cubicBezTo>
                  <a:cubicBezTo>
                    <a:pt x="238" y="61019"/>
                    <a:pt x="155" y="61186"/>
                    <a:pt x="0" y="61281"/>
                  </a:cubicBezTo>
                  <a:lnTo>
                    <a:pt x="0" y="63901"/>
                  </a:lnTo>
                  <a:cubicBezTo>
                    <a:pt x="155" y="64008"/>
                    <a:pt x="238" y="64175"/>
                    <a:pt x="238" y="64365"/>
                  </a:cubicBezTo>
                  <a:cubicBezTo>
                    <a:pt x="238" y="64556"/>
                    <a:pt x="155" y="64722"/>
                    <a:pt x="0" y="64829"/>
                  </a:cubicBezTo>
                  <a:lnTo>
                    <a:pt x="0" y="67639"/>
                  </a:lnTo>
                  <a:cubicBezTo>
                    <a:pt x="155" y="67747"/>
                    <a:pt x="238" y="67913"/>
                    <a:pt x="238" y="68104"/>
                  </a:cubicBezTo>
                  <a:cubicBezTo>
                    <a:pt x="238" y="68294"/>
                    <a:pt x="155" y="68461"/>
                    <a:pt x="0" y="68568"/>
                  </a:cubicBezTo>
                  <a:lnTo>
                    <a:pt x="0" y="71378"/>
                  </a:lnTo>
                  <a:cubicBezTo>
                    <a:pt x="155" y="71485"/>
                    <a:pt x="238" y="71640"/>
                    <a:pt x="238" y="71842"/>
                  </a:cubicBezTo>
                  <a:cubicBezTo>
                    <a:pt x="238" y="72033"/>
                    <a:pt x="155" y="72199"/>
                    <a:pt x="0" y="72295"/>
                  </a:cubicBezTo>
                  <a:lnTo>
                    <a:pt x="0" y="73057"/>
                  </a:lnTo>
                  <a:lnTo>
                    <a:pt x="163116" y="73057"/>
                  </a:lnTo>
                  <a:lnTo>
                    <a:pt x="161937" y="70497"/>
                  </a:lnTo>
                  <a:cubicBezTo>
                    <a:pt x="161866" y="70533"/>
                    <a:pt x="161806" y="70544"/>
                    <a:pt x="161711" y="70544"/>
                  </a:cubicBezTo>
                  <a:cubicBezTo>
                    <a:pt x="161413" y="70544"/>
                    <a:pt x="161151" y="70294"/>
                    <a:pt x="161151" y="69973"/>
                  </a:cubicBezTo>
                  <a:cubicBezTo>
                    <a:pt x="161151" y="69759"/>
                    <a:pt x="161270" y="69580"/>
                    <a:pt x="161461" y="69485"/>
                  </a:cubicBezTo>
                  <a:lnTo>
                    <a:pt x="158413" y="62877"/>
                  </a:lnTo>
                  <a:cubicBezTo>
                    <a:pt x="158306" y="62996"/>
                    <a:pt x="158163" y="63091"/>
                    <a:pt x="157984" y="63091"/>
                  </a:cubicBezTo>
                  <a:cubicBezTo>
                    <a:pt x="157663" y="63091"/>
                    <a:pt x="157413" y="62829"/>
                    <a:pt x="157413" y="62520"/>
                  </a:cubicBezTo>
                  <a:cubicBezTo>
                    <a:pt x="157413" y="62210"/>
                    <a:pt x="157663" y="61960"/>
                    <a:pt x="157984" y="61960"/>
                  </a:cubicBezTo>
                  <a:lnTo>
                    <a:pt x="157996" y="61960"/>
                  </a:lnTo>
                  <a:lnTo>
                    <a:pt x="156020" y="57674"/>
                  </a:lnTo>
                  <a:cubicBezTo>
                    <a:pt x="155746" y="57626"/>
                    <a:pt x="155555" y="57388"/>
                    <a:pt x="155555" y="57114"/>
                  </a:cubicBezTo>
                  <a:cubicBezTo>
                    <a:pt x="155555" y="57019"/>
                    <a:pt x="155579" y="56924"/>
                    <a:pt x="155627" y="56840"/>
                  </a:cubicBezTo>
                  <a:lnTo>
                    <a:pt x="154828" y="55103"/>
                  </a:lnTo>
                  <a:lnTo>
                    <a:pt x="154828" y="55103"/>
                  </a:lnTo>
                  <a:cubicBezTo>
                    <a:pt x="154829" y="55114"/>
                    <a:pt x="154829" y="55126"/>
                    <a:pt x="154829" y="55138"/>
                  </a:cubicBezTo>
                  <a:cubicBezTo>
                    <a:pt x="154829" y="55435"/>
                    <a:pt x="154567" y="55709"/>
                    <a:pt x="154258" y="55709"/>
                  </a:cubicBezTo>
                  <a:cubicBezTo>
                    <a:pt x="153948" y="55709"/>
                    <a:pt x="153698" y="55459"/>
                    <a:pt x="153698" y="55138"/>
                  </a:cubicBezTo>
                  <a:cubicBezTo>
                    <a:pt x="153698" y="54828"/>
                    <a:pt x="153948" y="54578"/>
                    <a:pt x="154258" y="54578"/>
                  </a:cubicBezTo>
                  <a:cubicBezTo>
                    <a:pt x="154413" y="54578"/>
                    <a:pt x="154561" y="54646"/>
                    <a:pt x="154668" y="54755"/>
                  </a:cubicBezTo>
                  <a:lnTo>
                    <a:pt x="154668" y="54755"/>
                  </a:lnTo>
                  <a:lnTo>
                    <a:pt x="152567" y="50185"/>
                  </a:lnTo>
                  <a:cubicBezTo>
                    <a:pt x="152507" y="50197"/>
                    <a:pt x="152448" y="50209"/>
                    <a:pt x="152388" y="50209"/>
                  </a:cubicBezTo>
                  <a:cubicBezTo>
                    <a:pt x="152079" y="50209"/>
                    <a:pt x="151817" y="49959"/>
                    <a:pt x="151817" y="49649"/>
                  </a:cubicBezTo>
                  <a:cubicBezTo>
                    <a:pt x="151817" y="49435"/>
                    <a:pt x="151924" y="49256"/>
                    <a:pt x="152102" y="49173"/>
                  </a:cubicBezTo>
                  <a:lnTo>
                    <a:pt x="149066" y="42577"/>
                  </a:lnTo>
                  <a:cubicBezTo>
                    <a:pt x="148959" y="42684"/>
                    <a:pt x="148828" y="42755"/>
                    <a:pt x="148662" y="42755"/>
                  </a:cubicBezTo>
                  <a:cubicBezTo>
                    <a:pt x="148352" y="42755"/>
                    <a:pt x="148102" y="42505"/>
                    <a:pt x="148102" y="42196"/>
                  </a:cubicBezTo>
                  <a:cubicBezTo>
                    <a:pt x="148102" y="41898"/>
                    <a:pt x="148340" y="41660"/>
                    <a:pt x="148638" y="41636"/>
                  </a:cubicBezTo>
                  <a:lnTo>
                    <a:pt x="146530" y="37100"/>
                  </a:lnTo>
                  <a:cubicBezTo>
                    <a:pt x="146352" y="37017"/>
                    <a:pt x="146221" y="36814"/>
                    <a:pt x="146221" y="36612"/>
                  </a:cubicBezTo>
                  <a:cubicBezTo>
                    <a:pt x="146221" y="36564"/>
                    <a:pt x="146221" y="36516"/>
                    <a:pt x="146233" y="36481"/>
                  </a:cubicBezTo>
                  <a:lnTo>
                    <a:pt x="145459" y="34814"/>
                  </a:lnTo>
                  <a:cubicBezTo>
                    <a:pt x="145435" y="35088"/>
                    <a:pt x="145197" y="35302"/>
                    <a:pt x="144911" y="35302"/>
                  </a:cubicBezTo>
                  <a:cubicBezTo>
                    <a:pt x="144602" y="35302"/>
                    <a:pt x="144352" y="35052"/>
                    <a:pt x="144352" y="34731"/>
                  </a:cubicBezTo>
                  <a:cubicBezTo>
                    <a:pt x="144352" y="34421"/>
                    <a:pt x="144602" y="34171"/>
                    <a:pt x="144911" y="34171"/>
                  </a:cubicBezTo>
                  <a:cubicBezTo>
                    <a:pt x="145030" y="34171"/>
                    <a:pt x="145137" y="34195"/>
                    <a:pt x="145221" y="34254"/>
                  </a:cubicBezTo>
                  <a:lnTo>
                    <a:pt x="143125" y="29694"/>
                  </a:lnTo>
                  <a:lnTo>
                    <a:pt x="143054" y="29694"/>
                  </a:lnTo>
                  <a:cubicBezTo>
                    <a:pt x="142744" y="29694"/>
                    <a:pt x="142482" y="29432"/>
                    <a:pt x="142482" y="29123"/>
                  </a:cubicBezTo>
                  <a:cubicBezTo>
                    <a:pt x="142482" y="28956"/>
                    <a:pt x="142566" y="28813"/>
                    <a:pt x="142661" y="28706"/>
                  </a:cubicBezTo>
                  <a:lnTo>
                    <a:pt x="139637" y="22110"/>
                  </a:lnTo>
                  <a:cubicBezTo>
                    <a:pt x="139541" y="22169"/>
                    <a:pt x="139434" y="22217"/>
                    <a:pt x="139315" y="22217"/>
                  </a:cubicBezTo>
                  <a:cubicBezTo>
                    <a:pt x="139018" y="22217"/>
                    <a:pt x="138756" y="21967"/>
                    <a:pt x="138756" y="21658"/>
                  </a:cubicBezTo>
                  <a:cubicBezTo>
                    <a:pt x="138756" y="21396"/>
                    <a:pt x="138934" y="21181"/>
                    <a:pt x="139172" y="21122"/>
                  </a:cubicBezTo>
                  <a:lnTo>
                    <a:pt x="136982" y="16383"/>
                  </a:lnTo>
                  <a:cubicBezTo>
                    <a:pt x="136946" y="16335"/>
                    <a:pt x="136922" y="16276"/>
                    <a:pt x="136910" y="16216"/>
                  </a:cubicBezTo>
                  <a:lnTo>
                    <a:pt x="136089" y="14430"/>
                  </a:lnTo>
                  <a:cubicBezTo>
                    <a:pt x="135993" y="14633"/>
                    <a:pt x="135803" y="14764"/>
                    <a:pt x="135577" y="14764"/>
                  </a:cubicBezTo>
                  <a:cubicBezTo>
                    <a:pt x="135267" y="14764"/>
                    <a:pt x="135017" y="14514"/>
                    <a:pt x="135017" y="14192"/>
                  </a:cubicBezTo>
                  <a:cubicBezTo>
                    <a:pt x="135017" y="13883"/>
                    <a:pt x="135267" y="13633"/>
                    <a:pt x="135577" y="13633"/>
                  </a:cubicBezTo>
                  <a:cubicBezTo>
                    <a:pt x="135636" y="13633"/>
                    <a:pt x="135684" y="13645"/>
                    <a:pt x="135731" y="13657"/>
                  </a:cubicBezTo>
                  <a:lnTo>
                    <a:pt x="133660" y="9156"/>
                  </a:lnTo>
                  <a:cubicBezTo>
                    <a:pt x="133386" y="9120"/>
                    <a:pt x="133160" y="8882"/>
                    <a:pt x="133160" y="8596"/>
                  </a:cubicBezTo>
                  <a:cubicBezTo>
                    <a:pt x="133160" y="8477"/>
                    <a:pt x="133183" y="8382"/>
                    <a:pt x="133267" y="8287"/>
                  </a:cubicBezTo>
                  <a:lnTo>
                    <a:pt x="130207" y="1667"/>
                  </a:lnTo>
                  <a:cubicBezTo>
                    <a:pt x="130135" y="1691"/>
                    <a:pt x="130064" y="1715"/>
                    <a:pt x="129993" y="1715"/>
                  </a:cubicBezTo>
                  <a:cubicBezTo>
                    <a:pt x="129695" y="1715"/>
                    <a:pt x="129421" y="1453"/>
                    <a:pt x="129421" y="1143"/>
                  </a:cubicBezTo>
                  <a:cubicBezTo>
                    <a:pt x="129421" y="917"/>
                    <a:pt x="129552" y="738"/>
                    <a:pt x="129731" y="643"/>
                  </a:cubicBezTo>
                  <a:lnTo>
                    <a:pt x="129433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208952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208952" y="1925382"/>
              <a:ext cx="15977" cy="28243"/>
            </a:xfrm>
            <a:custGeom>
              <a:avLst/>
              <a:gdLst/>
              <a:ahLst/>
              <a:cxnLst/>
              <a:rect l="l" t="t" r="r" b="b"/>
              <a:pathLst>
                <a:path w="465" h="822" extrusionOk="0">
                  <a:moveTo>
                    <a:pt x="84" y="0"/>
                  </a:moveTo>
                  <a:cubicBezTo>
                    <a:pt x="36" y="84"/>
                    <a:pt x="0" y="179"/>
                    <a:pt x="0" y="286"/>
                  </a:cubicBezTo>
                  <a:cubicBezTo>
                    <a:pt x="0" y="548"/>
                    <a:pt x="191" y="774"/>
                    <a:pt x="465" y="822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952840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952840" y="1403365"/>
              <a:ext cx="33191" cy="38104"/>
            </a:xfrm>
            <a:custGeom>
              <a:avLst/>
              <a:gdLst/>
              <a:ahLst/>
              <a:cxnLst/>
              <a:rect l="l" t="t" r="r" b="b"/>
              <a:pathLst>
                <a:path w="966" h="1109" extrusionOk="0">
                  <a:moveTo>
                    <a:pt x="537" y="1"/>
                  </a:moveTo>
                  <a:cubicBezTo>
                    <a:pt x="239" y="13"/>
                    <a:pt x="1" y="263"/>
                    <a:pt x="1" y="549"/>
                  </a:cubicBezTo>
                  <a:cubicBezTo>
                    <a:pt x="1" y="858"/>
                    <a:pt x="251" y="1108"/>
                    <a:pt x="572" y="1108"/>
                  </a:cubicBezTo>
                  <a:cubicBezTo>
                    <a:pt x="727" y="1108"/>
                    <a:pt x="870" y="1037"/>
                    <a:pt x="965" y="930"/>
                  </a:cubicBezTo>
                  <a:lnTo>
                    <a:pt x="537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016679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952840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080896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952840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081309" y="1661917"/>
              <a:ext cx="25391" cy="36043"/>
            </a:xfrm>
            <a:custGeom>
              <a:avLst/>
              <a:gdLst/>
              <a:ahLst/>
              <a:cxnLst/>
              <a:rect l="l" t="t" r="r" b="b"/>
              <a:pathLst>
                <a:path w="739" h="1049" extrusionOk="0">
                  <a:moveTo>
                    <a:pt x="286" y="1"/>
                  </a:moveTo>
                  <a:cubicBezTo>
                    <a:pt x="108" y="108"/>
                    <a:pt x="0" y="286"/>
                    <a:pt x="0" y="477"/>
                  </a:cubicBezTo>
                  <a:cubicBezTo>
                    <a:pt x="0" y="775"/>
                    <a:pt x="250" y="1048"/>
                    <a:pt x="560" y="1048"/>
                  </a:cubicBezTo>
                  <a:cubicBezTo>
                    <a:pt x="620" y="1048"/>
                    <a:pt x="679" y="1025"/>
                    <a:pt x="739" y="1013"/>
                  </a:cubicBez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016679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144701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016679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952840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080896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952840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080896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14470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016679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760568" y="960340"/>
              <a:ext cx="22127" cy="33156"/>
            </a:xfrm>
            <a:custGeom>
              <a:avLst/>
              <a:gdLst/>
              <a:ahLst/>
              <a:cxnLst/>
              <a:rect l="l" t="t" r="r" b="b"/>
              <a:pathLst>
                <a:path w="644" h="965" extrusionOk="0">
                  <a:moveTo>
                    <a:pt x="191" y="1"/>
                  </a:moveTo>
                  <a:cubicBezTo>
                    <a:pt x="72" y="96"/>
                    <a:pt x="1" y="239"/>
                    <a:pt x="1" y="405"/>
                  </a:cubicBezTo>
                  <a:cubicBezTo>
                    <a:pt x="1" y="715"/>
                    <a:pt x="251" y="965"/>
                    <a:pt x="572" y="965"/>
                  </a:cubicBezTo>
                  <a:lnTo>
                    <a:pt x="644" y="965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696763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696763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89036" y="1225832"/>
              <a:ext cx="10273" cy="21303"/>
            </a:xfrm>
            <a:custGeom>
              <a:avLst/>
              <a:gdLst/>
              <a:ahLst/>
              <a:cxnLst/>
              <a:rect l="l" t="t" r="r" b="b"/>
              <a:pathLst>
                <a:path w="299" h="620" extrusionOk="0">
                  <a:moveTo>
                    <a:pt x="12" y="1"/>
                  </a:moveTo>
                  <a:cubicBezTo>
                    <a:pt x="1" y="48"/>
                    <a:pt x="1" y="84"/>
                    <a:pt x="1" y="132"/>
                  </a:cubicBezTo>
                  <a:cubicBezTo>
                    <a:pt x="1" y="346"/>
                    <a:pt x="120" y="536"/>
                    <a:pt x="298" y="620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760568" y="121071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96763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824407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696763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825231" y="1147631"/>
              <a:ext cx="38070" cy="37726"/>
            </a:xfrm>
            <a:custGeom>
              <a:avLst/>
              <a:gdLst/>
              <a:ahLst/>
              <a:cxnLst/>
              <a:rect l="l" t="t" r="r" b="b"/>
              <a:pathLst>
                <a:path w="1108" h="1098" extrusionOk="0">
                  <a:moveTo>
                    <a:pt x="516" y="1"/>
                  </a:moveTo>
                  <a:cubicBezTo>
                    <a:pt x="217" y="1"/>
                    <a:pt x="0" y="232"/>
                    <a:pt x="0" y="538"/>
                  </a:cubicBezTo>
                  <a:cubicBezTo>
                    <a:pt x="0" y="848"/>
                    <a:pt x="250" y="1098"/>
                    <a:pt x="560" y="1098"/>
                  </a:cubicBezTo>
                  <a:cubicBezTo>
                    <a:pt x="845" y="1098"/>
                    <a:pt x="1084" y="872"/>
                    <a:pt x="1107" y="610"/>
                  </a:cubicBezTo>
                  <a:lnTo>
                    <a:pt x="869" y="86"/>
                  </a:lnTo>
                  <a:cubicBezTo>
                    <a:pt x="786" y="26"/>
                    <a:pt x="679" y="3"/>
                    <a:pt x="560" y="3"/>
                  </a:cubicBezTo>
                  <a:cubicBezTo>
                    <a:pt x="545" y="2"/>
                    <a:pt x="530" y="1"/>
                    <a:pt x="516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760568" y="108265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888624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760568" y="146720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696763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824407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696763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824407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888624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760568" y="1338736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888624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760568" y="1723282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696763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824407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696763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824407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888624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760568" y="159484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888624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760568" y="1979359"/>
              <a:ext cx="38929" cy="38929"/>
            </a:xfrm>
            <a:custGeom>
              <a:avLst/>
              <a:gdLst/>
              <a:ahLst/>
              <a:cxnLst/>
              <a:rect l="l" t="t" r="r" b="b"/>
              <a:pathLst>
                <a:path w="1133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696763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824407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696763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824407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888624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760568" y="185133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440273" y="258352"/>
              <a:ext cx="17626" cy="30305"/>
            </a:xfrm>
            <a:custGeom>
              <a:avLst/>
              <a:gdLst/>
              <a:ahLst/>
              <a:cxnLst/>
              <a:rect l="l" t="t" r="r" b="b"/>
              <a:pathLst>
                <a:path w="513" h="882" extrusionOk="0">
                  <a:moveTo>
                    <a:pt x="108" y="0"/>
                  </a:moveTo>
                  <a:cubicBezTo>
                    <a:pt x="48" y="84"/>
                    <a:pt x="0" y="191"/>
                    <a:pt x="0" y="310"/>
                  </a:cubicBezTo>
                  <a:cubicBezTo>
                    <a:pt x="12" y="620"/>
                    <a:pt x="227" y="846"/>
                    <a:pt x="512" y="882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504490" y="442860"/>
              <a:ext cx="36867" cy="38482"/>
            </a:xfrm>
            <a:custGeom>
              <a:avLst/>
              <a:gdLst/>
              <a:ahLst/>
              <a:cxnLst/>
              <a:rect l="l" t="t" r="r" b="b"/>
              <a:pathLst>
                <a:path w="1073" h="1120" extrusionOk="0">
                  <a:moveTo>
                    <a:pt x="560" y="0"/>
                  </a:moveTo>
                  <a:cubicBezTo>
                    <a:pt x="251" y="0"/>
                    <a:pt x="1" y="238"/>
                    <a:pt x="1" y="548"/>
                  </a:cubicBezTo>
                  <a:cubicBezTo>
                    <a:pt x="1" y="869"/>
                    <a:pt x="251" y="1119"/>
                    <a:pt x="560" y="1119"/>
                  </a:cubicBezTo>
                  <a:cubicBezTo>
                    <a:pt x="786" y="1119"/>
                    <a:pt x="977" y="988"/>
                    <a:pt x="1072" y="786"/>
                  </a:cubicBezTo>
                  <a:lnTo>
                    <a:pt x="715" y="36"/>
                  </a:lnTo>
                  <a:cubicBezTo>
                    <a:pt x="667" y="12"/>
                    <a:pt x="608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440685" y="506252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69532" y="531197"/>
              <a:ext cx="2508" cy="5772"/>
            </a:xfrm>
            <a:custGeom>
              <a:avLst/>
              <a:gdLst/>
              <a:ahLst/>
              <a:cxnLst/>
              <a:rect l="l" t="t" r="r" b="b"/>
              <a:pathLst>
                <a:path w="73" h="168" extrusionOk="0">
                  <a:moveTo>
                    <a:pt x="1" y="1"/>
                  </a:moveTo>
                  <a:cubicBezTo>
                    <a:pt x="13" y="60"/>
                    <a:pt x="36" y="120"/>
                    <a:pt x="72" y="1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440685" y="37781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632958" y="699350"/>
              <a:ext cx="29892" cy="38070"/>
            </a:xfrm>
            <a:custGeom>
              <a:avLst/>
              <a:gdLst/>
              <a:ahLst/>
              <a:cxnLst/>
              <a:rect l="l" t="t" r="r" b="b"/>
              <a:pathLst>
                <a:path w="870" h="1108" extrusionOk="0">
                  <a:moveTo>
                    <a:pt x="417" y="0"/>
                  </a:moveTo>
                  <a:cubicBezTo>
                    <a:pt x="179" y="72"/>
                    <a:pt x="0" y="286"/>
                    <a:pt x="0" y="548"/>
                  </a:cubicBezTo>
                  <a:cubicBezTo>
                    <a:pt x="0" y="846"/>
                    <a:pt x="250" y="1108"/>
                    <a:pt x="560" y="1108"/>
                  </a:cubicBezTo>
                  <a:cubicBezTo>
                    <a:pt x="679" y="1108"/>
                    <a:pt x="786" y="1060"/>
                    <a:pt x="869" y="1001"/>
                  </a:cubicBezTo>
                  <a:lnTo>
                    <a:pt x="417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504490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440685" y="762330"/>
              <a:ext cx="38482" cy="38929"/>
            </a:xfrm>
            <a:custGeom>
              <a:avLst/>
              <a:gdLst/>
              <a:ahLst/>
              <a:cxnLst/>
              <a:rect l="l" t="t" r="r" b="b"/>
              <a:pathLst>
                <a:path w="1120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568329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440685" y="63430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68329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504490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632134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504490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4440685" y="101885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4568329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4440685" y="89038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4568329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632134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4504490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632134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504490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4440685" y="127451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70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568329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440685" y="114646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568329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632134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4504490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4632134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93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4504490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440685" y="153100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568329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440685" y="140257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568329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4632134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504490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4632134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4504490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4440685" y="1787121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4568329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4440685" y="165906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568329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74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4632134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4504490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4632134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4504490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440685" y="2043611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4568329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4440685" y="191514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4568329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4632134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4504490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4184195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4312217" y="-3051"/>
              <a:ext cx="27041" cy="36455"/>
            </a:xfrm>
            <a:custGeom>
              <a:avLst/>
              <a:gdLst/>
              <a:ahLst/>
              <a:cxnLst/>
              <a:rect l="l" t="t" r="r" b="b"/>
              <a:pathLst>
                <a:path w="787" h="1061" extrusionOk="0">
                  <a:moveTo>
                    <a:pt x="322" y="0"/>
                  </a:moveTo>
                  <a:cubicBezTo>
                    <a:pt x="132" y="72"/>
                    <a:pt x="1" y="274"/>
                    <a:pt x="1" y="489"/>
                  </a:cubicBezTo>
                  <a:cubicBezTo>
                    <a:pt x="1" y="786"/>
                    <a:pt x="251" y="1060"/>
                    <a:pt x="560" y="1060"/>
                  </a:cubicBezTo>
                  <a:cubicBezTo>
                    <a:pt x="644" y="1060"/>
                    <a:pt x="715" y="1048"/>
                    <a:pt x="787" y="1012"/>
                  </a:cubicBezTo>
                  <a:lnTo>
                    <a:pt x="322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376056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74" y="1120"/>
                    <a:pt x="572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4248412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4184195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12217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4184195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312217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4248412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4376056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4248412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4184195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312217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4184195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312217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4376056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4248412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4376056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4248412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4184195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312217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184195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312217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4376056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4248412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4376056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4248412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184195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4312217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4184195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312217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376056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248412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376056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248412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184195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4312217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63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4184195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4312217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376056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248412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376056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74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248412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184195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4312217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184195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4312217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4376056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4248412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376056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4248412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4184195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4312217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4184195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4312217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63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4376056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4248412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4376056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4248412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4184195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312217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4184195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4312217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4376056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4248412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928084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4056139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4120356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991923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928084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4056139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928084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056139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120356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3991923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120356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3991923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3928084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4056139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3928084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056139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120356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3991923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4120356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991923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928084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4056139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3928084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4056139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120356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991923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120356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3991923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3928084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4056139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3928084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4056139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4120356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3991923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4120356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3991923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3928084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056139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70" y="1132"/>
                    <a:pt x="1131" y="870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3928084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4056139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4120356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3991923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4120356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3991923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3928084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4056139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3928084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4056139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120356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991923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4120356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991923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3928084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056139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3928084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056139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70" y="1131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120356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3991923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4120356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3991923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3928084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4056139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3928084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4056139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4120356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3991923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3672006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3799650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3864279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3735811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3672006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3799650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3672006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3799650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3864279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373581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3864279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373581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3672006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3799650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3672006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3799650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3864279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3735811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3864279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373581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3672006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3799650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3672006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3799650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3864279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3735811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3864279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373581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3672006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3799650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3672006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3799650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3864279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3735811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3864279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3735811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3672006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3799650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3672006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3799650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3864279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373581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3864279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3735811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3672006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3799650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3672006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3799650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3864279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373581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3864279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3735811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3672006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3799650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3672006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3799650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3864279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373581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3864279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3735811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3672006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3799650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3672006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3799650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3864279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373581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3415928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3543538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3608201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3479733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0" y="251"/>
                    <a:pt x="0" y="561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3415928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3543538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3415928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3543538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94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360820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3479733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360820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3479733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3415928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3543538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3415928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3543538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3608201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3479733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360820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3479733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3415928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3543538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3415928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3543538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3608201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3479733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360820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3479733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3415928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3543538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3415928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3543538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3608201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3479733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3608201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3479733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3415928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3543538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94"/>
                    <a:pt x="275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3415928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3543538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360820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3479733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3608201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3479733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3415928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3543538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3415928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3543538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360820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3479733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3608201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3479733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3415928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3543538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3415928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3543538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70"/>
                    <a:pt x="275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360820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3479733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3608201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3479733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3415928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3543538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5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3415928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3543538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360820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3479733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3159404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3287460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3351677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3223243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3159404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3287460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3159404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3287460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3351677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3223243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3351677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3223243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159404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287460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159404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287460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351677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223243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351677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223243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159404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87460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159404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87460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351677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23243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351677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23243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159404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287460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159404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287460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51677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223243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51677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223243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159404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287460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"/>
            <p:cNvSpPr/>
            <p:nvPr/>
          </p:nvSpPr>
          <p:spPr>
            <a:xfrm>
              <a:off x="3159404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"/>
            <p:cNvSpPr/>
            <p:nvPr/>
          </p:nvSpPr>
          <p:spPr>
            <a:xfrm>
              <a:off x="3287460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3351677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3223243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3351677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93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3223243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3159404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3287460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3159404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3287460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3351677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3223243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3351677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3223243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3159404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3287460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3159404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3287460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3351677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3223243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3351677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3223243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3159404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3287460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3159404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3287460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3351677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3223243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2903327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3031795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3095599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2967544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2903327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3031795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2903327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3031795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3095599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2967544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3095599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2967544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2903327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3031795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2903327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3031795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3095599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2967544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3095599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2967544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2903327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3031795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2903327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3031795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3095599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2967544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3095599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2967544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2903327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3031795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903327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031795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3095599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967544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3095599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967544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903327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3031795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903327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3031795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3095599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967544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3095599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967544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903327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3031795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903327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031795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3095599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967544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3095599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967544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903327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3031795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903327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3031795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3095599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967544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095599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967544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903327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031795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903327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3031795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3095599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967544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7249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775683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839522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711466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1" y="251"/>
                    <a:pt x="1" y="561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647249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775683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647249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2775683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2839522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2711466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2839522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2711466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2647249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2775683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2647249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2775683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2839522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2711466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2839522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2711466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51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2647249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2775683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2647249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2775683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2839522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2711466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70"/>
                    <a:pt x="262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2839522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2711466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2647249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2775683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2647249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2775683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2839522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2711466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2839522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2711466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2647249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2775683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2647249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2775683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2839522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2711466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2839522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2711466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70"/>
                    <a:pt x="262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"/>
            <p:cNvSpPr/>
            <p:nvPr/>
          </p:nvSpPr>
          <p:spPr>
            <a:xfrm>
              <a:off x="2647249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"/>
            <p:cNvSpPr/>
            <p:nvPr/>
          </p:nvSpPr>
          <p:spPr>
            <a:xfrm>
              <a:off x="2775683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"/>
            <p:cNvSpPr/>
            <p:nvPr/>
          </p:nvSpPr>
          <p:spPr>
            <a:xfrm>
              <a:off x="2647249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"/>
            <p:cNvSpPr/>
            <p:nvPr/>
          </p:nvSpPr>
          <p:spPr>
            <a:xfrm>
              <a:off x="2775683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"/>
            <p:cNvSpPr/>
            <p:nvPr/>
          </p:nvSpPr>
          <p:spPr>
            <a:xfrm>
              <a:off x="2839522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"/>
            <p:cNvSpPr/>
            <p:nvPr/>
          </p:nvSpPr>
          <p:spPr>
            <a:xfrm>
              <a:off x="2711466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51"/>
                    <a:pt x="1" y="560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"/>
            <p:cNvSpPr/>
            <p:nvPr/>
          </p:nvSpPr>
          <p:spPr>
            <a:xfrm>
              <a:off x="2839522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"/>
            <p:cNvSpPr/>
            <p:nvPr/>
          </p:nvSpPr>
          <p:spPr>
            <a:xfrm>
              <a:off x="2711466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51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"/>
            <p:cNvSpPr/>
            <p:nvPr/>
          </p:nvSpPr>
          <p:spPr>
            <a:xfrm>
              <a:off x="2647249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"/>
            <p:cNvSpPr/>
            <p:nvPr/>
          </p:nvSpPr>
          <p:spPr>
            <a:xfrm>
              <a:off x="2775683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"/>
            <p:cNvSpPr/>
            <p:nvPr/>
          </p:nvSpPr>
          <p:spPr>
            <a:xfrm>
              <a:off x="2647249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"/>
            <p:cNvSpPr/>
            <p:nvPr/>
          </p:nvSpPr>
          <p:spPr>
            <a:xfrm>
              <a:off x="2775683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"/>
            <p:cNvSpPr/>
            <p:nvPr/>
          </p:nvSpPr>
          <p:spPr>
            <a:xfrm>
              <a:off x="2839522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"/>
            <p:cNvSpPr/>
            <p:nvPr/>
          </p:nvSpPr>
          <p:spPr>
            <a:xfrm>
              <a:off x="2711466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"/>
            <p:cNvSpPr/>
            <p:nvPr/>
          </p:nvSpPr>
          <p:spPr>
            <a:xfrm>
              <a:off x="2839522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"/>
            <p:cNvSpPr/>
            <p:nvPr/>
          </p:nvSpPr>
          <p:spPr>
            <a:xfrm>
              <a:off x="2711466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"/>
            <p:cNvSpPr/>
            <p:nvPr/>
          </p:nvSpPr>
          <p:spPr>
            <a:xfrm>
              <a:off x="2647249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"/>
            <p:cNvSpPr/>
            <p:nvPr/>
          </p:nvSpPr>
          <p:spPr>
            <a:xfrm>
              <a:off x="2775683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"/>
            <p:cNvSpPr/>
            <p:nvPr/>
          </p:nvSpPr>
          <p:spPr>
            <a:xfrm>
              <a:off x="2647249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"/>
            <p:cNvSpPr/>
            <p:nvPr/>
          </p:nvSpPr>
          <p:spPr>
            <a:xfrm>
              <a:off x="2775683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"/>
            <p:cNvSpPr/>
            <p:nvPr/>
          </p:nvSpPr>
          <p:spPr>
            <a:xfrm>
              <a:off x="2839522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"/>
            <p:cNvSpPr/>
            <p:nvPr/>
          </p:nvSpPr>
          <p:spPr>
            <a:xfrm>
              <a:off x="2711466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69"/>
                    <a:pt x="262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"/>
            <p:cNvSpPr/>
            <p:nvPr/>
          </p:nvSpPr>
          <p:spPr>
            <a:xfrm>
              <a:off x="2519193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"/>
            <p:cNvSpPr/>
            <p:nvPr/>
          </p:nvSpPr>
          <p:spPr>
            <a:xfrm>
              <a:off x="2583410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"/>
            <p:cNvSpPr/>
            <p:nvPr/>
          </p:nvSpPr>
          <p:spPr>
            <a:xfrm>
              <a:off x="2519193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"/>
            <p:cNvSpPr/>
            <p:nvPr/>
          </p:nvSpPr>
          <p:spPr>
            <a:xfrm>
              <a:off x="2519193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"/>
            <p:cNvSpPr/>
            <p:nvPr/>
          </p:nvSpPr>
          <p:spPr>
            <a:xfrm>
              <a:off x="2583410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"/>
            <p:cNvSpPr/>
            <p:nvPr/>
          </p:nvSpPr>
          <p:spPr>
            <a:xfrm>
              <a:off x="2583410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"/>
            <p:cNvSpPr/>
            <p:nvPr/>
          </p:nvSpPr>
          <p:spPr>
            <a:xfrm>
              <a:off x="2519193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"/>
            <p:cNvSpPr/>
            <p:nvPr/>
          </p:nvSpPr>
          <p:spPr>
            <a:xfrm>
              <a:off x="2519193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"/>
            <p:cNvSpPr/>
            <p:nvPr/>
          </p:nvSpPr>
          <p:spPr>
            <a:xfrm>
              <a:off x="2583410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"/>
            <p:cNvSpPr/>
            <p:nvPr/>
          </p:nvSpPr>
          <p:spPr>
            <a:xfrm>
              <a:off x="2583410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"/>
            <p:cNvSpPr/>
            <p:nvPr/>
          </p:nvSpPr>
          <p:spPr>
            <a:xfrm>
              <a:off x="2519193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"/>
            <p:cNvSpPr/>
            <p:nvPr/>
          </p:nvSpPr>
          <p:spPr>
            <a:xfrm>
              <a:off x="2519193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"/>
            <p:cNvSpPr/>
            <p:nvPr/>
          </p:nvSpPr>
          <p:spPr>
            <a:xfrm>
              <a:off x="2583410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"/>
            <p:cNvSpPr/>
            <p:nvPr/>
          </p:nvSpPr>
          <p:spPr>
            <a:xfrm>
              <a:off x="2583410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"/>
            <p:cNvSpPr/>
            <p:nvPr/>
          </p:nvSpPr>
          <p:spPr>
            <a:xfrm>
              <a:off x="2519193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"/>
            <p:cNvSpPr/>
            <p:nvPr/>
          </p:nvSpPr>
          <p:spPr>
            <a:xfrm>
              <a:off x="2519193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"/>
            <p:cNvSpPr/>
            <p:nvPr/>
          </p:nvSpPr>
          <p:spPr>
            <a:xfrm>
              <a:off x="2583410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"/>
            <p:cNvSpPr/>
            <p:nvPr/>
          </p:nvSpPr>
          <p:spPr>
            <a:xfrm>
              <a:off x="2583410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"/>
            <p:cNvSpPr/>
            <p:nvPr/>
          </p:nvSpPr>
          <p:spPr>
            <a:xfrm>
              <a:off x="2519193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"/>
            <p:cNvSpPr/>
            <p:nvPr/>
          </p:nvSpPr>
          <p:spPr>
            <a:xfrm>
              <a:off x="2519193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"/>
            <p:cNvSpPr/>
            <p:nvPr/>
          </p:nvSpPr>
          <p:spPr>
            <a:xfrm>
              <a:off x="2583410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"/>
            <p:cNvSpPr/>
            <p:nvPr/>
          </p:nvSpPr>
          <p:spPr>
            <a:xfrm>
              <a:off x="2583410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"/>
            <p:cNvSpPr/>
            <p:nvPr/>
          </p:nvSpPr>
          <p:spPr>
            <a:xfrm>
              <a:off x="2519193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"/>
            <p:cNvSpPr/>
            <p:nvPr/>
          </p:nvSpPr>
          <p:spPr>
            <a:xfrm>
              <a:off x="2519193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"/>
            <p:cNvSpPr/>
            <p:nvPr/>
          </p:nvSpPr>
          <p:spPr>
            <a:xfrm>
              <a:off x="2583410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"/>
            <p:cNvSpPr/>
            <p:nvPr/>
          </p:nvSpPr>
          <p:spPr>
            <a:xfrm>
              <a:off x="2583410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"/>
            <p:cNvSpPr/>
            <p:nvPr/>
          </p:nvSpPr>
          <p:spPr>
            <a:xfrm>
              <a:off x="2519193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"/>
            <p:cNvSpPr/>
            <p:nvPr/>
          </p:nvSpPr>
          <p:spPr>
            <a:xfrm>
              <a:off x="2519193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"/>
            <p:cNvSpPr/>
            <p:nvPr/>
          </p:nvSpPr>
          <p:spPr>
            <a:xfrm>
              <a:off x="2583410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"/>
            <p:cNvSpPr/>
            <p:nvPr/>
          </p:nvSpPr>
          <p:spPr>
            <a:xfrm>
              <a:off x="2583410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"/>
            <p:cNvSpPr/>
            <p:nvPr/>
          </p:nvSpPr>
          <p:spPr>
            <a:xfrm>
              <a:off x="2519193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"/>
            <p:cNvSpPr/>
            <p:nvPr/>
          </p:nvSpPr>
          <p:spPr>
            <a:xfrm>
              <a:off x="2519193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"/>
            <p:cNvSpPr/>
            <p:nvPr/>
          </p:nvSpPr>
          <p:spPr>
            <a:xfrm>
              <a:off x="2583410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"/>
            <p:cNvSpPr/>
            <p:nvPr/>
          </p:nvSpPr>
          <p:spPr>
            <a:xfrm>
              <a:off x="5273169" y="2101300"/>
              <a:ext cx="33981" cy="38482"/>
            </a:xfrm>
            <a:custGeom>
              <a:avLst/>
              <a:gdLst/>
              <a:ahLst/>
              <a:cxnLst/>
              <a:rect l="l" t="t" r="r" b="b"/>
              <a:pathLst>
                <a:path w="989" h="1120" extrusionOk="0">
                  <a:moveTo>
                    <a:pt x="560" y="0"/>
                  </a:moveTo>
                  <a:cubicBezTo>
                    <a:pt x="251" y="0"/>
                    <a:pt x="0" y="238"/>
                    <a:pt x="0" y="548"/>
                  </a:cubicBezTo>
                  <a:cubicBezTo>
                    <a:pt x="0" y="857"/>
                    <a:pt x="251" y="1119"/>
                    <a:pt x="560" y="1119"/>
                  </a:cubicBezTo>
                  <a:cubicBezTo>
                    <a:pt x="739" y="1119"/>
                    <a:pt x="893" y="1036"/>
                    <a:pt x="989" y="905"/>
                  </a:cubicBezTo>
                  <a:lnTo>
                    <a:pt x="572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"/>
            <p:cNvSpPr/>
            <p:nvPr/>
          </p:nvSpPr>
          <p:spPr>
            <a:xfrm>
              <a:off x="5208952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"/>
            <p:cNvSpPr/>
            <p:nvPr/>
          </p:nvSpPr>
          <p:spPr>
            <a:xfrm>
              <a:off x="5400813" y="2359404"/>
              <a:ext cx="27041" cy="36455"/>
            </a:xfrm>
            <a:custGeom>
              <a:avLst/>
              <a:gdLst/>
              <a:ahLst/>
              <a:cxnLst/>
              <a:rect l="l" t="t" r="r" b="b"/>
              <a:pathLst>
                <a:path w="787" h="1061" extrusionOk="0">
                  <a:moveTo>
                    <a:pt x="334" y="1"/>
                  </a:moveTo>
                  <a:cubicBezTo>
                    <a:pt x="131" y="96"/>
                    <a:pt x="0" y="287"/>
                    <a:pt x="0" y="489"/>
                  </a:cubicBezTo>
                  <a:cubicBezTo>
                    <a:pt x="0" y="787"/>
                    <a:pt x="250" y="1061"/>
                    <a:pt x="560" y="1061"/>
                  </a:cubicBezTo>
                  <a:cubicBezTo>
                    <a:pt x="643" y="1061"/>
                    <a:pt x="715" y="1049"/>
                    <a:pt x="786" y="1013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"/>
            <p:cNvSpPr/>
            <p:nvPr/>
          </p:nvSpPr>
          <p:spPr>
            <a:xfrm>
              <a:off x="5272757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"/>
            <p:cNvSpPr/>
            <p:nvPr/>
          </p:nvSpPr>
          <p:spPr>
            <a:xfrm>
              <a:off x="5208952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"/>
            <p:cNvSpPr/>
            <p:nvPr/>
          </p:nvSpPr>
          <p:spPr>
            <a:xfrm>
              <a:off x="5336974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"/>
            <p:cNvSpPr/>
            <p:nvPr/>
          </p:nvSpPr>
          <p:spPr>
            <a:xfrm>
              <a:off x="5208952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"/>
            <p:cNvSpPr/>
            <p:nvPr/>
          </p:nvSpPr>
          <p:spPr>
            <a:xfrm>
              <a:off x="5336974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"/>
            <p:cNvSpPr/>
            <p:nvPr/>
          </p:nvSpPr>
          <p:spPr>
            <a:xfrm>
              <a:off x="5272757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"/>
            <p:cNvSpPr/>
            <p:nvPr/>
          </p:nvSpPr>
          <p:spPr>
            <a:xfrm>
              <a:off x="5144701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"/>
            <p:cNvSpPr/>
            <p:nvPr/>
          </p:nvSpPr>
          <p:spPr>
            <a:xfrm>
              <a:off x="5016679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"/>
            <p:cNvSpPr/>
            <p:nvPr/>
          </p:nvSpPr>
          <p:spPr>
            <a:xfrm>
              <a:off x="4952840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"/>
            <p:cNvSpPr/>
            <p:nvPr/>
          </p:nvSpPr>
          <p:spPr>
            <a:xfrm>
              <a:off x="5080896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"/>
            <p:cNvSpPr/>
            <p:nvPr/>
          </p:nvSpPr>
          <p:spPr>
            <a:xfrm>
              <a:off x="514470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1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"/>
            <p:cNvSpPr/>
            <p:nvPr/>
          </p:nvSpPr>
          <p:spPr>
            <a:xfrm>
              <a:off x="5016679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"/>
            <p:cNvSpPr/>
            <p:nvPr/>
          </p:nvSpPr>
          <p:spPr>
            <a:xfrm>
              <a:off x="4952840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"/>
            <p:cNvSpPr/>
            <p:nvPr/>
          </p:nvSpPr>
          <p:spPr>
            <a:xfrm>
              <a:off x="5080896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"/>
            <p:cNvSpPr/>
            <p:nvPr/>
          </p:nvSpPr>
          <p:spPr>
            <a:xfrm>
              <a:off x="4952840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"/>
            <p:cNvSpPr/>
            <p:nvPr/>
          </p:nvSpPr>
          <p:spPr>
            <a:xfrm>
              <a:off x="5080896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"/>
            <p:cNvSpPr/>
            <p:nvPr/>
          </p:nvSpPr>
          <p:spPr>
            <a:xfrm>
              <a:off x="5144701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"/>
            <p:cNvSpPr/>
            <p:nvPr/>
          </p:nvSpPr>
          <p:spPr>
            <a:xfrm>
              <a:off x="5016679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"/>
            <p:cNvSpPr/>
            <p:nvPr/>
          </p:nvSpPr>
          <p:spPr>
            <a:xfrm>
              <a:off x="4888624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"/>
            <p:cNvSpPr/>
            <p:nvPr/>
          </p:nvSpPr>
          <p:spPr>
            <a:xfrm>
              <a:off x="4760568" y="210047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"/>
            <p:cNvSpPr/>
            <p:nvPr/>
          </p:nvSpPr>
          <p:spPr>
            <a:xfrm>
              <a:off x="4696763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"/>
            <p:cNvSpPr/>
            <p:nvPr/>
          </p:nvSpPr>
          <p:spPr>
            <a:xfrm>
              <a:off x="4824407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"/>
            <p:cNvSpPr/>
            <p:nvPr/>
          </p:nvSpPr>
          <p:spPr>
            <a:xfrm>
              <a:off x="4888624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"/>
            <p:cNvSpPr/>
            <p:nvPr/>
          </p:nvSpPr>
          <p:spPr>
            <a:xfrm>
              <a:off x="4760568" y="235696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"/>
            <p:cNvSpPr/>
            <p:nvPr/>
          </p:nvSpPr>
          <p:spPr>
            <a:xfrm>
              <a:off x="4696763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"/>
            <p:cNvSpPr/>
            <p:nvPr/>
          </p:nvSpPr>
          <p:spPr>
            <a:xfrm>
              <a:off x="4824407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"/>
            <p:cNvSpPr/>
            <p:nvPr/>
          </p:nvSpPr>
          <p:spPr>
            <a:xfrm>
              <a:off x="4696763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"/>
            <p:cNvSpPr/>
            <p:nvPr/>
          </p:nvSpPr>
          <p:spPr>
            <a:xfrm>
              <a:off x="4824407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"/>
            <p:cNvSpPr/>
            <p:nvPr/>
          </p:nvSpPr>
          <p:spPr>
            <a:xfrm>
              <a:off x="4888624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"/>
            <p:cNvSpPr/>
            <p:nvPr/>
          </p:nvSpPr>
          <p:spPr>
            <a:xfrm>
              <a:off x="4760568" y="222890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"/>
            <p:cNvSpPr/>
            <p:nvPr/>
          </p:nvSpPr>
          <p:spPr>
            <a:xfrm>
              <a:off x="4632134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"/>
            <p:cNvSpPr/>
            <p:nvPr/>
          </p:nvSpPr>
          <p:spPr>
            <a:xfrm>
              <a:off x="4504490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"/>
            <p:cNvSpPr/>
            <p:nvPr/>
          </p:nvSpPr>
          <p:spPr>
            <a:xfrm>
              <a:off x="4440685" y="2164692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"/>
            <p:cNvSpPr/>
            <p:nvPr/>
          </p:nvSpPr>
          <p:spPr>
            <a:xfrm>
              <a:off x="4568329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"/>
            <p:cNvSpPr/>
            <p:nvPr/>
          </p:nvSpPr>
          <p:spPr>
            <a:xfrm>
              <a:off x="4632134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74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"/>
            <p:cNvSpPr/>
            <p:nvPr/>
          </p:nvSpPr>
          <p:spPr>
            <a:xfrm>
              <a:off x="4504490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"/>
            <p:cNvSpPr/>
            <p:nvPr/>
          </p:nvSpPr>
          <p:spPr>
            <a:xfrm>
              <a:off x="4440685" y="242076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"/>
            <p:cNvSpPr/>
            <p:nvPr/>
          </p:nvSpPr>
          <p:spPr>
            <a:xfrm>
              <a:off x="4568329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"/>
            <p:cNvSpPr/>
            <p:nvPr/>
          </p:nvSpPr>
          <p:spPr>
            <a:xfrm>
              <a:off x="4440685" y="229233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"/>
            <p:cNvSpPr/>
            <p:nvPr/>
          </p:nvSpPr>
          <p:spPr>
            <a:xfrm>
              <a:off x="4568329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74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"/>
            <p:cNvSpPr/>
            <p:nvPr/>
          </p:nvSpPr>
          <p:spPr>
            <a:xfrm>
              <a:off x="4632134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"/>
            <p:cNvSpPr/>
            <p:nvPr/>
          </p:nvSpPr>
          <p:spPr>
            <a:xfrm>
              <a:off x="4504490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"/>
            <p:cNvSpPr/>
            <p:nvPr/>
          </p:nvSpPr>
          <p:spPr>
            <a:xfrm>
              <a:off x="4376056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74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"/>
            <p:cNvSpPr/>
            <p:nvPr/>
          </p:nvSpPr>
          <p:spPr>
            <a:xfrm>
              <a:off x="4248412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"/>
            <p:cNvSpPr/>
            <p:nvPr/>
          </p:nvSpPr>
          <p:spPr>
            <a:xfrm>
              <a:off x="4184195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"/>
            <p:cNvSpPr/>
            <p:nvPr/>
          </p:nvSpPr>
          <p:spPr>
            <a:xfrm>
              <a:off x="4312217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"/>
            <p:cNvSpPr/>
            <p:nvPr/>
          </p:nvSpPr>
          <p:spPr>
            <a:xfrm>
              <a:off x="4376056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74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"/>
            <p:cNvSpPr/>
            <p:nvPr/>
          </p:nvSpPr>
          <p:spPr>
            <a:xfrm>
              <a:off x="4248412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"/>
            <p:cNvSpPr/>
            <p:nvPr/>
          </p:nvSpPr>
          <p:spPr>
            <a:xfrm>
              <a:off x="4184195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"/>
            <p:cNvSpPr/>
            <p:nvPr/>
          </p:nvSpPr>
          <p:spPr>
            <a:xfrm>
              <a:off x="4312217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"/>
            <p:cNvSpPr/>
            <p:nvPr/>
          </p:nvSpPr>
          <p:spPr>
            <a:xfrm>
              <a:off x="4184195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"/>
            <p:cNvSpPr/>
            <p:nvPr/>
          </p:nvSpPr>
          <p:spPr>
            <a:xfrm>
              <a:off x="4312217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63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"/>
            <p:cNvSpPr/>
            <p:nvPr/>
          </p:nvSpPr>
          <p:spPr>
            <a:xfrm>
              <a:off x="4376056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74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"/>
            <p:cNvSpPr/>
            <p:nvPr/>
          </p:nvSpPr>
          <p:spPr>
            <a:xfrm>
              <a:off x="4248412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"/>
            <p:cNvSpPr/>
            <p:nvPr/>
          </p:nvSpPr>
          <p:spPr>
            <a:xfrm>
              <a:off x="4120356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"/>
            <p:cNvSpPr/>
            <p:nvPr/>
          </p:nvSpPr>
          <p:spPr>
            <a:xfrm>
              <a:off x="3991923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"/>
            <p:cNvSpPr/>
            <p:nvPr/>
          </p:nvSpPr>
          <p:spPr>
            <a:xfrm>
              <a:off x="3928084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"/>
            <p:cNvSpPr/>
            <p:nvPr/>
          </p:nvSpPr>
          <p:spPr>
            <a:xfrm>
              <a:off x="4056139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"/>
            <p:cNvSpPr/>
            <p:nvPr/>
          </p:nvSpPr>
          <p:spPr>
            <a:xfrm>
              <a:off x="4120356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"/>
            <p:cNvSpPr/>
            <p:nvPr/>
          </p:nvSpPr>
          <p:spPr>
            <a:xfrm>
              <a:off x="3991923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"/>
            <p:cNvSpPr/>
            <p:nvPr/>
          </p:nvSpPr>
          <p:spPr>
            <a:xfrm>
              <a:off x="3928084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"/>
            <p:cNvSpPr/>
            <p:nvPr/>
          </p:nvSpPr>
          <p:spPr>
            <a:xfrm>
              <a:off x="4056139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"/>
            <p:cNvSpPr/>
            <p:nvPr/>
          </p:nvSpPr>
          <p:spPr>
            <a:xfrm>
              <a:off x="3928084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"/>
            <p:cNvSpPr/>
            <p:nvPr/>
          </p:nvSpPr>
          <p:spPr>
            <a:xfrm>
              <a:off x="4056139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"/>
            <p:cNvSpPr/>
            <p:nvPr/>
          </p:nvSpPr>
          <p:spPr>
            <a:xfrm>
              <a:off x="4120356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"/>
            <p:cNvSpPr/>
            <p:nvPr/>
          </p:nvSpPr>
          <p:spPr>
            <a:xfrm>
              <a:off x="3991923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"/>
            <p:cNvSpPr/>
            <p:nvPr/>
          </p:nvSpPr>
          <p:spPr>
            <a:xfrm>
              <a:off x="3864279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"/>
            <p:cNvSpPr/>
            <p:nvPr/>
          </p:nvSpPr>
          <p:spPr>
            <a:xfrm>
              <a:off x="3735811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"/>
            <p:cNvSpPr/>
            <p:nvPr/>
          </p:nvSpPr>
          <p:spPr>
            <a:xfrm>
              <a:off x="3672006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"/>
            <p:cNvSpPr/>
            <p:nvPr/>
          </p:nvSpPr>
          <p:spPr>
            <a:xfrm>
              <a:off x="3799650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"/>
            <p:cNvSpPr/>
            <p:nvPr/>
          </p:nvSpPr>
          <p:spPr>
            <a:xfrm>
              <a:off x="3864279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"/>
            <p:cNvSpPr/>
            <p:nvPr/>
          </p:nvSpPr>
          <p:spPr>
            <a:xfrm>
              <a:off x="373581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"/>
            <p:cNvSpPr/>
            <p:nvPr/>
          </p:nvSpPr>
          <p:spPr>
            <a:xfrm>
              <a:off x="3672006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"/>
            <p:cNvSpPr/>
            <p:nvPr/>
          </p:nvSpPr>
          <p:spPr>
            <a:xfrm>
              <a:off x="3799650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"/>
            <p:cNvSpPr/>
            <p:nvPr/>
          </p:nvSpPr>
          <p:spPr>
            <a:xfrm>
              <a:off x="3672006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"/>
            <p:cNvSpPr/>
            <p:nvPr/>
          </p:nvSpPr>
          <p:spPr>
            <a:xfrm>
              <a:off x="3799650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"/>
            <p:cNvSpPr/>
            <p:nvPr/>
          </p:nvSpPr>
          <p:spPr>
            <a:xfrm>
              <a:off x="3864279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"/>
            <p:cNvSpPr/>
            <p:nvPr/>
          </p:nvSpPr>
          <p:spPr>
            <a:xfrm>
              <a:off x="3735811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"/>
            <p:cNvSpPr/>
            <p:nvPr/>
          </p:nvSpPr>
          <p:spPr>
            <a:xfrm>
              <a:off x="3608201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"/>
            <p:cNvSpPr/>
            <p:nvPr/>
          </p:nvSpPr>
          <p:spPr>
            <a:xfrm>
              <a:off x="3479733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"/>
            <p:cNvSpPr/>
            <p:nvPr/>
          </p:nvSpPr>
          <p:spPr>
            <a:xfrm>
              <a:off x="3415928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"/>
            <p:cNvSpPr/>
            <p:nvPr/>
          </p:nvSpPr>
          <p:spPr>
            <a:xfrm>
              <a:off x="3543538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3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"/>
            <p:cNvSpPr/>
            <p:nvPr/>
          </p:nvSpPr>
          <p:spPr>
            <a:xfrm>
              <a:off x="360820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69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"/>
            <p:cNvSpPr/>
            <p:nvPr/>
          </p:nvSpPr>
          <p:spPr>
            <a:xfrm>
              <a:off x="3479733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"/>
            <p:cNvSpPr/>
            <p:nvPr/>
          </p:nvSpPr>
          <p:spPr>
            <a:xfrm>
              <a:off x="3415928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"/>
            <p:cNvSpPr/>
            <p:nvPr/>
          </p:nvSpPr>
          <p:spPr>
            <a:xfrm>
              <a:off x="3543538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"/>
            <p:cNvSpPr/>
            <p:nvPr/>
          </p:nvSpPr>
          <p:spPr>
            <a:xfrm>
              <a:off x="3415928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"/>
            <p:cNvSpPr/>
            <p:nvPr/>
          </p:nvSpPr>
          <p:spPr>
            <a:xfrm>
              <a:off x="3543538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5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"/>
            <p:cNvSpPr/>
            <p:nvPr/>
          </p:nvSpPr>
          <p:spPr>
            <a:xfrm>
              <a:off x="3608201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"/>
            <p:cNvSpPr/>
            <p:nvPr/>
          </p:nvSpPr>
          <p:spPr>
            <a:xfrm>
              <a:off x="3479733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"/>
            <p:cNvSpPr/>
            <p:nvPr/>
          </p:nvSpPr>
          <p:spPr>
            <a:xfrm>
              <a:off x="3351677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"/>
            <p:cNvSpPr/>
            <p:nvPr/>
          </p:nvSpPr>
          <p:spPr>
            <a:xfrm>
              <a:off x="3223243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"/>
            <p:cNvSpPr/>
            <p:nvPr/>
          </p:nvSpPr>
          <p:spPr>
            <a:xfrm>
              <a:off x="3159404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"/>
            <p:cNvSpPr/>
            <p:nvPr/>
          </p:nvSpPr>
          <p:spPr>
            <a:xfrm>
              <a:off x="3287460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"/>
            <p:cNvSpPr/>
            <p:nvPr/>
          </p:nvSpPr>
          <p:spPr>
            <a:xfrm>
              <a:off x="3351677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"/>
            <p:cNvSpPr/>
            <p:nvPr/>
          </p:nvSpPr>
          <p:spPr>
            <a:xfrm>
              <a:off x="3223243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"/>
            <p:cNvSpPr/>
            <p:nvPr/>
          </p:nvSpPr>
          <p:spPr>
            <a:xfrm>
              <a:off x="3159404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"/>
            <p:cNvSpPr/>
            <p:nvPr/>
          </p:nvSpPr>
          <p:spPr>
            <a:xfrm>
              <a:off x="3287460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2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"/>
            <p:cNvSpPr/>
            <p:nvPr/>
          </p:nvSpPr>
          <p:spPr>
            <a:xfrm>
              <a:off x="3159404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"/>
            <p:cNvSpPr/>
            <p:nvPr/>
          </p:nvSpPr>
          <p:spPr>
            <a:xfrm>
              <a:off x="3287460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"/>
            <p:cNvSpPr/>
            <p:nvPr/>
          </p:nvSpPr>
          <p:spPr>
            <a:xfrm>
              <a:off x="3351677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"/>
            <p:cNvSpPr/>
            <p:nvPr/>
          </p:nvSpPr>
          <p:spPr>
            <a:xfrm>
              <a:off x="3223243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"/>
            <p:cNvSpPr/>
            <p:nvPr/>
          </p:nvSpPr>
          <p:spPr>
            <a:xfrm>
              <a:off x="3095599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"/>
            <p:cNvSpPr/>
            <p:nvPr/>
          </p:nvSpPr>
          <p:spPr>
            <a:xfrm>
              <a:off x="2967544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"/>
            <p:cNvSpPr/>
            <p:nvPr/>
          </p:nvSpPr>
          <p:spPr>
            <a:xfrm>
              <a:off x="2903327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"/>
            <p:cNvSpPr/>
            <p:nvPr/>
          </p:nvSpPr>
          <p:spPr>
            <a:xfrm>
              <a:off x="3031795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"/>
            <p:cNvSpPr/>
            <p:nvPr/>
          </p:nvSpPr>
          <p:spPr>
            <a:xfrm>
              <a:off x="3095599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"/>
            <p:cNvSpPr/>
            <p:nvPr/>
          </p:nvSpPr>
          <p:spPr>
            <a:xfrm>
              <a:off x="2967544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"/>
            <p:cNvSpPr/>
            <p:nvPr/>
          </p:nvSpPr>
          <p:spPr>
            <a:xfrm>
              <a:off x="2903327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"/>
            <p:cNvSpPr/>
            <p:nvPr/>
          </p:nvSpPr>
          <p:spPr>
            <a:xfrm>
              <a:off x="3031795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"/>
            <p:cNvSpPr/>
            <p:nvPr/>
          </p:nvSpPr>
          <p:spPr>
            <a:xfrm>
              <a:off x="2903327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"/>
            <p:cNvSpPr/>
            <p:nvPr/>
          </p:nvSpPr>
          <p:spPr>
            <a:xfrm>
              <a:off x="3031795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"/>
            <p:cNvSpPr/>
            <p:nvPr/>
          </p:nvSpPr>
          <p:spPr>
            <a:xfrm>
              <a:off x="3095599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"/>
            <p:cNvSpPr/>
            <p:nvPr/>
          </p:nvSpPr>
          <p:spPr>
            <a:xfrm>
              <a:off x="2967544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"/>
            <p:cNvSpPr/>
            <p:nvPr/>
          </p:nvSpPr>
          <p:spPr>
            <a:xfrm>
              <a:off x="2839522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"/>
            <p:cNvSpPr/>
            <p:nvPr/>
          </p:nvSpPr>
          <p:spPr>
            <a:xfrm>
              <a:off x="2711466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62"/>
                    <a:pt x="1" y="572"/>
                  </a:cubicBezTo>
                  <a:cubicBezTo>
                    <a:pt x="1" y="881"/>
                    <a:pt x="262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"/>
            <p:cNvSpPr/>
            <p:nvPr/>
          </p:nvSpPr>
          <p:spPr>
            <a:xfrm>
              <a:off x="2647249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"/>
            <p:cNvSpPr/>
            <p:nvPr/>
          </p:nvSpPr>
          <p:spPr>
            <a:xfrm>
              <a:off x="2775683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"/>
            <p:cNvSpPr/>
            <p:nvPr/>
          </p:nvSpPr>
          <p:spPr>
            <a:xfrm>
              <a:off x="2839522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"/>
            <p:cNvSpPr/>
            <p:nvPr/>
          </p:nvSpPr>
          <p:spPr>
            <a:xfrm>
              <a:off x="2711466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1" y="250"/>
                    <a:pt x="1" y="560"/>
                  </a:cubicBezTo>
                  <a:cubicBezTo>
                    <a:pt x="1" y="870"/>
                    <a:pt x="262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"/>
            <p:cNvSpPr/>
            <p:nvPr/>
          </p:nvSpPr>
          <p:spPr>
            <a:xfrm>
              <a:off x="2647249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"/>
            <p:cNvSpPr/>
            <p:nvPr/>
          </p:nvSpPr>
          <p:spPr>
            <a:xfrm>
              <a:off x="2775683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"/>
            <p:cNvSpPr/>
            <p:nvPr/>
          </p:nvSpPr>
          <p:spPr>
            <a:xfrm>
              <a:off x="2647249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"/>
            <p:cNvSpPr/>
            <p:nvPr/>
          </p:nvSpPr>
          <p:spPr>
            <a:xfrm>
              <a:off x="2775683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"/>
            <p:cNvSpPr/>
            <p:nvPr/>
          </p:nvSpPr>
          <p:spPr>
            <a:xfrm>
              <a:off x="2839522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"/>
            <p:cNvSpPr/>
            <p:nvPr/>
          </p:nvSpPr>
          <p:spPr>
            <a:xfrm>
              <a:off x="2711466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1" y="263"/>
                    <a:pt x="1" y="572"/>
                  </a:cubicBezTo>
                  <a:cubicBezTo>
                    <a:pt x="1" y="882"/>
                    <a:pt x="262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"/>
            <p:cNvSpPr/>
            <p:nvPr/>
          </p:nvSpPr>
          <p:spPr>
            <a:xfrm>
              <a:off x="2583410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"/>
            <p:cNvSpPr/>
            <p:nvPr/>
          </p:nvSpPr>
          <p:spPr>
            <a:xfrm>
              <a:off x="2519193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"/>
            <p:cNvSpPr/>
            <p:nvPr/>
          </p:nvSpPr>
          <p:spPr>
            <a:xfrm>
              <a:off x="2583410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"/>
            <p:cNvSpPr/>
            <p:nvPr/>
          </p:nvSpPr>
          <p:spPr>
            <a:xfrm>
              <a:off x="2519193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"/>
            <p:cNvSpPr/>
            <p:nvPr/>
          </p:nvSpPr>
          <p:spPr>
            <a:xfrm>
              <a:off x="2519193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"/>
            <p:cNvSpPr/>
            <p:nvPr/>
          </p:nvSpPr>
          <p:spPr>
            <a:xfrm>
              <a:off x="2583410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"/>
            <p:cNvSpPr/>
            <p:nvPr/>
          </p:nvSpPr>
          <p:spPr>
            <a:xfrm>
              <a:off x="2267204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"/>
            <p:cNvSpPr/>
            <p:nvPr/>
          </p:nvSpPr>
          <p:spPr>
            <a:xfrm>
              <a:off x="2395260" y="-590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"/>
            <p:cNvSpPr/>
            <p:nvPr/>
          </p:nvSpPr>
          <p:spPr>
            <a:xfrm>
              <a:off x="2459065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"/>
            <p:cNvSpPr/>
            <p:nvPr/>
          </p:nvSpPr>
          <p:spPr>
            <a:xfrm>
              <a:off x="2330597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"/>
            <p:cNvSpPr/>
            <p:nvPr/>
          </p:nvSpPr>
          <p:spPr>
            <a:xfrm>
              <a:off x="2267204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2"/>
            <p:cNvSpPr/>
            <p:nvPr/>
          </p:nvSpPr>
          <p:spPr>
            <a:xfrm>
              <a:off x="2395260" y="25017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2"/>
            <p:cNvSpPr/>
            <p:nvPr/>
          </p:nvSpPr>
          <p:spPr>
            <a:xfrm>
              <a:off x="2267204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2"/>
            <p:cNvSpPr/>
            <p:nvPr/>
          </p:nvSpPr>
          <p:spPr>
            <a:xfrm>
              <a:off x="2395260" y="12170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2"/>
            <p:cNvSpPr/>
            <p:nvPr/>
          </p:nvSpPr>
          <p:spPr>
            <a:xfrm>
              <a:off x="2459065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"/>
            <p:cNvSpPr/>
            <p:nvPr/>
          </p:nvSpPr>
          <p:spPr>
            <a:xfrm>
              <a:off x="2330597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"/>
            <p:cNvSpPr/>
            <p:nvPr/>
          </p:nvSpPr>
          <p:spPr>
            <a:xfrm>
              <a:off x="2459065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2"/>
            <p:cNvSpPr/>
            <p:nvPr/>
          </p:nvSpPr>
          <p:spPr>
            <a:xfrm>
              <a:off x="2330597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"/>
            <p:cNvSpPr/>
            <p:nvPr/>
          </p:nvSpPr>
          <p:spPr>
            <a:xfrm>
              <a:off x="2267204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"/>
            <p:cNvSpPr/>
            <p:nvPr/>
          </p:nvSpPr>
          <p:spPr>
            <a:xfrm>
              <a:off x="2395260" y="506252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"/>
            <p:cNvSpPr/>
            <p:nvPr/>
          </p:nvSpPr>
          <p:spPr>
            <a:xfrm>
              <a:off x="2267204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"/>
            <p:cNvSpPr/>
            <p:nvPr/>
          </p:nvSpPr>
          <p:spPr>
            <a:xfrm>
              <a:off x="2395260" y="37781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"/>
            <p:cNvSpPr/>
            <p:nvPr/>
          </p:nvSpPr>
          <p:spPr>
            <a:xfrm>
              <a:off x="2459065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"/>
            <p:cNvSpPr/>
            <p:nvPr/>
          </p:nvSpPr>
          <p:spPr>
            <a:xfrm>
              <a:off x="2330597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"/>
            <p:cNvSpPr/>
            <p:nvPr/>
          </p:nvSpPr>
          <p:spPr>
            <a:xfrm>
              <a:off x="2459065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"/>
            <p:cNvSpPr/>
            <p:nvPr/>
          </p:nvSpPr>
          <p:spPr>
            <a:xfrm>
              <a:off x="2330597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"/>
            <p:cNvSpPr/>
            <p:nvPr/>
          </p:nvSpPr>
          <p:spPr>
            <a:xfrm>
              <a:off x="2267204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"/>
            <p:cNvSpPr/>
            <p:nvPr/>
          </p:nvSpPr>
          <p:spPr>
            <a:xfrm>
              <a:off x="2395260" y="762330"/>
              <a:ext cx="38482" cy="38929"/>
            </a:xfrm>
            <a:custGeom>
              <a:avLst/>
              <a:gdLst/>
              <a:ahLst/>
              <a:cxnLst/>
              <a:rect l="l" t="t" r="r" b="b"/>
              <a:pathLst>
                <a:path w="1120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"/>
            <p:cNvSpPr/>
            <p:nvPr/>
          </p:nvSpPr>
          <p:spPr>
            <a:xfrm>
              <a:off x="2267204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"/>
            <p:cNvSpPr/>
            <p:nvPr/>
          </p:nvSpPr>
          <p:spPr>
            <a:xfrm>
              <a:off x="2395260" y="63430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"/>
            <p:cNvSpPr/>
            <p:nvPr/>
          </p:nvSpPr>
          <p:spPr>
            <a:xfrm>
              <a:off x="2459065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"/>
            <p:cNvSpPr/>
            <p:nvPr/>
          </p:nvSpPr>
          <p:spPr>
            <a:xfrm>
              <a:off x="2330597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"/>
            <p:cNvSpPr/>
            <p:nvPr/>
          </p:nvSpPr>
          <p:spPr>
            <a:xfrm>
              <a:off x="2459065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"/>
            <p:cNvSpPr/>
            <p:nvPr/>
          </p:nvSpPr>
          <p:spPr>
            <a:xfrm>
              <a:off x="2330597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"/>
            <p:cNvSpPr/>
            <p:nvPr/>
          </p:nvSpPr>
          <p:spPr>
            <a:xfrm>
              <a:off x="2267204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"/>
            <p:cNvSpPr/>
            <p:nvPr/>
          </p:nvSpPr>
          <p:spPr>
            <a:xfrm>
              <a:off x="2395260" y="101885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"/>
            <p:cNvSpPr/>
            <p:nvPr/>
          </p:nvSpPr>
          <p:spPr>
            <a:xfrm>
              <a:off x="2267204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"/>
            <p:cNvSpPr/>
            <p:nvPr/>
          </p:nvSpPr>
          <p:spPr>
            <a:xfrm>
              <a:off x="2395260" y="89038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"/>
            <p:cNvSpPr/>
            <p:nvPr/>
          </p:nvSpPr>
          <p:spPr>
            <a:xfrm>
              <a:off x="2459065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"/>
            <p:cNvSpPr/>
            <p:nvPr/>
          </p:nvSpPr>
          <p:spPr>
            <a:xfrm>
              <a:off x="2330597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"/>
            <p:cNvSpPr/>
            <p:nvPr/>
          </p:nvSpPr>
          <p:spPr>
            <a:xfrm>
              <a:off x="2459065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"/>
            <p:cNvSpPr/>
            <p:nvPr/>
          </p:nvSpPr>
          <p:spPr>
            <a:xfrm>
              <a:off x="2330597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"/>
            <p:cNvSpPr/>
            <p:nvPr/>
          </p:nvSpPr>
          <p:spPr>
            <a:xfrm>
              <a:off x="2267204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"/>
            <p:cNvSpPr/>
            <p:nvPr/>
          </p:nvSpPr>
          <p:spPr>
            <a:xfrm>
              <a:off x="2395260" y="127451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69" y="1132"/>
                    <a:pt x="1119" y="870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"/>
            <p:cNvSpPr/>
            <p:nvPr/>
          </p:nvSpPr>
          <p:spPr>
            <a:xfrm>
              <a:off x="2267204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"/>
            <p:cNvSpPr/>
            <p:nvPr/>
          </p:nvSpPr>
          <p:spPr>
            <a:xfrm>
              <a:off x="2395260" y="114646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"/>
            <p:cNvSpPr/>
            <p:nvPr/>
          </p:nvSpPr>
          <p:spPr>
            <a:xfrm>
              <a:off x="2459065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"/>
            <p:cNvSpPr/>
            <p:nvPr/>
          </p:nvSpPr>
          <p:spPr>
            <a:xfrm>
              <a:off x="2330597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"/>
            <p:cNvSpPr/>
            <p:nvPr/>
          </p:nvSpPr>
          <p:spPr>
            <a:xfrm>
              <a:off x="2459065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"/>
            <p:cNvSpPr/>
            <p:nvPr/>
          </p:nvSpPr>
          <p:spPr>
            <a:xfrm>
              <a:off x="2330597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"/>
            <p:cNvSpPr/>
            <p:nvPr/>
          </p:nvSpPr>
          <p:spPr>
            <a:xfrm>
              <a:off x="2267204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"/>
            <p:cNvSpPr/>
            <p:nvPr/>
          </p:nvSpPr>
          <p:spPr>
            <a:xfrm>
              <a:off x="2395260" y="153100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"/>
            <p:cNvSpPr/>
            <p:nvPr/>
          </p:nvSpPr>
          <p:spPr>
            <a:xfrm>
              <a:off x="2267204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"/>
            <p:cNvSpPr/>
            <p:nvPr/>
          </p:nvSpPr>
          <p:spPr>
            <a:xfrm>
              <a:off x="2395260" y="140257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"/>
            <p:cNvSpPr/>
            <p:nvPr/>
          </p:nvSpPr>
          <p:spPr>
            <a:xfrm>
              <a:off x="2459065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"/>
            <p:cNvSpPr/>
            <p:nvPr/>
          </p:nvSpPr>
          <p:spPr>
            <a:xfrm>
              <a:off x="2330597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"/>
            <p:cNvSpPr/>
            <p:nvPr/>
          </p:nvSpPr>
          <p:spPr>
            <a:xfrm>
              <a:off x="2459065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"/>
            <p:cNvSpPr/>
            <p:nvPr/>
          </p:nvSpPr>
          <p:spPr>
            <a:xfrm>
              <a:off x="2330597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"/>
            <p:cNvSpPr/>
            <p:nvPr/>
          </p:nvSpPr>
          <p:spPr>
            <a:xfrm>
              <a:off x="2267204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"/>
            <p:cNvSpPr/>
            <p:nvPr/>
          </p:nvSpPr>
          <p:spPr>
            <a:xfrm>
              <a:off x="2395260" y="1787121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"/>
            <p:cNvSpPr/>
            <p:nvPr/>
          </p:nvSpPr>
          <p:spPr>
            <a:xfrm>
              <a:off x="2267204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"/>
            <p:cNvSpPr/>
            <p:nvPr/>
          </p:nvSpPr>
          <p:spPr>
            <a:xfrm>
              <a:off x="2395260" y="165906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19" y="870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"/>
            <p:cNvSpPr/>
            <p:nvPr/>
          </p:nvSpPr>
          <p:spPr>
            <a:xfrm>
              <a:off x="2459065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"/>
            <p:cNvSpPr/>
            <p:nvPr/>
          </p:nvSpPr>
          <p:spPr>
            <a:xfrm>
              <a:off x="2330597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"/>
            <p:cNvSpPr/>
            <p:nvPr/>
          </p:nvSpPr>
          <p:spPr>
            <a:xfrm>
              <a:off x="2459065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"/>
            <p:cNvSpPr/>
            <p:nvPr/>
          </p:nvSpPr>
          <p:spPr>
            <a:xfrm>
              <a:off x="2330597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"/>
            <p:cNvSpPr/>
            <p:nvPr/>
          </p:nvSpPr>
          <p:spPr>
            <a:xfrm>
              <a:off x="2267204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"/>
            <p:cNvSpPr/>
            <p:nvPr/>
          </p:nvSpPr>
          <p:spPr>
            <a:xfrm>
              <a:off x="2395260" y="2043611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19" y="869"/>
                    <a:pt x="1119" y="560"/>
                  </a:cubicBezTo>
                  <a:cubicBezTo>
                    <a:pt x="1119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"/>
            <p:cNvSpPr/>
            <p:nvPr/>
          </p:nvSpPr>
          <p:spPr>
            <a:xfrm>
              <a:off x="2267204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"/>
            <p:cNvSpPr/>
            <p:nvPr/>
          </p:nvSpPr>
          <p:spPr>
            <a:xfrm>
              <a:off x="2395260" y="191514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"/>
            <p:cNvSpPr/>
            <p:nvPr/>
          </p:nvSpPr>
          <p:spPr>
            <a:xfrm>
              <a:off x="2459065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"/>
            <p:cNvSpPr/>
            <p:nvPr/>
          </p:nvSpPr>
          <p:spPr>
            <a:xfrm>
              <a:off x="2330597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"/>
            <p:cNvSpPr/>
            <p:nvPr/>
          </p:nvSpPr>
          <p:spPr>
            <a:xfrm>
              <a:off x="2011127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"/>
            <p:cNvSpPr/>
            <p:nvPr/>
          </p:nvSpPr>
          <p:spPr>
            <a:xfrm>
              <a:off x="2138736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"/>
            <p:cNvSpPr/>
            <p:nvPr/>
          </p:nvSpPr>
          <p:spPr>
            <a:xfrm>
              <a:off x="2202987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"/>
            <p:cNvSpPr/>
            <p:nvPr/>
          </p:nvSpPr>
          <p:spPr>
            <a:xfrm>
              <a:off x="2074931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1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"/>
            <p:cNvSpPr/>
            <p:nvPr/>
          </p:nvSpPr>
          <p:spPr>
            <a:xfrm>
              <a:off x="2011127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"/>
            <p:cNvSpPr/>
            <p:nvPr/>
          </p:nvSpPr>
          <p:spPr>
            <a:xfrm>
              <a:off x="2138736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"/>
            <p:cNvSpPr/>
            <p:nvPr/>
          </p:nvSpPr>
          <p:spPr>
            <a:xfrm>
              <a:off x="2011127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"/>
            <p:cNvSpPr/>
            <p:nvPr/>
          </p:nvSpPr>
          <p:spPr>
            <a:xfrm>
              <a:off x="2138736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"/>
            <p:cNvSpPr/>
            <p:nvPr/>
          </p:nvSpPr>
          <p:spPr>
            <a:xfrm>
              <a:off x="2202987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"/>
            <p:cNvSpPr/>
            <p:nvPr/>
          </p:nvSpPr>
          <p:spPr>
            <a:xfrm>
              <a:off x="207493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"/>
            <p:cNvSpPr/>
            <p:nvPr/>
          </p:nvSpPr>
          <p:spPr>
            <a:xfrm>
              <a:off x="2202987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"/>
            <p:cNvSpPr/>
            <p:nvPr/>
          </p:nvSpPr>
          <p:spPr>
            <a:xfrm>
              <a:off x="207493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"/>
            <p:cNvSpPr/>
            <p:nvPr/>
          </p:nvSpPr>
          <p:spPr>
            <a:xfrm>
              <a:off x="2011127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"/>
            <p:cNvSpPr/>
            <p:nvPr/>
          </p:nvSpPr>
          <p:spPr>
            <a:xfrm>
              <a:off x="2138736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"/>
            <p:cNvSpPr/>
            <p:nvPr/>
          </p:nvSpPr>
          <p:spPr>
            <a:xfrm>
              <a:off x="2011127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"/>
            <p:cNvSpPr/>
            <p:nvPr/>
          </p:nvSpPr>
          <p:spPr>
            <a:xfrm>
              <a:off x="2138736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"/>
            <p:cNvSpPr/>
            <p:nvPr/>
          </p:nvSpPr>
          <p:spPr>
            <a:xfrm>
              <a:off x="2202987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"/>
            <p:cNvSpPr/>
            <p:nvPr/>
          </p:nvSpPr>
          <p:spPr>
            <a:xfrm>
              <a:off x="2074931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"/>
            <p:cNvSpPr/>
            <p:nvPr/>
          </p:nvSpPr>
          <p:spPr>
            <a:xfrm>
              <a:off x="2202987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"/>
            <p:cNvSpPr/>
            <p:nvPr/>
          </p:nvSpPr>
          <p:spPr>
            <a:xfrm>
              <a:off x="207493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"/>
            <p:cNvSpPr/>
            <p:nvPr/>
          </p:nvSpPr>
          <p:spPr>
            <a:xfrm>
              <a:off x="2011127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"/>
            <p:cNvSpPr/>
            <p:nvPr/>
          </p:nvSpPr>
          <p:spPr>
            <a:xfrm>
              <a:off x="2138736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"/>
            <p:cNvSpPr/>
            <p:nvPr/>
          </p:nvSpPr>
          <p:spPr>
            <a:xfrm>
              <a:off x="2011127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"/>
            <p:cNvSpPr/>
            <p:nvPr/>
          </p:nvSpPr>
          <p:spPr>
            <a:xfrm>
              <a:off x="2138736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"/>
            <p:cNvSpPr/>
            <p:nvPr/>
          </p:nvSpPr>
          <p:spPr>
            <a:xfrm>
              <a:off x="2202987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"/>
            <p:cNvSpPr/>
            <p:nvPr/>
          </p:nvSpPr>
          <p:spPr>
            <a:xfrm>
              <a:off x="2074931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72" y="1120"/>
                  </a:cubicBezTo>
                  <a:cubicBezTo>
                    <a:pt x="881" y="1120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"/>
            <p:cNvSpPr/>
            <p:nvPr/>
          </p:nvSpPr>
          <p:spPr>
            <a:xfrm>
              <a:off x="2202987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"/>
            <p:cNvSpPr/>
            <p:nvPr/>
          </p:nvSpPr>
          <p:spPr>
            <a:xfrm>
              <a:off x="207493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"/>
            <p:cNvSpPr/>
            <p:nvPr/>
          </p:nvSpPr>
          <p:spPr>
            <a:xfrm>
              <a:off x="2011127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"/>
            <p:cNvSpPr/>
            <p:nvPr/>
          </p:nvSpPr>
          <p:spPr>
            <a:xfrm>
              <a:off x="2138736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"/>
            <p:cNvSpPr/>
            <p:nvPr/>
          </p:nvSpPr>
          <p:spPr>
            <a:xfrm>
              <a:off x="2011127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"/>
            <p:cNvSpPr/>
            <p:nvPr/>
          </p:nvSpPr>
          <p:spPr>
            <a:xfrm>
              <a:off x="2138736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"/>
            <p:cNvSpPr/>
            <p:nvPr/>
          </p:nvSpPr>
          <p:spPr>
            <a:xfrm>
              <a:off x="2202987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"/>
            <p:cNvSpPr/>
            <p:nvPr/>
          </p:nvSpPr>
          <p:spPr>
            <a:xfrm>
              <a:off x="2074931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"/>
            <p:cNvSpPr/>
            <p:nvPr/>
          </p:nvSpPr>
          <p:spPr>
            <a:xfrm>
              <a:off x="2202987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"/>
            <p:cNvSpPr/>
            <p:nvPr/>
          </p:nvSpPr>
          <p:spPr>
            <a:xfrm>
              <a:off x="2074931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"/>
            <p:cNvSpPr/>
            <p:nvPr/>
          </p:nvSpPr>
          <p:spPr>
            <a:xfrm>
              <a:off x="2011127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"/>
            <p:cNvSpPr/>
            <p:nvPr/>
          </p:nvSpPr>
          <p:spPr>
            <a:xfrm>
              <a:off x="2138736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"/>
            <p:cNvSpPr/>
            <p:nvPr/>
          </p:nvSpPr>
          <p:spPr>
            <a:xfrm>
              <a:off x="2011127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"/>
            <p:cNvSpPr/>
            <p:nvPr/>
          </p:nvSpPr>
          <p:spPr>
            <a:xfrm>
              <a:off x="2138736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"/>
            <p:cNvSpPr/>
            <p:nvPr/>
          </p:nvSpPr>
          <p:spPr>
            <a:xfrm>
              <a:off x="2202987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"/>
            <p:cNvSpPr/>
            <p:nvPr/>
          </p:nvSpPr>
          <p:spPr>
            <a:xfrm>
              <a:off x="207493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"/>
            <p:cNvSpPr/>
            <p:nvPr/>
          </p:nvSpPr>
          <p:spPr>
            <a:xfrm>
              <a:off x="2202987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"/>
            <p:cNvSpPr/>
            <p:nvPr/>
          </p:nvSpPr>
          <p:spPr>
            <a:xfrm>
              <a:off x="2074931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72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"/>
            <p:cNvSpPr/>
            <p:nvPr/>
          </p:nvSpPr>
          <p:spPr>
            <a:xfrm>
              <a:off x="2011127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"/>
            <p:cNvSpPr/>
            <p:nvPr/>
          </p:nvSpPr>
          <p:spPr>
            <a:xfrm>
              <a:off x="2138736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"/>
            <p:cNvSpPr/>
            <p:nvPr/>
          </p:nvSpPr>
          <p:spPr>
            <a:xfrm>
              <a:off x="2011127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"/>
            <p:cNvSpPr/>
            <p:nvPr/>
          </p:nvSpPr>
          <p:spPr>
            <a:xfrm>
              <a:off x="2138736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"/>
            <p:cNvSpPr/>
            <p:nvPr/>
          </p:nvSpPr>
          <p:spPr>
            <a:xfrm>
              <a:off x="2202987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75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"/>
            <p:cNvSpPr/>
            <p:nvPr/>
          </p:nvSpPr>
          <p:spPr>
            <a:xfrm>
              <a:off x="207493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"/>
            <p:cNvSpPr/>
            <p:nvPr/>
          </p:nvSpPr>
          <p:spPr>
            <a:xfrm>
              <a:off x="2202987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"/>
            <p:cNvSpPr/>
            <p:nvPr/>
          </p:nvSpPr>
          <p:spPr>
            <a:xfrm>
              <a:off x="2074931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"/>
            <p:cNvSpPr/>
            <p:nvPr/>
          </p:nvSpPr>
          <p:spPr>
            <a:xfrm>
              <a:off x="2011127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"/>
            <p:cNvSpPr/>
            <p:nvPr/>
          </p:nvSpPr>
          <p:spPr>
            <a:xfrm>
              <a:off x="2138736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"/>
            <p:cNvSpPr/>
            <p:nvPr/>
          </p:nvSpPr>
          <p:spPr>
            <a:xfrm>
              <a:off x="2011127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"/>
            <p:cNvSpPr/>
            <p:nvPr/>
          </p:nvSpPr>
          <p:spPr>
            <a:xfrm>
              <a:off x="2138736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"/>
            <p:cNvSpPr/>
            <p:nvPr/>
          </p:nvSpPr>
          <p:spPr>
            <a:xfrm>
              <a:off x="2202987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"/>
            <p:cNvSpPr/>
            <p:nvPr/>
          </p:nvSpPr>
          <p:spPr>
            <a:xfrm>
              <a:off x="207493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"/>
            <p:cNvSpPr/>
            <p:nvPr/>
          </p:nvSpPr>
          <p:spPr>
            <a:xfrm>
              <a:off x="2202987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"/>
            <p:cNvSpPr/>
            <p:nvPr/>
          </p:nvSpPr>
          <p:spPr>
            <a:xfrm>
              <a:off x="2074931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"/>
            <p:cNvSpPr/>
            <p:nvPr/>
          </p:nvSpPr>
          <p:spPr>
            <a:xfrm>
              <a:off x="2011127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"/>
            <p:cNvSpPr/>
            <p:nvPr/>
          </p:nvSpPr>
          <p:spPr>
            <a:xfrm>
              <a:off x="2138736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"/>
            <p:cNvSpPr/>
            <p:nvPr/>
          </p:nvSpPr>
          <p:spPr>
            <a:xfrm>
              <a:off x="2011127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"/>
            <p:cNvSpPr/>
            <p:nvPr/>
          </p:nvSpPr>
          <p:spPr>
            <a:xfrm>
              <a:off x="2138736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"/>
            <p:cNvSpPr/>
            <p:nvPr/>
          </p:nvSpPr>
          <p:spPr>
            <a:xfrm>
              <a:off x="2202987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"/>
            <p:cNvSpPr/>
            <p:nvPr/>
          </p:nvSpPr>
          <p:spPr>
            <a:xfrm>
              <a:off x="207493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"/>
            <p:cNvSpPr/>
            <p:nvPr/>
          </p:nvSpPr>
          <p:spPr>
            <a:xfrm>
              <a:off x="1755015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2"/>
            <p:cNvSpPr/>
            <p:nvPr/>
          </p:nvSpPr>
          <p:spPr>
            <a:xfrm>
              <a:off x="1882658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"/>
            <p:cNvSpPr/>
            <p:nvPr/>
          </p:nvSpPr>
          <p:spPr>
            <a:xfrm>
              <a:off x="1946463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"/>
            <p:cNvSpPr/>
            <p:nvPr/>
          </p:nvSpPr>
          <p:spPr>
            <a:xfrm>
              <a:off x="1818854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1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"/>
            <p:cNvSpPr/>
            <p:nvPr/>
          </p:nvSpPr>
          <p:spPr>
            <a:xfrm>
              <a:off x="1755015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"/>
            <p:cNvSpPr/>
            <p:nvPr/>
          </p:nvSpPr>
          <p:spPr>
            <a:xfrm>
              <a:off x="1882658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"/>
            <p:cNvSpPr/>
            <p:nvPr/>
          </p:nvSpPr>
          <p:spPr>
            <a:xfrm>
              <a:off x="1755015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"/>
            <p:cNvSpPr/>
            <p:nvPr/>
          </p:nvSpPr>
          <p:spPr>
            <a:xfrm>
              <a:off x="1882658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94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"/>
            <p:cNvSpPr/>
            <p:nvPr/>
          </p:nvSpPr>
          <p:spPr>
            <a:xfrm>
              <a:off x="1946463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"/>
            <p:cNvSpPr/>
            <p:nvPr/>
          </p:nvSpPr>
          <p:spPr>
            <a:xfrm>
              <a:off x="1818854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"/>
            <p:cNvSpPr/>
            <p:nvPr/>
          </p:nvSpPr>
          <p:spPr>
            <a:xfrm>
              <a:off x="1946463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"/>
            <p:cNvSpPr/>
            <p:nvPr/>
          </p:nvSpPr>
          <p:spPr>
            <a:xfrm>
              <a:off x="1818854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"/>
            <p:cNvSpPr/>
            <p:nvPr/>
          </p:nvSpPr>
          <p:spPr>
            <a:xfrm>
              <a:off x="1755015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"/>
            <p:cNvSpPr/>
            <p:nvPr/>
          </p:nvSpPr>
          <p:spPr>
            <a:xfrm>
              <a:off x="1882658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"/>
            <p:cNvSpPr/>
            <p:nvPr/>
          </p:nvSpPr>
          <p:spPr>
            <a:xfrm>
              <a:off x="1755015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"/>
            <p:cNvSpPr/>
            <p:nvPr/>
          </p:nvSpPr>
          <p:spPr>
            <a:xfrm>
              <a:off x="1882658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"/>
            <p:cNvSpPr/>
            <p:nvPr/>
          </p:nvSpPr>
          <p:spPr>
            <a:xfrm>
              <a:off x="1946463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"/>
            <p:cNvSpPr/>
            <p:nvPr/>
          </p:nvSpPr>
          <p:spPr>
            <a:xfrm>
              <a:off x="1818854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"/>
            <p:cNvSpPr/>
            <p:nvPr/>
          </p:nvSpPr>
          <p:spPr>
            <a:xfrm>
              <a:off x="1946463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"/>
            <p:cNvSpPr/>
            <p:nvPr/>
          </p:nvSpPr>
          <p:spPr>
            <a:xfrm>
              <a:off x="1818854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"/>
            <p:cNvSpPr/>
            <p:nvPr/>
          </p:nvSpPr>
          <p:spPr>
            <a:xfrm>
              <a:off x="1755015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"/>
            <p:cNvSpPr/>
            <p:nvPr/>
          </p:nvSpPr>
          <p:spPr>
            <a:xfrm>
              <a:off x="1882658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0" y="263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"/>
            <p:cNvSpPr/>
            <p:nvPr/>
          </p:nvSpPr>
          <p:spPr>
            <a:xfrm>
              <a:off x="1755015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"/>
            <p:cNvSpPr/>
            <p:nvPr/>
          </p:nvSpPr>
          <p:spPr>
            <a:xfrm>
              <a:off x="1882658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"/>
            <p:cNvSpPr/>
            <p:nvPr/>
          </p:nvSpPr>
          <p:spPr>
            <a:xfrm>
              <a:off x="1946463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"/>
            <p:cNvSpPr/>
            <p:nvPr/>
          </p:nvSpPr>
          <p:spPr>
            <a:xfrm>
              <a:off x="1818854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69" y="1120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"/>
            <p:cNvSpPr/>
            <p:nvPr/>
          </p:nvSpPr>
          <p:spPr>
            <a:xfrm>
              <a:off x="1946463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"/>
            <p:cNvSpPr/>
            <p:nvPr/>
          </p:nvSpPr>
          <p:spPr>
            <a:xfrm>
              <a:off x="1818854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"/>
            <p:cNvSpPr/>
            <p:nvPr/>
          </p:nvSpPr>
          <p:spPr>
            <a:xfrm>
              <a:off x="1755015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"/>
            <p:cNvSpPr/>
            <p:nvPr/>
          </p:nvSpPr>
          <p:spPr>
            <a:xfrm>
              <a:off x="1882658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"/>
            <p:cNvSpPr/>
            <p:nvPr/>
          </p:nvSpPr>
          <p:spPr>
            <a:xfrm>
              <a:off x="1755015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"/>
            <p:cNvSpPr/>
            <p:nvPr/>
          </p:nvSpPr>
          <p:spPr>
            <a:xfrm>
              <a:off x="1882658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"/>
            <p:cNvSpPr/>
            <p:nvPr/>
          </p:nvSpPr>
          <p:spPr>
            <a:xfrm>
              <a:off x="1946463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"/>
            <p:cNvSpPr/>
            <p:nvPr/>
          </p:nvSpPr>
          <p:spPr>
            <a:xfrm>
              <a:off x="1818854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"/>
            <p:cNvSpPr/>
            <p:nvPr/>
          </p:nvSpPr>
          <p:spPr>
            <a:xfrm>
              <a:off x="1946463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"/>
            <p:cNvSpPr/>
            <p:nvPr/>
          </p:nvSpPr>
          <p:spPr>
            <a:xfrm>
              <a:off x="1818854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"/>
            <p:cNvSpPr/>
            <p:nvPr/>
          </p:nvSpPr>
          <p:spPr>
            <a:xfrm>
              <a:off x="1755015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"/>
            <p:cNvSpPr/>
            <p:nvPr/>
          </p:nvSpPr>
          <p:spPr>
            <a:xfrm>
              <a:off x="1882658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94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"/>
            <p:cNvSpPr/>
            <p:nvPr/>
          </p:nvSpPr>
          <p:spPr>
            <a:xfrm>
              <a:off x="1755015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"/>
            <p:cNvSpPr/>
            <p:nvPr/>
          </p:nvSpPr>
          <p:spPr>
            <a:xfrm>
              <a:off x="1882658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"/>
            <p:cNvSpPr/>
            <p:nvPr/>
          </p:nvSpPr>
          <p:spPr>
            <a:xfrm>
              <a:off x="1946463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"/>
            <p:cNvSpPr/>
            <p:nvPr/>
          </p:nvSpPr>
          <p:spPr>
            <a:xfrm>
              <a:off x="1818854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"/>
            <p:cNvSpPr/>
            <p:nvPr/>
          </p:nvSpPr>
          <p:spPr>
            <a:xfrm>
              <a:off x="1946463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93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"/>
            <p:cNvSpPr/>
            <p:nvPr/>
          </p:nvSpPr>
          <p:spPr>
            <a:xfrm>
              <a:off x="1818854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69" y="1131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"/>
            <p:cNvSpPr/>
            <p:nvPr/>
          </p:nvSpPr>
          <p:spPr>
            <a:xfrm>
              <a:off x="1755015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"/>
            <p:cNvSpPr/>
            <p:nvPr/>
          </p:nvSpPr>
          <p:spPr>
            <a:xfrm>
              <a:off x="1882658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"/>
            <p:cNvSpPr/>
            <p:nvPr/>
          </p:nvSpPr>
          <p:spPr>
            <a:xfrm>
              <a:off x="1755015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"/>
            <p:cNvSpPr/>
            <p:nvPr/>
          </p:nvSpPr>
          <p:spPr>
            <a:xfrm>
              <a:off x="1882658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"/>
            <p:cNvSpPr/>
            <p:nvPr/>
          </p:nvSpPr>
          <p:spPr>
            <a:xfrm>
              <a:off x="1946463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"/>
            <p:cNvSpPr/>
            <p:nvPr/>
          </p:nvSpPr>
          <p:spPr>
            <a:xfrm>
              <a:off x="1818854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60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"/>
            <p:cNvSpPr/>
            <p:nvPr/>
          </p:nvSpPr>
          <p:spPr>
            <a:xfrm>
              <a:off x="1946463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"/>
            <p:cNvSpPr/>
            <p:nvPr/>
          </p:nvSpPr>
          <p:spPr>
            <a:xfrm>
              <a:off x="1818854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"/>
            <p:cNvSpPr/>
            <p:nvPr/>
          </p:nvSpPr>
          <p:spPr>
            <a:xfrm>
              <a:off x="1755015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"/>
            <p:cNvSpPr/>
            <p:nvPr/>
          </p:nvSpPr>
          <p:spPr>
            <a:xfrm>
              <a:off x="1882658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"/>
            <p:cNvSpPr/>
            <p:nvPr/>
          </p:nvSpPr>
          <p:spPr>
            <a:xfrm>
              <a:off x="1755015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"/>
            <p:cNvSpPr/>
            <p:nvPr/>
          </p:nvSpPr>
          <p:spPr>
            <a:xfrm>
              <a:off x="1882658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70"/>
                    <a:pt x="251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"/>
            <p:cNvSpPr/>
            <p:nvPr/>
          </p:nvSpPr>
          <p:spPr>
            <a:xfrm>
              <a:off x="1946463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"/>
            <p:cNvSpPr/>
            <p:nvPr/>
          </p:nvSpPr>
          <p:spPr>
            <a:xfrm>
              <a:off x="1818854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"/>
            <p:cNvSpPr/>
            <p:nvPr/>
          </p:nvSpPr>
          <p:spPr>
            <a:xfrm>
              <a:off x="1946463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"/>
            <p:cNvSpPr/>
            <p:nvPr/>
          </p:nvSpPr>
          <p:spPr>
            <a:xfrm>
              <a:off x="1818854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"/>
            <p:cNvSpPr/>
            <p:nvPr/>
          </p:nvSpPr>
          <p:spPr>
            <a:xfrm>
              <a:off x="1755015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"/>
            <p:cNvSpPr/>
            <p:nvPr/>
          </p:nvSpPr>
          <p:spPr>
            <a:xfrm>
              <a:off x="1882658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0"/>
                    <a:pt x="0" y="560"/>
                  </a:cubicBezTo>
                  <a:cubicBezTo>
                    <a:pt x="0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"/>
            <p:cNvSpPr/>
            <p:nvPr/>
          </p:nvSpPr>
          <p:spPr>
            <a:xfrm>
              <a:off x="1755015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"/>
            <p:cNvSpPr/>
            <p:nvPr/>
          </p:nvSpPr>
          <p:spPr>
            <a:xfrm>
              <a:off x="1882658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"/>
            <p:cNvSpPr/>
            <p:nvPr/>
          </p:nvSpPr>
          <p:spPr>
            <a:xfrm>
              <a:off x="1946463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"/>
            <p:cNvSpPr/>
            <p:nvPr/>
          </p:nvSpPr>
          <p:spPr>
            <a:xfrm>
              <a:off x="1818854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"/>
            <p:cNvSpPr/>
            <p:nvPr/>
          </p:nvSpPr>
          <p:spPr>
            <a:xfrm>
              <a:off x="1498113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2"/>
            <p:cNvSpPr/>
            <p:nvPr/>
          </p:nvSpPr>
          <p:spPr>
            <a:xfrm>
              <a:off x="1626581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2"/>
            <p:cNvSpPr/>
            <p:nvPr/>
          </p:nvSpPr>
          <p:spPr>
            <a:xfrm>
              <a:off x="1690385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"/>
            <p:cNvSpPr/>
            <p:nvPr/>
          </p:nvSpPr>
          <p:spPr>
            <a:xfrm>
              <a:off x="1562742" y="186335"/>
              <a:ext cx="38482" cy="38929"/>
            </a:xfrm>
            <a:custGeom>
              <a:avLst/>
              <a:gdLst/>
              <a:ahLst/>
              <a:cxnLst/>
              <a:rect l="l" t="t" r="r" b="b"/>
              <a:pathLst>
                <a:path w="1120" h="1133" extrusionOk="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1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2"/>
            <p:cNvSpPr/>
            <p:nvPr/>
          </p:nvSpPr>
          <p:spPr>
            <a:xfrm>
              <a:off x="1498113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"/>
            <p:cNvSpPr/>
            <p:nvPr/>
          </p:nvSpPr>
          <p:spPr>
            <a:xfrm>
              <a:off x="1626581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"/>
            <p:cNvSpPr/>
            <p:nvPr/>
          </p:nvSpPr>
          <p:spPr>
            <a:xfrm>
              <a:off x="1498113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94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"/>
            <p:cNvSpPr/>
            <p:nvPr/>
          </p:nvSpPr>
          <p:spPr>
            <a:xfrm>
              <a:off x="1626581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"/>
            <p:cNvSpPr/>
            <p:nvPr/>
          </p:nvSpPr>
          <p:spPr>
            <a:xfrm>
              <a:off x="1690385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"/>
            <p:cNvSpPr/>
            <p:nvPr/>
          </p:nvSpPr>
          <p:spPr>
            <a:xfrm>
              <a:off x="1562742" y="5831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2"/>
            <p:cNvSpPr/>
            <p:nvPr/>
          </p:nvSpPr>
          <p:spPr>
            <a:xfrm>
              <a:off x="1690385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2"/>
            <p:cNvSpPr/>
            <p:nvPr/>
          </p:nvSpPr>
          <p:spPr>
            <a:xfrm>
              <a:off x="1562742" y="442447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2"/>
            <p:cNvSpPr/>
            <p:nvPr/>
          </p:nvSpPr>
          <p:spPr>
            <a:xfrm>
              <a:off x="1498113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2"/>
            <p:cNvSpPr/>
            <p:nvPr/>
          </p:nvSpPr>
          <p:spPr>
            <a:xfrm>
              <a:off x="1626581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2"/>
            <p:cNvSpPr/>
            <p:nvPr/>
          </p:nvSpPr>
          <p:spPr>
            <a:xfrm>
              <a:off x="1498113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2"/>
            <p:cNvSpPr/>
            <p:nvPr/>
          </p:nvSpPr>
          <p:spPr>
            <a:xfrm>
              <a:off x="1626581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2"/>
            <p:cNvSpPr/>
            <p:nvPr/>
          </p:nvSpPr>
          <p:spPr>
            <a:xfrm>
              <a:off x="1690385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2"/>
            <p:cNvSpPr/>
            <p:nvPr/>
          </p:nvSpPr>
          <p:spPr>
            <a:xfrm>
              <a:off x="1562742" y="314391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2"/>
            <p:cNvSpPr/>
            <p:nvPr/>
          </p:nvSpPr>
          <p:spPr>
            <a:xfrm>
              <a:off x="1690385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2"/>
            <p:cNvSpPr/>
            <p:nvPr/>
          </p:nvSpPr>
          <p:spPr>
            <a:xfrm>
              <a:off x="1562742" y="69852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2"/>
            <p:cNvSpPr/>
            <p:nvPr/>
          </p:nvSpPr>
          <p:spPr>
            <a:xfrm>
              <a:off x="1498113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2"/>
            <p:cNvSpPr/>
            <p:nvPr/>
          </p:nvSpPr>
          <p:spPr>
            <a:xfrm>
              <a:off x="1626581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2"/>
            <p:cNvSpPr/>
            <p:nvPr/>
          </p:nvSpPr>
          <p:spPr>
            <a:xfrm>
              <a:off x="1498113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"/>
            <p:cNvSpPr/>
            <p:nvPr/>
          </p:nvSpPr>
          <p:spPr>
            <a:xfrm>
              <a:off x="1626581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"/>
            <p:cNvSpPr/>
            <p:nvPr/>
          </p:nvSpPr>
          <p:spPr>
            <a:xfrm>
              <a:off x="1690385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"/>
            <p:cNvSpPr/>
            <p:nvPr/>
          </p:nvSpPr>
          <p:spPr>
            <a:xfrm>
              <a:off x="1562742" y="570881"/>
              <a:ext cx="38482" cy="38482"/>
            </a:xfrm>
            <a:custGeom>
              <a:avLst/>
              <a:gdLst/>
              <a:ahLst/>
              <a:cxnLst/>
              <a:rect l="l" t="t" r="r" b="b"/>
              <a:pathLst>
                <a:path w="1120" h="1120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20" y="870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"/>
            <p:cNvSpPr/>
            <p:nvPr/>
          </p:nvSpPr>
          <p:spPr>
            <a:xfrm>
              <a:off x="1690385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"/>
            <p:cNvSpPr/>
            <p:nvPr/>
          </p:nvSpPr>
          <p:spPr>
            <a:xfrm>
              <a:off x="1562742" y="95460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"/>
            <p:cNvSpPr/>
            <p:nvPr/>
          </p:nvSpPr>
          <p:spPr>
            <a:xfrm>
              <a:off x="1498113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"/>
            <p:cNvSpPr/>
            <p:nvPr/>
          </p:nvSpPr>
          <p:spPr>
            <a:xfrm>
              <a:off x="1626581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"/>
            <p:cNvSpPr/>
            <p:nvPr/>
          </p:nvSpPr>
          <p:spPr>
            <a:xfrm>
              <a:off x="1498113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"/>
            <p:cNvSpPr/>
            <p:nvPr/>
          </p:nvSpPr>
          <p:spPr>
            <a:xfrm>
              <a:off x="1626581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"/>
            <p:cNvSpPr/>
            <p:nvPr/>
          </p:nvSpPr>
          <p:spPr>
            <a:xfrm>
              <a:off x="1690385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"/>
            <p:cNvSpPr/>
            <p:nvPr/>
          </p:nvSpPr>
          <p:spPr>
            <a:xfrm>
              <a:off x="1562742" y="826993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"/>
            <p:cNvSpPr/>
            <p:nvPr/>
          </p:nvSpPr>
          <p:spPr>
            <a:xfrm>
              <a:off x="1690385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"/>
            <p:cNvSpPr/>
            <p:nvPr/>
          </p:nvSpPr>
          <p:spPr>
            <a:xfrm>
              <a:off x="1562742" y="121071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"/>
            <p:cNvSpPr/>
            <p:nvPr/>
          </p:nvSpPr>
          <p:spPr>
            <a:xfrm>
              <a:off x="1498113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94"/>
                    <a:pt x="274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"/>
            <p:cNvSpPr/>
            <p:nvPr/>
          </p:nvSpPr>
          <p:spPr>
            <a:xfrm>
              <a:off x="1626581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"/>
            <p:cNvSpPr/>
            <p:nvPr/>
          </p:nvSpPr>
          <p:spPr>
            <a:xfrm>
              <a:off x="1498113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2"/>
            <p:cNvSpPr/>
            <p:nvPr/>
          </p:nvSpPr>
          <p:spPr>
            <a:xfrm>
              <a:off x="1626581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2"/>
            <p:cNvSpPr/>
            <p:nvPr/>
          </p:nvSpPr>
          <p:spPr>
            <a:xfrm>
              <a:off x="1690385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"/>
            <p:cNvSpPr/>
            <p:nvPr/>
          </p:nvSpPr>
          <p:spPr>
            <a:xfrm>
              <a:off x="1562742" y="108265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"/>
            <p:cNvSpPr/>
            <p:nvPr/>
          </p:nvSpPr>
          <p:spPr>
            <a:xfrm>
              <a:off x="1690385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"/>
            <p:cNvSpPr/>
            <p:nvPr/>
          </p:nvSpPr>
          <p:spPr>
            <a:xfrm>
              <a:off x="1562742" y="1467204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20" y="870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"/>
            <p:cNvSpPr/>
            <p:nvPr/>
          </p:nvSpPr>
          <p:spPr>
            <a:xfrm>
              <a:off x="1498113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"/>
            <p:cNvSpPr/>
            <p:nvPr/>
          </p:nvSpPr>
          <p:spPr>
            <a:xfrm>
              <a:off x="1626581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"/>
            <p:cNvSpPr/>
            <p:nvPr/>
          </p:nvSpPr>
          <p:spPr>
            <a:xfrm>
              <a:off x="1498113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"/>
            <p:cNvSpPr/>
            <p:nvPr/>
          </p:nvSpPr>
          <p:spPr>
            <a:xfrm>
              <a:off x="1626581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"/>
            <p:cNvSpPr/>
            <p:nvPr/>
          </p:nvSpPr>
          <p:spPr>
            <a:xfrm>
              <a:off x="1690385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"/>
            <p:cNvSpPr/>
            <p:nvPr/>
          </p:nvSpPr>
          <p:spPr>
            <a:xfrm>
              <a:off x="1562742" y="133873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60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"/>
            <p:cNvSpPr/>
            <p:nvPr/>
          </p:nvSpPr>
          <p:spPr>
            <a:xfrm>
              <a:off x="1690385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2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"/>
            <p:cNvSpPr/>
            <p:nvPr/>
          </p:nvSpPr>
          <p:spPr>
            <a:xfrm>
              <a:off x="1562742" y="1723282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"/>
            <p:cNvSpPr/>
            <p:nvPr/>
          </p:nvSpPr>
          <p:spPr>
            <a:xfrm>
              <a:off x="1498113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"/>
            <p:cNvSpPr/>
            <p:nvPr/>
          </p:nvSpPr>
          <p:spPr>
            <a:xfrm>
              <a:off x="1626581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"/>
            <p:cNvSpPr/>
            <p:nvPr/>
          </p:nvSpPr>
          <p:spPr>
            <a:xfrm>
              <a:off x="1498113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70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"/>
            <p:cNvSpPr/>
            <p:nvPr/>
          </p:nvSpPr>
          <p:spPr>
            <a:xfrm>
              <a:off x="1626581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"/>
            <p:cNvSpPr/>
            <p:nvPr/>
          </p:nvSpPr>
          <p:spPr>
            <a:xfrm>
              <a:off x="1690385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2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"/>
            <p:cNvSpPr/>
            <p:nvPr/>
          </p:nvSpPr>
          <p:spPr>
            <a:xfrm>
              <a:off x="1562742" y="159484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"/>
            <p:cNvSpPr/>
            <p:nvPr/>
          </p:nvSpPr>
          <p:spPr>
            <a:xfrm>
              <a:off x="1690385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"/>
            <p:cNvSpPr/>
            <p:nvPr/>
          </p:nvSpPr>
          <p:spPr>
            <a:xfrm>
              <a:off x="1562742" y="1979359"/>
              <a:ext cx="38482" cy="38929"/>
            </a:xfrm>
            <a:custGeom>
              <a:avLst/>
              <a:gdLst/>
              <a:ahLst/>
              <a:cxnLst/>
              <a:rect l="l" t="t" r="r" b="b"/>
              <a:pathLst>
                <a:path w="1120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"/>
            <p:cNvSpPr/>
            <p:nvPr/>
          </p:nvSpPr>
          <p:spPr>
            <a:xfrm>
              <a:off x="1498113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"/>
            <p:cNvSpPr/>
            <p:nvPr/>
          </p:nvSpPr>
          <p:spPr>
            <a:xfrm>
              <a:off x="1626581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"/>
            <p:cNvSpPr/>
            <p:nvPr/>
          </p:nvSpPr>
          <p:spPr>
            <a:xfrm>
              <a:off x="1498113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"/>
            <p:cNvSpPr/>
            <p:nvPr/>
          </p:nvSpPr>
          <p:spPr>
            <a:xfrm>
              <a:off x="1626581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"/>
            <p:cNvSpPr/>
            <p:nvPr/>
          </p:nvSpPr>
          <p:spPr>
            <a:xfrm>
              <a:off x="1690385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"/>
            <p:cNvSpPr/>
            <p:nvPr/>
          </p:nvSpPr>
          <p:spPr>
            <a:xfrm>
              <a:off x="1562742" y="1851338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20" y="869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"/>
            <p:cNvSpPr/>
            <p:nvPr/>
          </p:nvSpPr>
          <p:spPr>
            <a:xfrm>
              <a:off x="1242035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"/>
            <p:cNvSpPr/>
            <p:nvPr/>
          </p:nvSpPr>
          <p:spPr>
            <a:xfrm>
              <a:off x="1370469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"/>
            <p:cNvSpPr/>
            <p:nvPr/>
          </p:nvSpPr>
          <p:spPr>
            <a:xfrm>
              <a:off x="1434308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62" y="1120"/>
                    <a:pt x="560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2"/>
            <p:cNvSpPr/>
            <p:nvPr/>
          </p:nvSpPr>
          <p:spPr>
            <a:xfrm>
              <a:off x="1306252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51"/>
                    <a:pt x="1" y="561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2"/>
            <p:cNvSpPr/>
            <p:nvPr/>
          </p:nvSpPr>
          <p:spPr>
            <a:xfrm>
              <a:off x="1242035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"/>
            <p:cNvSpPr/>
            <p:nvPr/>
          </p:nvSpPr>
          <p:spPr>
            <a:xfrm>
              <a:off x="1370469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"/>
            <p:cNvSpPr/>
            <p:nvPr/>
          </p:nvSpPr>
          <p:spPr>
            <a:xfrm>
              <a:off x="1242035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2"/>
            <p:cNvSpPr/>
            <p:nvPr/>
          </p:nvSpPr>
          <p:spPr>
            <a:xfrm>
              <a:off x="1370469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2"/>
            <p:cNvSpPr/>
            <p:nvPr/>
          </p:nvSpPr>
          <p:spPr>
            <a:xfrm>
              <a:off x="1434308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2"/>
            <p:cNvSpPr/>
            <p:nvPr/>
          </p:nvSpPr>
          <p:spPr>
            <a:xfrm>
              <a:off x="1306252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2"/>
            <p:cNvSpPr/>
            <p:nvPr/>
          </p:nvSpPr>
          <p:spPr>
            <a:xfrm>
              <a:off x="1434308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2"/>
            <p:cNvSpPr/>
            <p:nvPr/>
          </p:nvSpPr>
          <p:spPr>
            <a:xfrm>
              <a:off x="1306252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2"/>
            <p:cNvSpPr/>
            <p:nvPr/>
          </p:nvSpPr>
          <p:spPr>
            <a:xfrm>
              <a:off x="1242035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2"/>
            <p:cNvSpPr/>
            <p:nvPr/>
          </p:nvSpPr>
          <p:spPr>
            <a:xfrm>
              <a:off x="1370469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"/>
            <p:cNvSpPr/>
            <p:nvPr/>
          </p:nvSpPr>
          <p:spPr>
            <a:xfrm>
              <a:off x="1242035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"/>
            <p:cNvSpPr/>
            <p:nvPr/>
          </p:nvSpPr>
          <p:spPr>
            <a:xfrm>
              <a:off x="1370469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"/>
            <p:cNvSpPr/>
            <p:nvPr/>
          </p:nvSpPr>
          <p:spPr>
            <a:xfrm>
              <a:off x="1434308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"/>
            <p:cNvSpPr/>
            <p:nvPr/>
          </p:nvSpPr>
          <p:spPr>
            <a:xfrm>
              <a:off x="1306252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"/>
            <p:cNvSpPr/>
            <p:nvPr/>
          </p:nvSpPr>
          <p:spPr>
            <a:xfrm>
              <a:off x="1434308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2"/>
            <p:cNvSpPr/>
            <p:nvPr/>
          </p:nvSpPr>
          <p:spPr>
            <a:xfrm>
              <a:off x="1306252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2"/>
            <p:cNvSpPr/>
            <p:nvPr/>
          </p:nvSpPr>
          <p:spPr>
            <a:xfrm>
              <a:off x="1242035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2"/>
            <p:cNvSpPr/>
            <p:nvPr/>
          </p:nvSpPr>
          <p:spPr>
            <a:xfrm>
              <a:off x="1370469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2"/>
            <p:cNvSpPr/>
            <p:nvPr/>
          </p:nvSpPr>
          <p:spPr>
            <a:xfrm>
              <a:off x="1242035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2"/>
            <p:cNvSpPr/>
            <p:nvPr/>
          </p:nvSpPr>
          <p:spPr>
            <a:xfrm>
              <a:off x="1370469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2"/>
            <p:cNvSpPr/>
            <p:nvPr/>
          </p:nvSpPr>
          <p:spPr>
            <a:xfrm>
              <a:off x="1434308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2"/>
            <p:cNvSpPr/>
            <p:nvPr/>
          </p:nvSpPr>
          <p:spPr>
            <a:xfrm>
              <a:off x="1306252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20"/>
                    <a:pt x="572" y="1120"/>
                  </a:cubicBezTo>
                  <a:cubicBezTo>
                    <a:pt x="882" y="1120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2"/>
            <p:cNvSpPr/>
            <p:nvPr/>
          </p:nvSpPr>
          <p:spPr>
            <a:xfrm>
              <a:off x="1434308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2"/>
            <p:cNvSpPr/>
            <p:nvPr/>
          </p:nvSpPr>
          <p:spPr>
            <a:xfrm>
              <a:off x="1306252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2"/>
            <p:cNvSpPr/>
            <p:nvPr/>
          </p:nvSpPr>
          <p:spPr>
            <a:xfrm>
              <a:off x="1242035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"/>
            <p:cNvSpPr/>
            <p:nvPr/>
          </p:nvSpPr>
          <p:spPr>
            <a:xfrm>
              <a:off x="1370469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2"/>
            <p:cNvSpPr/>
            <p:nvPr/>
          </p:nvSpPr>
          <p:spPr>
            <a:xfrm>
              <a:off x="1242035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2"/>
            <p:cNvSpPr/>
            <p:nvPr/>
          </p:nvSpPr>
          <p:spPr>
            <a:xfrm>
              <a:off x="1370469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2"/>
            <p:cNvSpPr/>
            <p:nvPr/>
          </p:nvSpPr>
          <p:spPr>
            <a:xfrm>
              <a:off x="1434308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2"/>
            <p:cNvSpPr/>
            <p:nvPr/>
          </p:nvSpPr>
          <p:spPr>
            <a:xfrm>
              <a:off x="1306252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"/>
            <p:cNvSpPr/>
            <p:nvPr/>
          </p:nvSpPr>
          <p:spPr>
            <a:xfrm>
              <a:off x="1434308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"/>
            <p:cNvSpPr/>
            <p:nvPr/>
          </p:nvSpPr>
          <p:spPr>
            <a:xfrm>
              <a:off x="1306252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"/>
            <p:cNvSpPr/>
            <p:nvPr/>
          </p:nvSpPr>
          <p:spPr>
            <a:xfrm>
              <a:off x="1242035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"/>
            <p:cNvSpPr/>
            <p:nvPr/>
          </p:nvSpPr>
          <p:spPr>
            <a:xfrm>
              <a:off x="1370469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"/>
            <p:cNvSpPr/>
            <p:nvPr/>
          </p:nvSpPr>
          <p:spPr>
            <a:xfrm>
              <a:off x="1242035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"/>
            <p:cNvSpPr/>
            <p:nvPr/>
          </p:nvSpPr>
          <p:spPr>
            <a:xfrm>
              <a:off x="1370469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"/>
            <p:cNvSpPr/>
            <p:nvPr/>
          </p:nvSpPr>
          <p:spPr>
            <a:xfrm>
              <a:off x="1434308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"/>
            <p:cNvSpPr/>
            <p:nvPr/>
          </p:nvSpPr>
          <p:spPr>
            <a:xfrm>
              <a:off x="1306252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"/>
            <p:cNvSpPr/>
            <p:nvPr/>
          </p:nvSpPr>
          <p:spPr>
            <a:xfrm>
              <a:off x="1434308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93"/>
                    <a:pt x="262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"/>
            <p:cNvSpPr/>
            <p:nvPr/>
          </p:nvSpPr>
          <p:spPr>
            <a:xfrm>
              <a:off x="1306252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"/>
            <p:cNvSpPr/>
            <p:nvPr/>
          </p:nvSpPr>
          <p:spPr>
            <a:xfrm>
              <a:off x="1242035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"/>
            <p:cNvSpPr/>
            <p:nvPr/>
          </p:nvSpPr>
          <p:spPr>
            <a:xfrm>
              <a:off x="1370469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"/>
            <p:cNvSpPr/>
            <p:nvPr/>
          </p:nvSpPr>
          <p:spPr>
            <a:xfrm>
              <a:off x="1242035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"/>
            <p:cNvSpPr/>
            <p:nvPr/>
          </p:nvSpPr>
          <p:spPr>
            <a:xfrm>
              <a:off x="1370469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"/>
            <p:cNvSpPr/>
            <p:nvPr/>
          </p:nvSpPr>
          <p:spPr>
            <a:xfrm>
              <a:off x="1434308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"/>
            <p:cNvSpPr/>
            <p:nvPr/>
          </p:nvSpPr>
          <p:spPr>
            <a:xfrm>
              <a:off x="1306252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"/>
            <p:cNvSpPr/>
            <p:nvPr/>
          </p:nvSpPr>
          <p:spPr>
            <a:xfrm>
              <a:off x="1434308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"/>
            <p:cNvSpPr/>
            <p:nvPr/>
          </p:nvSpPr>
          <p:spPr>
            <a:xfrm>
              <a:off x="1306252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"/>
            <p:cNvSpPr/>
            <p:nvPr/>
          </p:nvSpPr>
          <p:spPr>
            <a:xfrm>
              <a:off x="1242035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"/>
            <p:cNvSpPr/>
            <p:nvPr/>
          </p:nvSpPr>
          <p:spPr>
            <a:xfrm>
              <a:off x="1370469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"/>
            <p:cNvSpPr/>
            <p:nvPr/>
          </p:nvSpPr>
          <p:spPr>
            <a:xfrm>
              <a:off x="1242035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62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"/>
            <p:cNvSpPr/>
            <p:nvPr/>
          </p:nvSpPr>
          <p:spPr>
            <a:xfrm>
              <a:off x="1370469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"/>
            <p:cNvSpPr/>
            <p:nvPr/>
          </p:nvSpPr>
          <p:spPr>
            <a:xfrm>
              <a:off x="1434308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"/>
            <p:cNvSpPr/>
            <p:nvPr/>
          </p:nvSpPr>
          <p:spPr>
            <a:xfrm>
              <a:off x="1306252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"/>
            <p:cNvSpPr/>
            <p:nvPr/>
          </p:nvSpPr>
          <p:spPr>
            <a:xfrm>
              <a:off x="1434308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"/>
            <p:cNvSpPr/>
            <p:nvPr/>
          </p:nvSpPr>
          <p:spPr>
            <a:xfrm>
              <a:off x="1306252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"/>
            <p:cNvSpPr/>
            <p:nvPr/>
          </p:nvSpPr>
          <p:spPr>
            <a:xfrm>
              <a:off x="1242035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2"/>
            <p:cNvSpPr/>
            <p:nvPr/>
          </p:nvSpPr>
          <p:spPr>
            <a:xfrm>
              <a:off x="1370469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2"/>
            <p:cNvSpPr/>
            <p:nvPr/>
          </p:nvSpPr>
          <p:spPr>
            <a:xfrm>
              <a:off x="1242035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"/>
            <p:cNvSpPr/>
            <p:nvPr/>
          </p:nvSpPr>
          <p:spPr>
            <a:xfrm>
              <a:off x="1370469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"/>
            <p:cNvSpPr/>
            <p:nvPr/>
          </p:nvSpPr>
          <p:spPr>
            <a:xfrm>
              <a:off x="1434308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"/>
            <p:cNvSpPr/>
            <p:nvPr/>
          </p:nvSpPr>
          <p:spPr>
            <a:xfrm>
              <a:off x="1306252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"/>
            <p:cNvSpPr/>
            <p:nvPr/>
          </p:nvSpPr>
          <p:spPr>
            <a:xfrm>
              <a:off x="986335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"/>
            <p:cNvSpPr/>
            <p:nvPr/>
          </p:nvSpPr>
          <p:spPr>
            <a:xfrm>
              <a:off x="1113979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"/>
            <p:cNvSpPr/>
            <p:nvPr/>
          </p:nvSpPr>
          <p:spPr>
            <a:xfrm>
              <a:off x="1178196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1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63" y="1120"/>
                    <a:pt x="561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2"/>
            <p:cNvSpPr/>
            <p:nvPr/>
          </p:nvSpPr>
          <p:spPr>
            <a:xfrm>
              <a:off x="1050174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2"/>
            <p:cNvSpPr/>
            <p:nvPr/>
          </p:nvSpPr>
          <p:spPr>
            <a:xfrm>
              <a:off x="986335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2"/>
            <p:cNvSpPr/>
            <p:nvPr/>
          </p:nvSpPr>
          <p:spPr>
            <a:xfrm>
              <a:off x="1113979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"/>
            <p:cNvSpPr/>
            <p:nvPr/>
          </p:nvSpPr>
          <p:spPr>
            <a:xfrm>
              <a:off x="986335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2"/>
            <p:cNvSpPr/>
            <p:nvPr/>
          </p:nvSpPr>
          <p:spPr>
            <a:xfrm>
              <a:off x="1113979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2"/>
            <p:cNvSpPr/>
            <p:nvPr/>
          </p:nvSpPr>
          <p:spPr>
            <a:xfrm>
              <a:off x="1178196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2"/>
            <p:cNvSpPr/>
            <p:nvPr/>
          </p:nvSpPr>
          <p:spPr>
            <a:xfrm>
              <a:off x="1050174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2"/>
            <p:cNvSpPr/>
            <p:nvPr/>
          </p:nvSpPr>
          <p:spPr>
            <a:xfrm>
              <a:off x="1178196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2"/>
            <p:cNvSpPr/>
            <p:nvPr/>
          </p:nvSpPr>
          <p:spPr>
            <a:xfrm>
              <a:off x="1050174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2"/>
            <p:cNvSpPr/>
            <p:nvPr/>
          </p:nvSpPr>
          <p:spPr>
            <a:xfrm>
              <a:off x="986335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2"/>
            <p:cNvSpPr/>
            <p:nvPr/>
          </p:nvSpPr>
          <p:spPr>
            <a:xfrm>
              <a:off x="1113979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2"/>
            <p:cNvSpPr/>
            <p:nvPr/>
          </p:nvSpPr>
          <p:spPr>
            <a:xfrm>
              <a:off x="986335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2"/>
            <p:cNvSpPr/>
            <p:nvPr/>
          </p:nvSpPr>
          <p:spPr>
            <a:xfrm>
              <a:off x="1113979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93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2"/>
            <p:cNvSpPr/>
            <p:nvPr/>
          </p:nvSpPr>
          <p:spPr>
            <a:xfrm>
              <a:off x="1178196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2"/>
            <p:cNvSpPr/>
            <p:nvPr/>
          </p:nvSpPr>
          <p:spPr>
            <a:xfrm>
              <a:off x="1050174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2"/>
            <p:cNvSpPr/>
            <p:nvPr/>
          </p:nvSpPr>
          <p:spPr>
            <a:xfrm>
              <a:off x="1178196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"/>
            <p:cNvSpPr/>
            <p:nvPr/>
          </p:nvSpPr>
          <p:spPr>
            <a:xfrm>
              <a:off x="1050174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"/>
            <p:cNvSpPr/>
            <p:nvPr/>
          </p:nvSpPr>
          <p:spPr>
            <a:xfrm>
              <a:off x="986335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"/>
            <p:cNvSpPr/>
            <p:nvPr/>
          </p:nvSpPr>
          <p:spPr>
            <a:xfrm>
              <a:off x="1113979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"/>
            <p:cNvSpPr/>
            <p:nvPr/>
          </p:nvSpPr>
          <p:spPr>
            <a:xfrm>
              <a:off x="986335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"/>
            <p:cNvSpPr/>
            <p:nvPr/>
          </p:nvSpPr>
          <p:spPr>
            <a:xfrm>
              <a:off x="1113979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"/>
            <p:cNvSpPr/>
            <p:nvPr/>
          </p:nvSpPr>
          <p:spPr>
            <a:xfrm>
              <a:off x="1178196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"/>
            <p:cNvSpPr/>
            <p:nvPr/>
          </p:nvSpPr>
          <p:spPr>
            <a:xfrm>
              <a:off x="1050174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2"/>
            <p:cNvSpPr/>
            <p:nvPr/>
          </p:nvSpPr>
          <p:spPr>
            <a:xfrm>
              <a:off x="1178196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"/>
            <p:cNvSpPr/>
            <p:nvPr/>
          </p:nvSpPr>
          <p:spPr>
            <a:xfrm>
              <a:off x="1050174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"/>
            <p:cNvSpPr/>
            <p:nvPr/>
          </p:nvSpPr>
          <p:spPr>
            <a:xfrm>
              <a:off x="986335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2"/>
            <p:cNvSpPr/>
            <p:nvPr/>
          </p:nvSpPr>
          <p:spPr>
            <a:xfrm>
              <a:off x="1113979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"/>
            <p:cNvSpPr/>
            <p:nvPr/>
          </p:nvSpPr>
          <p:spPr>
            <a:xfrm>
              <a:off x="986335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"/>
            <p:cNvSpPr/>
            <p:nvPr/>
          </p:nvSpPr>
          <p:spPr>
            <a:xfrm>
              <a:off x="1113979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"/>
            <p:cNvSpPr/>
            <p:nvPr/>
          </p:nvSpPr>
          <p:spPr>
            <a:xfrm>
              <a:off x="1178196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"/>
            <p:cNvSpPr/>
            <p:nvPr/>
          </p:nvSpPr>
          <p:spPr>
            <a:xfrm>
              <a:off x="1050174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2"/>
            <p:cNvSpPr/>
            <p:nvPr/>
          </p:nvSpPr>
          <p:spPr>
            <a:xfrm>
              <a:off x="1178196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93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2"/>
            <p:cNvSpPr/>
            <p:nvPr/>
          </p:nvSpPr>
          <p:spPr>
            <a:xfrm>
              <a:off x="1050174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"/>
            <p:cNvSpPr/>
            <p:nvPr/>
          </p:nvSpPr>
          <p:spPr>
            <a:xfrm>
              <a:off x="986335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"/>
            <p:cNvSpPr/>
            <p:nvPr/>
          </p:nvSpPr>
          <p:spPr>
            <a:xfrm>
              <a:off x="1113979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94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"/>
            <p:cNvSpPr/>
            <p:nvPr/>
          </p:nvSpPr>
          <p:spPr>
            <a:xfrm>
              <a:off x="986335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2"/>
            <p:cNvSpPr/>
            <p:nvPr/>
          </p:nvSpPr>
          <p:spPr>
            <a:xfrm>
              <a:off x="1113979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2"/>
            <p:cNvSpPr/>
            <p:nvPr/>
          </p:nvSpPr>
          <p:spPr>
            <a:xfrm>
              <a:off x="1178196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2"/>
            <p:cNvSpPr/>
            <p:nvPr/>
          </p:nvSpPr>
          <p:spPr>
            <a:xfrm>
              <a:off x="1050174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"/>
            <p:cNvSpPr/>
            <p:nvPr/>
          </p:nvSpPr>
          <p:spPr>
            <a:xfrm>
              <a:off x="1178196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93"/>
                    <a:pt x="263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"/>
            <p:cNvSpPr/>
            <p:nvPr/>
          </p:nvSpPr>
          <p:spPr>
            <a:xfrm>
              <a:off x="1050174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"/>
            <p:cNvSpPr/>
            <p:nvPr/>
          </p:nvSpPr>
          <p:spPr>
            <a:xfrm>
              <a:off x="986335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"/>
            <p:cNvSpPr/>
            <p:nvPr/>
          </p:nvSpPr>
          <p:spPr>
            <a:xfrm>
              <a:off x="1113979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"/>
            <p:cNvSpPr/>
            <p:nvPr/>
          </p:nvSpPr>
          <p:spPr>
            <a:xfrm>
              <a:off x="986335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"/>
            <p:cNvSpPr/>
            <p:nvPr/>
          </p:nvSpPr>
          <p:spPr>
            <a:xfrm>
              <a:off x="1113979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2"/>
            <p:cNvSpPr/>
            <p:nvPr/>
          </p:nvSpPr>
          <p:spPr>
            <a:xfrm>
              <a:off x="1178196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2"/>
            <p:cNvSpPr/>
            <p:nvPr/>
          </p:nvSpPr>
          <p:spPr>
            <a:xfrm>
              <a:off x="1050174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"/>
            <p:cNvSpPr/>
            <p:nvPr/>
          </p:nvSpPr>
          <p:spPr>
            <a:xfrm>
              <a:off x="1178196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3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"/>
            <p:cNvSpPr/>
            <p:nvPr/>
          </p:nvSpPr>
          <p:spPr>
            <a:xfrm>
              <a:off x="1050174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2"/>
            <p:cNvSpPr/>
            <p:nvPr/>
          </p:nvSpPr>
          <p:spPr>
            <a:xfrm>
              <a:off x="986335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2"/>
            <p:cNvSpPr/>
            <p:nvPr/>
          </p:nvSpPr>
          <p:spPr>
            <a:xfrm>
              <a:off x="1113979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2"/>
            <p:cNvSpPr/>
            <p:nvPr/>
          </p:nvSpPr>
          <p:spPr>
            <a:xfrm>
              <a:off x="986335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2"/>
            <p:cNvSpPr/>
            <p:nvPr/>
          </p:nvSpPr>
          <p:spPr>
            <a:xfrm>
              <a:off x="1113979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2"/>
            <p:cNvSpPr/>
            <p:nvPr/>
          </p:nvSpPr>
          <p:spPr>
            <a:xfrm>
              <a:off x="1178196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2"/>
            <p:cNvSpPr/>
            <p:nvPr/>
          </p:nvSpPr>
          <p:spPr>
            <a:xfrm>
              <a:off x="1050174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2"/>
            <p:cNvSpPr/>
            <p:nvPr/>
          </p:nvSpPr>
          <p:spPr>
            <a:xfrm>
              <a:off x="1178196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63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2"/>
            <p:cNvSpPr/>
            <p:nvPr/>
          </p:nvSpPr>
          <p:spPr>
            <a:xfrm>
              <a:off x="1050174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2"/>
            <p:cNvSpPr/>
            <p:nvPr/>
          </p:nvSpPr>
          <p:spPr>
            <a:xfrm>
              <a:off x="986335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2"/>
            <p:cNvSpPr/>
            <p:nvPr/>
          </p:nvSpPr>
          <p:spPr>
            <a:xfrm>
              <a:off x="1113979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2"/>
            <p:cNvSpPr/>
            <p:nvPr/>
          </p:nvSpPr>
          <p:spPr>
            <a:xfrm>
              <a:off x="986335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2"/>
            <p:cNvSpPr/>
            <p:nvPr/>
          </p:nvSpPr>
          <p:spPr>
            <a:xfrm>
              <a:off x="1113979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2"/>
            <p:cNvSpPr/>
            <p:nvPr/>
          </p:nvSpPr>
          <p:spPr>
            <a:xfrm>
              <a:off x="1178196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2"/>
            <p:cNvSpPr/>
            <p:nvPr/>
          </p:nvSpPr>
          <p:spPr>
            <a:xfrm>
              <a:off x="1050174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"/>
            <p:cNvSpPr/>
            <p:nvPr/>
          </p:nvSpPr>
          <p:spPr>
            <a:xfrm>
              <a:off x="729845" y="-590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"/>
            <p:cNvSpPr/>
            <p:nvPr/>
          </p:nvSpPr>
          <p:spPr>
            <a:xfrm>
              <a:off x="857901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"/>
            <p:cNvSpPr/>
            <p:nvPr/>
          </p:nvSpPr>
          <p:spPr>
            <a:xfrm>
              <a:off x="922531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2"/>
            <p:cNvSpPr/>
            <p:nvPr/>
          </p:nvSpPr>
          <p:spPr>
            <a:xfrm>
              <a:off x="794062" y="186335"/>
              <a:ext cx="38929" cy="38929"/>
            </a:xfrm>
            <a:custGeom>
              <a:avLst/>
              <a:gdLst/>
              <a:ahLst/>
              <a:cxnLst/>
              <a:rect l="l" t="t" r="r" b="b"/>
              <a:pathLst>
                <a:path w="1133" h="1133" extrusionOk="0">
                  <a:moveTo>
                    <a:pt x="561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2"/>
            <p:cNvSpPr/>
            <p:nvPr/>
          </p:nvSpPr>
          <p:spPr>
            <a:xfrm>
              <a:off x="729845" y="250174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2"/>
            <p:cNvSpPr/>
            <p:nvPr/>
          </p:nvSpPr>
          <p:spPr>
            <a:xfrm>
              <a:off x="857901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2"/>
            <p:cNvSpPr/>
            <p:nvPr/>
          </p:nvSpPr>
          <p:spPr>
            <a:xfrm>
              <a:off x="729845" y="12170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94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2"/>
            <p:cNvSpPr/>
            <p:nvPr/>
          </p:nvSpPr>
          <p:spPr>
            <a:xfrm>
              <a:off x="857901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2"/>
            <p:cNvSpPr/>
            <p:nvPr/>
          </p:nvSpPr>
          <p:spPr>
            <a:xfrm>
              <a:off x="92253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"/>
            <p:cNvSpPr/>
            <p:nvPr/>
          </p:nvSpPr>
          <p:spPr>
            <a:xfrm>
              <a:off x="794062" y="5831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"/>
            <p:cNvSpPr/>
            <p:nvPr/>
          </p:nvSpPr>
          <p:spPr>
            <a:xfrm>
              <a:off x="92253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"/>
            <p:cNvSpPr/>
            <p:nvPr/>
          </p:nvSpPr>
          <p:spPr>
            <a:xfrm>
              <a:off x="794062" y="442447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2"/>
            <p:cNvSpPr/>
            <p:nvPr/>
          </p:nvSpPr>
          <p:spPr>
            <a:xfrm>
              <a:off x="729845" y="506252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2"/>
            <p:cNvSpPr/>
            <p:nvPr/>
          </p:nvSpPr>
          <p:spPr>
            <a:xfrm>
              <a:off x="857901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"/>
            <p:cNvSpPr/>
            <p:nvPr/>
          </p:nvSpPr>
          <p:spPr>
            <a:xfrm>
              <a:off x="729845" y="377818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93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"/>
            <p:cNvSpPr/>
            <p:nvPr/>
          </p:nvSpPr>
          <p:spPr>
            <a:xfrm>
              <a:off x="857901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"/>
            <p:cNvSpPr/>
            <p:nvPr/>
          </p:nvSpPr>
          <p:spPr>
            <a:xfrm>
              <a:off x="922531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"/>
            <p:cNvSpPr/>
            <p:nvPr/>
          </p:nvSpPr>
          <p:spPr>
            <a:xfrm>
              <a:off x="794062" y="314391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"/>
            <p:cNvSpPr/>
            <p:nvPr/>
          </p:nvSpPr>
          <p:spPr>
            <a:xfrm>
              <a:off x="92253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"/>
            <p:cNvSpPr/>
            <p:nvPr/>
          </p:nvSpPr>
          <p:spPr>
            <a:xfrm>
              <a:off x="794062" y="69852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2"/>
            <p:cNvSpPr/>
            <p:nvPr/>
          </p:nvSpPr>
          <p:spPr>
            <a:xfrm>
              <a:off x="729845" y="762330"/>
              <a:ext cx="39307" cy="38929"/>
            </a:xfrm>
            <a:custGeom>
              <a:avLst/>
              <a:gdLst/>
              <a:ahLst/>
              <a:cxnLst/>
              <a:rect l="l" t="t" r="r" b="b"/>
              <a:pathLst>
                <a:path w="1144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"/>
            <p:cNvSpPr/>
            <p:nvPr/>
          </p:nvSpPr>
          <p:spPr>
            <a:xfrm>
              <a:off x="857901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"/>
            <p:cNvSpPr/>
            <p:nvPr/>
          </p:nvSpPr>
          <p:spPr>
            <a:xfrm>
              <a:off x="729845" y="634308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"/>
            <p:cNvSpPr/>
            <p:nvPr/>
          </p:nvSpPr>
          <p:spPr>
            <a:xfrm>
              <a:off x="857901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"/>
            <p:cNvSpPr/>
            <p:nvPr/>
          </p:nvSpPr>
          <p:spPr>
            <a:xfrm>
              <a:off x="922531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"/>
            <p:cNvSpPr/>
            <p:nvPr/>
          </p:nvSpPr>
          <p:spPr>
            <a:xfrm>
              <a:off x="794062" y="570881"/>
              <a:ext cx="38929" cy="38482"/>
            </a:xfrm>
            <a:custGeom>
              <a:avLst/>
              <a:gdLst/>
              <a:ahLst/>
              <a:cxnLst/>
              <a:rect l="l" t="t" r="r" b="b"/>
              <a:pathLst>
                <a:path w="1133" h="1120" extrusionOk="0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1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"/>
            <p:cNvSpPr/>
            <p:nvPr/>
          </p:nvSpPr>
          <p:spPr>
            <a:xfrm>
              <a:off x="92253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"/>
            <p:cNvSpPr/>
            <p:nvPr/>
          </p:nvSpPr>
          <p:spPr>
            <a:xfrm>
              <a:off x="794062" y="954603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"/>
            <p:cNvSpPr/>
            <p:nvPr/>
          </p:nvSpPr>
          <p:spPr>
            <a:xfrm>
              <a:off x="729845" y="1018854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"/>
            <p:cNvSpPr/>
            <p:nvPr/>
          </p:nvSpPr>
          <p:spPr>
            <a:xfrm>
              <a:off x="857901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"/>
            <p:cNvSpPr/>
            <p:nvPr/>
          </p:nvSpPr>
          <p:spPr>
            <a:xfrm>
              <a:off x="729845" y="89038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"/>
            <p:cNvSpPr/>
            <p:nvPr/>
          </p:nvSpPr>
          <p:spPr>
            <a:xfrm>
              <a:off x="857901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"/>
            <p:cNvSpPr/>
            <p:nvPr/>
          </p:nvSpPr>
          <p:spPr>
            <a:xfrm>
              <a:off x="922531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"/>
            <p:cNvSpPr/>
            <p:nvPr/>
          </p:nvSpPr>
          <p:spPr>
            <a:xfrm>
              <a:off x="794062" y="826993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"/>
            <p:cNvSpPr/>
            <p:nvPr/>
          </p:nvSpPr>
          <p:spPr>
            <a:xfrm>
              <a:off x="922531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"/>
            <p:cNvSpPr/>
            <p:nvPr/>
          </p:nvSpPr>
          <p:spPr>
            <a:xfrm>
              <a:off x="794062" y="121071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"/>
            <p:cNvSpPr/>
            <p:nvPr/>
          </p:nvSpPr>
          <p:spPr>
            <a:xfrm>
              <a:off x="729845" y="127451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3" y="894"/>
                    <a:pt x="263" y="1132"/>
                    <a:pt x="572" y="1132"/>
                  </a:cubicBezTo>
                  <a:cubicBezTo>
                    <a:pt x="882" y="1132"/>
                    <a:pt x="1144" y="870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"/>
            <p:cNvSpPr/>
            <p:nvPr/>
          </p:nvSpPr>
          <p:spPr>
            <a:xfrm>
              <a:off x="857901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"/>
            <p:cNvSpPr/>
            <p:nvPr/>
          </p:nvSpPr>
          <p:spPr>
            <a:xfrm>
              <a:off x="729845" y="114646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"/>
            <p:cNvSpPr/>
            <p:nvPr/>
          </p:nvSpPr>
          <p:spPr>
            <a:xfrm>
              <a:off x="857901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"/>
            <p:cNvSpPr/>
            <p:nvPr/>
          </p:nvSpPr>
          <p:spPr>
            <a:xfrm>
              <a:off x="92253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"/>
            <p:cNvSpPr/>
            <p:nvPr/>
          </p:nvSpPr>
          <p:spPr>
            <a:xfrm>
              <a:off x="794062" y="108265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"/>
            <p:cNvSpPr/>
            <p:nvPr/>
          </p:nvSpPr>
          <p:spPr>
            <a:xfrm>
              <a:off x="922531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"/>
            <p:cNvSpPr/>
            <p:nvPr/>
          </p:nvSpPr>
          <p:spPr>
            <a:xfrm>
              <a:off x="794062" y="146720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1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"/>
            <p:cNvSpPr/>
            <p:nvPr/>
          </p:nvSpPr>
          <p:spPr>
            <a:xfrm>
              <a:off x="729845" y="153100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"/>
            <p:cNvSpPr/>
            <p:nvPr/>
          </p:nvSpPr>
          <p:spPr>
            <a:xfrm>
              <a:off x="857901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"/>
            <p:cNvSpPr/>
            <p:nvPr/>
          </p:nvSpPr>
          <p:spPr>
            <a:xfrm>
              <a:off x="729845" y="1402575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"/>
            <p:cNvSpPr/>
            <p:nvPr/>
          </p:nvSpPr>
          <p:spPr>
            <a:xfrm>
              <a:off x="857901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"/>
            <p:cNvSpPr/>
            <p:nvPr/>
          </p:nvSpPr>
          <p:spPr>
            <a:xfrm>
              <a:off x="92253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"/>
            <p:cNvSpPr/>
            <p:nvPr/>
          </p:nvSpPr>
          <p:spPr>
            <a:xfrm>
              <a:off x="794062" y="1338736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"/>
            <p:cNvSpPr/>
            <p:nvPr/>
          </p:nvSpPr>
          <p:spPr>
            <a:xfrm>
              <a:off x="922531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"/>
            <p:cNvSpPr/>
            <p:nvPr/>
          </p:nvSpPr>
          <p:spPr>
            <a:xfrm>
              <a:off x="794062" y="1723282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"/>
            <p:cNvSpPr/>
            <p:nvPr/>
          </p:nvSpPr>
          <p:spPr>
            <a:xfrm>
              <a:off x="729845" y="1787121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"/>
            <p:cNvSpPr/>
            <p:nvPr/>
          </p:nvSpPr>
          <p:spPr>
            <a:xfrm>
              <a:off x="857901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"/>
            <p:cNvSpPr/>
            <p:nvPr/>
          </p:nvSpPr>
          <p:spPr>
            <a:xfrm>
              <a:off x="729845" y="1659065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70"/>
                    <a:pt x="263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"/>
            <p:cNvSpPr/>
            <p:nvPr/>
          </p:nvSpPr>
          <p:spPr>
            <a:xfrm>
              <a:off x="857901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"/>
            <p:cNvSpPr/>
            <p:nvPr/>
          </p:nvSpPr>
          <p:spPr>
            <a:xfrm>
              <a:off x="92253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"/>
            <p:cNvSpPr/>
            <p:nvPr/>
          </p:nvSpPr>
          <p:spPr>
            <a:xfrm>
              <a:off x="794062" y="159484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"/>
            <p:cNvSpPr/>
            <p:nvPr/>
          </p:nvSpPr>
          <p:spPr>
            <a:xfrm>
              <a:off x="922531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"/>
            <p:cNvSpPr/>
            <p:nvPr/>
          </p:nvSpPr>
          <p:spPr>
            <a:xfrm>
              <a:off x="794062" y="1979359"/>
              <a:ext cx="38929" cy="38929"/>
            </a:xfrm>
            <a:custGeom>
              <a:avLst/>
              <a:gdLst/>
              <a:ahLst/>
              <a:cxnLst/>
              <a:rect l="l" t="t" r="r" b="b"/>
              <a:pathLst>
                <a:path w="1133" h="1133" extrusionOk="0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"/>
            <p:cNvSpPr/>
            <p:nvPr/>
          </p:nvSpPr>
          <p:spPr>
            <a:xfrm>
              <a:off x="729845" y="2043611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3" y="869"/>
                    <a:pt x="263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"/>
            <p:cNvSpPr/>
            <p:nvPr/>
          </p:nvSpPr>
          <p:spPr>
            <a:xfrm>
              <a:off x="857901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"/>
            <p:cNvSpPr/>
            <p:nvPr/>
          </p:nvSpPr>
          <p:spPr>
            <a:xfrm>
              <a:off x="729845" y="191514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"/>
            <p:cNvSpPr/>
            <p:nvPr/>
          </p:nvSpPr>
          <p:spPr>
            <a:xfrm>
              <a:off x="857901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"/>
            <p:cNvSpPr/>
            <p:nvPr/>
          </p:nvSpPr>
          <p:spPr>
            <a:xfrm>
              <a:off x="92253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"/>
            <p:cNvSpPr/>
            <p:nvPr/>
          </p:nvSpPr>
          <p:spPr>
            <a:xfrm>
              <a:off x="794062" y="185133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"/>
            <p:cNvSpPr/>
            <p:nvPr/>
          </p:nvSpPr>
          <p:spPr>
            <a:xfrm>
              <a:off x="473768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"/>
            <p:cNvSpPr/>
            <p:nvPr/>
          </p:nvSpPr>
          <p:spPr>
            <a:xfrm>
              <a:off x="601824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"/>
            <p:cNvSpPr/>
            <p:nvPr/>
          </p:nvSpPr>
          <p:spPr>
            <a:xfrm>
              <a:off x="666041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"/>
            <p:cNvSpPr/>
            <p:nvPr/>
          </p:nvSpPr>
          <p:spPr>
            <a:xfrm>
              <a:off x="537985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1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"/>
            <p:cNvSpPr/>
            <p:nvPr/>
          </p:nvSpPr>
          <p:spPr>
            <a:xfrm>
              <a:off x="473768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"/>
            <p:cNvSpPr/>
            <p:nvPr/>
          </p:nvSpPr>
          <p:spPr>
            <a:xfrm>
              <a:off x="601824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"/>
            <p:cNvSpPr/>
            <p:nvPr/>
          </p:nvSpPr>
          <p:spPr>
            <a:xfrm>
              <a:off x="473768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"/>
            <p:cNvSpPr/>
            <p:nvPr/>
          </p:nvSpPr>
          <p:spPr>
            <a:xfrm>
              <a:off x="601824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"/>
            <p:cNvSpPr/>
            <p:nvPr/>
          </p:nvSpPr>
          <p:spPr>
            <a:xfrm>
              <a:off x="66604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"/>
            <p:cNvSpPr/>
            <p:nvPr/>
          </p:nvSpPr>
          <p:spPr>
            <a:xfrm>
              <a:off x="537985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"/>
            <p:cNvSpPr/>
            <p:nvPr/>
          </p:nvSpPr>
          <p:spPr>
            <a:xfrm>
              <a:off x="66604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"/>
            <p:cNvSpPr/>
            <p:nvPr/>
          </p:nvSpPr>
          <p:spPr>
            <a:xfrm>
              <a:off x="537985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"/>
            <p:cNvSpPr/>
            <p:nvPr/>
          </p:nvSpPr>
          <p:spPr>
            <a:xfrm>
              <a:off x="473768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"/>
            <p:cNvSpPr/>
            <p:nvPr/>
          </p:nvSpPr>
          <p:spPr>
            <a:xfrm>
              <a:off x="601824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"/>
            <p:cNvSpPr/>
            <p:nvPr/>
          </p:nvSpPr>
          <p:spPr>
            <a:xfrm>
              <a:off x="473768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2"/>
            <p:cNvSpPr/>
            <p:nvPr/>
          </p:nvSpPr>
          <p:spPr>
            <a:xfrm>
              <a:off x="601824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93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"/>
            <p:cNvSpPr/>
            <p:nvPr/>
          </p:nvSpPr>
          <p:spPr>
            <a:xfrm>
              <a:off x="666041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"/>
            <p:cNvSpPr/>
            <p:nvPr/>
          </p:nvSpPr>
          <p:spPr>
            <a:xfrm>
              <a:off x="537985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2"/>
            <p:cNvSpPr/>
            <p:nvPr/>
          </p:nvSpPr>
          <p:spPr>
            <a:xfrm>
              <a:off x="66604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2"/>
            <p:cNvSpPr/>
            <p:nvPr/>
          </p:nvSpPr>
          <p:spPr>
            <a:xfrm>
              <a:off x="537985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"/>
            <p:cNvSpPr/>
            <p:nvPr/>
          </p:nvSpPr>
          <p:spPr>
            <a:xfrm>
              <a:off x="473768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"/>
            <p:cNvSpPr/>
            <p:nvPr/>
          </p:nvSpPr>
          <p:spPr>
            <a:xfrm>
              <a:off x="601824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"/>
            <p:cNvSpPr/>
            <p:nvPr/>
          </p:nvSpPr>
          <p:spPr>
            <a:xfrm>
              <a:off x="473768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"/>
            <p:cNvSpPr/>
            <p:nvPr/>
          </p:nvSpPr>
          <p:spPr>
            <a:xfrm>
              <a:off x="601824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2"/>
            <p:cNvSpPr/>
            <p:nvPr/>
          </p:nvSpPr>
          <p:spPr>
            <a:xfrm>
              <a:off x="666041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2"/>
            <p:cNvSpPr/>
            <p:nvPr/>
          </p:nvSpPr>
          <p:spPr>
            <a:xfrm>
              <a:off x="537985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70" y="1120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"/>
            <p:cNvSpPr/>
            <p:nvPr/>
          </p:nvSpPr>
          <p:spPr>
            <a:xfrm>
              <a:off x="66604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"/>
            <p:cNvSpPr/>
            <p:nvPr/>
          </p:nvSpPr>
          <p:spPr>
            <a:xfrm>
              <a:off x="537985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"/>
            <p:cNvSpPr/>
            <p:nvPr/>
          </p:nvSpPr>
          <p:spPr>
            <a:xfrm>
              <a:off x="473768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"/>
            <p:cNvSpPr/>
            <p:nvPr/>
          </p:nvSpPr>
          <p:spPr>
            <a:xfrm>
              <a:off x="601824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2"/>
            <p:cNvSpPr/>
            <p:nvPr/>
          </p:nvSpPr>
          <p:spPr>
            <a:xfrm>
              <a:off x="473768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2"/>
            <p:cNvSpPr/>
            <p:nvPr/>
          </p:nvSpPr>
          <p:spPr>
            <a:xfrm>
              <a:off x="601824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"/>
            <p:cNvSpPr/>
            <p:nvPr/>
          </p:nvSpPr>
          <p:spPr>
            <a:xfrm>
              <a:off x="666041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"/>
            <p:cNvSpPr/>
            <p:nvPr/>
          </p:nvSpPr>
          <p:spPr>
            <a:xfrm>
              <a:off x="537985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"/>
            <p:cNvSpPr/>
            <p:nvPr/>
          </p:nvSpPr>
          <p:spPr>
            <a:xfrm>
              <a:off x="666041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93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"/>
            <p:cNvSpPr/>
            <p:nvPr/>
          </p:nvSpPr>
          <p:spPr>
            <a:xfrm>
              <a:off x="537985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2"/>
            <p:cNvSpPr/>
            <p:nvPr/>
          </p:nvSpPr>
          <p:spPr>
            <a:xfrm>
              <a:off x="473768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94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2"/>
            <p:cNvSpPr/>
            <p:nvPr/>
          </p:nvSpPr>
          <p:spPr>
            <a:xfrm>
              <a:off x="601824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94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"/>
            <p:cNvSpPr/>
            <p:nvPr/>
          </p:nvSpPr>
          <p:spPr>
            <a:xfrm>
              <a:off x="473768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"/>
            <p:cNvSpPr/>
            <p:nvPr/>
          </p:nvSpPr>
          <p:spPr>
            <a:xfrm>
              <a:off x="601824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"/>
            <p:cNvSpPr/>
            <p:nvPr/>
          </p:nvSpPr>
          <p:spPr>
            <a:xfrm>
              <a:off x="66604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"/>
            <p:cNvSpPr/>
            <p:nvPr/>
          </p:nvSpPr>
          <p:spPr>
            <a:xfrm>
              <a:off x="537985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2"/>
            <p:cNvSpPr/>
            <p:nvPr/>
          </p:nvSpPr>
          <p:spPr>
            <a:xfrm>
              <a:off x="666041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93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2"/>
            <p:cNvSpPr/>
            <p:nvPr/>
          </p:nvSpPr>
          <p:spPr>
            <a:xfrm>
              <a:off x="537985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70" y="1131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2"/>
            <p:cNvSpPr/>
            <p:nvPr/>
          </p:nvSpPr>
          <p:spPr>
            <a:xfrm>
              <a:off x="473768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2"/>
            <p:cNvSpPr/>
            <p:nvPr/>
          </p:nvSpPr>
          <p:spPr>
            <a:xfrm>
              <a:off x="601824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2"/>
            <p:cNvSpPr/>
            <p:nvPr/>
          </p:nvSpPr>
          <p:spPr>
            <a:xfrm>
              <a:off x="473768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2"/>
            <p:cNvSpPr/>
            <p:nvPr/>
          </p:nvSpPr>
          <p:spPr>
            <a:xfrm>
              <a:off x="601824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2"/>
            <p:cNvSpPr/>
            <p:nvPr/>
          </p:nvSpPr>
          <p:spPr>
            <a:xfrm>
              <a:off x="66604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75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2"/>
            <p:cNvSpPr/>
            <p:nvPr/>
          </p:nvSpPr>
          <p:spPr>
            <a:xfrm>
              <a:off x="537985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"/>
            <p:cNvSpPr/>
            <p:nvPr/>
          </p:nvSpPr>
          <p:spPr>
            <a:xfrm>
              <a:off x="666041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2"/>
            <p:cNvSpPr/>
            <p:nvPr/>
          </p:nvSpPr>
          <p:spPr>
            <a:xfrm>
              <a:off x="537985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2"/>
            <p:cNvSpPr/>
            <p:nvPr/>
          </p:nvSpPr>
          <p:spPr>
            <a:xfrm>
              <a:off x="473768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2"/>
            <p:cNvSpPr/>
            <p:nvPr/>
          </p:nvSpPr>
          <p:spPr>
            <a:xfrm>
              <a:off x="601824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2"/>
            <p:cNvSpPr/>
            <p:nvPr/>
          </p:nvSpPr>
          <p:spPr>
            <a:xfrm>
              <a:off x="473768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2"/>
            <p:cNvSpPr/>
            <p:nvPr/>
          </p:nvSpPr>
          <p:spPr>
            <a:xfrm>
              <a:off x="601824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70"/>
                    <a:pt x="250" y="1131"/>
                    <a:pt x="560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2"/>
            <p:cNvSpPr/>
            <p:nvPr/>
          </p:nvSpPr>
          <p:spPr>
            <a:xfrm>
              <a:off x="66604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2"/>
            <p:cNvSpPr/>
            <p:nvPr/>
          </p:nvSpPr>
          <p:spPr>
            <a:xfrm>
              <a:off x="537985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2"/>
            <p:cNvSpPr/>
            <p:nvPr/>
          </p:nvSpPr>
          <p:spPr>
            <a:xfrm>
              <a:off x="666041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2"/>
            <p:cNvSpPr/>
            <p:nvPr/>
          </p:nvSpPr>
          <p:spPr>
            <a:xfrm>
              <a:off x="537985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2"/>
            <p:cNvSpPr/>
            <p:nvPr/>
          </p:nvSpPr>
          <p:spPr>
            <a:xfrm>
              <a:off x="473768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2"/>
            <p:cNvSpPr/>
            <p:nvPr/>
          </p:nvSpPr>
          <p:spPr>
            <a:xfrm>
              <a:off x="601824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2"/>
            <p:cNvSpPr/>
            <p:nvPr/>
          </p:nvSpPr>
          <p:spPr>
            <a:xfrm>
              <a:off x="473768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2"/>
            <p:cNvSpPr/>
            <p:nvPr/>
          </p:nvSpPr>
          <p:spPr>
            <a:xfrm>
              <a:off x="601824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2"/>
            <p:cNvSpPr/>
            <p:nvPr/>
          </p:nvSpPr>
          <p:spPr>
            <a:xfrm>
              <a:off x="66604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2"/>
            <p:cNvSpPr/>
            <p:nvPr/>
          </p:nvSpPr>
          <p:spPr>
            <a:xfrm>
              <a:off x="537985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2"/>
            <p:cNvSpPr/>
            <p:nvPr/>
          </p:nvSpPr>
          <p:spPr>
            <a:xfrm>
              <a:off x="217690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2"/>
            <p:cNvSpPr/>
            <p:nvPr/>
          </p:nvSpPr>
          <p:spPr>
            <a:xfrm>
              <a:off x="345300" y="-590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2"/>
            <p:cNvSpPr/>
            <p:nvPr/>
          </p:nvSpPr>
          <p:spPr>
            <a:xfrm>
              <a:off x="409929" y="186335"/>
              <a:ext cx="38929" cy="38516"/>
            </a:xfrm>
            <a:custGeom>
              <a:avLst/>
              <a:gdLst/>
              <a:ahLst/>
              <a:cxnLst/>
              <a:rect l="l" t="t" r="r" b="b"/>
              <a:pathLst>
                <a:path w="1133" h="1121" extrusionOk="0">
                  <a:moveTo>
                    <a:pt x="572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72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2"/>
            <p:cNvSpPr/>
            <p:nvPr/>
          </p:nvSpPr>
          <p:spPr>
            <a:xfrm>
              <a:off x="281495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1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2"/>
            <p:cNvSpPr/>
            <p:nvPr/>
          </p:nvSpPr>
          <p:spPr>
            <a:xfrm>
              <a:off x="217690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2"/>
            <p:cNvSpPr/>
            <p:nvPr/>
          </p:nvSpPr>
          <p:spPr>
            <a:xfrm>
              <a:off x="345300" y="250174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2"/>
            <p:cNvSpPr/>
            <p:nvPr/>
          </p:nvSpPr>
          <p:spPr>
            <a:xfrm>
              <a:off x="217690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94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2"/>
            <p:cNvSpPr/>
            <p:nvPr/>
          </p:nvSpPr>
          <p:spPr>
            <a:xfrm>
              <a:off x="345300" y="12170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94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2"/>
            <p:cNvSpPr/>
            <p:nvPr/>
          </p:nvSpPr>
          <p:spPr>
            <a:xfrm>
              <a:off x="409929" y="58314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2"/>
            <p:cNvSpPr/>
            <p:nvPr/>
          </p:nvSpPr>
          <p:spPr>
            <a:xfrm>
              <a:off x="281495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2"/>
            <p:cNvSpPr/>
            <p:nvPr/>
          </p:nvSpPr>
          <p:spPr>
            <a:xfrm>
              <a:off x="409929" y="442447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2"/>
            <p:cNvSpPr/>
            <p:nvPr/>
          </p:nvSpPr>
          <p:spPr>
            <a:xfrm>
              <a:off x="281495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2"/>
            <p:cNvSpPr/>
            <p:nvPr/>
          </p:nvSpPr>
          <p:spPr>
            <a:xfrm>
              <a:off x="217690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2"/>
            <p:cNvSpPr/>
            <p:nvPr/>
          </p:nvSpPr>
          <p:spPr>
            <a:xfrm>
              <a:off x="345300" y="506252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2"/>
            <p:cNvSpPr/>
            <p:nvPr/>
          </p:nvSpPr>
          <p:spPr>
            <a:xfrm>
              <a:off x="217690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2"/>
            <p:cNvSpPr/>
            <p:nvPr/>
          </p:nvSpPr>
          <p:spPr>
            <a:xfrm>
              <a:off x="345300" y="377818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93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2"/>
            <p:cNvSpPr/>
            <p:nvPr/>
          </p:nvSpPr>
          <p:spPr>
            <a:xfrm>
              <a:off x="409929" y="31397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2"/>
            <p:cNvSpPr/>
            <p:nvPr/>
          </p:nvSpPr>
          <p:spPr>
            <a:xfrm>
              <a:off x="281495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2"/>
            <p:cNvSpPr/>
            <p:nvPr/>
          </p:nvSpPr>
          <p:spPr>
            <a:xfrm>
              <a:off x="409929" y="69852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2"/>
            <p:cNvSpPr/>
            <p:nvPr/>
          </p:nvSpPr>
          <p:spPr>
            <a:xfrm>
              <a:off x="281495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2"/>
            <p:cNvSpPr/>
            <p:nvPr/>
          </p:nvSpPr>
          <p:spPr>
            <a:xfrm>
              <a:off x="217690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2"/>
            <p:cNvSpPr/>
            <p:nvPr/>
          </p:nvSpPr>
          <p:spPr>
            <a:xfrm>
              <a:off x="345300" y="762330"/>
              <a:ext cx="39307" cy="38929"/>
            </a:xfrm>
            <a:custGeom>
              <a:avLst/>
              <a:gdLst/>
              <a:ahLst/>
              <a:cxnLst/>
              <a:rect l="l" t="t" r="r" b="b"/>
              <a:pathLst>
                <a:path w="1144" h="1133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2"/>
            <p:cNvSpPr/>
            <p:nvPr/>
          </p:nvSpPr>
          <p:spPr>
            <a:xfrm>
              <a:off x="217690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2"/>
            <p:cNvSpPr/>
            <p:nvPr/>
          </p:nvSpPr>
          <p:spPr>
            <a:xfrm>
              <a:off x="345300" y="634308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2"/>
            <p:cNvSpPr/>
            <p:nvPr/>
          </p:nvSpPr>
          <p:spPr>
            <a:xfrm>
              <a:off x="409929" y="570091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2"/>
            <p:cNvSpPr/>
            <p:nvPr/>
          </p:nvSpPr>
          <p:spPr>
            <a:xfrm>
              <a:off x="281495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2"/>
            <p:cNvSpPr/>
            <p:nvPr/>
          </p:nvSpPr>
          <p:spPr>
            <a:xfrm>
              <a:off x="409929" y="954603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2"/>
            <p:cNvSpPr/>
            <p:nvPr/>
          </p:nvSpPr>
          <p:spPr>
            <a:xfrm>
              <a:off x="281495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2"/>
            <p:cNvSpPr/>
            <p:nvPr/>
          </p:nvSpPr>
          <p:spPr>
            <a:xfrm>
              <a:off x="217690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2"/>
            <p:cNvSpPr/>
            <p:nvPr/>
          </p:nvSpPr>
          <p:spPr>
            <a:xfrm>
              <a:off x="345300" y="1018854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2"/>
            <p:cNvSpPr/>
            <p:nvPr/>
          </p:nvSpPr>
          <p:spPr>
            <a:xfrm>
              <a:off x="217690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2"/>
            <p:cNvSpPr/>
            <p:nvPr/>
          </p:nvSpPr>
          <p:spPr>
            <a:xfrm>
              <a:off x="345300" y="89038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2"/>
            <p:cNvSpPr/>
            <p:nvPr/>
          </p:nvSpPr>
          <p:spPr>
            <a:xfrm>
              <a:off x="409929" y="826581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2"/>
            <p:cNvSpPr/>
            <p:nvPr/>
          </p:nvSpPr>
          <p:spPr>
            <a:xfrm>
              <a:off x="281495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2"/>
            <p:cNvSpPr/>
            <p:nvPr/>
          </p:nvSpPr>
          <p:spPr>
            <a:xfrm>
              <a:off x="409929" y="1210302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2"/>
            <p:cNvSpPr/>
            <p:nvPr/>
          </p:nvSpPr>
          <p:spPr>
            <a:xfrm>
              <a:off x="281495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2"/>
            <p:cNvSpPr/>
            <p:nvPr/>
          </p:nvSpPr>
          <p:spPr>
            <a:xfrm>
              <a:off x="217690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94"/>
                    <a:pt x="250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2"/>
            <p:cNvSpPr/>
            <p:nvPr/>
          </p:nvSpPr>
          <p:spPr>
            <a:xfrm>
              <a:off x="345300" y="127451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94"/>
                    <a:pt x="275" y="1132"/>
                    <a:pt x="572" y="1132"/>
                  </a:cubicBezTo>
                  <a:cubicBezTo>
                    <a:pt x="882" y="1132"/>
                    <a:pt x="1144" y="870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2"/>
            <p:cNvSpPr/>
            <p:nvPr/>
          </p:nvSpPr>
          <p:spPr>
            <a:xfrm>
              <a:off x="217690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2"/>
            <p:cNvSpPr/>
            <p:nvPr/>
          </p:nvSpPr>
          <p:spPr>
            <a:xfrm>
              <a:off x="345300" y="114646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2"/>
            <p:cNvSpPr/>
            <p:nvPr/>
          </p:nvSpPr>
          <p:spPr>
            <a:xfrm>
              <a:off x="409929" y="108265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2"/>
            <p:cNvSpPr/>
            <p:nvPr/>
          </p:nvSpPr>
          <p:spPr>
            <a:xfrm>
              <a:off x="281495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2"/>
            <p:cNvSpPr/>
            <p:nvPr/>
          </p:nvSpPr>
          <p:spPr>
            <a:xfrm>
              <a:off x="409929" y="1466792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2"/>
            <p:cNvSpPr/>
            <p:nvPr/>
          </p:nvSpPr>
          <p:spPr>
            <a:xfrm>
              <a:off x="281495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2"/>
            <p:cNvSpPr/>
            <p:nvPr/>
          </p:nvSpPr>
          <p:spPr>
            <a:xfrm>
              <a:off x="217690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2"/>
            <p:cNvSpPr/>
            <p:nvPr/>
          </p:nvSpPr>
          <p:spPr>
            <a:xfrm>
              <a:off x="345300" y="153100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2"/>
            <p:cNvSpPr/>
            <p:nvPr/>
          </p:nvSpPr>
          <p:spPr>
            <a:xfrm>
              <a:off x="217690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2"/>
            <p:cNvSpPr/>
            <p:nvPr/>
          </p:nvSpPr>
          <p:spPr>
            <a:xfrm>
              <a:off x="345300" y="1402575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2"/>
            <p:cNvSpPr/>
            <p:nvPr/>
          </p:nvSpPr>
          <p:spPr>
            <a:xfrm>
              <a:off x="409929" y="1338736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2"/>
            <p:cNvSpPr/>
            <p:nvPr/>
          </p:nvSpPr>
          <p:spPr>
            <a:xfrm>
              <a:off x="281495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60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2"/>
            <p:cNvSpPr/>
            <p:nvPr/>
          </p:nvSpPr>
          <p:spPr>
            <a:xfrm>
              <a:off x="409929" y="1722870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2"/>
            <p:cNvSpPr/>
            <p:nvPr/>
          </p:nvSpPr>
          <p:spPr>
            <a:xfrm>
              <a:off x="281495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2"/>
            <p:cNvSpPr/>
            <p:nvPr/>
          </p:nvSpPr>
          <p:spPr>
            <a:xfrm>
              <a:off x="217690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2"/>
            <p:cNvSpPr/>
            <p:nvPr/>
          </p:nvSpPr>
          <p:spPr>
            <a:xfrm>
              <a:off x="345300" y="1787121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2"/>
            <p:cNvSpPr/>
            <p:nvPr/>
          </p:nvSpPr>
          <p:spPr>
            <a:xfrm>
              <a:off x="217690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2"/>
            <p:cNvSpPr/>
            <p:nvPr/>
          </p:nvSpPr>
          <p:spPr>
            <a:xfrm>
              <a:off x="345300" y="1659065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70"/>
                    <a:pt x="275" y="1131"/>
                    <a:pt x="572" y="1131"/>
                  </a:cubicBezTo>
                  <a:cubicBezTo>
                    <a:pt x="882" y="1131"/>
                    <a:pt x="1144" y="870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2"/>
            <p:cNvSpPr/>
            <p:nvPr/>
          </p:nvSpPr>
          <p:spPr>
            <a:xfrm>
              <a:off x="409929" y="159484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2"/>
            <p:cNvSpPr/>
            <p:nvPr/>
          </p:nvSpPr>
          <p:spPr>
            <a:xfrm>
              <a:off x="281495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2"/>
            <p:cNvSpPr/>
            <p:nvPr/>
          </p:nvSpPr>
          <p:spPr>
            <a:xfrm>
              <a:off x="409929" y="1978982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2"/>
            <p:cNvSpPr/>
            <p:nvPr/>
          </p:nvSpPr>
          <p:spPr>
            <a:xfrm>
              <a:off x="281495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2"/>
            <p:cNvSpPr/>
            <p:nvPr/>
          </p:nvSpPr>
          <p:spPr>
            <a:xfrm>
              <a:off x="217690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2"/>
            <p:cNvSpPr/>
            <p:nvPr/>
          </p:nvSpPr>
          <p:spPr>
            <a:xfrm>
              <a:off x="345300" y="2043611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75" y="1131"/>
                    <a:pt x="572" y="1131"/>
                  </a:cubicBezTo>
                  <a:cubicBezTo>
                    <a:pt x="882" y="1131"/>
                    <a:pt x="1144" y="869"/>
                    <a:pt x="1144" y="560"/>
                  </a:cubicBezTo>
                  <a:cubicBezTo>
                    <a:pt x="1144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2"/>
            <p:cNvSpPr/>
            <p:nvPr/>
          </p:nvSpPr>
          <p:spPr>
            <a:xfrm>
              <a:off x="217690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2"/>
            <p:cNvSpPr/>
            <p:nvPr/>
          </p:nvSpPr>
          <p:spPr>
            <a:xfrm>
              <a:off x="345300" y="1915143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60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2"/>
            <p:cNvSpPr/>
            <p:nvPr/>
          </p:nvSpPr>
          <p:spPr>
            <a:xfrm>
              <a:off x="409929" y="1851338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2"/>
            <p:cNvSpPr/>
            <p:nvPr/>
          </p:nvSpPr>
          <p:spPr>
            <a:xfrm>
              <a:off x="281495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2" y="869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2"/>
            <p:cNvSpPr/>
            <p:nvPr/>
          </p:nvSpPr>
          <p:spPr>
            <a:xfrm>
              <a:off x="-38422" y="-5903"/>
              <a:ext cx="38896" cy="38896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2"/>
            <p:cNvSpPr/>
            <p:nvPr/>
          </p:nvSpPr>
          <p:spPr>
            <a:xfrm>
              <a:off x="89222" y="-59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2"/>
            <p:cNvSpPr/>
            <p:nvPr/>
          </p:nvSpPr>
          <p:spPr>
            <a:xfrm>
              <a:off x="153851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1" y="1"/>
                    <a:pt x="1" y="251"/>
                    <a:pt x="1" y="561"/>
                  </a:cubicBezTo>
                  <a:cubicBezTo>
                    <a:pt x="1" y="870"/>
                    <a:pt x="251" y="1120"/>
                    <a:pt x="560" y="1120"/>
                  </a:cubicBezTo>
                  <a:cubicBezTo>
                    <a:pt x="882" y="1120"/>
                    <a:pt x="1132" y="870"/>
                    <a:pt x="1132" y="561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2"/>
            <p:cNvSpPr/>
            <p:nvPr/>
          </p:nvSpPr>
          <p:spPr>
            <a:xfrm>
              <a:off x="25830" y="186335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51"/>
                    <a:pt x="0" y="561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1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2"/>
            <p:cNvSpPr/>
            <p:nvPr/>
          </p:nvSpPr>
          <p:spPr>
            <a:xfrm>
              <a:off x="-38422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2"/>
            <p:cNvSpPr/>
            <p:nvPr/>
          </p:nvSpPr>
          <p:spPr>
            <a:xfrm>
              <a:off x="89222" y="25017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2"/>
            <p:cNvSpPr/>
            <p:nvPr/>
          </p:nvSpPr>
          <p:spPr>
            <a:xfrm>
              <a:off x="-38422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2"/>
            <p:cNvSpPr/>
            <p:nvPr/>
          </p:nvSpPr>
          <p:spPr>
            <a:xfrm>
              <a:off x="89222" y="12170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94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2"/>
            <p:cNvSpPr/>
            <p:nvPr/>
          </p:nvSpPr>
          <p:spPr>
            <a:xfrm>
              <a:off x="153851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2"/>
            <p:cNvSpPr/>
            <p:nvPr/>
          </p:nvSpPr>
          <p:spPr>
            <a:xfrm>
              <a:off x="25830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2"/>
            <p:cNvSpPr/>
            <p:nvPr/>
          </p:nvSpPr>
          <p:spPr>
            <a:xfrm>
              <a:off x="153851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2"/>
            <p:cNvSpPr/>
            <p:nvPr/>
          </p:nvSpPr>
          <p:spPr>
            <a:xfrm>
              <a:off x="25830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2"/>
            <p:cNvSpPr/>
            <p:nvPr/>
          </p:nvSpPr>
          <p:spPr>
            <a:xfrm>
              <a:off x="-38422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2"/>
            <p:cNvSpPr/>
            <p:nvPr/>
          </p:nvSpPr>
          <p:spPr>
            <a:xfrm>
              <a:off x="89222" y="50625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2"/>
            <p:cNvSpPr/>
            <p:nvPr/>
          </p:nvSpPr>
          <p:spPr>
            <a:xfrm>
              <a:off x="-38422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2"/>
            <p:cNvSpPr/>
            <p:nvPr/>
          </p:nvSpPr>
          <p:spPr>
            <a:xfrm>
              <a:off x="89222" y="37781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93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2"/>
            <p:cNvSpPr/>
            <p:nvPr/>
          </p:nvSpPr>
          <p:spPr>
            <a:xfrm>
              <a:off x="153851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2"/>
            <p:cNvSpPr/>
            <p:nvPr/>
          </p:nvSpPr>
          <p:spPr>
            <a:xfrm>
              <a:off x="25830" y="3143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2"/>
            <p:cNvSpPr/>
            <p:nvPr/>
          </p:nvSpPr>
          <p:spPr>
            <a:xfrm>
              <a:off x="153851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2"/>
            <p:cNvSpPr/>
            <p:nvPr/>
          </p:nvSpPr>
          <p:spPr>
            <a:xfrm>
              <a:off x="25830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2"/>
            <p:cNvSpPr/>
            <p:nvPr/>
          </p:nvSpPr>
          <p:spPr>
            <a:xfrm>
              <a:off x="-38422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2"/>
            <p:cNvSpPr/>
            <p:nvPr/>
          </p:nvSpPr>
          <p:spPr>
            <a:xfrm>
              <a:off x="89222" y="762330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2"/>
            <p:cNvSpPr/>
            <p:nvPr/>
          </p:nvSpPr>
          <p:spPr>
            <a:xfrm>
              <a:off x="-38422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2"/>
            <p:cNvSpPr/>
            <p:nvPr/>
          </p:nvSpPr>
          <p:spPr>
            <a:xfrm>
              <a:off x="89222" y="63430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2"/>
            <p:cNvSpPr/>
            <p:nvPr/>
          </p:nvSpPr>
          <p:spPr>
            <a:xfrm>
              <a:off x="153851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2"/>
            <p:cNvSpPr/>
            <p:nvPr/>
          </p:nvSpPr>
          <p:spPr>
            <a:xfrm>
              <a:off x="25830" y="570881"/>
              <a:ext cx="38894" cy="38482"/>
            </a:xfrm>
            <a:custGeom>
              <a:avLst/>
              <a:gdLst/>
              <a:ahLst/>
              <a:cxnLst/>
              <a:rect l="l" t="t" r="r" b="b"/>
              <a:pathLst>
                <a:path w="1132" h="1120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20"/>
                    <a:pt x="572" y="1120"/>
                  </a:cubicBezTo>
                  <a:cubicBezTo>
                    <a:pt x="881" y="1120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2"/>
            <p:cNvSpPr/>
            <p:nvPr/>
          </p:nvSpPr>
          <p:spPr>
            <a:xfrm>
              <a:off x="153851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2"/>
            <p:cNvSpPr/>
            <p:nvPr/>
          </p:nvSpPr>
          <p:spPr>
            <a:xfrm>
              <a:off x="25830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2"/>
            <p:cNvSpPr/>
            <p:nvPr/>
          </p:nvSpPr>
          <p:spPr>
            <a:xfrm>
              <a:off x="-38422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2"/>
            <p:cNvSpPr/>
            <p:nvPr/>
          </p:nvSpPr>
          <p:spPr>
            <a:xfrm>
              <a:off x="89222" y="101885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2"/>
            <p:cNvSpPr/>
            <p:nvPr/>
          </p:nvSpPr>
          <p:spPr>
            <a:xfrm>
              <a:off x="-38422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2"/>
            <p:cNvSpPr/>
            <p:nvPr/>
          </p:nvSpPr>
          <p:spPr>
            <a:xfrm>
              <a:off x="89222" y="89038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2"/>
            <p:cNvSpPr/>
            <p:nvPr/>
          </p:nvSpPr>
          <p:spPr>
            <a:xfrm>
              <a:off x="153851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2"/>
            <p:cNvSpPr/>
            <p:nvPr/>
          </p:nvSpPr>
          <p:spPr>
            <a:xfrm>
              <a:off x="25830" y="82699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2"/>
            <p:cNvSpPr/>
            <p:nvPr/>
          </p:nvSpPr>
          <p:spPr>
            <a:xfrm>
              <a:off x="153851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93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2"/>
            <p:cNvSpPr/>
            <p:nvPr/>
          </p:nvSpPr>
          <p:spPr>
            <a:xfrm>
              <a:off x="25830" y="12107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2"/>
            <p:cNvSpPr/>
            <p:nvPr/>
          </p:nvSpPr>
          <p:spPr>
            <a:xfrm>
              <a:off x="-38422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94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2"/>
            <p:cNvSpPr/>
            <p:nvPr/>
          </p:nvSpPr>
          <p:spPr>
            <a:xfrm>
              <a:off x="89222" y="127451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94"/>
                    <a:pt x="274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2"/>
            <p:cNvSpPr/>
            <p:nvPr/>
          </p:nvSpPr>
          <p:spPr>
            <a:xfrm>
              <a:off x="-38422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2"/>
            <p:cNvSpPr/>
            <p:nvPr/>
          </p:nvSpPr>
          <p:spPr>
            <a:xfrm>
              <a:off x="89222" y="114646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2"/>
            <p:cNvSpPr/>
            <p:nvPr/>
          </p:nvSpPr>
          <p:spPr>
            <a:xfrm>
              <a:off x="153851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2"/>
            <p:cNvSpPr/>
            <p:nvPr/>
          </p:nvSpPr>
          <p:spPr>
            <a:xfrm>
              <a:off x="25830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2"/>
            <p:cNvSpPr/>
            <p:nvPr/>
          </p:nvSpPr>
          <p:spPr>
            <a:xfrm>
              <a:off x="153851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93"/>
                    <a:pt x="251" y="1132"/>
                    <a:pt x="560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2"/>
            <p:cNvSpPr/>
            <p:nvPr/>
          </p:nvSpPr>
          <p:spPr>
            <a:xfrm>
              <a:off x="25830" y="146720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1"/>
                    <a:pt x="572" y="1131"/>
                  </a:cubicBezTo>
                  <a:cubicBezTo>
                    <a:pt x="881" y="1131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2"/>
            <p:cNvSpPr/>
            <p:nvPr/>
          </p:nvSpPr>
          <p:spPr>
            <a:xfrm>
              <a:off x="-38422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2"/>
            <p:cNvSpPr/>
            <p:nvPr/>
          </p:nvSpPr>
          <p:spPr>
            <a:xfrm>
              <a:off x="89222" y="15310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2"/>
            <p:cNvSpPr/>
            <p:nvPr/>
          </p:nvSpPr>
          <p:spPr>
            <a:xfrm>
              <a:off x="-38422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2"/>
            <p:cNvSpPr/>
            <p:nvPr/>
          </p:nvSpPr>
          <p:spPr>
            <a:xfrm>
              <a:off x="89222" y="14025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2"/>
            <p:cNvSpPr/>
            <p:nvPr/>
          </p:nvSpPr>
          <p:spPr>
            <a:xfrm>
              <a:off x="153851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75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2"/>
            <p:cNvSpPr/>
            <p:nvPr/>
          </p:nvSpPr>
          <p:spPr>
            <a:xfrm>
              <a:off x="25830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2"/>
            <p:cNvSpPr/>
            <p:nvPr/>
          </p:nvSpPr>
          <p:spPr>
            <a:xfrm>
              <a:off x="153851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"/>
            <p:cNvSpPr/>
            <p:nvPr/>
          </p:nvSpPr>
          <p:spPr>
            <a:xfrm>
              <a:off x="25830" y="17232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"/>
            <p:cNvSpPr/>
            <p:nvPr/>
          </p:nvSpPr>
          <p:spPr>
            <a:xfrm>
              <a:off x="-38422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2"/>
            <p:cNvSpPr/>
            <p:nvPr/>
          </p:nvSpPr>
          <p:spPr>
            <a:xfrm>
              <a:off x="89222" y="178712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2"/>
            <p:cNvSpPr/>
            <p:nvPr/>
          </p:nvSpPr>
          <p:spPr>
            <a:xfrm>
              <a:off x="-38422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1"/>
                    <a:pt x="560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2"/>
            <p:cNvSpPr/>
            <p:nvPr/>
          </p:nvSpPr>
          <p:spPr>
            <a:xfrm>
              <a:off x="89222" y="16590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70"/>
                    <a:pt x="274" y="1131"/>
                    <a:pt x="572" y="1131"/>
                  </a:cubicBezTo>
                  <a:cubicBezTo>
                    <a:pt x="882" y="1131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2"/>
            <p:cNvSpPr/>
            <p:nvPr/>
          </p:nvSpPr>
          <p:spPr>
            <a:xfrm>
              <a:off x="153851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2"/>
            <p:cNvSpPr/>
            <p:nvPr/>
          </p:nvSpPr>
          <p:spPr>
            <a:xfrm>
              <a:off x="25830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2"/>
            <p:cNvSpPr/>
            <p:nvPr/>
          </p:nvSpPr>
          <p:spPr>
            <a:xfrm>
              <a:off x="153851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2"/>
            <p:cNvSpPr/>
            <p:nvPr/>
          </p:nvSpPr>
          <p:spPr>
            <a:xfrm>
              <a:off x="25830" y="1979359"/>
              <a:ext cx="38894" cy="38929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2"/>
            <p:cNvSpPr/>
            <p:nvPr/>
          </p:nvSpPr>
          <p:spPr>
            <a:xfrm>
              <a:off x="-38422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2"/>
            <p:cNvSpPr/>
            <p:nvPr/>
          </p:nvSpPr>
          <p:spPr>
            <a:xfrm>
              <a:off x="89222" y="204361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24" y="869"/>
                    <a:pt x="274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2"/>
            <p:cNvSpPr/>
            <p:nvPr/>
          </p:nvSpPr>
          <p:spPr>
            <a:xfrm>
              <a:off x="-38422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2"/>
            <p:cNvSpPr/>
            <p:nvPr/>
          </p:nvSpPr>
          <p:spPr>
            <a:xfrm>
              <a:off x="89222" y="191514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2"/>
            <p:cNvSpPr/>
            <p:nvPr/>
          </p:nvSpPr>
          <p:spPr>
            <a:xfrm>
              <a:off x="153851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2"/>
            <p:cNvSpPr/>
            <p:nvPr/>
          </p:nvSpPr>
          <p:spPr>
            <a:xfrm>
              <a:off x="25830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2"/>
            <p:cNvSpPr/>
            <p:nvPr/>
          </p:nvSpPr>
          <p:spPr>
            <a:xfrm>
              <a:off x="-136173" y="-1814"/>
              <a:ext cx="8212" cy="31507"/>
            </a:xfrm>
            <a:custGeom>
              <a:avLst/>
              <a:gdLst/>
              <a:ahLst/>
              <a:cxnLst/>
              <a:rect l="l" t="t" r="r" b="b"/>
              <a:pathLst>
                <a:path w="239" h="917" extrusionOk="0">
                  <a:moveTo>
                    <a:pt x="0" y="0"/>
                  </a:moveTo>
                  <a:lnTo>
                    <a:pt x="0" y="917"/>
                  </a:lnTo>
                  <a:cubicBezTo>
                    <a:pt x="155" y="810"/>
                    <a:pt x="238" y="643"/>
                    <a:pt x="238" y="453"/>
                  </a:cubicBezTo>
                  <a:cubicBezTo>
                    <a:pt x="238" y="262"/>
                    <a:pt x="131" y="95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2"/>
            <p:cNvSpPr/>
            <p:nvPr/>
          </p:nvSpPr>
          <p:spPr>
            <a:xfrm>
              <a:off x="-102226" y="186335"/>
              <a:ext cx="38894" cy="38516"/>
            </a:xfrm>
            <a:custGeom>
              <a:avLst/>
              <a:gdLst/>
              <a:ahLst/>
              <a:cxnLst/>
              <a:rect l="l" t="t" r="r" b="b"/>
              <a:pathLst>
                <a:path w="1132" h="1121" extrusionOk="0">
                  <a:moveTo>
                    <a:pt x="560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70"/>
                    <a:pt x="250" y="1120"/>
                    <a:pt x="560" y="1120"/>
                  </a:cubicBezTo>
                  <a:cubicBezTo>
                    <a:pt x="870" y="1120"/>
                    <a:pt x="1131" y="870"/>
                    <a:pt x="1131" y="561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2"/>
            <p:cNvSpPr/>
            <p:nvPr/>
          </p:nvSpPr>
          <p:spPr>
            <a:xfrm>
              <a:off x="-136173" y="253851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7"/>
                  </a:lnTo>
                  <a:cubicBezTo>
                    <a:pt x="155" y="810"/>
                    <a:pt x="238" y="643"/>
                    <a:pt x="238" y="453"/>
                  </a:cubicBezTo>
                  <a:cubicBezTo>
                    <a:pt x="238" y="262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2"/>
            <p:cNvSpPr/>
            <p:nvPr/>
          </p:nvSpPr>
          <p:spPr>
            <a:xfrm>
              <a:off x="-136173" y="125795"/>
              <a:ext cx="8212" cy="31954"/>
            </a:xfrm>
            <a:custGeom>
              <a:avLst/>
              <a:gdLst/>
              <a:ahLst/>
              <a:cxnLst/>
              <a:rect l="l" t="t" r="r" b="b"/>
              <a:pathLst>
                <a:path w="239" h="930" extrusionOk="0">
                  <a:moveTo>
                    <a:pt x="0" y="1"/>
                  </a:moveTo>
                  <a:lnTo>
                    <a:pt x="0" y="930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75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2"/>
            <p:cNvSpPr/>
            <p:nvPr/>
          </p:nvSpPr>
          <p:spPr>
            <a:xfrm>
              <a:off x="-102226" y="58314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2"/>
            <p:cNvSpPr/>
            <p:nvPr/>
          </p:nvSpPr>
          <p:spPr>
            <a:xfrm>
              <a:off x="-102226" y="44244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2"/>
            <p:cNvSpPr/>
            <p:nvPr/>
          </p:nvSpPr>
          <p:spPr>
            <a:xfrm>
              <a:off x="-136173" y="509928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2"/>
            <p:cNvSpPr/>
            <p:nvPr/>
          </p:nvSpPr>
          <p:spPr>
            <a:xfrm>
              <a:off x="-136173" y="381907"/>
              <a:ext cx="8212" cy="31920"/>
            </a:xfrm>
            <a:custGeom>
              <a:avLst/>
              <a:gdLst/>
              <a:ahLst/>
              <a:cxnLst/>
              <a:rect l="l" t="t" r="r" b="b"/>
              <a:pathLst>
                <a:path w="239" h="929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4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2"/>
            <p:cNvSpPr/>
            <p:nvPr/>
          </p:nvSpPr>
          <p:spPr>
            <a:xfrm>
              <a:off x="-102226" y="31397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2"/>
            <p:cNvSpPr/>
            <p:nvPr/>
          </p:nvSpPr>
          <p:spPr>
            <a:xfrm>
              <a:off x="-102226" y="69852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2"/>
            <p:cNvSpPr/>
            <p:nvPr/>
          </p:nvSpPr>
          <p:spPr>
            <a:xfrm>
              <a:off x="-136173" y="766040"/>
              <a:ext cx="8212" cy="31920"/>
            </a:xfrm>
            <a:custGeom>
              <a:avLst/>
              <a:gdLst/>
              <a:ahLst/>
              <a:cxnLst/>
              <a:rect l="l" t="t" r="r" b="b"/>
              <a:pathLst>
                <a:path w="239" h="929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4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2"/>
            <p:cNvSpPr/>
            <p:nvPr/>
          </p:nvSpPr>
          <p:spPr>
            <a:xfrm>
              <a:off x="-136173" y="638397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0"/>
                  </a:moveTo>
                  <a:lnTo>
                    <a:pt x="0" y="917"/>
                  </a:lnTo>
                  <a:cubicBezTo>
                    <a:pt x="155" y="810"/>
                    <a:pt x="238" y="655"/>
                    <a:pt x="238" y="453"/>
                  </a:cubicBezTo>
                  <a:cubicBezTo>
                    <a:pt x="238" y="262"/>
                    <a:pt x="131" y="9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2"/>
            <p:cNvSpPr/>
            <p:nvPr/>
          </p:nvSpPr>
          <p:spPr>
            <a:xfrm>
              <a:off x="-102226" y="57009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2"/>
            <p:cNvSpPr/>
            <p:nvPr/>
          </p:nvSpPr>
          <p:spPr>
            <a:xfrm>
              <a:off x="-102226" y="954603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2"/>
            <p:cNvSpPr/>
            <p:nvPr/>
          </p:nvSpPr>
          <p:spPr>
            <a:xfrm>
              <a:off x="-136173" y="1022118"/>
              <a:ext cx="8212" cy="31954"/>
            </a:xfrm>
            <a:custGeom>
              <a:avLst/>
              <a:gdLst/>
              <a:ahLst/>
              <a:cxnLst/>
              <a:rect l="l" t="t" r="r" b="b"/>
              <a:pathLst>
                <a:path w="239" h="930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5"/>
                  </a:cubicBezTo>
                  <a:cubicBezTo>
                    <a:pt x="238" y="274"/>
                    <a:pt x="131" y="10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2"/>
            <p:cNvSpPr/>
            <p:nvPr/>
          </p:nvSpPr>
          <p:spPr>
            <a:xfrm>
              <a:off x="-136173" y="894474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7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2"/>
            <p:cNvSpPr/>
            <p:nvPr/>
          </p:nvSpPr>
          <p:spPr>
            <a:xfrm>
              <a:off x="-102226" y="826581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2"/>
            <p:cNvSpPr/>
            <p:nvPr/>
          </p:nvSpPr>
          <p:spPr>
            <a:xfrm>
              <a:off x="-102226" y="121030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93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2"/>
            <p:cNvSpPr/>
            <p:nvPr/>
          </p:nvSpPr>
          <p:spPr>
            <a:xfrm>
              <a:off x="-136173" y="1278608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7"/>
                  </a:lnTo>
                  <a:cubicBezTo>
                    <a:pt x="155" y="810"/>
                    <a:pt x="238" y="655"/>
                    <a:pt x="238" y="453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2"/>
            <p:cNvSpPr/>
            <p:nvPr/>
          </p:nvSpPr>
          <p:spPr>
            <a:xfrm>
              <a:off x="-136173" y="1150174"/>
              <a:ext cx="8212" cy="31507"/>
            </a:xfrm>
            <a:custGeom>
              <a:avLst/>
              <a:gdLst/>
              <a:ahLst/>
              <a:cxnLst/>
              <a:rect l="l" t="t" r="r" b="b"/>
              <a:pathLst>
                <a:path w="239" h="917" extrusionOk="0">
                  <a:moveTo>
                    <a:pt x="0" y="0"/>
                  </a:moveTo>
                  <a:lnTo>
                    <a:pt x="0" y="917"/>
                  </a:lnTo>
                  <a:cubicBezTo>
                    <a:pt x="155" y="833"/>
                    <a:pt x="238" y="655"/>
                    <a:pt x="238" y="464"/>
                  </a:cubicBezTo>
                  <a:cubicBezTo>
                    <a:pt x="238" y="262"/>
                    <a:pt x="131" y="95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2"/>
            <p:cNvSpPr/>
            <p:nvPr/>
          </p:nvSpPr>
          <p:spPr>
            <a:xfrm>
              <a:off x="-102226" y="108265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2"/>
            <p:cNvSpPr/>
            <p:nvPr/>
          </p:nvSpPr>
          <p:spPr>
            <a:xfrm>
              <a:off x="-102226" y="14667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93"/>
                    <a:pt x="250" y="1132"/>
                    <a:pt x="560" y="1132"/>
                  </a:cubicBezTo>
                  <a:cubicBezTo>
                    <a:pt x="870" y="1132"/>
                    <a:pt x="1131" y="870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2"/>
            <p:cNvSpPr/>
            <p:nvPr/>
          </p:nvSpPr>
          <p:spPr>
            <a:xfrm>
              <a:off x="-136173" y="1534685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2"/>
            <p:cNvSpPr/>
            <p:nvPr/>
          </p:nvSpPr>
          <p:spPr>
            <a:xfrm>
              <a:off x="-136173" y="1406251"/>
              <a:ext cx="8212" cy="31954"/>
            </a:xfrm>
            <a:custGeom>
              <a:avLst/>
              <a:gdLst/>
              <a:ahLst/>
              <a:cxnLst/>
              <a:rect l="l" t="t" r="r" b="b"/>
              <a:pathLst>
                <a:path w="239" h="930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34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2"/>
            <p:cNvSpPr/>
            <p:nvPr/>
          </p:nvSpPr>
          <p:spPr>
            <a:xfrm>
              <a:off x="-102226" y="13387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75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2"/>
            <p:cNvSpPr/>
            <p:nvPr/>
          </p:nvSpPr>
          <p:spPr>
            <a:xfrm>
              <a:off x="-102226" y="1722870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60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2"/>
            <p:cNvSpPr/>
            <p:nvPr/>
          </p:nvSpPr>
          <p:spPr>
            <a:xfrm>
              <a:off x="-136173" y="1790797"/>
              <a:ext cx="8212" cy="31920"/>
            </a:xfrm>
            <a:custGeom>
              <a:avLst/>
              <a:gdLst/>
              <a:ahLst/>
              <a:cxnLst/>
              <a:rect l="l" t="t" r="r" b="b"/>
              <a:pathLst>
                <a:path w="239" h="929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2"/>
            <p:cNvSpPr/>
            <p:nvPr/>
          </p:nvSpPr>
          <p:spPr>
            <a:xfrm>
              <a:off x="-136173" y="1662329"/>
              <a:ext cx="8212" cy="31954"/>
            </a:xfrm>
            <a:custGeom>
              <a:avLst/>
              <a:gdLst/>
              <a:ahLst/>
              <a:cxnLst/>
              <a:rect l="l" t="t" r="r" b="b"/>
              <a:pathLst>
                <a:path w="239" h="930" extrusionOk="0">
                  <a:moveTo>
                    <a:pt x="0" y="1"/>
                  </a:moveTo>
                  <a:lnTo>
                    <a:pt x="0" y="929"/>
                  </a:lnTo>
                  <a:cubicBezTo>
                    <a:pt x="155" y="834"/>
                    <a:pt x="238" y="679"/>
                    <a:pt x="238" y="465"/>
                  </a:cubicBezTo>
                  <a:cubicBezTo>
                    <a:pt x="238" y="274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2"/>
            <p:cNvSpPr/>
            <p:nvPr/>
          </p:nvSpPr>
          <p:spPr>
            <a:xfrm>
              <a:off x="-102226" y="159484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2"/>
            <p:cNvSpPr/>
            <p:nvPr/>
          </p:nvSpPr>
          <p:spPr>
            <a:xfrm>
              <a:off x="-102226" y="197898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70" y="1131"/>
                    <a:pt x="1131" y="881"/>
                    <a:pt x="1131" y="572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2"/>
            <p:cNvSpPr/>
            <p:nvPr/>
          </p:nvSpPr>
          <p:spPr>
            <a:xfrm>
              <a:off x="-136173" y="2046875"/>
              <a:ext cx="8212" cy="31954"/>
            </a:xfrm>
            <a:custGeom>
              <a:avLst/>
              <a:gdLst/>
              <a:ahLst/>
              <a:cxnLst/>
              <a:rect l="l" t="t" r="r" b="b"/>
              <a:pathLst>
                <a:path w="239" h="930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2"/>
            <p:cNvSpPr/>
            <p:nvPr/>
          </p:nvSpPr>
          <p:spPr>
            <a:xfrm>
              <a:off x="-136173" y="1919231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8"/>
                  </a:lnTo>
                  <a:cubicBezTo>
                    <a:pt x="155" y="822"/>
                    <a:pt x="238" y="644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2"/>
            <p:cNvSpPr/>
            <p:nvPr/>
          </p:nvSpPr>
          <p:spPr>
            <a:xfrm>
              <a:off x="-102226" y="1851338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2"/>
            <p:cNvSpPr/>
            <p:nvPr/>
          </p:nvSpPr>
          <p:spPr>
            <a:xfrm>
              <a:off x="2459065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2"/>
            <p:cNvSpPr/>
            <p:nvPr/>
          </p:nvSpPr>
          <p:spPr>
            <a:xfrm>
              <a:off x="2330597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2"/>
            <p:cNvSpPr/>
            <p:nvPr/>
          </p:nvSpPr>
          <p:spPr>
            <a:xfrm>
              <a:off x="2267204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2"/>
            <p:cNvSpPr/>
            <p:nvPr/>
          </p:nvSpPr>
          <p:spPr>
            <a:xfrm>
              <a:off x="2395260" y="2164692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60"/>
                  </a:cubicBezTo>
                  <a:cubicBezTo>
                    <a:pt x="1119" y="251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2"/>
            <p:cNvSpPr/>
            <p:nvPr/>
          </p:nvSpPr>
          <p:spPr>
            <a:xfrm>
              <a:off x="2459065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2"/>
            <p:cNvSpPr/>
            <p:nvPr/>
          </p:nvSpPr>
          <p:spPr>
            <a:xfrm>
              <a:off x="2330597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2"/>
            <p:cNvSpPr/>
            <p:nvPr/>
          </p:nvSpPr>
          <p:spPr>
            <a:xfrm>
              <a:off x="2267204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2"/>
            <p:cNvSpPr/>
            <p:nvPr/>
          </p:nvSpPr>
          <p:spPr>
            <a:xfrm>
              <a:off x="2395260" y="242076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19" y="882"/>
                    <a:pt x="1119" y="572"/>
                  </a:cubicBezTo>
                  <a:cubicBezTo>
                    <a:pt x="1119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2"/>
            <p:cNvSpPr/>
            <p:nvPr/>
          </p:nvSpPr>
          <p:spPr>
            <a:xfrm>
              <a:off x="2267204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2"/>
            <p:cNvSpPr/>
            <p:nvPr/>
          </p:nvSpPr>
          <p:spPr>
            <a:xfrm>
              <a:off x="2395260" y="2292336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19" y="881"/>
                    <a:pt x="1119" y="572"/>
                  </a:cubicBezTo>
                  <a:cubicBezTo>
                    <a:pt x="1119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2"/>
            <p:cNvSpPr/>
            <p:nvPr/>
          </p:nvSpPr>
          <p:spPr>
            <a:xfrm>
              <a:off x="2459065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2"/>
            <p:cNvSpPr/>
            <p:nvPr/>
          </p:nvSpPr>
          <p:spPr>
            <a:xfrm>
              <a:off x="2330597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2"/>
            <p:cNvSpPr/>
            <p:nvPr/>
          </p:nvSpPr>
          <p:spPr>
            <a:xfrm>
              <a:off x="2202987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50" y="1131"/>
                    <a:pt x="560" y="1131"/>
                  </a:cubicBezTo>
                  <a:cubicBezTo>
                    <a:pt x="869" y="1131"/>
                    <a:pt x="1131" y="869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2"/>
            <p:cNvSpPr/>
            <p:nvPr/>
          </p:nvSpPr>
          <p:spPr>
            <a:xfrm>
              <a:off x="2074931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2"/>
            <p:cNvSpPr/>
            <p:nvPr/>
          </p:nvSpPr>
          <p:spPr>
            <a:xfrm>
              <a:off x="2011127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2"/>
            <p:cNvSpPr/>
            <p:nvPr/>
          </p:nvSpPr>
          <p:spPr>
            <a:xfrm>
              <a:off x="2138736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25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2"/>
            <p:cNvSpPr/>
            <p:nvPr/>
          </p:nvSpPr>
          <p:spPr>
            <a:xfrm>
              <a:off x="2202987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69" y="1132"/>
                    <a:pt x="1131" y="881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2"/>
            <p:cNvSpPr/>
            <p:nvPr/>
          </p:nvSpPr>
          <p:spPr>
            <a:xfrm>
              <a:off x="207493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2"/>
            <p:cNvSpPr/>
            <p:nvPr/>
          </p:nvSpPr>
          <p:spPr>
            <a:xfrm>
              <a:off x="2011127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2"/>
            <p:cNvSpPr/>
            <p:nvPr/>
          </p:nvSpPr>
          <p:spPr>
            <a:xfrm>
              <a:off x="2138736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2"/>
            <p:cNvSpPr/>
            <p:nvPr/>
          </p:nvSpPr>
          <p:spPr>
            <a:xfrm>
              <a:off x="2011127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2"/>
            <p:cNvSpPr/>
            <p:nvPr/>
          </p:nvSpPr>
          <p:spPr>
            <a:xfrm>
              <a:off x="2138736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2"/>
            <p:cNvSpPr/>
            <p:nvPr/>
          </p:nvSpPr>
          <p:spPr>
            <a:xfrm>
              <a:off x="2202987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51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2"/>
            <p:cNvSpPr/>
            <p:nvPr/>
          </p:nvSpPr>
          <p:spPr>
            <a:xfrm>
              <a:off x="2074931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2"/>
            <p:cNvSpPr/>
            <p:nvPr/>
          </p:nvSpPr>
          <p:spPr>
            <a:xfrm>
              <a:off x="1946463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69"/>
                    <a:pt x="263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2"/>
            <p:cNvSpPr/>
            <p:nvPr/>
          </p:nvSpPr>
          <p:spPr>
            <a:xfrm>
              <a:off x="1818854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69" y="1131"/>
                    <a:pt x="1131" y="881"/>
                    <a:pt x="1131" y="572"/>
                  </a:cubicBezTo>
                  <a:cubicBezTo>
                    <a:pt x="1131" y="262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2"/>
            <p:cNvSpPr/>
            <p:nvPr/>
          </p:nvSpPr>
          <p:spPr>
            <a:xfrm>
              <a:off x="1755015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2"/>
            <p:cNvSpPr/>
            <p:nvPr/>
          </p:nvSpPr>
          <p:spPr>
            <a:xfrm>
              <a:off x="1882658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51"/>
                    <a:pt x="0" y="560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2"/>
            <p:cNvSpPr/>
            <p:nvPr/>
          </p:nvSpPr>
          <p:spPr>
            <a:xfrm>
              <a:off x="1946463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25" y="881"/>
                    <a:pt x="263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2"/>
            <p:cNvSpPr/>
            <p:nvPr/>
          </p:nvSpPr>
          <p:spPr>
            <a:xfrm>
              <a:off x="1818854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69" y="1132"/>
                    <a:pt x="1131" y="870"/>
                    <a:pt x="1131" y="560"/>
                  </a:cubicBezTo>
                  <a:cubicBezTo>
                    <a:pt x="1131" y="250"/>
                    <a:pt x="869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2"/>
            <p:cNvSpPr/>
            <p:nvPr/>
          </p:nvSpPr>
          <p:spPr>
            <a:xfrm>
              <a:off x="1755015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2"/>
            <p:cNvSpPr/>
            <p:nvPr/>
          </p:nvSpPr>
          <p:spPr>
            <a:xfrm>
              <a:off x="1882658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0" y="251"/>
                    <a:pt x="0" y="572"/>
                  </a:cubicBezTo>
                  <a:cubicBezTo>
                    <a:pt x="0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2"/>
            <p:cNvSpPr/>
            <p:nvPr/>
          </p:nvSpPr>
          <p:spPr>
            <a:xfrm>
              <a:off x="1755015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2"/>
            <p:cNvSpPr/>
            <p:nvPr/>
          </p:nvSpPr>
          <p:spPr>
            <a:xfrm>
              <a:off x="1882658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0" y="262"/>
                    <a:pt x="0" y="572"/>
                  </a:cubicBezTo>
                  <a:cubicBezTo>
                    <a:pt x="0" y="881"/>
                    <a:pt x="251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2"/>
            <p:cNvSpPr/>
            <p:nvPr/>
          </p:nvSpPr>
          <p:spPr>
            <a:xfrm>
              <a:off x="1946463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2"/>
            <p:cNvSpPr/>
            <p:nvPr/>
          </p:nvSpPr>
          <p:spPr>
            <a:xfrm>
              <a:off x="1818854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69" y="1132"/>
                    <a:pt x="1131" y="882"/>
                    <a:pt x="1131" y="572"/>
                  </a:cubicBezTo>
                  <a:cubicBezTo>
                    <a:pt x="1131" y="263"/>
                    <a:pt x="869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2"/>
            <p:cNvSpPr/>
            <p:nvPr/>
          </p:nvSpPr>
          <p:spPr>
            <a:xfrm>
              <a:off x="1690385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2"/>
            <p:cNvSpPr/>
            <p:nvPr/>
          </p:nvSpPr>
          <p:spPr>
            <a:xfrm>
              <a:off x="1562742" y="210047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20" y="881"/>
                    <a:pt x="1120" y="572"/>
                  </a:cubicBezTo>
                  <a:cubicBezTo>
                    <a:pt x="1120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2"/>
            <p:cNvSpPr/>
            <p:nvPr/>
          </p:nvSpPr>
          <p:spPr>
            <a:xfrm>
              <a:off x="1498113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3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2"/>
            <p:cNvSpPr/>
            <p:nvPr/>
          </p:nvSpPr>
          <p:spPr>
            <a:xfrm>
              <a:off x="1626581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2"/>
            <p:cNvSpPr/>
            <p:nvPr/>
          </p:nvSpPr>
          <p:spPr>
            <a:xfrm>
              <a:off x="1690385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2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2"/>
            <p:cNvSpPr/>
            <p:nvPr/>
          </p:nvSpPr>
          <p:spPr>
            <a:xfrm>
              <a:off x="1562742" y="2356965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20" y="870"/>
                    <a:pt x="1120" y="560"/>
                  </a:cubicBezTo>
                  <a:cubicBezTo>
                    <a:pt x="1120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2"/>
            <p:cNvSpPr/>
            <p:nvPr/>
          </p:nvSpPr>
          <p:spPr>
            <a:xfrm>
              <a:off x="1498113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2"/>
            <p:cNvSpPr/>
            <p:nvPr/>
          </p:nvSpPr>
          <p:spPr>
            <a:xfrm>
              <a:off x="1626581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2"/>
            <p:cNvSpPr/>
            <p:nvPr/>
          </p:nvSpPr>
          <p:spPr>
            <a:xfrm>
              <a:off x="1498113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3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2"/>
            <p:cNvSpPr/>
            <p:nvPr/>
          </p:nvSpPr>
          <p:spPr>
            <a:xfrm>
              <a:off x="1626581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2"/>
            <p:cNvSpPr/>
            <p:nvPr/>
          </p:nvSpPr>
          <p:spPr>
            <a:xfrm>
              <a:off x="1690385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2"/>
            <p:cNvSpPr/>
            <p:nvPr/>
          </p:nvSpPr>
          <p:spPr>
            <a:xfrm>
              <a:off x="1562742" y="2228909"/>
              <a:ext cx="38482" cy="38894"/>
            </a:xfrm>
            <a:custGeom>
              <a:avLst/>
              <a:gdLst/>
              <a:ahLst/>
              <a:cxnLst/>
              <a:rect l="l" t="t" r="r" b="b"/>
              <a:pathLst>
                <a:path w="1120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20" y="882"/>
                    <a:pt x="1120" y="572"/>
                  </a:cubicBezTo>
                  <a:cubicBezTo>
                    <a:pt x="1120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2"/>
            <p:cNvSpPr/>
            <p:nvPr/>
          </p:nvSpPr>
          <p:spPr>
            <a:xfrm>
              <a:off x="1434308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69"/>
                    <a:pt x="262" y="1131"/>
                    <a:pt x="560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2"/>
            <p:cNvSpPr/>
            <p:nvPr/>
          </p:nvSpPr>
          <p:spPr>
            <a:xfrm>
              <a:off x="1306252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2"/>
            <p:cNvSpPr/>
            <p:nvPr/>
          </p:nvSpPr>
          <p:spPr>
            <a:xfrm>
              <a:off x="1242035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2"/>
            <p:cNvSpPr/>
            <p:nvPr/>
          </p:nvSpPr>
          <p:spPr>
            <a:xfrm>
              <a:off x="1370469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60"/>
                  </a:cubicBezTo>
                  <a:cubicBezTo>
                    <a:pt x="1132" y="251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2"/>
            <p:cNvSpPr/>
            <p:nvPr/>
          </p:nvSpPr>
          <p:spPr>
            <a:xfrm>
              <a:off x="1434308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12" y="881"/>
                    <a:pt x="262" y="1132"/>
                    <a:pt x="560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2"/>
            <p:cNvSpPr/>
            <p:nvPr/>
          </p:nvSpPr>
          <p:spPr>
            <a:xfrm>
              <a:off x="1306252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0"/>
                    <a:pt x="1" y="560"/>
                  </a:cubicBezTo>
                  <a:cubicBezTo>
                    <a:pt x="1" y="870"/>
                    <a:pt x="263" y="1132"/>
                    <a:pt x="572" y="1132"/>
                  </a:cubicBezTo>
                  <a:cubicBezTo>
                    <a:pt x="882" y="1132"/>
                    <a:pt x="1132" y="870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2"/>
            <p:cNvSpPr/>
            <p:nvPr/>
          </p:nvSpPr>
          <p:spPr>
            <a:xfrm>
              <a:off x="1242035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2"/>
            <p:cNvSpPr/>
            <p:nvPr/>
          </p:nvSpPr>
          <p:spPr>
            <a:xfrm>
              <a:off x="1370469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2"/>
            <p:cNvSpPr/>
            <p:nvPr/>
          </p:nvSpPr>
          <p:spPr>
            <a:xfrm>
              <a:off x="1242035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62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2"/>
            <p:cNvSpPr/>
            <p:nvPr/>
          </p:nvSpPr>
          <p:spPr>
            <a:xfrm>
              <a:off x="1370469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2"/>
            <p:cNvSpPr/>
            <p:nvPr/>
          </p:nvSpPr>
          <p:spPr>
            <a:xfrm>
              <a:off x="1434308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62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2"/>
            <p:cNvSpPr/>
            <p:nvPr/>
          </p:nvSpPr>
          <p:spPr>
            <a:xfrm>
              <a:off x="1306252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63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63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2"/>
            <p:cNvSpPr/>
            <p:nvPr/>
          </p:nvSpPr>
          <p:spPr>
            <a:xfrm>
              <a:off x="1178196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69"/>
                    <a:pt x="263" y="1131"/>
                    <a:pt x="561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2"/>
            <p:cNvSpPr/>
            <p:nvPr/>
          </p:nvSpPr>
          <p:spPr>
            <a:xfrm>
              <a:off x="1050174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2"/>
            <p:cNvSpPr/>
            <p:nvPr/>
          </p:nvSpPr>
          <p:spPr>
            <a:xfrm>
              <a:off x="986335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2"/>
            <p:cNvSpPr/>
            <p:nvPr/>
          </p:nvSpPr>
          <p:spPr>
            <a:xfrm>
              <a:off x="1113979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2"/>
            <p:cNvSpPr/>
            <p:nvPr/>
          </p:nvSpPr>
          <p:spPr>
            <a:xfrm>
              <a:off x="1178196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3" y="881"/>
                    <a:pt x="263" y="1132"/>
                    <a:pt x="561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2"/>
            <p:cNvSpPr/>
            <p:nvPr/>
          </p:nvSpPr>
          <p:spPr>
            <a:xfrm>
              <a:off x="1050174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70"/>
                    <a:pt x="250" y="1132"/>
                    <a:pt x="560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2"/>
            <p:cNvSpPr/>
            <p:nvPr/>
          </p:nvSpPr>
          <p:spPr>
            <a:xfrm>
              <a:off x="986335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2"/>
            <p:cNvSpPr/>
            <p:nvPr/>
          </p:nvSpPr>
          <p:spPr>
            <a:xfrm>
              <a:off x="1113979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2"/>
            <p:cNvSpPr/>
            <p:nvPr/>
          </p:nvSpPr>
          <p:spPr>
            <a:xfrm>
              <a:off x="986335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2"/>
            <p:cNvSpPr/>
            <p:nvPr/>
          </p:nvSpPr>
          <p:spPr>
            <a:xfrm>
              <a:off x="1113979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" y="881"/>
                    <a:pt x="263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2"/>
            <p:cNvSpPr/>
            <p:nvPr/>
          </p:nvSpPr>
          <p:spPr>
            <a:xfrm>
              <a:off x="1178196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1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63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2"/>
            <p:cNvSpPr/>
            <p:nvPr/>
          </p:nvSpPr>
          <p:spPr>
            <a:xfrm>
              <a:off x="1050174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63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2"/>
            <p:cNvSpPr/>
            <p:nvPr/>
          </p:nvSpPr>
          <p:spPr>
            <a:xfrm>
              <a:off x="922531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70" y="1131"/>
                    <a:pt x="1132" y="869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2"/>
            <p:cNvSpPr/>
            <p:nvPr/>
          </p:nvSpPr>
          <p:spPr>
            <a:xfrm>
              <a:off x="794062" y="210047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1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2"/>
            <p:cNvSpPr/>
            <p:nvPr/>
          </p:nvSpPr>
          <p:spPr>
            <a:xfrm>
              <a:off x="729845" y="2164692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13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2"/>
            <p:cNvSpPr/>
            <p:nvPr/>
          </p:nvSpPr>
          <p:spPr>
            <a:xfrm>
              <a:off x="857901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2"/>
            <p:cNvSpPr/>
            <p:nvPr/>
          </p:nvSpPr>
          <p:spPr>
            <a:xfrm>
              <a:off x="92253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60" y="1132"/>
                  </a:cubicBezTo>
                  <a:cubicBezTo>
                    <a:pt x="870" y="1132"/>
                    <a:pt x="1132" y="881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2"/>
            <p:cNvSpPr/>
            <p:nvPr/>
          </p:nvSpPr>
          <p:spPr>
            <a:xfrm>
              <a:off x="794062" y="235696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1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2"/>
            <p:cNvSpPr/>
            <p:nvPr/>
          </p:nvSpPr>
          <p:spPr>
            <a:xfrm>
              <a:off x="729845" y="242076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63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2"/>
            <p:cNvSpPr/>
            <p:nvPr/>
          </p:nvSpPr>
          <p:spPr>
            <a:xfrm>
              <a:off x="857901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2"/>
            <p:cNvSpPr/>
            <p:nvPr/>
          </p:nvSpPr>
          <p:spPr>
            <a:xfrm>
              <a:off x="729845" y="229233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13" y="881"/>
                    <a:pt x="263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2"/>
            <p:cNvSpPr/>
            <p:nvPr/>
          </p:nvSpPr>
          <p:spPr>
            <a:xfrm>
              <a:off x="857901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2"/>
            <p:cNvSpPr/>
            <p:nvPr/>
          </p:nvSpPr>
          <p:spPr>
            <a:xfrm>
              <a:off x="922531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2"/>
            <p:cNvSpPr/>
            <p:nvPr/>
          </p:nvSpPr>
          <p:spPr>
            <a:xfrm>
              <a:off x="794062" y="2228909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61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1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2"/>
            <p:cNvSpPr/>
            <p:nvPr/>
          </p:nvSpPr>
          <p:spPr>
            <a:xfrm>
              <a:off x="666041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69"/>
                    <a:pt x="262" y="1131"/>
                    <a:pt x="572" y="1131"/>
                  </a:cubicBezTo>
                  <a:cubicBezTo>
                    <a:pt x="881" y="1131"/>
                    <a:pt x="1131" y="869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2"/>
            <p:cNvSpPr/>
            <p:nvPr/>
          </p:nvSpPr>
          <p:spPr>
            <a:xfrm>
              <a:off x="537985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70" y="1131"/>
                    <a:pt x="1132" y="881"/>
                    <a:pt x="1132" y="572"/>
                  </a:cubicBezTo>
                  <a:cubicBezTo>
                    <a:pt x="1132" y="262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2"/>
            <p:cNvSpPr/>
            <p:nvPr/>
          </p:nvSpPr>
          <p:spPr>
            <a:xfrm>
              <a:off x="473768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2"/>
            <p:cNvSpPr/>
            <p:nvPr/>
          </p:nvSpPr>
          <p:spPr>
            <a:xfrm>
              <a:off x="601824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12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2"/>
            <p:cNvSpPr/>
            <p:nvPr/>
          </p:nvSpPr>
          <p:spPr>
            <a:xfrm>
              <a:off x="66604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81"/>
                    <a:pt x="262" y="1132"/>
                    <a:pt x="572" y="1132"/>
                  </a:cubicBezTo>
                  <a:cubicBezTo>
                    <a:pt x="881" y="1132"/>
                    <a:pt x="1131" y="881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2"/>
            <p:cNvSpPr/>
            <p:nvPr/>
          </p:nvSpPr>
          <p:spPr>
            <a:xfrm>
              <a:off x="537985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70"/>
                    <a:pt x="251" y="1132"/>
                    <a:pt x="560" y="1132"/>
                  </a:cubicBezTo>
                  <a:cubicBezTo>
                    <a:pt x="870" y="1132"/>
                    <a:pt x="1132" y="870"/>
                    <a:pt x="1132" y="560"/>
                  </a:cubicBezTo>
                  <a:cubicBezTo>
                    <a:pt x="1132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2"/>
            <p:cNvSpPr/>
            <p:nvPr/>
          </p:nvSpPr>
          <p:spPr>
            <a:xfrm>
              <a:off x="473768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2"/>
            <p:cNvSpPr/>
            <p:nvPr/>
          </p:nvSpPr>
          <p:spPr>
            <a:xfrm>
              <a:off x="601824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2"/>
            <p:cNvSpPr/>
            <p:nvPr/>
          </p:nvSpPr>
          <p:spPr>
            <a:xfrm>
              <a:off x="473768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2"/>
            <p:cNvSpPr/>
            <p:nvPr/>
          </p:nvSpPr>
          <p:spPr>
            <a:xfrm>
              <a:off x="601824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12" y="881"/>
                    <a:pt x="250" y="1131"/>
                    <a:pt x="560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2"/>
            <p:cNvSpPr/>
            <p:nvPr/>
          </p:nvSpPr>
          <p:spPr>
            <a:xfrm>
              <a:off x="666041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2"/>
            <p:cNvSpPr/>
            <p:nvPr/>
          </p:nvSpPr>
          <p:spPr>
            <a:xfrm>
              <a:off x="537985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63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2"/>
            <p:cNvSpPr/>
            <p:nvPr/>
          </p:nvSpPr>
          <p:spPr>
            <a:xfrm>
              <a:off x="409929" y="2100887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72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2"/>
            <p:cNvSpPr/>
            <p:nvPr/>
          </p:nvSpPr>
          <p:spPr>
            <a:xfrm>
              <a:off x="281495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2" y="881"/>
                    <a:pt x="1132" y="572"/>
                  </a:cubicBezTo>
                  <a:cubicBezTo>
                    <a:pt x="1132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2"/>
            <p:cNvSpPr/>
            <p:nvPr/>
          </p:nvSpPr>
          <p:spPr>
            <a:xfrm>
              <a:off x="217690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51"/>
                    <a:pt x="0" y="560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60"/>
                  </a:cubicBezTo>
                  <a:cubicBezTo>
                    <a:pt x="1131" y="251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2"/>
            <p:cNvSpPr/>
            <p:nvPr/>
          </p:nvSpPr>
          <p:spPr>
            <a:xfrm>
              <a:off x="345300" y="2164692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51"/>
                    <a:pt x="1" y="560"/>
                  </a:cubicBezTo>
                  <a:cubicBezTo>
                    <a:pt x="25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60"/>
                  </a:cubicBezTo>
                  <a:cubicBezTo>
                    <a:pt x="1144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2"/>
            <p:cNvSpPr/>
            <p:nvPr/>
          </p:nvSpPr>
          <p:spPr>
            <a:xfrm>
              <a:off x="409929" y="2356965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72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2"/>
            <p:cNvSpPr/>
            <p:nvPr/>
          </p:nvSpPr>
          <p:spPr>
            <a:xfrm>
              <a:off x="281495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2" y="870"/>
                    <a:pt x="1132" y="560"/>
                  </a:cubicBezTo>
                  <a:cubicBezTo>
                    <a:pt x="1132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2"/>
            <p:cNvSpPr/>
            <p:nvPr/>
          </p:nvSpPr>
          <p:spPr>
            <a:xfrm>
              <a:off x="217690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51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2"/>
            <p:cNvSpPr/>
            <p:nvPr/>
          </p:nvSpPr>
          <p:spPr>
            <a:xfrm>
              <a:off x="345300" y="2420769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cubicBezTo>
                    <a:pt x="1" y="882"/>
                    <a:pt x="275" y="1132"/>
                    <a:pt x="572" y="1132"/>
                  </a:cubicBezTo>
                  <a:cubicBezTo>
                    <a:pt x="882" y="1132"/>
                    <a:pt x="1144" y="882"/>
                    <a:pt x="1144" y="572"/>
                  </a:cubicBezTo>
                  <a:cubicBezTo>
                    <a:pt x="1144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2"/>
            <p:cNvSpPr/>
            <p:nvPr/>
          </p:nvSpPr>
          <p:spPr>
            <a:xfrm>
              <a:off x="217690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50" y="0"/>
                    <a:pt x="0" y="262"/>
                    <a:pt x="0" y="572"/>
                  </a:cubicBezTo>
                  <a:cubicBezTo>
                    <a:pt x="0" y="881"/>
                    <a:pt x="250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2"/>
            <p:cNvSpPr/>
            <p:nvPr/>
          </p:nvSpPr>
          <p:spPr>
            <a:xfrm>
              <a:off x="345300" y="2292336"/>
              <a:ext cx="39307" cy="38894"/>
            </a:xfrm>
            <a:custGeom>
              <a:avLst/>
              <a:gdLst/>
              <a:ahLst/>
              <a:cxnLst/>
              <a:rect l="l" t="t" r="r" b="b"/>
              <a:pathLst>
                <a:path w="1144" h="1132" extrusionOk="0">
                  <a:moveTo>
                    <a:pt x="572" y="0"/>
                  </a:moveTo>
                  <a:cubicBezTo>
                    <a:pt x="263" y="0"/>
                    <a:pt x="1" y="262"/>
                    <a:pt x="1" y="572"/>
                  </a:cubicBezTo>
                  <a:cubicBezTo>
                    <a:pt x="25" y="881"/>
                    <a:pt x="275" y="1131"/>
                    <a:pt x="572" y="1131"/>
                  </a:cubicBezTo>
                  <a:cubicBezTo>
                    <a:pt x="882" y="1131"/>
                    <a:pt x="1144" y="881"/>
                    <a:pt x="1144" y="572"/>
                  </a:cubicBezTo>
                  <a:cubicBezTo>
                    <a:pt x="1144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2"/>
            <p:cNvSpPr/>
            <p:nvPr/>
          </p:nvSpPr>
          <p:spPr>
            <a:xfrm>
              <a:off x="409929" y="2228497"/>
              <a:ext cx="38929" cy="38894"/>
            </a:xfrm>
            <a:custGeom>
              <a:avLst/>
              <a:gdLst/>
              <a:ahLst/>
              <a:cxnLst/>
              <a:rect l="l" t="t" r="r" b="b"/>
              <a:pathLst>
                <a:path w="1133" h="1132" extrusionOk="0">
                  <a:moveTo>
                    <a:pt x="572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2"/>
            <p:cNvSpPr/>
            <p:nvPr/>
          </p:nvSpPr>
          <p:spPr>
            <a:xfrm>
              <a:off x="281495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2" y="882"/>
                    <a:pt x="1132" y="572"/>
                  </a:cubicBezTo>
                  <a:cubicBezTo>
                    <a:pt x="1132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2"/>
            <p:cNvSpPr/>
            <p:nvPr/>
          </p:nvSpPr>
          <p:spPr>
            <a:xfrm>
              <a:off x="153851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69"/>
                    <a:pt x="251" y="1131"/>
                    <a:pt x="560" y="1131"/>
                  </a:cubicBezTo>
                  <a:cubicBezTo>
                    <a:pt x="882" y="1131"/>
                    <a:pt x="1132" y="869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2"/>
            <p:cNvSpPr/>
            <p:nvPr/>
          </p:nvSpPr>
          <p:spPr>
            <a:xfrm>
              <a:off x="25830" y="210047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0" y="881"/>
                    <a:pt x="262" y="1131"/>
                    <a:pt x="572" y="1131"/>
                  </a:cubicBezTo>
                  <a:cubicBezTo>
                    <a:pt x="881" y="1131"/>
                    <a:pt x="1131" y="881"/>
                    <a:pt x="1131" y="572"/>
                  </a:cubicBezTo>
                  <a:cubicBezTo>
                    <a:pt x="1131" y="262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2"/>
            <p:cNvSpPr/>
            <p:nvPr/>
          </p:nvSpPr>
          <p:spPr>
            <a:xfrm>
              <a:off x="-38422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1"/>
                    <a:pt x="1" y="560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2"/>
            <p:cNvSpPr/>
            <p:nvPr/>
          </p:nvSpPr>
          <p:spPr>
            <a:xfrm>
              <a:off x="89222" y="2164692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1"/>
                    <a:pt x="0" y="560"/>
                  </a:cubicBezTo>
                  <a:cubicBezTo>
                    <a:pt x="24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60"/>
                  </a:cubicBezTo>
                  <a:cubicBezTo>
                    <a:pt x="1132" y="251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2"/>
            <p:cNvSpPr/>
            <p:nvPr/>
          </p:nvSpPr>
          <p:spPr>
            <a:xfrm>
              <a:off x="153851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81"/>
                    <a:pt x="251" y="1132"/>
                    <a:pt x="560" y="1132"/>
                  </a:cubicBezTo>
                  <a:cubicBezTo>
                    <a:pt x="882" y="1132"/>
                    <a:pt x="1132" y="881"/>
                    <a:pt x="1132" y="560"/>
                  </a:cubicBezTo>
                  <a:cubicBezTo>
                    <a:pt x="1132" y="250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2"/>
            <p:cNvSpPr/>
            <p:nvPr/>
          </p:nvSpPr>
          <p:spPr>
            <a:xfrm>
              <a:off x="25830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50"/>
                    <a:pt x="0" y="560"/>
                  </a:cubicBezTo>
                  <a:cubicBezTo>
                    <a:pt x="0" y="870"/>
                    <a:pt x="262" y="1132"/>
                    <a:pt x="572" y="1132"/>
                  </a:cubicBezTo>
                  <a:cubicBezTo>
                    <a:pt x="881" y="1132"/>
                    <a:pt x="1131" y="870"/>
                    <a:pt x="1131" y="560"/>
                  </a:cubicBezTo>
                  <a:cubicBezTo>
                    <a:pt x="1131" y="250"/>
                    <a:pt x="881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2"/>
            <p:cNvSpPr/>
            <p:nvPr/>
          </p:nvSpPr>
          <p:spPr>
            <a:xfrm>
              <a:off x="-38422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2"/>
            <p:cNvSpPr/>
            <p:nvPr/>
          </p:nvSpPr>
          <p:spPr>
            <a:xfrm>
              <a:off x="89222" y="242076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cubicBezTo>
                    <a:pt x="0" y="882"/>
                    <a:pt x="274" y="1132"/>
                    <a:pt x="572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2"/>
            <p:cNvSpPr/>
            <p:nvPr/>
          </p:nvSpPr>
          <p:spPr>
            <a:xfrm>
              <a:off x="-38422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1" y="0"/>
                    <a:pt x="1" y="262"/>
                    <a:pt x="1" y="572"/>
                  </a:cubicBezTo>
                  <a:cubicBezTo>
                    <a:pt x="1" y="881"/>
                    <a:pt x="251" y="1131"/>
                    <a:pt x="560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2"/>
            <p:cNvSpPr/>
            <p:nvPr/>
          </p:nvSpPr>
          <p:spPr>
            <a:xfrm>
              <a:off x="89222" y="2292336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cubicBezTo>
                    <a:pt x="24" y="881"/>
                    <a:pt x="274" y="1131"/>
                    <a:pt x="572" y="1131"/>
                  </a:cubicBezTo>
                  <a:cubicBezTo>
                    <a:pt x="882" y="1131"/>
                    <a:pt x="1132" y="881"/>
                    <a:pt x="1132" y="572"/>
                  </a:cubicBezTo>
                  <a:cubicBezTo>
                    <a:pt x="1132" y="262"/>
                    <a:pt x="882" y="0"/>
                    <a:pt x="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2"/>
            <p:cNvSpPr/>
            <p:nvPr/>
          </p:nvSpPr>
          <p:spPr>
            <a:xfrm>
              <a:off x="153851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82" y="1132"/>
                    <a:pt x="1132" y="882"/>
                    <a:pt x="1132" y="572"/>
                  </a:cubicBezTo>
                  <a:cubicBezTo>
                    <a:pt x="1132" y="251"/>
                    <a:pt x="882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2"/>
            <p:cNvSpPr/>
            <p:nvPr/>
          </p:nvSpPr>
          <p:spPr>
            <a:xfrm>
              <a:off x="25830" y="2228909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2"/>
            <p:cNvSpPr/>
            <p:nvPr/>
          </p:nvSpPr>
          <p:spPr>
            <a:xfrm>
              <a:off x="-102226" y="210088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69"/>
                    <a:pt x="250" y="1131"/>
                    <a:pt x="560" y="1131"/>
                  </a:cubicBezTo>
                  <a:cubicBezTo>
                    <a:pt x="870" y="1131"/>
                    <a:pt x="1131" y="869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2"/>
            <p:cNvSpPr/>
            <p:nvPr/>
          </p:nvSpPr>
          <p:spPr>
            <a:xfrm>
              <a:off x="-136173" y="2168368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7"/>
                  </a:lnTo>
                  <a:cubicBezTo>
                    <a:pt x="155" y="834"/>
                    <a:pt x="238" y="655"/>
                    <a:pt x="238" y="453"/>
                  </a:cubicBezTo>
                  <a:cubicBezTo>
                    <a:pt x="238" y="263"/>
                    <a:pt x="131" y="9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2"/>
            <p:cNvSpPr/>
            <p:nvPr/>
          </p:nvSpPr>
          <p:spPr>
            <a:xfrm>
              <a:off x="-102226" y="2356965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0"/>
                  </a:moveTo>
                  <a:cubicBezTo>
                    <a:pt x="250" y="0"/>
                    <a:pt x="0" y="250"/>
                    <a:pt x="0" y="560"/>
                  </a:cubicBezTo>
                  <a:cubicBezTo>
                    <a:pt x="0" y="881"/>
                    <a:pt x="250" y="1132"/>
                    <a:pt x="560" y="1132"/>
                  </a:cubicBezTo>
                  <a:cubicBezTo>
                    <a:pt x="870" y="1132"/>
                    <a:pt x="1131" y="881"/>
                    <a:pt x="1131" y="560"/>
                  </a:cubicBezTo>
                  <a:cubicBezTo>
                    <a:pt x="1131" y="250"/>
                    <a:pt x="870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2"/>
            <p:cNvSpPr/>
            <p:nvPr/>
          </p:nvSpPr>
          <p:spPr>
            <a:xfrm>
              <a:off x="-136173" y="2424446"/>
              <a:ext cx="8212" cy="31542"/>
            </a:xfrm>
            <a:custGeom>
              <a:avLst/>
              <a:gdLst/>
              <a:ahLst/>
              <a:cxnLst/>
              <a:rect l="l" t="t" r="r" b="b"/>
              <a:pathLst>
                <a:path w="239" h="918" extrusionOk="0">
                  <a:moveTo>
                    <a:pt x="0" y="1"/>
                  </a:moveTo>
                  <a:lnTo>
                    <a:pt x="0" y="918"/>
                  </a:lnTo>
                  <a:cubicBezTo>
                    <a:pt x="155" y="834"/>
                    <a:pt x="238" y="656"/>
                    <a:pt x="238" y="465"/>
                  </a:cubicBezTo>
                  <a:cubicBezTo>
                    <a:pt x="238" y="263"/>
                    <a:pt x="131" y="10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2"/>
            <p:cNvSpPr/>
            <p:nvPr/>
          </p:nvSpPr>
          <p:spPr>
            <a:xfrm>
              <a:off x="-136173" y="2296424"/>
              <a:ext cx="8212" cy="31920"/>
            </a:xfrm>
            <a:custGeom>
              <a:avLst/>
              <a:gdLst/>
              <a:ahLst/>
              <a:cxnLst/>
              <a:rect l="l" t="t" r="r" b="b"/>
              <a:pathLst>
                <a:path w="239" h="929" extrusionOk="0">
                  <a:moveTo>
                    <a:pt x="0" y="0"/>
                  </a:moveTo>
                  <a:lnTo>
                    <a:pt x="0" y="929"/>
                  </a:lnTo>
                  <a:cubicBezTo>
                    <a:pt x="155" y="822"/>
                    <a:pt x="238" y="655"/>
                    <a:pt x="238" y="465"/>
                  </a:cubicBezTo>
                  <a:cubicBezTo>
                    <a:pt x="238" y="274"/>
                    <a:pt x="131" y="10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2"/>
            <p:cNvSpPr/>
            <p:nvPr/>
          </p:nvSpPr>
          <p:spPr>
            <a:xfrm>
              <a:off x="-102226" y="2228497"/>
              <a:ext cx="38894" cy="38894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0" y="1"/>
                    <a:pt x="0" y="251"/>
                    <a:pt x="0" y="572"/>
                  </a:cubicBezTo>
                  <a:cubicBezTo>
                    <a:pt x="0" y="882"/>
                    <a:pt x="250" y="1132"/>
                    <a:pt x="560" y="1132"/>
                  </a:cubicBezTo>
                  <a:cubicBezTo>
                    <a:pt x="870" y="1132"/>
                    <a:pt x="1131" y="882"/>
                    <a:pt x="1131" y="572"/>
                  </a:cubicBezTo>
                  <a:cubicBezTo>
                    <a:pt x="1131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2"/>
            <p:cNvSpPr/>
            <p:nvPr/>
          </p:nvSpPr>
          <p:spPr>
            <a:xfrm>
              <a:off x="-136173" y="-33734"/>
              <a:ext cx="34" cy="34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close/>
                </a:path>
              </a:pathLst>
            </a:custGeom>
            <a:solidFill>
              <a:schemeClr val="dk2"/>
            </a:solidFill>
            <a:ln w="3875" cap="flat" cmpd="sng">
              <a:solidFill>
                <a:schemeClr val="dk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2"/>
            <p:cNvSpPr/>
            <p:nvPr/>
          </p:nvSpPr>
          <p:spPr>
            <a:xfrm>
              <a:off x="-141086" y="-19818"/>
              <a:ext cx="5604501" cy="2507313"/>
            </a:xfrm>
            <a:custGeom>
              <a:avLst/>
              <a:gdLst/>
              <a:ahLst/>
              <a:cxnLst/>
              <a:rect l="l" t="t" r="r" b="b"/>
              <a:pathLst>
                <a:path w="163116" h="72974" fill="none" extrusionOk="0">
                  <a:moveTo>
                    <a:pt x="0" y="48"/>
                  </a:moveTo>
                  <a:lnTo>
                    <a:pt x="0" y="72973"/>
                  </a:lnTo>
                  <a:lnTo>
                    <a:pt x="163116" y="72973"/>
                  </a:lnTo>
                  <a:lnTo>
                    <a:pt x="129493" y="0"/>
                  </a:lnTo>
                  <a:close/>
                </a:path>
              </a:pathLst>
            </a:custGeom>
            <a:solidFill>
              <a:schemeClr val="dk2"/>
            </a:solidFill>
            <a:ln w="297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2"/>
            <p:cNvSpPr/>
            <p:nvPr/>
          </p:nvSpPr>
          <p:spPr>
            <a:xfrm>
              <a:off x="-143972" y="-18994"/>
              <a:ext cx="5607388" cy="2508928"/>
            </a:xfrm>
            <a:custGeom>
              <a:avLst/>
              <a:gdLst/>
              <a:ahLst/>
              <a:cxnLst/>
              <a:rect l="l" t="t" r="r" b="b"/>
              <a:pathLst>
                <a:path w="163200" h="73021" fill="none" extrusionOk="0">
                  <a:moveTo>
                    <a:pt x="1" y="24"/>
                  </a:moveTo>
                  <a:lnTo>
                    <a:pt x="1" y="73021"/>
                  </a:lnTo>
                  <a:lnTo>
                    <a:pt x="163200" y="73021"/>
                  </a:lnTo>
                  <a:lnTo>
                    <a:pt x="129529" y="0"/>
                  </a:lnTo>
                  <a:close/>
                </a:path>
              </a:pathLst>
            </a:custGeom>
            <a:solidFill>
              <a:schemeClr val="dk2"/>
            </a:solidFill>
            <a:ln w="3875" cap="flat" cmpd="sng">
              <a:solidFill>
                <a:schemeClr val="dk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2"/>
            <p:cNvSpPr/>
            <p:nvPr/>
          </p:nvSpPr>
          <p:spPr>
            <a:xfrm>
              <a:off x="-141086" y="-19818"/>
              <a:ext cx="5604501" cy="2507313"/>
            </a:xfrm>
            <a:custGeom>
              <a:avLst/>
              <a:gdLst/>
              <a:ahLst/>
              <a:cxnLst/>
              <a:rect l="l" t="t" r="r" b="b"/>
              <a:pathLst>
                <a:path w="163116" h="72974" fill="none" extrusionOk="0">
                  <a:moveTo>
                    <a:pt x="0" y="48"/>
                  </a:moveTo>
                  <a:lnTo>
                    <a:pt x="0" y="72973"/>
                  </a:lnTo>
                  <a:lnTo>
                    <a:pt x="163116" y="72973"/>
                  </a:lnTo>
                  <a:lnTo>
                    <a:pt x="129493" y="0"/>
                  </a:lnTo>
                  <a:close/>
                </a:path>
              </a:pathLst>
            </a:custGeom>
            <a:noFill/>
            <a:ln w="297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3" name="Google Shape;1573;p2"/>
          <p:cNvGrpSpPr/>
          <p:nvPr/>
        </p:nvGrpSpPr>
        <p:grpSpPr>
          <a:xfrm>
            <a:off x="-143978" y="2628900"/>
            <a:ext cx="6868628" cy="2562225"/>
            <a:chOff x="-143978" y="2628900"/>
            <a:chExt cx="6868628" cy="2562225"/>
          </a:xfrm>
        </p:grpSpPr>
        <p:sp>
          <p:nvSpPr>
            <p:cNvPr id="1574" name="Google Shape;1574;p2"/>
            <p:cNvSpPr/>
            <p:nvPr/>
          </p:nvSpPr>
          <p:spPr>
            <a:xfrm>
              <a:off x="-142875" y="2628900"/>
              <a:ext cx="6867525" cy="2562225"/>
            </a:xfrm>
            <a:custGeom>
              <a:avLst/>
              <a:gdLst/>
              <a:ahLst/>
              <a:cxnLst/>
              <a:rect l="l" t="t" r="r" b="b"/>
              <a:pathLst>
                <a:path w="274701" h="102489" extrusionOk="0">
                  <a:moveTo>
                    <a:pt x="0" y="1143"/>
                  </a:moveTo>
                  <a:lnTo>
                    <a:pt x="228219" y="0"/>
                  </a:lnTo>
                  <a:lnTo>
                    <a:pt x="274701" y="102489"/>
                  </a:lnTo>
                  <a:lnTo>
                    <a:pt x="381" y="1013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575" name="Google Shape;1575;p2"/>
            <p:cNvSpPr/>
            <p:nvPr/>
          </p:nvSpPr>
          <p:spPr>
            <a:xfrm>
              <a:off x="3062850" y="2634723"/>
              <a:ext cx="2431314" cy="2537280"/>
            </a:xfrm>
            <a:custGeom>
              <a:avLst/>
              <a:gdLst/>
              <a:ahLst/>
              <a:cxnLst/>
              <a:rect l="l" t="t" r="r" b="b"/>
              <a:pathLst>
                <a:path w="70760" h="73844" extrusionOk="0">
                  <a:moveTo>
                    <a:pt x="70760" y="1"/>
                  </a:moveTo>
                  <a:lnTo>
                    <a:pt x="56758" y="36"/>
                  </a:lnTo>
                  <a:lnTo>
                    <a:pt x="1" y="73843"/>
                  </a:lnTo>
                  <a:lnTo>
                    <a:pt x="382" y="73843"/>
                  </a:lnTo>
                  <a:lnTo>
                    <a:pt x="707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2"/>
            <p:cNvSpPr/>
            <p:nvPr/>
          </p:nvSpPr>
          <p:spPr>
            <a:xfrm>
              <a:off x="3040757" y="2637197"/>
              <a:ext cx="1559486" cy="2534732"/>
            </a:xfrm>
            <a:custGeom>
              <a:avLst/>
              <a:gdLst/>
              <a:ahLst/>
              <a:cxnLst/>
              <a:rect l="l" t="t" r="r" b="b"/>
              <a:pathLst>
                <a:path w="45388" h="73772" extrusionOk="0">
                  <a:moveTo>
                    <a:pt x="45387" y="0"/>
                  </a:moveTo>
                  <a:lnTo>
                    <a:pt x="34767" y="24"/>
                  </a:lnTo>
                  <a:lnTo>
                    <a:pt x="1" y="73771"/>
                  </a:lnTo>
                  <a:lnTo>
                    <a:pt x="299" y="73771"/>
                  </a:lnTo>
                  <a:lnTo>
                    <a:pt x="453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2"/>
            <p:cNvSpPr/>
            <p:nvPr/>
          </p:nvSpPr>
          <p:spPr>
            <a:xfrm>
              <a:off x="3244094" y="4239150"/>
              <a:ext cx="3184357" cy="932778"/>
            </a:xfrm>
            <a:custGeom>
              <a:avLst/>
              <a:gdLst/>
              <a:ahLst/>
              <a:cxnLst/>
              <a:rect l="l" t="t" r="r" b="b"/>
              <a:pathLst>
                <a:path w="92679" h="27148" extrusionOk="0">
                  <a:moveTo>
                    <a:pt x="88428" y="1"/>
                  </a:moveTo>
                  <a:lnTo>
                    <a:pt x="0" y="27147"/>
                  </a:lnTo>
                  <a:lnTo>
                    <a:pt x="3655" y="27147"/>
                  </a:lnTo>
                  <a:lnTo>
                    <a:pt x="92679" y="9276"/>
                  </a:lnTo>
                  <a:lnTo>
                    <a:pt x="884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2"/>
            <p:cNvSpPr/>
            <p:nvPr/>
          </p:nvSpPr>
          <p:spPr>
            <a:xfrm>
              <a:off x="3092330" y="2958728"/>
              <a:ext cx="2755626" cy="2213200"/>
            </a:xfrm>
            <a:custGeom>
              <a:avLst/>
              <a:gdLst/>
              <a:ahLst/>
              <a:cxnLst/>
              <a:rect l="l" t="t" r="r" b="b"/>
              <a:pathLst>
                <a:path w="80201" h="64414" extrusionOk="0">
                  <a:moveTo>
                    <a:pt x="75712" y="0"/>
                  </a:moveTo>
                  <a:lnTo>
                    <a:pt x="0" y="64413"/>
                  </a:lnTo>
                  <a:lnTo>
                    <a:pt x="595" y="64413"/>
                  </a:lnTo>
                  <a:lnTo>
                    <a:pt x="80201" y="9775"/>
                  </a:lnTo>
                  <a:lnTo>
                    <a:pt x="757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2"/>
            <p:cNvSpPr/>
            <p:nvPr/>
          </p:nvSpPr>
          <p:spPr>
            <a:xfrm>
              <a:off x="3740718" y="4890013"/>
              <a:ext cx="2970404" cy="281916"/>
            </a:xfrm>
            <a:custGeom>
              <a:avLst/>
              <a:gdLst/>
              <a:ahLst/>
              <a:cxnLst/>
              <a:rect l="l" t="t" r="r" b="b"/>
              <a:pathLst>
                <a:path w="86452" h="8205" extrusionOk="0">
                  <a:moveTo>
                    <a:pt x="82677" y="1"/>
                  </a:moveTo>
                  <a:lnTo>
                    <a:pt x="0" y="8204"/>
                  </a:lnTo>
                  <a:lnTo>
                    <a:pt x="86452" y="8204"/>
                  </a:lnTo>
                  <a:lnTo>
                    <a:pt x="8267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2"/>
            <p:cNvSpPr/>
            <p:nvPr/>
          </p:nvSpPr>
          <p:spPr>
            <a:xfrm>
              <a:off x="3022753" y="2639224"/>
              <a:ext cx="880003" cy="2532704"/>
            </a:xfrm>
            <a:custGeom>
              <a:avLst/>
              <a:gdLst/>
              <a:ahLst/>
              <a:cxnLst/>
              <a:rect l="l" t="t" r="r" b="b"/>
              <a:pathLst>
                <a:path w="25612" h="73713" extrusionOk="0">
                  <a:moveTo>
                    <a:pt x="25611" y="1"/>
                  </a:moveTo>
                  <a:lnTo>
                    <a:pt x="16586" y="25"/>
                  </a:lnTo>
                  <a:lnTo>
                    <a:pt x="1" y="73712"/>
                  </a:lnTo>
                  <a:lnTo>
                    <a:pt x="251" y="73712"/>
                  </a:lnTo>
                  <a:lnTo>
                    <a:pt x="2561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2"/>
            <p:cNvSpPr/>
            <p:nvPr/>
          </p:nvSpPr>
          <p:spPr>
            <a:xfrm>
              <a:off x="3140570" y="3614916"/>
              <a:ext cx="2998647" cy="1557012"/>
            </a:xfrm>
            <a:custGeom>
              <a:avLst/>
              <a:gdLst/>
              <a:ahLst/>
              <a:cxnLst/>
              <a:rect l="l" t="t" r="r" b="b"/>
              <a:pathLst>
                <a:path w="87274" h="45316" extrusionOk="0">
                  <a:moveTo>
                    <a:pt x="83083" y="0"/>
                  </a:moveTo>
                  <a:lnTo>
                    <a:pt x="1" y="45315"/>
                  </a:lnTo>
                  <a:lnTo>
                    <a:pt x="1144" y="45315"/>
                  </a:lnTo>
                  <a:lnTo>
                    <a:pt x="87274" y="9096"/>
                  </a:lnTo>
                  <a:lnTo>
                    <a:pt x="8308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2"/>
            <p:cNvSpPr/>
            <p:nvPr/>
          </p:nvSpPr>
          <p:spPr>
            <a:xfrm>
              <a:off x="1008423" y="2645787"/>
              <a:ext cx="1953412" cy="2526142"/>
            </a:xfrm>
            <a:custGeom>
              <a:avLst/>
              <a:gdLst/>
              <a:ahLst/>
              <a:cxnLst/>
              <a:rect l="l" t="t" r="r" b="b"/>
              <a:pathLst>
                <a:path w="56853" h="73522" extrusionOk="0">
                  <a:moveTo>
                    <a:pt x="11931" y="0"/>
                  </a:moveTo>
                  <a:lnTo>
                    <a:pt x="1" y="36"/>
                  </a:lnTo>
                  <a:lnTo>
                    <a:pt x="56520" y="73521"/>
                  </a:lnTo>
                  <a:lnTo>
                    <a:pt x="56853" y="73521"/>
                  </a:lnTo>
                  <a:lnTo>
                    <a:pt x="1193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2"/>
            <p:cNvSpPr/>
            <p:nvPr/>
          </p:nvSpPr>
          <p:spPr>
            <a:xfrm>
              <a:off x="1781191" y="2643725"/>
              <a:ext cx="1200297" cy="2528203"/>
            </a:xfrm>
            <a:custGeom>
              <a:avLst/>
              <a:gdLst/>
              <a:ahLst/>
              <a:cxnLst/>
              <a:rect l="l" t="t" r="r" b="b"/>
              <a:pathLst>
                <a:path w="34934" h="73582" extrusionOk="0">
                  <a:moveTo>
                    <a:pt x="9633" y="1"/>
                  </a:moveTo>
                  <a:lnTo>
                    <a:pt x="1" y="36"/>
                  </a:lnTo>
                  <a:lnTo>
                    <a:pt x="34660" y="73581"/>
                  </a:lnTo>
                  <a:lnTo>
                    <a:pt x="34933" y="73581"/>
                  </a:lnTo>
                  <a:lnTo>
                    <a:pt x="963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2"/>
            <p:cNvSpPr/>
            <p:nvPr/>
          </p:nvSpPr>
          <p:spPr>
            <a:xfrm>
              <a:off x="-141504" y="3921295"/>
              <a:ext cx="2974492" cy="1250633"/>
            </a:xfrm>
            <a:custGeom>
              <a:avLst/>
              <a:gdLst/>
              <a:ahLst/>
              <a:cxnLst/>
              <a:rect l="l" t="t" r="r" b="b"/>
              <a:pathLst>
                <a:path w="86571" h="36399" extrusionOk="0">
                  <a:moveTo>
                    <a:pt x="0" y="1"/>
                  </a:moveTo>
                  <a:lnTo>
                    <a:pt x="0" y="10395"/>
                  </a:lnTo>
                  <a:lnTo>
                    <a:pt x="84713" y="36398"/>
                  </a:lnTo>
                  <a:lnTo>
                    <a:pt x="86570" y="363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2"/>
            <p:cNvSpPr/>
            <p:nvPr/>
          </p:nvSpPr>
          <p:spPr>
            <a:xfrm>
              <a:off x="-141504" y="4613079"/>
              <a:ext cx="2785071" cy="558849"/>
            </a:xfrm>
            <a:custGeom>
              <a:avLst/>
              <a:gdLst/>
              <a:ahLst/>
              <a:cxnLst/>
              <a:rect l="l" t="t" r="r" b="b"/>
              <a:pathLst>
                <a:path w="81058" h="16265" extrusionOk="0">
                  <a:moveTo>
                    <a:pt x="0" y="0"/>
                  </a:moveTo>
                  <a:lnTo>
                    <a:pt x="0" y="9299"/>
                  </a:lnTo>
                  <a:lnTo>
                    <a:pt x="70247" y="16264"/>
                  </a:lnTo>
                  <a:lnTo>
                    <a:pt x="81058" y="16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2"/>
            <p:cNvSpPr/>
            <p:nvPr/>
          </p:nvSpPr>
          <p:spPr>
            <a:xfrm>
              <a:off x="-141504" y="3083898"/>
              <a:ext cx="3041595" cy="2088030"/>
            </a:xfrm>
            <a:custGeom>
              <a:avLst/>
              <a:gdLst/>
              <a:ahLst/>
              <a:cxnLst/>
              <a:rect l="l" t="t" r="r" b="b"/>
              <a:pathLst>
                <a:path w="88524" h="60771" extrusionOk="0">
                  <a:moveTo>
                    <a:pt x="0" y="1"/>
                  </a:moveTo>
                  <a:lnTo>
                    <a:pt x="0" y="12919"/>
                  </a:lnTo>
                  <a:lnTo>
                    <a:pt x="87737" y="60770"/>
                  </a:lnTo>
                  <a:lnTo>
                    <a:pt x="88523" y="607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2"/>
            <p:cNvSpPr/>
            <p:nvPr/>
          </p:nvSpPr>
          <p:spPr>
            <a:xfrm>
              <a:off x="2420990" y="2642110"/>
              <a:ext cx="577265" cy="2529818"/>
            </a:xfrm>
            <a:custGeom>
              <a:avLst/>
              <a:gdLst/>
              <a:ahLst/>
              <a:cxnLst/>
              <a:rect l="l" t="t" r="r" b="b"/>
              <a:pathLst>
                <a:path w="16801" h="73629" extrusionOk="0">
                  <a:moveTo>
                    <a:pt x="8621" y="0"/>
                  </a:moveTo>
                  <a:lnTo>
                    <a:pt x="1" y="36"/>
                  </a:lnTo>
                  <a:lnTo>
                    <a:pt x="16562" y="73628"/>
                  </a:lnTo>
                  <a:lnTo>
                    <a:pt x="16801" y="73628"/>
                  </a:lnTo>
                  <a:lnTo>
                    <a:pt x="86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2"/>
            <p:cNvSpPr/>
            <p:nvPr/>
          </p:nvSpPr>
          <p:spPr>
            <a:xfrm>
              <a:off x="3008460" y="2640873"/>
              <a:ext cx="288856" cy="2531055"/>
            </a:xfrm>
            <a:custGeom>
              <a:avLst/>
              <a:gdLst/>
              <a:ahLst/>
              <a:cxnLst/>
              <a:rect l="l" t="t" r="r" b="b"/>
              <a:pathLst>
                <a:path w="8407" h="73665" extrusionOk="0">
                  <a:moveTo>
                    <a:pt x="8406" y="0"/>
                  </a:moveTo>
                  <a:lnTo>
                    <a:pt x="0" y="24"/>
                  </a:lnTo>
                  <a:lnTo>
                    <a:pt x="0" y="73664"/>
                  </a:lnTo>
                  <a:lnTo>
                    <a:pt x="179" y="73664"/>
                  </a:lnTo>
                  <a:lnTo>
                    <a:pt x="84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2"/>
            <p:cNvSpPr/>
            <p:nvPr/>
          </p:nvSpPr>
          <p:spPr>
            <a:xfrm>
              <a:off x="2717989" y="2641698"/>
              <a:ext cx="290505" cy="2530231"/>
            </a:xfrm>
            <a:custGeom>
              <a:avLst/>
              <a:gdLst/>
              <a:ahLst/>
              <a:cxnLst/>
              <a:rect l="l" t="t" r="r" b="b"/>
              <a:pathLst>
                <a:path w="8455" h="73641" extrusionOk="0">
                  <a:moveTo>
                    <a:pt x="8454" y="0"/>
                  </a:moveTo>
                  <a:lnTo>
                    <a:pt x="1" y="12"/>
                  </a:lnTo>
                  <a:lnTo>
                    <a:pt x="8157" y="73640"/>
                  </a:lnTo>
                  <a:lnTo>
                    <a:pt x="8454" y="73640"/>
                  </a:lnTo>
                  <a:lnTo>
                    <a:pt x="845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2"/>
            <p:cNvSpPr/>
            <p:nvPr/>
          </p:nvSpPr>
          <p:spPr>
            <a:xfrm>
              <a:off x="2112137" y="2643313"/>
              <a:ext cx="877941" cy="2528616"/>
            </a:xfrm>
            <a:custGeom>
              <a:avLst/>
              <a:gdLst/>
              <a:ahLst/>
              <a:cxnLst/>
              <a:rect l="l" t="t" r="r" b="b"/>
              <a:pathLst>
                <a:path w="25552" h="73594" extrusionOk="0">
                  <a:moveTo>
                    <a:pt x="8990" y="1"/>
                  </a:moveTo>
                  <a:lnTo>
                    <a:pt x="1" y="13"/>
                  </a:lnTo>
                  <a:lnTo>
                    <a:pt x="25301" y="73593"/>
                  </a:lnTo>
                  <a:lnTo>
                    <a:pt x="25551" y="73593"/>
                  </a:lnTo>
                  <a:lnTo>
                    <a:pt x="899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2"/>
            <p:cNvSpPr/>
            <p:nvPr/>
          </p:nvSpPr>
          <p:spPr>
            <a:xfrm>
              <a:off x="1418325" y="2644962"/>
              <a:ext cx="1553748" cy="2526966"/>
            </a:xfrm>
            <a:custGeom>
              <a:avLst/>
              <a:gdLst/>
              <a:ahLst/>
              <a:cxnLst/>
              <a:rect l="l" t="t" r="r" b="b"/>
              <a:pathLst>
                <a:path w="45221" h="73546" extrusionOk="0">
                  <a:moveTo>
                    <a:pt x="10562" y="0"/>
                  </a:moveTo>
                  <a:lnTo>
                    <a:pt x="1" y="24"/>
                  </a:lnTo>
                  <a:lnTo>
                    <a:pt x="44923" y="73545"/>
                  </a:lnTo>
                  <a:lnTo>
                    <a:pt x="45221" y="73545"/>
                  </a:lnTo>
                  <a:lnTo>
                    <a:pt x="105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2"/>
            <p:cNvSpPr/>
            <p:nvPr/>
          </p:nvSpPr>
          <p:spPr>
            <a:xfrm>
              <a:off x="531417" y="2646989"/>
              <a:ext cx="2418976" cy="2524939"/>
            </a:xfrm>
            <a:custGeom>
              <a:avLst/>
              <a:gdLst/>
              <a:ahLst/>
              <a:cxnLst/>
              <a:rect l="l" t="t" r="r" b="b"/>
              <a:pathLst>
                <a:path w="70403" h="73487" extrusionOk="0">
                  <a:moveTo>
                    <a:pt x="13884" y="1"/>
                  </a:moveTo>
                  <a:lnTo>
                    <a:pt x="1" y="37"/>
                  </a:lnTo>
                  <a:lnTo>
                    <a:pt x="70010" y="73486"/>
                  </a:lnTo>
                  <a:lnTo>
                    <a:pt x="70403" y="73486"/>
                  </a:lnTo>
                  <a:lnTo>
                    <a:pt x="1388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2"/>
            <p:cNvSpPr/>
            <p:nvPr/>
          </p:nvSpPr>
          <p:spPr>
            <a:xfrm>
              <a:off x="-141504" y="2649875"/>
              <a:ext cx="3062451" cy="2522053"/>
            </a:xfrm>
            <a:custGeom>
              <a:avLst/>
              <a:gdLst/>
              <a:ahLst/>
              <a:cxnLst/>
              <a:rect l="l" t="t" r="r" b="b"/>
              <a:pathLst>
                <a:path w="89131" h="73403" extrusionOk="0">
                  <a:moveTo>
                    <a:pt x="0" y="0"/>
                  </a:moveTo>
                  <a:lnTo>
                    <a:pt x="0" y="12633"/>
                  </a:lnTo>
                  <a:lnTo>
                    <a:pt x="88523" y="73402"/>
                  </a:lnTo>
                  <a:lnTo>
                    <a:pt x="89130" y="73402"/>
                  </a:lnTo>
                  <a:lnTo>
                    <a:pt x="28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2"/>
            <p:cNvSpPr/>
            <p:nvPr/>
          </p:nvSpPr>
          <p:spPr>
            <a:xfrm>
              <a:off x="-141504" y="3527782"/>
              <a:ext cx="3014589" cy="1644147"/>
            </a:xfrm>
            <a:custGeom>
              <a:avLst/>
              <a:gdLst/>
              <a:ahLst/>
              <a:cxnLst/>
              <a:rect l="l" t="t" r="r" b="b"/>
              <a:pathLst>
                <a:path w="87738" h="47852" extrusionOk="0">
                  <a:moveTo>
                    <a:pt x="0" y="0"/>
                  </a:moveTo>
                  <a:lnTo>
                    <a:pt x="0" y="11454"/>
                  </a:lnTo>
                  <a:lnTo>
                    <a:pt x="86570" y="47851"/>
                  </a:lnTo>
                  <a:lnTo>
                    <a:pt x="87737" y="47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2"/>
            <p:cNvSpPr/>
            <p:nvPr/>
          </p:nvSpPr>
          <p:spPr>
            <a:xfrm>
              <a:off x="-141504" y="4278423"/>
              <a:ext cx="2910688" cy="893506"/>
            </a:xfrm>
            <a:custGeom>
              <a:avLst/>
              <a:gdLst/>
              <a:ahLst/>
              <a:cxnLst/>
              <a:rect l="l" t="t" r="r" b="b"/>
              <a:pathLst>
                <a:path w="84714" h="26005" extrusionOk="0">
                  <a:moveTo>
                    <a:pt x="0" y="1"/>
                  </a:moveTo>
                  <a:lnTo>
                    <a:pt x="0" y="9740"/>
                  </a:lnTo>
                  <a:lnTo>
                    <a:pt x="81058" y="26004"/>
                  </a:lnTo>
                  <a:lnTo>
                    <a:pt x="84713" y="2600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2"/>
            <p:cNvSpPr/>
            <p:nvPr/>
          </p:nvSpPr>
          <p:spPr>
            <a:xfrm>
              <a:off x="-141504" y="4932584"/>
              <a:ext cx="2413616" cy="239345"/>
            </a:xfrm>
            <a:custGeom>
              <a:avLst/>
              <a:gdLst/>
              <a:ahLst/>
              <a:cxnLst/>
              <a:rect l="l" t="t" r="r" b="b"/>
              <a:pathLst>
                <a:path w="70247" h="6966" extrusionOk="0">
                  <a:moveTo>
                    <a:pt x="0" y="0"/>
                  </a:moveTo>
                  <a:lnTo>
                    <a:pt x="0" y="6965"/>
                  </a:lnTo>
                  <a:lnTo>
                    <a:pt x="70247" y="69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2"/>
            <p:cNvSpPr/>
            <p:nvPr/>
          </p:nvSpPr>
          <p:spPr>
            <a:xfrm>
              <a:off x="3369676" y="4557830"/>
              <a:ext cx="3211776" cy="614098"/>
            </a:xfrm>
            <a:custGeom>
              <a:avLst/>
              <a:gdLst/>
              <a:ahLst/>
              <a:cxnLst/>
              <a:rect l="l" t="t" r="r" b="b"/>
              <a:pathLst>
                <a:path w="93477" h="17873" extrusionOk="0">
                  <a:moveTo>
                    <a:pt x="89024" y="1"/>
                  </a:moveTo>
                  <a:lnTo>
                    <a:pt x="0" y="17872"/>
                  </a:lnTo>
                  <a:lnTo>
                    <a:pt x="10799" y="17872"/>
                  </a:lnTo>
                  <a:lnTo>
                    <a:pt x="93476" y="9669"/>
                  </a:lnTo>
                  <a:lnTo>
                    <a:pt x="8902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2"/>
            <p:cNvSpPr/>
            <p:nvPr/>
          </p:nvSpPr>
          <p:spPr>
            <a:xfrm>
              <a:off x="3179842" y="3927446"/>
              <a:ext cx="3102548" cy="1244483"/>
            </a:xfrm>
            <a:custGeom>
              <a:avLst/>
              <a:gdLst/>
              <a:ahLst/>
              <a:cxnLst/>
              <a:rect l="l" t="t" r="r" b="b"/>
              <a:pathLst>
                <a:path w="90298" h="36220" extrusionOk="0">
                  <a:moveTo>
                    <a:pt x="86131" y="0"/>
                  </a:moveTo>
                  <a:lnTo>
                    <a:pt x="1" y="36219"/>
                  </a:lnTo>
                  <a:lnTo>
                    <a:pt x="1870" y="36219"/>
                  </a:lnTo>
                  <a:lnTo>
                    <a:pt x="90298" y="9073"/>
                  </a:lnTo>
                  <a:lnTo>
                    <a:pt x="8613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2"/>
            <p:cNvSpPr/>
            <p:nvPr/>
          </p:nvSpPr>
          <p:spPr>
            <a:xfrm>
              <a:off x="3112773" y="3294587"/>
              <a:ext cx="2882445" cy="1877341"/>
            </a:xfrm>
            <a:custGeom>
              <a:avLst/>
              <a:gdLst/>
              <a:ahLst/>
              <a:cxnLst/>
              <a:rect l="l" t="t" r="r" b="b"/>
              <a:pathLst>
                <a:path w="83892" h="54639" extrusionOk="0">
                  <a:moveTo>
                    <a:pt x="79606" y="0"/>
                  </a:moveTo>
                  <a:lnTo>
                    <a:pt x="0" y="54638"/>
                  </a:lnTo>
                  <a:lnTo>
                    <a:pt x="810" y="54638"/>
                  </a:lnTo>
                  <a:lnTo>
                    <a:pt x="83892" y="9323"/>
                  </a:lnTo>
                  <a:lnTo>
                    <a:pt x="796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2"/>
            <p:cNvSpPr/>
            <p:nvPr/>
          </p:nvSpPr>
          <p:spPr>
            <a:xfrm>
              <a:off x="3075941" y="2634723"/>
              <a:ext cx="2617777" cy="2537205"/>
            </a:xfrm>
            <a:custGeom>
              <a:avLst/>
              <a:gdLst/>
              <a:ahLst/>
              <a:cxnLst/>
              <a:rect l="l" t="t" r="r" b="b"/>
              <a:pathLst>
                <a:path w="76189" h="73844" extrusionOk="0">
                  <a:moveTo>
                    <a:pt x="71855" y="1"/>
                  </a:moveTo>
                  <a:lnTo>
                    <a:pt x="70379" y="13"/>
                  </a:lnTo>
                  <a:lnTo>
                    <a:pt x="1" y="73843"/>
                  </a:lnTo>
                  <a:lnTo>
                    <a:pt x="477" y="73843"/>
                  </a:lnTo>
                  <a:lnTo>
                    <a:pt x="76189" y="9430"/>
                  </a:lnTo>
                  <a:lnTo>
                    <a:pt x="7185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2"/>
            <p:cNvSpPr/>
            <p:nvPr/>
          </p:nvSpPr>
          <p:spPr>
            <a:xfrm>
              <a:off x="3050996" y="2635960"/>
              <a:ext cx="1962002" cy="2535969"/>
            </a:xfrm>
            <a:custGeom>
              <a:avLst/>
              <a:gdLst/>
              <a:ahLst/>
              <a:cxnLst/>
              <a:rect l="l" t="t" r="r" b="b"/>
              <a:pathLst>
                <a:path w="57103" h="73808" extrusionOk="0">
                  <a:moveTo>
                    <a:pt x="57103" y="0"/>
                  </a:moveTo>
                  <a:lnTo>
                    <a:pt x="45089" y="36"/>
                  </a:lnTo>
                  <a:lnTo>
                    <a:pt x="1" y="73807"/>
                  </a:lnTo>
                  <a:lnTo>
                    <a:pt x="346" y="73807"/>
                  </a:lnTo>
                  <a:lnTo>
                    <a:pt x="57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2"/>
            <p:cNvSpPr/>
            <p:nvPr/>
          </p:nvSpPr>
          <p:spPr>
            <a:xfrm>
              <a:off x="3031377" y="2637987"/>
              <a:ext cx="1203973" cy="2533941"/>
            </a:xfrm>
            <a:custGeom>
              <a:avLst/>
              <a:gdLst/>
              <a:ahLst/>
              <a:cxnLst/>
              <a:rect l="l" t="t" r="r" b="b"/>
              <a:pathLst>
                <a:path w="35041" h="73749" extrusionOk="0">
                  <a:moveTo>
                    <a:pt x="35040" y="1"/>
                  </a:moveTo>
                  <a:lnTo>
                    <a:pt x="25360" y="37"/>
                  </a:lnTo>
                  <a:lnTo>
                    <a:pt x="0" y="73748"/>
                  </a:lnTo>
                  <a:lnTo>
                    <a:pt x="274" y="73748"/>
                  </a:lnTo>
                  <a:lnTo>
                    <a:pt x="3504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2"/>
            <p:cNvSpPr/>
            <p:nvPr/>
          </p:nvSpPr>
          <p:spPr>
            <a:xfrm>
              <a:off x="3014575" y="2639636"/>
              <a:ext cx="578090" cy="2532292"/>
            </a:xfrm>
            <a:custGeom>
              <a:avLst/>
              <a:gdLst/>
              <a:ahLst/>
              <a:cxnLst/>
              <a:rect l="l" t="t" r="r" b="b"/>
              <a:pathLst>
                <a:path w="16825" h="73701" extrusionOk="0">
                  <a:moveTo>
                    <a:pt x="16824" y="1"/>
                  </a:moveTo>
                  <a:lnTo>
                    <a:pt x="8204" y="36"/>
                  </a:lnTo>
                  <a:lnTo>
                    <a:pt x="1" y="73700"/>
                  </a:lnTo>
                  <a:lnTo>
                    <a:pt x="239" y="73700"/>
                  </a:lnTo>
                  <a:lnTo>
                    <a:pt x="1682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2"/>
            <p:cNvSpPr/>
            <p:nvPr/>
          </p:nvSpPr>
          <p:spPr>
            <a:xfrm>
              <a:off x="-141504" y="2634723"/>
              <a:ext cx="6852626" cy="2537205"/>
            </a:xfrm>
            <a:custGeom>
              <a:avLst/>
              <a:gdLst/>
              <a:ahLst/>
              <a:cxnLst/>
              <a:rect l="l" t="t" r="r" b="b"/>
              <a:pathLst>
                <a:path w="199442" h="73844" fill="none" extrusionOk="0">
                  <a:moveTo>
                    <a:pt x="0" y="441"/>
                  </a:moveTo>
                  <a:lnTo>
                    <a:pt x="0" y="73843"/>
                  </a:lnTo>
                  <a:lnTo>
                    <a:pt x="199442" y="73843"/>
                  </a:lnTo>
                  <a:lnTo>
                    <a:pt x="165497" y="1"/>
                  </a:lnTo>
                  <a:close/>
                </a:path>
              </a:pathLst>
            </a:custGeom>
            <a:noFill/>
            <a:ln w="29775" cap="flat" cmpd="sng">
              <a:solidFill>
                <a:srgbClr val="101D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2"/>
            <p:cNvSpPr/>
            <p:nvPr/>
          </p:nvSpPr>
          <p:spPr>
            <a:xfrm>
              <a:off x="-143978" y="2634723"/>
              <a:ext cx="6853863" cy="2537205"/>
            </a:xfrm>
            <a:custGeom>
              <a:avLst/>
              <a:gdLst/>
              <a:ahLst/>
              <a:cxnLst/>
              <a:rect l="l" t="t" r="r" b="b"/>
              <a:pathLst>
                <a:path w="199478" h="73844" fill="none" extrusionOk="0">
                  <a:moveTo>
                    <a:pt x="1" y="441"/>
                  </a:moveTo>
                  <a:lnTo>
                    <a:pt x="1" y="73843"/>
                  </a:lnTo>
                  <a:lnTo>
                    <a:pt x="199478" y="73843"/>
                  </a:lnTo>
                  <a:lnTo>
                    <a:pt x="165509" y="1"/>
                  </a:lnTo>
                  <a:close/>
                </a:path>
              </a:pathLst>
            </a:custGeom>
            <a:noFill/>
            <a:ln w="3875" cap="flat" cmpd="sng">
              <a:solidFill>
                <a:srgbClr val="101D23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2"/>
            <p:cNvSpPr/>
            <p:nvPr/>
          </p:nvSpPr>
          <p:spPr>
            <a:xfrm>
              <a:off x="-44165" y="2648226"/>
              <a:ext cx="2981055" cy="2523702"/>
            </a:xfrm>
            <a:custGeom>
              <a:avLst/>
              <a:gdLst/>
              <a:ahLst/>
              <a:cxnLst/>
              <a:rect l="l" t="t" r="r" b="b"/>
              <a:pathLst>
                <a:path w="86762" h="73451" extrusionOk="0">
                  <a:moveTo>
                    <a:pt x="16753" y="1"/>
                  </a:moveTo>
                  <a:lnTo>
                    <a:pt x="1" y="48"/>
                  </a:lnTo>
                  <a:lnTo>
                    <a:pt x="86297" y="73450"/>
                  </a:lnTo>
                  <a:lnTo>
                    <a:pt x="86762" y="73450"/>
                  </a:lnTo>
                  <a:lnTo>
                    <a:pt x="167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2"/>
            <p:cNvSpPr/>
            <p:nvPr/>
          </p:nvSpPr>
          <p:spPr>
            <a:xfrm>
              <a:off x="-141504" y="2634723"/>
              <a:ext cx="6852626" cy="2537205"/>
            </a:xfrm>
            <a:custGeom>
              <a:avLst/>
              <a:gdLst/>
              <a:ahLst/>
              <a:cxnLst/>
              <a:rect l="l" t="t" r="r" b="b"/>
              <a:pathLst>
                <a:path w="199442" h="73844" fill="none" extrusionOk="0">
                  <a:moveTo>
                    <a:pt x="0" y="441"/>
                  </a:moveTo>
                  <a:lnTo>
                    <a:pt x="0" y="73843"/>
                  </a:lnTo>
                  <a:lnTo>
                    <a:pt x="199442" y="73843"/>
                  </a:lnTo>
                  <a:lnTo>
                    <a:pt x="165497" y="1"/>
                  </a:lnTo>
                  <a:close/>
                </a:path>
              </a:pathLst>
            </a:custGeom>
            <a:noFill/>
            <a:ln w="297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8" name="Google Shape;1608;p2"/>
          <p:cNvSpPr txBox="1">
            <a:spLocks noGrp="1"/>
          </p:cNvSpPr>
          <p:nvPr>
            <p:ph type="ctrTitle"/>
          </p:nvPr>
        </p:nvSpPr>
        <p:spPr>
          <a:xfrm>
            <a:off x="2136925" y="1567139"/>
            <a:ext cx="5973900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09" name="Google Shape;1609;p2"/>
          <p:cNvSpPr txBox="1">
            <a:spLocks noGrp="1"/>
          </p:cNvSpPr>
          <p:nvPr>
            <p:ph type="subTitle" idx="1"/>
          </p:nvPr>
        </p:nvSpPr>
        <p:spPr>
          <a:xfrm rot="-1384">
            <a:off x="2888100" y="2596933"/>
            <a:ext cx="4471500" cy="3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4">
  <p:cSld name="CUSTOM_1_2_2_1_2_1">
    <p:bg>
      <p:bgPr>
        <a:solidFill>
          <a:schemeClr val="accent1"/>
        </a:solidFill>
        <a:effectLst/>
      </p:bgPr>
    </p:bg>
    <p:spTree>
      <p:nvGrpSpPr>
        <p:cNvPr id="1" name="Shape 6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7" name="Google Shape;6807;p2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4337700" cy="7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808" name="Google Shape;6808;p28"/>
          <p:cNvSpPr txBox="1">
            <a:spLocks noGrp="1"/>
          </p:cNvSpPr>
          <p:nvPr>
            <p:ph type="subTitle" idx="1"/>
          </p:nvPr>
        </p:nvSpPr>
        <p:spPr>
          <a:xfrm>
            <a:off x="1405050" y="2085975"/>
            <a:ext cx="2771700" cy="14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_2_1">
    <p:bg>
      <p:bgPr>
        <a:solidFill>
          <a:schemeClr val="accent2"/>
        </a:solidFill>
        <a:effectLst/>
      </p:bgPr>
    </p:bg>
    <p:spTree>
      <p:nvGrpSpPr>
        <p:cNvPr id="1" name="Shape 6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47" name="Google Shape;6847;p31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6848" name="Google Shape;6848;p31"/>
            <p:cNvSpPr/>
            <p:nvPr/>
          </p:nvSpPr>
          <p:spPr>
            <a:xfrm>
              <a:off x="4325059" y="0"/>
              <a:ext cx="493862" cy="2571817"/>
            </a:xfrm>
            <a:custGeom>
              <a:avLst/>
              <a:gdLst/>
              <a:ahLst/>
              <a:cxnLst/>
              <a:rect l="l" t="t" r="r" b="b"/>
              <a:pathLst>
                <a:path w="7145" h="37208" extrusionOk="0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9" name="Google Shape;6849;p31"/>
            <p:cNvSpPr/>
            <p:nvPr/>
          </p:nvSpPr>
          <p:spPr>
            <a:xfrm>
              <a:off x="2276476" y="0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0" name="Google Shape;6850;p31"/>
            <p:cNvSpPr/>
            <p:nvPr/>
          </p:nvSpPr>
          <p:spPr>
            <a:xfrm>
              <a:off x="0" y="0"/>
              <a:ext cx="4576212" cy="2571219"/>
            </a:xfrm>
            <a:custGeom>
              <a:avLst/>
              <a:gdLst/>
              <a:ahLst/>
              <a:cxnLst/>
              <a:rect l="l" t="t" r="r" b="b"/>
              <a:pathLst>
                <a:path w="37208" h="26504" extrusionOk="0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1" name="Google Shape;6851;p31"/>
            <p:cNvSpPr/>
            <p:nvPr/>
          </p:nvSpPr>
          <p:spPr>
            <a:xfrm>
              <a:off x="0" y="2224569"/>
              <a:ext cx="4576212" cy="693154"/>
            </a:xfrm>
            <a:custGeom>
              <a:avLst/>
              <a:gdLst/>
              <a:ahLst/>
              <a:cxnLst/>
              <a:rect l="l" t="t" r="r" b="b"/>
              <a:pathLst>
                <a:path w="37208" h="7145" extrusionOk="0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2" name="Google Shape;6852;p31"/>
            <p:cNvSpPr/>
            <p:nvPr/>
          </p:nvSpPr>
          <p:spPr>
            <a:xfrm>
              <a:off x="0" y="2571094"/>
              <a:ext cx="4576212" cy="2572383"/>
            </a:xfrm>
            <a:custGeom>
              <a:avLst/>
              <a:gdLst/>
              <a:ahLst/>
              <a:cxnLst/>
              <a:rect l="l" t="t" r="r" b="b"/>
              <a:pathLst>
                <a:path w="37208" h="26516" extrusionOk="0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3" name="Google Shape;6853;p31"/>
            <p:cNvSpPr/>
            <p:nvPr/>
          </p:nvSpPr>
          <p:spPr>
            <a:xfrm>
              <a:off x="2276476" y="2571725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4" name="Google Shape;6854;p31"/>
            <p:cNvSpPr/>
            <p:nvPr/>
          </p:nvSpPr>
          <p:spPr>
            <a:xfrm>
              <a:off x="4325059" y="2571715"/>
              <a:ext cx="493862" cy="2571817"/>
            </a:xfrm>
            <a:custGeom>
              <a:avLst/>
              <a:gdLst/>
              <a:ahLst/>
              <a:cxnLst/>
              <a:rect l="l" t="t" r="r" b="b"/>
              <a:pathLst>
                <a:path w="7145" h="37208" extrusionOk="0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5" name="Google Shape;6855;p31"/>
            <p:cNvSpPr/>
            <p:nvPr/>
          </p:nvSpPr>
          <p:spPr>
            <a:xfrm>
              <a:off x="4571949" y="2571725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6" name="Google Shape;6856;p31"/>
            <p:cNvSpPr/>
            <p:nvPr/>
          </p:nvSpPr>
          <p:spPr>
            <a:xfrm>
              <a:off x="4572050" y="2571098"/>
              <a:ext cx="4576212" cy="2572450"/>
            </a:xfrm>
            <a:custGeom>
              <a:avLst/>
              <a:gdLst/>
              <a:ahLst/>
              <a:cxnLst/>
              <a:rect l="l" t="t" r="r" b="b"/>
              <a:pathLst>
                <a:path w="37208" h="26516" extrusionOk="0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7" name="Google Shape;6857;p31"/>
            <p:cNvSpPr/>
            <p:nvPr/>
          </p:nvSpPr>
          <p:spPr>
            <a:xfrm>
              <a:off x="4572050" y="2224566"/>
              <a:ext cx="4576212" cy="693172"/>
            </a:xfrm>
            <a:custGeom>
              <a:avLst/>
              <a:gdLst/>
              <a:ahLst/>
              <a:cxnLst/>
              <a:rect l="l" t="t" r="r" b="b"/>
              <a:pathLst>
                <a:path w="37208" h="7145" extrusionOk="0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8" name="Google Shape;6858;p31"/>
            <p:cNvSpPr/>
            <p:nvPr/>
          </p:nvSpPr>
          <p:spPr>
            <a:xfrm>
              <a:off x="4572050" y="-50"/>
              <a:ext cx="4576212" cy="2571286"/>
            </a:xfrm>
            <a:custGeom>
              <a:avLst/>
              <a:gdLst/>
              <a:ahLst/>
              <a:cxnLst/>
              <a:rect l="l" t="t" r="r" b="b"/>
              <a:pathLst>
                <a:path w="37208" h="26504" extrusionOk="0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9" name="Google Shape;6859;p31"/>
            <p:cNvSpPr/>
            <p:nvPr/>
          </p:nvSpPr>
          <p:spPr>
            <a:xfrm>
              <a:off x="4571949" y="0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60" name="Google Shape;6860;p31"/>
          <p:cNvSpPr txBox="1">
            <a:spLocks noGrp="1"/>
          </p:cNvSpPr>
          <p:nvPr>
            <p:ph type="title"/>
          </p:nvPr>
        </p:nvSpPr>
        <p:spPr>
          <a:xfrm>
            <a:off x="1262700" y="540000"/>
            <a:ext cx="6618600" cy="9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_HEADER_1">
    <p:bg>
      <p:bgPr>
        <a:solidFill>
          <a:schemeClr val="accent3"/>
        </a:solidFill>
        <a:effectLst/>
      </p:bgPr>
    </p:bg>
    <p:spTree>
      <p:nvGrpSpPr>
        <p:cNvPr id="1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5" name="Google Shape;1615;p4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1616" name="Google Shape;1616;p4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"/>
            <p:cNvSpPr/>
            <p:nvPr/>
          </p:nvSpPr>
          <p:spPr>
            <a:xfrm>
              <a:off x="5909535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4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4"/>
            <p:cNvSpPr/>
            <p:nvPr/>
          </p:nvSpPr>
          <p:spPr>
            <a:xfrm>
              <a:off x="5909535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4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4"/>
            <p:cNvSpPr/>
            <p:nvPr/>
          </p:nvSpPr>
          <p:spPr>
            <a:xfrm>
              <a:off x="5909535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4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4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"/>
            <p:cNvSpPr/>
            <p:nvPr/>
          </p:nvSpPr>
          <p:spPr>
            <a:xfrm>
              <a:off x="5909535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4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"/>
            <p:cNvSpPr/>
            <p:nvPr/>
          </p:nvSpPr>
          <p:spPr>
            <a:xfrm>
              <a:off x="5909535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"/>
            <p:cNvSpPr/>
            <p:nvPr/>
          </p:nvSpPr>
          <p:spPr>
            <a:xfrm>
              <a:off x="5909535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4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4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4"/>
            <p:cNvSpPr/>
            <p:nvPr/>
          </p:nvSpPr>
          <p:spPr>
            <a:xfrm>
              <a:off x="559500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4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4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4"/>
            <p:cNvSpPr/>
            <p:nvPr/>
          </p:nvSpPr>
          <p:spPr>
            <a:xfrm>
              <a:off x="559500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4"/>
            <p:cNvSpPr/>
            <p:nvPr/>
          </p:nvSpPr>
          <p:spPr>
            <a:xfrm>
              <a:off x="5909535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4"/>
            <p:cNvSpPr/>
            <p:nvPr/>
          </p:nvSpPr>
          <p:spPr>
            <a:xfrm>
              <a:off x="559500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4"/>
            <p:cNvSpPr/>
            <p:nvPr/>
          </p:nvSpPr>
          <p:spPr>
            <a:xfrm>
              <a:off x="543700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4"/>
            <p:cNvSpPr/>
            <p:nvPr/>
          </p:nvSpPr>
          <p:spPr>
            <a:xfrm>
              <a:off x="575153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4"/>
            <p:cNvSpPr/>
            <p:nvPr/>
          </p:nvSpPr>
          <p:spPr>
            <a:xfrm>
              <a:off x="543700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4"/>
            <p:cNvSpPr/>
            <p:nvPr/>
          </p:nvSpPr>
          <p:spPr>
            <a:xfrm>
              <a:off x="575153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4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4"/>
            <p:cNvSpPr/>
            <p:nvPr/>
          </p:nvSpPr>
          <p:spPr>
            <a:xfrm>
              <a:off x="528048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4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"/>
            <p:cNvSpPr/>
            <p:nvPr/>
          </p:nvSpPr>
          <p:spPr>
            <a:xfrm>
              <a:off x="559500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4"/>
            <p:cNvSpPr/>
            <p:nvPr/>
          </p:nvSpPr>
          <p:spPr>
            <a:xfrm>
              <a:off x="559500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4"/>
            <p:cNvSpPr/>
            <p:nvPr/>
          </p:nvSpPr>
          <p:spPr>
            <a:xfrm>
              <a:off x="5909535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4"/>
            <p:cNvSpPr/>
            <p:nvPr/>
          </p:nvSpPr>
          <p:spPr>
            <a:xfrm>
              <a:off x="559500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"/>
            <p:cNvSpPr/>
            <p:nvPr/>
          </p:nvSpPr>
          <p:spPr>
            <a:xfrm>
              <a:off x="543700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4"/>
            <p:cNvSpPr/>
            <p:nvPr/>
          </p:nvSpPr>
          <p:spPr>
            <a:xfrm>
              <a:off x="575153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4"/>
            <p:cNvSpPr/>
            <p:nvPr/>
          </p:nvSpPr>
          <p:spPr>
            <a:xfrm>
              <a:off x="543700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"/>
            <p:cNvSpPr/>
            <p:nvPr/>
          </p:nvSpPr>
          <p:spPr>
            <a:xfrm>
              <a:off x="575153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4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4"/>
            <p:cNvSpPr/>
            <p:nvPr/>
          </p:nvSpPr>
          <p:spPr>
            <a:xfrm>
              <a:off x="528048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4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4"/>
            <p:cNvSpPr/>
            <p:nvPr/>
          </p:nvSpPr>
          <p:spPr>
            <a:xfrm>
              <a:off x="559500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4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4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"/>
            <p:cNvSpPr/>
            <p:nvPr/>
          </p:nvSpPr>
          <p:spPr>
            <a:xfrm>
              <a:off x="559500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"/>
            <p:cNvSpPr/>
            <p:nvPr/>
          </p:nvSpPr>
          <p:spPr>
            <a:xfrm>
              <a:off x="5909535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"/>
            <p:cNvSpPr/>
            <p:nvPr/>
          </p:nvSpPr>
          <p:spPr>
            <a:xfrm>
              <a:off x="559500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"/>
            <p:cNvSpPr/>
            <p:nvPr/>
          </p:nvSpPr>
          <p:spPr>
            <a:xfrm>
              <a:off x="543700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"/>
            <p:cNvSpPr/>
            <p:nvPr/>
          </p:nvSpPr>
          <p:spPr>
            <a:xfrm>
              <a:off x="575153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"/>
            <p:cNvSpPr/>
            <p:nvPr/>
          </p:nvSpPr>
          <p:spPr>
            <a:xfrm>
              <a:off x="543700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"/>
            <p:cNvSpPr/>
            <p:nvPr/>
          </p:nvSpPr>
          <p:spPr>
            <a:xfrm>
              <a:off x="575153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"/>
            <p:cNvSpPr/>
            <p:nvPr/>
          </p:nvSpPr>
          <p:spPr>
            <a:xfrm>
              <a:off x="528048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"/>
            <p:cNvSpPr/>
            <p:nvPr/>
          </p:nvSpPr>
          <p:spPr>
            <a:xfrm>
              <a:off x="559500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4"/>
            <p:cNvSpPr/>
            <p:nvPr/>
          </p:nvSpPr>
          <p:spPr>
            <a:xfrm>
              <a:off x="559500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4"/>
            <p:cNvSpPr/>
            <p:nvPr/>
          </p:nvSpPr>
          <p:spPr>
            <a:xfrm>
              <a:off x="5909535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"/>
            <p:cNvSpPr/>
            <p:nvPr/>
          </p:nvSpPr>
          <p:spPr>
            <a:xfrm>
              <a:off x="559500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"/>
            <p:cNvSpPr/>
            <p:nvPr/>
          </p:nvSpPr>
          <p:spPr>
            <a:xfrm>
              <a:off x="543700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4"/>
            <p:cNvSpPr/>
            <p:nvPr/>
          </p:nvSpPr>
          <p:spPr>
            <a:xfrm>
              <a:off x="575153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4"/>
            <p:cNvSpPr/>
            <p:nvPr/>
          </p:nvSpPr>
          <p:spPr>
            <a:xfrm>
              <a:off x="543700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4"/>
            <p:cNvSpPr/>
            <p:nvPr/>
          </p:nvSpPr>
          <p:spPr>
            <a:xfrm>
              <a:off x="575153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4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4"/>
            <p:cNvSpPr/>
            <p:nvPr/>
          </p:nvSpPr>
          <p:spPr>
            <a:xfrm>
              <a:off x="528048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4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"/>
            <p:cNvSpPr/>
            <p:nvPr/>
          </p:nvSpPr>
          <p:spPr>
            <a:xfrm>
              <a:off x="559500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4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4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4"/>
            <p:cNvSpPr/>
            <p:nvPr/>
          </p:nvSpPr>
          <p:spPr>
            <a:xfrm>
              <a:off x="559500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4"/>
            <p:cNvSpPr/>
            <p:nvPr/>
          </p:nvSpPr>
          <p:spPr>
            <a:xfrm>
              <a:off x="5909535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"/>
            <p:cNvSpPr/>
            <p:nvPr/>
          </p:nvSpPr>
          <p:spPr>
            <a:xfrm>
              <a:off x="559500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4"/>
            <p:cNvSpPr/>
            <p:nvPr/>
          </p:nvSpPr>
          <p:spPr>
            <a:xfrm>
              <a:off x="543700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"/>
            <p:cNvSpPr/>
            <p:nvPr/>
          </p:nvSpPr>
          <p:spPr>
            <a:xfrm>
              <a:off x="575153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"/>
            <p:cNvSpPr/>
            <p:nvPr/>
          </p:nvSpPr>
          <p:spPr>
            <a:xfrm>
              <a:off x="543700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"/>
            <p:cNvSpPr/>
            <p:nvPr/>
          </p:nvSpPr>
          <p:spPr>
            <a:xfrm>
              <a:off x="575153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"/>
            <p:cNvSpPr/>
            <p:nvPr/>
          </p:nvSpPr>
          <p:spPr>
            <a:xfrm>
              <a:off x="528048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"/>
            <p:cNvSpPr/>
            <p:nvPr/>
          </p:nvSpPr>
          <p:spPr>
            <a:xfrm>
              <a:off x="559500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"/>
            <p:cNvSpPr/>
            <p:nvPr/>
          </p:nvSpPr>
          <p:spPr>
            <a:xfrm>
              <a:off x="5909535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4"/>
            <p:cNvSpPr/>
            <p:nvPr/>
          </p:nvSpPr>
          <p:spPr>
            <a:xfrm>
              <a:off x="559500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4"/>
            <p:cNvSpPr/>
            <p:nvPr/>
          </p:nvSpPr>
          <p:spPr>
            <a:xfrm>
              <a:off x="543700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4"/>
            <p:cNvSpPr/>
            <p:nvPr/>
          </p:nvSpPr>
          <p:spPr>
            <a:xfrm>
              <a:off x="575153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4"/>
            <p:cNvSpPr/>
            <p:nvPr/>
          </p:nvSpPr>
          <p:spPr>
            <a:xfrm>
              <a:off x="543700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4"/>
            <p:cNvSpPr/>
            <p:nvPr/>
          </p:nvSpPr>
          <p:spPr>
            <a:xfrm>
              <a:off x="575153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"/>
            <p:cNvSpPr/>
            <p:nvPr/>
          </p:nvSpPr>
          <p:spPr>
            <a:xfrm>
              <a:off x="528048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4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4"/>
            <p:cNvSpPr/>
            <p:nvPr/>
          </p:nvSpPr>
          <p:spPr>
            <a:xfrm>
              <a:off x="559500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4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4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4"/>
            <p:cNvSpPr/>
            <p:nvPr/>
          </p:nvSpPr>
          <p:spPr>
            <a:xfrm>
              <a:off x="496742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4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4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"/>
            <p:cNvSpPr/>
            <p:nvPr/>
          </p:nvSpPr>
          <p:spPr>
            <a:xfrm>
              <a:off x="496742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4"/>
            <p:cNvSpPr/>
            <p:nvPr/>
          </p:nvSpPr>
          <p:spPr>
            <a:xfrm>
              <a:off x="528048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4"/>
            <p:cNvSpPr/>
            <p:nvPr/>
          </p:nvSpPr>
          <p:spPr>
            <a:xfrm>
              <a:off x="496742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4"/>
            <p:cNvSpPr/>
            <p:nvPr/>
          </p:nvSpPr>
          <p:spPr>
            <a:xfrm>
              <a:off x="481090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4"/>
            <p:cNvSpPr/>
            <p:nvPr/>
          </p:nvSpPr>
          <p:spPr>
            <a:xfrm>
              <a:off x="512395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4"/>
            <p:cNvSpPr/>
            <p:nvPr/>
          </p:nvSpPr>
          <p:spPr>
            <a:xfrm>
              <a:off x="481090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4"/>
            <p:cNvSpPr/>
            <p:nvPr/>
          </p:nvSpPr>
          <p:spPr>
            <a:xfrm>
              <a:off x="512395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4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4"/>
            <p:cNvSpPr/>
            <p:nvPr/>
          </p:nvSpPr>
          <p:spPr>
            <a:xfrm>
              <a:off x="46529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4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4"/>
            <p:cNvSpPr/>
            <p:nvPr/>
          </p:nvSpPr>
          <p:spPr>
            <a:xfrm>
              <a:off x="496742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4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4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4"/>
            <p:cNvSpPr/>
            <p:nvPr/>
          </p:nvSpPr>
          <p:spPr>
            <a:xfrm>
              <a:off x="496742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4"/>
            <p:cNvSpPr/>
            <p:nvPr/>
          </p:nvSpPr>
          <p:spPr>
            <a:xfrm>
              <a:off x="528048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4"/>
            <p:cNvSpPr/>
            <p:nvPr/>
          </p:nvSpPr>
          <p:spPr>
            <a:xfrm>
              <a:off x="496742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4"/>
            <p:cNvSpPr/>
            <p:nvPr/>
          </p:nvSpPr>
          <p:spPr>
            <a:xfrm>
              <a:off x="481090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4"/>
            <p:cNvSpPr/>
            <p:nvPr/>
          </p:nvSpPr>
          <p:spPr>
            <a:xfrm>
              <a:off x="512395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4"/>
            <p:cNvSpPr/>
            <p:nvPr/>
          </p:nvSpPr>
          <p:spPr>
            <a:xfrm>
              <a:off x="481090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4"/>
            <p:cNvSpPr/>
            <p:nvPr/>
          </p:nvSpPr>
          <p:spPr>
            <a:xfrm>
              <a:off x="512395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4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"/>
            <p:cNvSpPr/>
            <p:nvPr/>
          </p:nvSpPr>
          <p:spPr>
            <a:xfrm>
              <a:off x="46529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"/>
            <p:cNvSpPr/>
            <p:nvPr/>
          </p:nvSpPr>
          <p:spPr>
            <a:xfrm>
              <a:off x="496742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4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4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4"/>
            <p:cNvSpPr/>
            <p:nvPr/>
          </p:nvSpPr>
          <p:spPr>
            <a:xfrm>
              <a:off x="496742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"/>
            <p:cNvSpPr/>
            <p:nvPr/>
          </p:nvSpPr>
          <p:spPr>
            <a:xfrm>
              <a:off x="528048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"/>
            <p:cNvSpPr/>
            <p:nvPr/>
          </p:nvSpPr>
          <p:spPr>
            <a:xfrm>
              <a:off x="496742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4"/>
            <p:cNvSpPr/>
            <p:nvPr/>
          </p:nvSpPr>
          <p:spPr>
            <a:xfrm>
              <a:off x="481090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4"/>
            <p:cNvSpPr/>
            <p:nvPr/>
          </p:nvSpPr>
          <p:spPr>
            <a:xfrm>
              <a:off x="512395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4"/>
            <p:cNvSpPr/>
            <p:nvPr/>
          </p:nvSpPr>
          <p:spPr>
            <a:xfrm>
              <a:off x="481090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4"/>
            <p:cNvSpPr/>
            <p:nvPr/>
          </p:nvSpPr>
          <p:spPr>
            <a:xfrm>
              <a:off x="512395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4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4"/>
            <p:cNvSpPr/>
            <p:nvPr/>
          </p:nvSpPr>
          <p:spPr>
            <a:xfrm>
              <a:off x="46529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4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4"/>
            <p:cNvSpPr/>
            <p:nvPr/>
          </p:nvSpPr>
          <p:spPr>
            <a:xfrm>
              <a:off x="496742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4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4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4"/>
            <p:cNvSpPr/>
            <p:nvPr/>
          </p:nvSpPr>
          <p:spPr>
            <a:xfrm>
              <a:off x="496742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"/>
            <p:cNvSpPr/>
            <p:nvPr/>
          </p:nvSpPr>
          <p:spPr>
            <a:xfrm>
              <a:off x="528048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4"/>
            <p:cNvSpPr/>
            <p:nvPr/>
          </p:nvSpPr>
          <p:spPr>
            <a:xfrm>
              <a:off x="496742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4"/>
            <p:cNvSpPr/>
            <p:nvPr/>
          </p:nvSpPr>
          <p:spPr>
            <a:xfrm>
              <a:off x="481090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4"/>
            <p:cNvSpPr/>
            <p:nvPr/>
          </p:nvSpPr>
          <p:spPr>
            <a:xfrm>
              <a:off x="512395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4"/>
            <p:cNvSpPr/>
            <p:nvPr/>
          </p:nvSpPr>
          <p:spPr>
            <a:xfrm>
              <a:off x="481090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4"/>
            <p:cNvSpPr/>
            <p:nvPr/>
          </p:nvSpPr>
          <p:spPr>
            <a:xfrm>
              <a:off x="512395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4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4"/>
            <p:cNvSpPr/>
            <p:nvPr/>
          </p:nvSpPr>
          <p:spPr>
            <a:xfrm>
              <a:off x="46529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4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4"/>
            <p:cNvSpPr/>
            <p:nvPr/>
          </p:nvSpPr>
          <p:spPr>
            <a:xfrm>
              <a:off x="496742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4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4"/>
            <p:cNvSpPr/>
            <p:nvPr/>
          </p:nvSpPr>
          <p:spPr>
            <a:xfrm>
              <a:off x="496742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4"/>
            <p:cNvSpPr/>
            <p:nvPr/>
          </p:nvSpPr>
          <p:spPr>
            <a:xfrm>
              <a:off x="528048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4"/>
            <p:cNvSpPr/>
            <p:nvPr/>
          </p:nvSpPr>
          <p:spPr>
            <a:xfrm>
              <a:off x="496742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4"/>
            <p:cNvSpPr/>
            <p:nvPr/>
          </p:nvSpPr>
          <p:spPr>
            <a:xfrm>
              <a:off x="481090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4"/>
            <p:cNvSpPr/>
            <p:nvPr/>
          </p:nvSpPr>
          <p:spPr>
            <a:xfrm>
              <a:off x="512395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4"/>
            <p:cNvSpPr/>
            <p:nvPr/>
          </p:nvSpPr>
          <p:spPr>
            <a:xfrm>
              <a:off x="481090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4"/>
            <p:cNvSpPr/>
            <p:nvPr/>
          </p:nvSpPr>
          <p:spPr>
            <a:xfrm>
              <a:off x="512395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4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4"/>
            <p:cNvSpPr/>
            <p:nvPr/>
          </p:nvSpPr>
          <p:spPr>
            <a:xfrm>
              <a:off x="46529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4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4"/>
            <p:cNvSpPr/>
            <p:nvPr/>
          </p:nvSpPr>
          <p:spPr>
            <a:xfrm>
              <a:off x="496742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4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4"/>
            <p:cNvSpPr/>
            <p:nvPr/>
          </p:nvSpPr>
          <p:spPr>
            <a:xfrm>
              <a:off x="528048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4"/>
            <p:cNvSpPr/>
            <p:nvPr/>
          </p:nvSpPr>
          <p:spPr>
            <a:xfrm>
              <a:off x="496742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4"/>
            <p:cNvSpPr/>
            <p:nvPr/>
          </p:nvSpPr>
          <p:spPr>
            <a:xfrm>
              <a:off x="481090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4"/>
            <p:cNvSpPr/>
            <p:nvPr/>
          </p:nvSpPr>
          <p:spPr>
            <a:xfrm>
              <a:off x="512395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4"/>
            <p:cNvSpPr/>
            <p:nvPr/>
          </p:nvSpPr>
          <p:spPr>
            <a:xfrm>
              <a:off x="481090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4"/>
            <p:cNvSpPr/>
            <p:nvPr/>
          </p:nvSpPr>
          <p:spPr>
            <a:xfrm>
              <a:off x="512395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4"/>
            <p:cNvSpPr/>
            <p:nvPr/>
          </p:nvSpPr>
          <p:spPr>
            <a:xfrm>
              <a:off x="46529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4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4"/>
            <p:cNvSpPr/>
            <p:nvPr/>
          </p:nvSpPr>
          <p:spPr>
            <a:xfrm>
              <a:off x="496742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4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4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4"/>
            <p:cNvSpPr/>
            <p:nvPr/>
          </p:nvSpPr>
          <p:spPr>
            <a:xfrm>
              <a:off x="433984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4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4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4"/>
            <p:cNvSpPr/>
            <p:nvPr/>
          </p:nvSpPr>
          <p:spPr>
            <a:xfrm>
              <a:off x="433984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"/>
            <p:cNvSpPr/>
            <p:nvPr/>
          </p:nvSpPr>
          <p:spPr>
            <a:xfrm>
              <a:off x="46529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"/>
            <p:cNvSpPr/>
            <p:nvPr/>
          </p:nvSpPr>
          <p:spPr>
            <a:xfrm>
              <a:off x="433984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"/>
            <p:cNvSpPr/>
            <p:nvPr/>
          </p:nvSpPr>
          <p:spPr>
            <a:xfrm>
              <a:off x="418332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4"/>
            <p:cNvSpPr/>
            <p:nvPr/>
          </p:nvSpPr>
          <p:spPr>
            <a:xfrm>
              <a:off x="4496373" y="5065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4"/>
            <p:cNvSpPr/>
            <p:nvPr/>
          </p:nvSpPr>
          <p:spPr>
            <a:xfrm>
              <a:off x="418332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"/>
            <p:cNvSpPr/>
            <p:nvPr/>
          </p:nvSpPr>
          <p:spPr>
            <a:xfrm>
              <a:off x="4496373" y="19352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4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4"/>
            <p:cNvSpPr/>
            <p:nvPr/>
          </p:nvSpPr>
          <p:spPr>
            <a:xfrm>
              <a:off x="402544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4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4"/>
            <p:cNvSpPr/>
            <p:nvPr/>
          </p:nvSpPr>
          <p:spPr>
            <a:xfrm>
              <a:off x="433984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4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4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"/>
            <p:cNvSpPr/>
            <p:nvPr/>
          </p:nvSpPr>
          <p:spPr>
            <a:xfrm>
              <a:off x="433984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"/>
            <p:cNvSpPr/>
            <p:nvPr/>
          </p:nvSpPr>
          <p:spPr>
            <a:xfrm>
              <a:off x="46529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4"/>
            <p:cNvSpPr/>
            <p:nvPr/>
          </p:nvSpPr>
          <p:spPr>
            <a:xfrm>
              <a:off x="433984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4"/>
            <p:cNvSpPr/>
            <p:nvPr/>
          </p:nvSpPr>
          <p:spPr>
            <a:xfrm>
              <a:off x="418332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4"/>
            <p:cNvSpPr/>
            <p:nvPr/>
          </p:nvSpPr>
          <p:spPr>
            <a:xfrm>
              <a:off x="4496373" y="1135632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4"/>
            <p:cNvSpPr/>
            <p:nvPr/>
          </p:nvSpPr>
          <p:spPr>
            <a:xfrm>
              <a:off x="418332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"/>
            <p:cNvSpPr/>
            <p:nvPr/>
          </p:nvSpPr>
          <p:spPr>
            <a:xfrm>
              <a:off x="4496373" y="8211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"/>
            <p:cNvSpPr/>
            <p:nvPr/>
          </p:nvSpPr>
          <p:spPr>
            <a:xfrm>
              <a:off x="402544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4"/>
            <p:cNvSpPr/>
            <p:nvPr/>
          </p:nvSpPr>
          <p:spPr>
            <a:xfrm>
              <a:off x="433984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4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4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4"/>
            <p:cNvSpPr/>
            <p:nvPr/>
          </p:nvSpPr>
          <p:spPr>
            <a:xfrm>
              <a:off x="433984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"/>
            <p:cNvSpPr/>
            <p:nvPr/>
          </p:nvSpPr>
          <p:spPr>
            <a:xfrm>
              <a:off x="46529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4"/>
            <p:cNvSpPr/>
            <p:nvPr/>
          </p:nvSpPr>
          <p:spPr>
            <a:xfrm>
              <a:off x="433984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4"/>
            <p:cNvSpPr/>
            <p:nvPr/>
          </p:nvSpPr>
          <p:spPr>
            <a:xfrm>
              <a:off x="418332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4"/>
            <p:cNvSpPr/>
            <p:nvPr/>
          </p:nvSpPr>
          <p:spPr>
            <a:xfrm>
              <a:off x="4496373" y="17630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4"/>
            <p:cNvSpPr/>
            <p:nvPr/>
          </p:nvSpPr>
          <p:spPr>
            <a:xfrm>
              <a:off x="418332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4"/>
            <p:cNvSpPr/>
            <p:nvPr/>
          </p:nvSpPr>
          <p:spPr>
            <a:xfrm>
              <a:off x="4496373" y="1448685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4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4"/>
            <p:cNvSpPr/>
            <p:nvPr/>
          </p:nvSpPr>
          <p:spPr>
            <a:xfrm>
              <a:off x="402544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4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4"/>
            <p:cNvSpPr/>
            <p:nvPr/>
          </p:nvSpPr>
          <p:spPr>
            <a:xfrm>
              <a:off x="433984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4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4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4"/>
            <p:cNvSpPr/>
            <p:nvPr/>
          </p:nvSpPr>
          <p:spPr>
            <a:xfrm>
              <a:off x="433984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4"/>
            <p:cNvSpPr/>
            <p:nvPr/>
          </p:nvSpPr>
          <p:spPr>
            <a:xfrm>
              <a:off x="46529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4"/>
            <p:cNvSpPr/>
            <p:nvPr/>
          </p:nvSpPr>
          <p:spPr>
            <a:xfrm>
              <a:off x="433984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4"/>
            <p:cNvSpPr/>
            <p:nvPr/>
          </p:nvSpPr>
          <p:spPr>
            <a:xfrm>
              <a:off x="418332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4"/>
            <p:cNvSpPr/>
            <p:nvPr/>
          </p:nvSpPr>
          <p:spPr>
            <a:xfrm>
              <a:off x="4496373" y="238919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4"/>
            <p:cNvSpPr/>
            <p:nvPr/>
          </p:nvSpPr>
          <p:spPr>
            <a:xfrm>
              <a:off x="418332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"/>
            <p:cNvSpPr/>
            <p:nvPr/>
          </p:nvSpPr>
          <p:spPr>
            <a:xfrm>
              <a:off x="4496373" y="2076143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"/>
            <p:cNvSpPr/>
            <p:nvPr/>
          </p:nvSpPr>
          <p:spPr>
            <a:xfrm>
              <a:off x="402544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"/>
            <p:cNvSpPr/>
            <p:nvPr/>
          </p:nvSpPr>
          <p:spPr>
            <a:xfrm>
              <a:off x="433984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"/>
            <p:cNvSpPr/>
            <p:nvPr/>
          </p:nvSpPr>
          <p:spPr>
            <a:xfrm>
              <a:off x="433984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"/>
            <p:cNvSpPr/>
            <p:nvPr/>
          </p:nvSpPr>
          <p:spPr>
            <a:xfrm>
              <a:off x="46529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"/>
            <p:cNvSpPr/>
            <p:nvPr/>
          </p:nvSpPr>
          <p:spPr>
            <a:xfrm>
              <a:off x="433984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"/>
            <p:cNvSpPr/>
            <p:nvPr/>
          </p:nvSpPr>
          <p:spPr>
            <a:xfrm>
              <a:off x="418332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"/>
            <p:cNvSpPr/>
            <p:nvPr/>
          </p:nvSpPr>
          <p:spPr>
            <a:xfrm>
              <a:off x="4496373" y="30167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"/>
            <p:cNvSpPr/>
            <p:nvPr/>
          </p:nvSpPr>
          <p:spPr>
            <a:xfrm>
              <a:off x="418332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"/>
            <p:cNvSpPr/>
            <p:nvPr/>
          </p:nvSpPr>
          <p:spPr>
            <a:xfrm>
              <a:off x="4496373" y="270519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"/>
            <p:cNvSpPr/>
            <p:nvPr/>
          </p:nvSpPr>
          <p:spPr>
            <a:xfrm>
              <a:off x="402544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4"/>
            <p:cNvSpPr/>
            <p:nvPr/>
          </p:nvSpPr>
          <p:spPr>
            <a:xfrm>
              <a:off x="433984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4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"/>
            <p:cNvSpPr/>
            <p:nvPr/>
          </p:nvSpPr>
          <p:spPr>
            <a:xfrm>
              <a:off x="46529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"/>
            <p:cNvSpPr/>
            <p:nvPr/>
          </p:nvSpPr>
          <p:spPr>
            <a:xfrm>
              <a:off x="433984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"/>
            <p:cNvSpPr/>
            <p:nvPr/>
          </p:nvSpPr>
          <p:spPr>
            <a:xfrm>
              <a:off x="418332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"/>
            <p:cNvSpPr/>
            <p:nvPr/>
          </p:nvSpPr>
          <p:spPr>
            <a:xfrm>
              <a:off x="4496373" y="364435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"/>
            <p:cNvSpPr/>
            <p:nvPr/>
          </p:nvSpPr>
          <p:spPr>
            <a:xfrm>
              <a:off x="418332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"/>
            <p:cNvSpPr/>
            <p:nvPr/>
          </p:nvSpPr>
          <p:spPr>
            <a:xfrm>
              <a:off x="4496373" y="33313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"/>
            <p:cNvSpPr/>
            <p:nvPr/>
          </p:nvSpPr>
          <p:spPr>
            <a:xfrm>
              <a:off x="402544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"/>
            <p:cNvSpPr/>
            <p:nvPr/>
          </p:nvSpPr>
          <p:spPr>
            <a:xfrm>
              <a:off x="433984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4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4"/>
            <p:cNvSpPr/>
            <p:nvPr/>
          </p:nvSpPr>
          <p:spPr>
            <a:xfrm>
              <a:off x="371091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4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4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4"/>
            <p:cNvSpPr/>
            <p:nvPr/>
          </p:nvSpPr>
          <p:spPr>
            <a:xfrm>
              <a:off x="371091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4"/>
            <p:cNvSpPr/>
            <p:nvPr/>
          </p:nvSpPr>
          <p:spPr>
            <a:xfrm>
              <a:off x="402544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4"/>
            <p:cNvSpPr/>
            <p:nvPr/>
          </p:nvSpPr>
          <p:spPr>
            <a:xfrm>
              <a:off x="371091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4"/>
            <p:cNvSpPr/>
            <p:nvPr/>
          </p:nvSpPr>
          <p:spPr>
            <a:xfrm>
              <a:off x="3554388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"/>
            <p:cNvSpPr/>
            <p:nvPr/>
          </p:nvSpPr>
          <p:spPr>
            <a:xfrm>
              <a:off x="3868915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"/>
            <p:cNvSpPr/>
            <p:nvPr/>
          </p:nvSpPr>
          <p:spPr>
            <a:xfrm>
              <a:off x="3554388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"/>
            <p:cNvSpPr/>
            <p:nvPr/>
          </p:nvSpPr>
          <p:spPr>
            <a:xfrm>
              <a:off x="3868915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4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4"/>
            <p:cNvSpPr/>
            <p:nvPr/>
          </p:nvSpPr>
          <p:spPr>
            <a:xfrm>
              <a:off x="3399336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"/>
            <p:cNvSpPr/>
            <p:nvPr/>
          </p:nvSpPr>
          <p:spPr>
            <a:xfrm>
              <a:off x="371091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"/>
            <p:cNvSpPr/>
            <p:nvPr/>
          </p:nvSpPr>
          <p:spPr>
            <a:xfrm>
              <a:off x="371091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4"/>
            <p:cNvSpPr/>
            <p:nvPr/>
          </p:nvSpPr>
          <p:spPr>
            <a:xfrm>
              <a:off x="402544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4"/>
            <p:cNvSpPr/>
            <p:nvPr/>
          </p:nvSpPr>
          <p:spPr>
            <a:xfrm>
              <a:off x="371091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"/>
            <p:cNvSpPr/>
            <p:nvPr/>
          </p:nvSpPr>
          <p:spPr>
            <a:xfrm>
              <a:off x="3554388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"/>
            <p:cNvSpPr/>
            <p:nvPr/>
          </p:nvSpPr>
          <p:spPr>
            <a:xfrm>
              <a:off x="3868915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"/>
            <p:cNvSpPr/>
            <p:nvPr/>
          </p:nvSpPr>
          <p:spPr>
            <a:xfrm>
              <a:off x="3554388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"/>
            <p:cNvSpPr/>
            <p:nvPr/>
          </p:nvSpPr>
          <p:spPr>
            <a:xfrm>
              <a:off x="3868915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"/>
            <p:cNvSpPr/>
            <p:nvPr/>
          </p:nvSpPr>
          <p:spPr>
            <a:xfrm>
              <a:off x="3399336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"/>
            <p:cNvSpPr/>
            <p:nvPr/>
          </p:nvSpPr>
          <p:spPr>
            <a:xfrm>
              <a:off x="371091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4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4"/>
            <p:cNvSpPr/>
            <p:nvPr/>
          </p:nvSpPr>
          <p:spPr>
            <a:xfrm>
              <a:off x="371091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"/>
            <p:cNvSpPr/>
            <p:nvPr/>
          </p:nvSpPr>
          <p:spPr>
            <a:xfrm>
              <a:off x="402544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"/>
            <p:cNvSpPr/>
            <p:nvPr/>
          </p:nvSpPr>
          <p:spPr>
            <a:xfrm>
              <a:off x="371091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"/>
            <p:cNvSpPr/>
            <p:nvPr/>
          </p:nvSpPr>
          <p:spPr>
            <a:xfrm>
              <a:off x="3554388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"/>
            <p:cNvSpPr/>
            <p:nvPr/>
          </p:nvSpPr>
          <p:spPr>
            <a:xfrm>
              <a:off x="3868915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"/>
            <p:cNvSpPr/>
            <p:nvPr/>
          </p:nvSpPr>
          <p:spPr>
            <a:xfrm>
              <a:off x="3554388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"/>
            <p:cNvSpPr/>
            <p:nvPr/>
          </p:nvSpPr>
          <p:spPr>
            <a:xfrm>
              <a:off x="3868915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"/>
            <p:cNvSpPr/>
            <p:nvPr/>
          </p:nvSpPr>
          <p:spPr>
            <a:xfrm>
              <a:off x="3399336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"/>
            <p:cNvSpPr/>
            <p:nvPr/>
          </p:nvSpPr>
          <p:spPr>
            <a:xfrm>
              <a:off x="371091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"/>
            <p:cNvSpPr/>
            <p:nvPr/>
          </p:nvSpPr>
          <p:spPr>
            <a:xfrm>
              <a:off x="371091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"/>
            <p:cNvSpPr/>
            <p:nvPr/>
          </p:nvSpPr>
          <p:spPr>
            <a:xfrm>
              <a:off x="402544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"/>
            <p:cNvSpPr/>
            <p:nvPr/>
          </p:nvSpPr>
          <p:spPr>
            <a:xfrm>
              <a:off x="371091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"/>
            <p:cNvSpPr/>
            <p:nvPr/>
          </p:nvSpPr>
          <p:spPr>
            <a:xfrm>
              <a:off x="3554388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4"/>
            <p:cNvSpPr/>
            <p:nvPr/>
          </p:nvSpPr>
          <p:spPr>
            <a:xfrm>
              <a:off x="3868915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4"/>
            <p:cNvSpPr/>
            <p:nvPr/>
          </p:nvSpPr>
          <p:spPr>
            <a:xfrm>
              <a:off x="3554388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"/>
            <p:cNvSpPr/>
            <p:nvPr/>
          </p:nvSpPr>
          <p:spPr>
            <a:xfrm>
              <a:off x="3868915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"/>
            <p:cNvSpPr/>
            <p:nvPr/>
          </p:nvSpPr>
          <p:spPr>
            <a:xfrm>
              <a:off x="3399336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"/>
            <p:cNvSpPr/>
            <p:nvPr/>
          </p:nvSpPr>
          <p:spPr>
            <a:xfrm>
              <a:off x="371091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4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4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4"/>
            <p:cNvSpPr/>
            <p:nvPr/>
          </p:nvSpPr>
          <p:spPr>
            <a:xfrm>
              <a:off x="371091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4"/>
            <p:cNvSpPr/>
            <p:nvPr/>
          </p:nvSpPr>
          <p:spPr>
            <a:xfrm>
              <a:off x="402544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4"/>
            <p:cNvSpPr/>
            <p:nvPr/>
          </p:nvSpPr>
          <p:spPr>
            <a:xfrm>
              <a:off x="371091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4"/>
            <p:cNvSpPr/>
            <p:nvPr/>
          </p:nvSpPr>
          <p:spPr>
            <a:xfrm>
              <a:off x="3554388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4"/>
            <p:cNvSpPr/>
            <p:nvPr/>
          </p:nvSpPr>
          <p:spPr>
            <a:xfrm>
              <a:off x="3868915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4"/>
            <p:cNvSpPr/>
            <p:nvPr/>
          </p:nvSpPr>
          <p:spPr>
            <a:xfrm>
              <a:off x="3554388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4"/>
            <p:cNvSpPr/>
            <p:nvPr/>
          </p:nvSpPr>
          <p:spPr>
            <a:xfrm>
              <a:off x="3868915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4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4"/>
            <p:cNvSpPr/>
            <p:nvPr/>
          </p:nvSpPr>
          <p:spPr>
            <a:xfrm>
              <a:off x="3399336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4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4"/>
            <p:cNvSpPr/>
            <p:nvPr/>
          </p:nvSpPr>
          <p:spPr>
            <a:xfrm>
              <a:off x="371091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4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4"/>
            <p:cNvSpPr/>
            <p:nvPr/>
          </p:nvSpPr>
          <p:spPr>
            <a:xfrm>
              <a:off x="402544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4"/>
            <p:cNvSpPr/>
            <p:nvPr/>
          </p:nvSpPr>
          <p:spPr>
            <a:xfrm>
              <a:off x="371091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4"/>
            <p:cNvSpPr/>
            <p:nvPr/>
          </p:nvSpPr>
          <p:spPr>
            <a:xfrm>
              <a:off x="3554388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4"/>
            <p:cNvSpPr/>
            <p:nvPr/>
          </p:nvSpPr>
          <p:spPr>
            <a:xfrm>
              <a:off x="3868915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4"/>
            <p:cNvSpPr/>
            <p:nvPr/>
          </p:nvSpPr>
          <p:spPr>
            <a:xfrm>
              <a:off x="3554388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4"/>
            <p:cNvSpPr/>
            <p:nvPr/>
          </p:nvSpPr>
          <p:spPr>
            <a:xfrm>
              <a:off x="3868915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4"/>
            <p:cNvSpPr/>
            <p:nvPr/>
          </p:nvSpPr>
          <p:spPr>
            <a:xfrm>
              <a:off x="3399336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4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4"/>
            <p:cNvSpPr/>
            <p:nvPr/>
          </p:nvSpPr>
          <p:spPr>
            <a:xfrm>
              <a:off x="371091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4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"/>
            <p:cNvSpPr/>
            <p:nvPr/>
          </p:nvSpPr>
          <p:spPr>
            <a:xfrm>
              <a:off x="30833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"/>
            <p:cNvSpPr/>
            <p:nvPr/>
          </p:nvSpPr>
          <p:spPr>
            <a:xfrm>
              <a:off x="30833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"/>
            <p:cNvSpPr/>
            <p:nvPr/>
          </p:nvSpPr>
          <p:spPr>
            <a:xfrm>
              <a:off x="3399336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"/>
            <p:cNvSpPr/>
            <p:nvPr/>
          </p:nvSpPr>
          <p:spPr>
            <a:xfrm>
              <a:off x="308333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"/>
            <p:cNvSpPr/>
            <p:nvPr/>
          </p:nvSpPr>
          <p:spPr>
            <a:xfrm>
              <a:off x="292680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"/>
            <p:cNvSpPr/>
            <p:nvPr/>
          </p:nvSpPr>
          <p:spPr>
            <a:xfrm>
              <a:off x="3241335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"/>
            <p:cNvSpPr/>
            <p:nvPr/>
          </p:nvSpPr>
          <p:spPr>
            <a:xfrm>
              <a:off x="292680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"/>
            <p:cNvSpPr/>
            <p:nvPr/>
          </p:nvSpPr>
          <p:spPr>
            <a:xfrm>
              <a:off x="3241335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"/>
            <p:cNvSpPr/>
            <p:nvPr/>
          </p:nvSpPr>
          <p:spPr>
            <a:xfrm>
              <a:off x="27702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"/>
            <p:cNvSpPr/>
            <p:nvPr/>
          </p:nvSpPr>
          <p:spPr>
            <a:xfrm>
              <a:off x="30833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"/>
            <p:cNvSpPr/>
            <p:nvPr/>
          </p:nvSpPr>
          <p:spPr>
            <a:xfrm>
              <a:off x="30833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"/>
            <p:cNvSpPr/>
            <p:nvPr/>
          </p:nvSpPr>
          <p:spPr>
            <a:xfrm>
              <a:off x="3399336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"/>
            <p:cNvSpPr/>
            <p:nvPr/>
          </p:nvSpPr>
          <p:spPr>
            <a:xfrm>
              <a:off x="308333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"/>
            <p:cNvSpPr/>
            <p:nvPr/>
          </p:nvSpPr>
          <p:spPr>
            <a:xfrm>
              <a:off x="292680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"/>
            <p:cNvSpPr/>
            <p:nvPr/>
          </p:nvSpPr>
          <p:spPr>
            <a:xfrm>
              <a:off x="3241335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"/>
            <p:cNvSpPr/>
            <p:nvPr/>
          </p:nvSpPr>
          <p:spPr>
            <a:xfrm>
              <a:off x="292680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"/>
            <p:cNvSpPr/>
            <p:nvPr/>
          </p:nvSpPr>
          <p:spPr>
            <a:xfrm>
              <a:off x="3241335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"/>
            <p:cNvSpPr/>
            <p:nvPr/>
          </p:nvSpPr>
          <p:spPr>
            <a:xfrm>
              <a:off x="27702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"/>
            <p:cNvSpPr/>
            <p:nvPr/>
          </p:nvSpPr>
          <p:spPr>
            <a:xfrm>
              <a:off x="30833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"/>
            <p:cNvSpPr/>
            <p:nvPr/>
          </p:nvSpPr>
          <p:spPr>
            <a:xfrm>
              <a:off x="30833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"/>
            <p:cNvSpPr/>
            <p:nvPr/>
          </p:nvSpPr>
          <p:spPr>
            <a:xfrm>
              <a:off x="3399336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"/>
            <p:cNvSpPr/>
            <p:nvPr/>
          </p:nvSpPr>
          <p:spPr>
            <a:xfrm>
              <a:off x="308333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"/>
            <p:cNvSpPr/>
            <p:nvPr/>
          </p:nvSpPr>
          <p:spPr>
            <a:xfrm>
              <a:off x="292680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"/>
            <p:cNvSpPr/>
            <p:nvPr/>
          </p:nvSpPr>
          <p:spPr>
            <a:xfrm>
              <a:off x="3241335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"/>
            <p:cNvSpPr/>
            <p:nvPr/>
          </p:nvSpPr>
          <p:spPr>
            <a:xfrm>
              <a:off x="292680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"/>
            <p:cNvSpPr/>
            <p:nvPr/>
          </p:nvSpPr>
          <p:spPr>
            <a:xfrm>
              <a:off x="3241335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"/>
            <p:cNvSpPr/>
            <p:nvPr/>
          </p:nvSpPr>
          <p:spPr>
            <a:xfrm>
              <a:off x="27702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"/>
            <p:cNvSpPr/>
            <p:nvPr/>
          </p:nvSpPr>
          <p:spPr>
            <a:xfrm>
              <a:off x="30833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"/>
            <p:cNvSpPr/>
            <p:nvPr/>
          </p:nvSpPr>
          <p:spPr>
            <a:xfrm>
              <a:off x="30833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"/>
            <p:cNvSpPr/>
            <p:nvPr/>
          </p:nvSpPr>
          <p:spPr>
            <a:xfrm>
              <a:off x="3399336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"/>
            <p:cNvSpPr/>
            <p:nvPr/>
          </p:nvSpPr>
          <p:spPr>
            <a:xfrm>
              <a:off x="308333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"/>
            <p:cNvSpPr/>
            <p:nvPr/>
          </p:nvSpPr>
          <p:spPr>
            <a:xfrm>
              <a:off x="292680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"/>
            <p:cNvSpPr/>
            <p:nvPr/>
          </p:nvSpPr>
          <p:spPr>
            <a:xfrm>
              <a:off x="3241335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"/>
            <p:cNvSpPr/>
            <p:nvPr/>
          </p:nvSpPr>
          <p:spPr>
            <a:xfrm>
              <a:off x="292680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"/>
            <p:cNvSpPr/>
            <p:nvPr/>
          </p:nvSpPr>
          <p:spPr>
            <a:xfrm>
              <a:off x="3241335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"/>
            <p:cNvSpPr/>
            <p:nvPr/>
          </p:nvSpPr>
          <p:spPr>
            <a:xfrm>
              <a:off x="27702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"/>
            <p:cNvSpPr/>
            <p:nvPr/>
          </p:nvSpPr>
          <p:spPr>
            <a:xfrm>
              <a:off x="30833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"/>
            <p:cNvSpPr/>
            <p:nvPr/>
          </p:nvSpPr>
          <p:spPr>
            <a:xfrm>
              <a:off x="30833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"/>
            <p:cNvSpPr/>
            <p:nvPr/>
          </p:nvSpPr>
          <p:spPr>
            <a:xfrm>
              <a:off x="3399336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"/>
            <p:cNvSpPr/>
            <p:nvPr/>
          </p:nvSpPr>
          <p:spPr>
            <a:xfrm>
              <a:off x="308333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"/>
            <p:cNvSpPr/>
            <p:nvPr/>
          </p:nvSpPr>
          <p:spPr>
            <a:xfrm>
              <a:off x="292680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"/>
            <p:cNvSpPr/>
            <p:nvPr/>
          </p:nvSpPr>
          <p:spPr>
            <a:xfrm>
              <a:off x="3241335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"/>
            <p:cNvSpPr/>
            <p:nvPr/>
          </p:nvSpPr>
          <p:spPr>
            <a:xfrm>
              <a:off x="292680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"/>
            <p:cNvSpPr/>
            <p:nvPr/>
          </p:nvSpPr>
          <p:spPr>
            <a:xfrm>
              <a:off x="3241335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"/>
            <p:cNvSpPr/>
            <p:nvPr/>
          </p:nvSpPr>
          <p:spPr>
            <a:xfrm>
              <a:off x="27702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"/>
            <p:cNvSpPr/>
            <p:nvPr/>
          </p:nvSpPr>
          <p:spPr>
            <a:xfrm>
              <a:off x="30833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"/>
            <p:cNvSpPr/>
            <p:nvPr/>
          </p:nvSpPr>
          <p:spPr>
            <a:xfrm>
              <a:off x="3399336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"/>
            <p:cNvSpPr/>
            <p:nvPr/>
          </p:nvSpPr>
          <p:spPr>
            <a:xfrm>
              <a:off x="308333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"/>
            <p:cNvSpPr/>
            <p:nvPr/>
          </p:nvSpPr>
          <p:spPr>
            <a:xfrm>
              <a:off x="292680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"/>
            <p:cNvSpPr/>
            <p:nvPr/>
          </p:nvSpPr>
          <p:spPr>
            <a:xfrm>
              <a:off x="3241335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"/>
            <p:cNvSpPr/>
            <p:nvPr/>
          </p:nvSpPr>
          <p:spPr>
            <a:xfrm>
              <a:off x="292680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"/>
            <p:cNvSpPr/>
            <p:nvPr/>
          </p:nvSpPr>
          <p:spPr>
            <a:xfrm>
              <a:off x="3241335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"/>
            <p:cNvSpPr/>
            <p:nvPr/>
          </p:nvSpPr>
          <p:spPr>
            <a:xfrm>
              <a:off x="27702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"/>
            <p:cNvSpPr/>
            <p:nvPr/>
          </p:nvSpPr>
          <p:spPr>
            <a:xfrm>
              <a:off x="30833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"/>
            <p:cNvSpPr/>
            <p:nvPr/>
          </p:nvSpPr>
          <p:spPr>
            <a:xfrm>
              <a:off x="245722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"/>
            <p:cNvSpPr/>
            <p:nvPr/>
          </p:nvSpPr>
          <p:spPr>
            <a:xfrm>
              <a:off x="245722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"/>
            <p:cNvSpPr/>
            <p:nvPr/>
          </p:nvSpPr>
          <p:spPr>
            <a:xfrm>
              <a:off x="27702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"/>
            <p:cNvSpPr/>
            <p:nvPr/>
          </p:nvSpPr>
          <p:spPr>
            <a:xfrm>
              <a:off x="245722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"/>
            <p:cNvSpPr/>
            <p:nvPr/>
          </p:nvSpPr>
          <p:spPr>
            <a:xfrm>
              <a:off x="229922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"/>
            <p:cNvSpPr/>
            <p:nvPr/>
          </p:nvSpPr>
          <p:spPr>
            <a:xfrm>
              <a:off x="261375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"/>
            <p:cNvSpPr/>
            <p:nvPr/>
          </p:nvSpPr>
          <p:spPr>
            <a:xfrm>
              <a:off x="229922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"/>
            <p:cNvSpPr/>
            <p:nvPr/>
          </p:nvSpPr>
          <p:spPr>
            <a:xfrm>
              <a:off x="261375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"/>
            <p:cNvSpPr/>
            <p:nvPr/>
          </p:nvSpPr>
          <p:spPr>
            <a:xfrm>
              <a:off x="21427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"/>
            <p:cNvSpPr/>
            <p:nvPr/>
          </p:nvSpPr>
          <p:spPr>
            <a:xfrm>
              <a:off x="245722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"/>
            <p:cNvSpPr/>
            <p:nvPr/>
          </p:nvSpPr>
          <p:spPr>
            <a:xfrm>
              <a:off x="245722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"/>
            <p:cNvSpPr/>
            <p:nvPr/>
          </p:nvSpPr>
          <p:spPr>
            <a:xfrm>
              <a:off x="27702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"/>
            <p:cNvSpPr/>
            <p:nvPr/>
          </p:nvSpPr>
          <p:spPr>
            <a:xfrm>
              <a:off x="245722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"/>
            <p:cNvSpPr/>
            <p:nvPr/>
          </p:nvSpPr>
          <p:spPr>
            <a:xfrm>
              <a:off x="229922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"/>
            <p:cNvSpPr/>
            <p:nvPr/>
          </p:nvSpPr>
          <p:spPr>
            <a:xfrm>
              <a:off x="261375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"/>
            <p:cNvSpPr/>
            <p:nvPr/>
          </p:nvSpPr>
          <p:spPr>
            <a:xfrm>
              <a:off x="229922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"/>
            <p:cNvSpPr/>
            <p:nvPr/>
          </p:nvSpPr>
          <p:spPr>
            <a:xfrm>
              <a:off x="261375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"/>
            <p:cNvSpPr/>
            <p:nvPr/>
          </p:nvSpPr>
          <p:spPr>
            <a:xfrm>
              <a:off x="21427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"/>
            <p:cNvSpPr/>
            <p:nvPr/>
          </p:nvSpPr>
          <p:spPr>
            <a:xfrm>
              <a:off x="245722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"/>
            <p:cNvSpPr/>
            <p:nvPr/>
          </p:nvSpPr>
          <p:spPr>
            <a:xfrm>
              <a:off x="245722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"/>
            <p:cNvSpPr/>
            <p:nvPr/>
          </p:nvSpPr>
          <p:spPr>
            <a:xfrm>
              <a:off x="27702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"/>
            <p:cNvSpPr/>
            <p:nvPr/>
          </p:nvSpPr>
          <p:spPr>
            <a:xfrm>
              <a:off x="245722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"/>
            <p:cNvSpPr/>
            <p:nvPr/>
          </p:nvSpPr>
          <p:spPr>
            <a:xfrm>
              <a:off x="229922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"/>
            <p:cNvSpPr/>
            <p:nvPr/>
          </p:nvSpPr>
          <p:spPr>
            <a:xfrm>
              <a:off x="261375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"/>
            <p:cNvSpPr/>
            <p:nvPr/>
          </p:nvSpPr>
          <p:spPr>
            <a:xfrm>
              <a:off x="229922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"/>
            <p:cNvSpPr/>
            <p:nvPr/>
          </p:nvSpPr>
          <p:spPr>
            <a:xfrm>
              <a:off x="261375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"/>
            <p:cNvSpPr/>
            <p:nvPr/>
          </p:nvSpPr>
          <p:spPr>
            <a:xfrm>
              <a:off x="21427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"/>
            <p:cNvSpPr/>
            <p:nvPr/>
          </p:nvSpPr>
          <p:spPr>
            <a:xfrm>
              <a:off x="245722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"/>
            <p:cNvSpPr/>
            <p:nvPr/>
          </p:nvSpPr>
          <p:spPr>
            <a:xfrm>
              <a:off x="245722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"/>
            <p:cNvSpPr/>
            <p:nvPr/>
          </p:nvSpPr>
          <p:spPr>
            <a:xfrm>
              <a:off x="27702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"/>
            <p:cNvSpPr/>
            <p:nvPr/>
          </p:nvSpPr>
          <p:spPr>
            <a:xfrm>
              <a:off x="245722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"/>
            <p:cNvSpPr/>
            <p:nvPr/>
          </p:nvSpPr>
          <p:spPr>
            <a:xfrm>
              <a:off x="229922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"/>
            <p:cNvSpPr/>
            <p:nvPr/>
          </p:nvSpPr>
          <p:spPr>
            <a:xfrm>
              <a:off x="261375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"/>
            <p:cNvSpPr/>
            <p:nvPr/>
          </p:nvSpPr>
          <p:spPr>
            <a:xfrm>
              <a:off x="229922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"/>
            <p:cNvSpPr/>
            <p:nvPr/>
          </p:nvSpPr>
          <p:spPr>
            <a:xfrm>
              <a:off x="261375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4"/>
            <p:cNvSpPr/>
            <p:nvPr/>
          </p:nvSpPr>
          <p:spPr>
            <a:xfrm>
              <a:off x="21427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4"/>
            <p:cNvSpPr/>
            <p:nvPr/>
          </p:nvSpPr>
          <p:spPr>
            <a:xfrm>
              <a:off x="245722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4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4"/>
            <p:cNvSpPr/>
            <p:nvPr/>
          </p:nvSpPr>
          <p:spPr>
            <a:xfrm>
              <a:off x="245722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"/>
            <p:cNvSpPr/>
            <p:nvPr/>
          </p:nvSpPr>
          <p:spPr>
            <a:xfrm>
              <a:off x="27702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"/>
            <p:cNvSpPr/>
            <p:nvPr/>
          </p:nvSpPr>
          <p:spPr>
            <a:xfrm>
              <a:off x="245722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"/>
            <p:cNvSpPr/>
            <p:nvPr/>
          </p:nvSpPr>
          <p:spPr>
            <a:xfrm>
              <a:off x="229922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4"/>
            <p:cNvSpPr/>
            <p:nvPr/>
          </p:nvSpPr>
          <p:spPr>
            <a:xfrm>
              <a:off x="261375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4"/>
            <p:cNvSpPr/>
            <p:nvPr/>
          </p:nvSpPr>
          <p:spPr>
            <a:xfrm>
              <a:off x="229922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4"/>
            <p:cNvSpPr/>
            <p:nvPr/>
          </p:nvSpPr>
          <p:spPr>
            <a:xfrm>
              <a:off x="261375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4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4"/>
            <p:cNvSpPr/>
            <p:nvPr/>
          </p:nvSpPr>
          <p:spPr>
            <a:xfrm>
              <a:off x="21427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4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4"/>
            <p:cNvSpPr/>
            <p:nvPr/>
          </p:nvSpPr>
          <p:spPr>
            <a:xfrm>
              <a:off x="245722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4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4"/>
            <p:cNvSpPr/>
            <p:nvPr/>
          </p:nvSpPr>
          <p:spPr>
            <a:xfrm>
              <a:off x="27702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4"/>
            <p:cNvSpPr/>
            <p:nvPr/>
          </p:nvSpPr>
          <p:spPr>
            <a:xfrm>
              <a:off x="245722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4"/>
            <p:cNvSpPr/>
            <p:nvPr/>
          </p:nvSpPr>
          <p:spPr>
            <a:xfrm>
              <a:off x="229922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4"/>
            <p:cNvSpPr/>
            <p:nvPr/>
          </p:nvSpPr>
          <p:spPr>
            <a:xfrm>
              <a:off x="261375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4"/>
            <p:cNvSpPr/>
            <p:nvPr/>
          </p:nvSpPr>
          <p:spPr>
            <a:xfrm>
              <a:off x="229922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4"/>
            <p:cNvSpPr/>
            <p:nvPr/>
          </p:nvSpPr>
          <p:spPr>
            <a:xfrm>
              <a:off x="261375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"/>
            <p:cNvSpPr/>
            <p:nvPr/>
          </p:nvSpPr>
          <p:spPr>
            <a:xfrm>
              <a:off x="21427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"/>
            <p:cNvSpPr/>
            <p:nvPr/>
          </p:nvSpPr>
          <p:spPr>
            <a:xfrm>
              <a:off x="245722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4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4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"/>
            <p:cNvSpPr/>
            <p:nvPr/>
          </p:nvSpPr>
          <p:spPr>
            <a:xfrm>
              <a:off x="182964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"/>
            <p:cNvSpPr/>
            <p:nvPr/>
          </p:nvSpPr>
          <p:spPr>
            <a:xfrm>
              <a:off x="182964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"/>
            <p:cNvSpPr/>
            <p:nvPr/>
          </p:nvSpPr>
          <p:spPr>
            <a:xfrm>
              <a:off x="21427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"/>
            <p:cNvSpPr/>
            <p:nvPr/>
          </p:nvSpPr>
          <p:spPr>
            <a:xfrm>
              <a:off x="182964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"/>
            <p:cNvSpPr/>
            <p:nvPr/>
          </p:nvSpPr>
          <p:spPr>
            <a:xfrm>
              <a:off x="167312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"/>
            <p:cNvSpPr/>
            <p:nvPr/>
          </p:nvSpPr>
          <p:spPr>
            <a:xfrm>
              <a:off x="198469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"/>
            <p:cNvSpPr/>
            <p:nvPr/>
          </p:nvSpPr>
          <p:spPr>
            <a:xfrm>
              <a:off x="167312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"/>
            <p:cNvSpPr/>
            <p:nvPr/>
          </p:nvSpPr>
          <p:spPr>
            <a:xfrm>
              <a:off x="198469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"/>
            <p:cNvSpPr/>
            <p:nvPr/>
          </p:nvSpPr>
          <p:spPr>
            <a:xfrm>
              <a:off x="151512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"/>
            <p:cNvSpPr/>
            <p:nvPr/>
          </p:nvSpPr>
          <p:spPr>
            <a:xfrm>
              <a:off x="182964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"/>
            <p:cNvSpPr/>
            <p:nvPr/>
          </p:nvSpPr>
          <p:spPr>
            <a:xfrm>
              <a:off x="182964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"/>
            <p:cNvSpPr/>
            <p:nvPr/>
          </p:nvSpPr>
          <p:spPr>
            <a:xfrm>
              <a:off x="21427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"/>
            <p:cNvSpPr/>
            <p:nvPr/>
          </p:nvSpPr>
          <p:spPr>
            <a:xfrm>
              <a:off x="182964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4"/>
            <p:cNvSpPr/>
            <p:nvPr/>
          </p:nvSpPr>
          <p:spPr>
            <a:xfrm>
              <a:off x="167312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4"/>
            <p:cNvSpPr/>
            <p:nvPr/>
          </p:nvSpPr>
          <p:spPr>
            <a:xfrm>
              <a:off x="198469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4"/>
            <p:cNvSpPr/>
            <p:nvPr/>
          </p:nvSpPr>
          <p:spPr>
            <a:xfrm>
              <a:off x="167312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4"/>
            <p:cNvSpPr/>
            <p:nvPr/>
          </p:nvSpPr>
          <p:spPr>
            <a:xfrm>
              <a:off x="198469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"/>
            <p:cNvSpPr/>
            <p:nvPr/>
          </p:nvSpPr>
          <p:spPr>
            <a:xfrm>
              <a:off x="151512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"/>
            <p:cNvSpPr/>
            <p:nvPr/>
          </p:nvSpPr>
          <p:spPr>
            <a:xfrm>
              <a:off x="182964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4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4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"/>
            <p:cNvSpPr/>
            <p:nvPr/>
          </p:nvSpPr>
          <p:spPr>
            <a:xfrm>
              <a:off x="182964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"/>
            <p:cNvSpPr/>
            <p:nvPr/>
          </p:nvSpPr>
          <p:spPr>
            <a:xfrm>
              <a:off x="21427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"/>
            <p:cNvSpPr/>
            <p:nvPr/>
          </p:nvSpPr>
          <p:spPr>
            <a:xfrm>
              <a:off x="182964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"/>
            <p:cNvSpPr/>
            <p:nvPr/>
          </p:nvSpPr>
          <p:spPr>
            <a:xfrm>
              <a:off x="167312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"/>
            <p:cNvSpPr/>
            <p:nvPr/>
          </p:nvSpPr>
          <p:spPr>
            <a:xfrm>
              <a:off x="198469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"/>
            <p:cNvSpPr/>
            <p:nvPr/>
          </p:nvSpPr>
          <p:spPr>
            <a:xfrm>
              <a:off x="167312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"/>
            <p:cNvSpPr/>
            <p:nvPr/>
          </p:nvSpPr>
          <p:spPr>
            <a:xfrm>
              <a:off x="198469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"/>
            <p:cNvSpPr/>
            <p:nvPr/>
          </p:nvSpPr>
          <p:spPr>
            <a:xfrm>
              <a:off x="151512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"/>
            <p:cNvSpPr/>
            <p:nvPr/>
          </p:nvSpPr>
          <p:spPr>
            <a:xfrm>
              <a:off x="182964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"/>
            <p:cNvSpPr/>
            <p:nvPr/>
          </p:nvSpPr>
          <p:spPr>
            <a:xfrm>
              <a:off x="182964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4"/>
            <p:cNvSpPr/>
            <p:nvPr/>
          </p:nvSpPr>
          <p:spPr>
            <a:xfrm>
              <a:off x="21427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4"/>
            <p:cNvSpPr/>
            <p:nvPr/>
          </p:nvSpPr>
          <p:spPr>
            <a:xfrm>
              <a:off x="182964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4"/>
            <p:cNvSpPr/>
            <p:nvPr/>
          </p:nvSpPr>
          <p:spPr>
            <a:xfrm>
              <a:off x="167312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4"/>
            <p:cNvSpPr/>
            <p:nvPr/>
          </p:nvSpPr>
          <p:spPr>
            <a:xfrm>
              <a:off x="198469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"/>
            <p:cNvSpPr/>
            <p:nvPr/>
          </p:nvSpPr>
          <p:spPr>
            <a:xfrm>
              <a:off x="167312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"/>
            <p:cNvSpPr/>
            <p:nvPr/>
          </p:nvSpPr>
          <p:spPr>
            <a:xfrm>
              <a:off x="198469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4"/>
            <p:cNvSpPr/>
            <p:nvPr/>
          </p:nvSpPr>
          <p:spPr>
            <a:xfrm>
              <a:off x="151512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4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4"/>
            <p:cNvSpPr/>
            <p:nvPr/>
          </p:nvSpPr>
          <p:spPr>
            <a:xfrm>
              <a:off x="182964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4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4"/>
            <p:cNvSpPr/>
            <p:nvPr/>
          </p:nvSpPr>
          <p:spPr>
            <a:xfrm>
              <a:off x="182964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4"/>
            <p:cNvSpPr/>
            <p:nvPr/>
          </p:nvSpPr>
          <p:spPr>
            <a:xfrm>
              <a:off x="21427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4"/>
            <p:cNvSpPr/>
            <p:nvPr/>
          </p:nvSpPr>
          <p:spPr>
            <a:xfrm>
              <a:off x="182964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4"/>
            <p:cNvSpPr/>
            <p:nvPr/>
          </p:nvSpPr>
          <p:spPr>
            <a:xfrm>
              <a:off x="167312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4"/>
            <p:cNvSpPr/>
            <p:nvPr/>
          </p:nvSpPr>
          <p:spPr>
            <a:xfrm>
              <a:off x="198469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4"/>
            <p:cNvSpPr/>
            <p:nvPr/>
          </p:nvSpPr>
          <p:spPr>
            <a:xfrm>
              <a:off x="167312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"/>
            <p:cNvSpPr/>
            <p:nvPr/>
          </p:nvSpPr>
          <p:spPr>
            <a:xfrm>
              <a:off x="198469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4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4"/>
            <p:cNvSpPr/>
            <p:nvPr/>
          </p:nvSpPr>
          <p:spPr>
            <a:xfrm>
              <a:off x="151512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4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"/>
            <p:cNvSpPr/>
            <p:nvPr/>
          </p:nvSpPr>
          <p:spPr>
            <a:xfrm>
              <a:off x="182964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4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4"/>
            <p:cNvSpPr/>
            <p:nvPr/>
          </p:nvSpPr>
          <p:spPr>
            <a:xfrm>
              <a:off x="21427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4"/>
            <p:cNvSpPr/>
            <p:nvPr/>
          </p:nvSpPr>
          <p:spPr>
            <a:xfrm>
              <a:off x="182964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"/>
            <p:cNvSpPr/>
            <p:nvPr/>
          </p:nvSpPr>
          <p:spPr>
            <a:xfrm>
              <a:off x="167312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4"/>
            <p:cNvSpPr/>
            <p:nvPr/>
          </p:nvSpPr>
          <p:spPr>
            <a:xfrm>
              <a:off x="198469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4"/>
            <p:cNvSpPr/>
            <p:nvPr/>
          </p:nvSpPr>
          <p:spPr>
            <a:xfrm>
              <a:off x="167312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4"/>
            <p:cNvSpPr/>
            <p:nvPr/>
          </p:nvSpPr>
          <p:spPr>
            <a:xfrm>
              <a:off x="198469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4"/>
            <p:cNvSpPr/>
            <p:nvPr/>
          </p:nvSpPr>
          <p:spPr>
            <a:xfrm>
              <a:off x="151512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4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4"/>
            <p:cNvSpPr/>
            <p:nvPr/>
          </p:nvSpPr>
          <p:spPr>
            <a:xfrm>
              <a:off x="182964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4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4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4"/>
            <p:cNvSpPr/>
            <p:nvPr/>
          </p:nvSpPr>
          <p:spPr>
            <a:xfrm>
              <a:off x="1200715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4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4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4"/>
            <p:cNvSpPr/>
            <p:nvPr/>
          </p:nvSpPr>
          <p:spPr>
            <a:xfrm>
              <a:off x="1200715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4"/>
            <p:cNvSpPr/>
            <p:nvPr/>
          </p:nvSpPr>
          <p:spPr>
            <a:xfrm>
              <a:off x="151512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4"/>
            <p:cNvSpPr/>
            <p:nvPr/>
          </p:nvSpPr>
          <p:spPr>
            <a:xfrm>
              <a:off x="1200715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"/>
            <p:cNvSpPr/>
            <p:nvPr/>
          </p:nvSpPr>
          <p:spPr>
            <a:xfrm>
              <a:off x="1045663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4"/>
            <p:cNvSpPr/>
            <p:nvPr/>
          </p:nvSpPr>
          <p:spPr>
            <a:xfrm>
              <a:off x="1357241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4"/>
            <p:cNvSpPr/>
            <p:nvPr/>
          </p:nvSpPr>
          <p:spPr>
            <a:xfrm>
              <a:off x="1045663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"/>
            <p:cNvSpPr/>
            <p:nvPr/>
          </p:nvSpPr>
          <p:spPr>
            <a:xfrm>
              <a:off x="1357241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4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4"/>
            <p:cNvSpPr/>
            <p:nvPr/>
          </p:nvSpPr>
          <p:spPr>
            <a:xfrm>
              <a:off x="88766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4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4"/>
            <p:cNvSpPr/>
            <p:nvPr/>
          </p:nvSpPr>
          <p:spPr>
            <a:xfrm>
              <a:off x="1200715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4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4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4"/>
            <p:cNvSpPr/>
            <p:nvPr/>
          </p:nvSpPr>
          <p:spPr>
            <a:xfrm>
              <a:off x="1200715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4"/>
            <p:cNvSpPr/>
            <p:nvPr/>
          </p:nvSpPr>
          <p:spPr>
            <a:xfrm>
              <a:off x="151512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4"/>
            <p:cNvSpPr/>
            <p:nvPr/>
          </p:nvSpPr>
          <p:spPr>
            <a:xfrm>
              <a:off x="1200715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"/>
            <p:cNvSpPr/>
            <p:nvPr/>
          </p:nvSpPr>
          <p:spPr>
            <a:xfrm>
              <a:off x="1045663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"/>
            <p:cNvSpPr/>
            <p:nvPr/>
          </p:nvSpPr>
          <p:spPr>
            <a:xfrm>
              <a:off x="1357241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"/>
            <p:cNvSpPr/>
            <p:nvPr/>
          </p:nvSpPr>
          <p:spPr>
            <a:xfrm>
              <a:off x="1045663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4"/>
            <p:cNvSpPr/>
            <p:nvPr/>
          </p:nvSpPr>
          <p:spPr>
            <a:xfrm>
              <a:off x="1357241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4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4"/>
            <p:cNvSpPr/>
            <p:nvPr/>
          </p:nvSpPr>
          <p:spPr>
            <a:xfrm>
              <a:off x="88766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"/>
            <p:cNvSpPr/>
            <p:nvPr/>
          </p:nvSpPr>
          <p:spPr>
            <a:xfrm>
              <a:off x="1200715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"/>
            <p:cNvSpPr/>
            <p:nvPr/>
          </p:nvSpPr>
          <p:spPr>
            <a:xfrm>
              <a:off x="1200715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"/>
            <p:cNvSpPr/>
            <p:nvPr/>
          </p:nvSpPr>
          <p:spPr>
            <a:xfrm>
              <a:off x="151512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"/>
            <p:cNvSpPr/>
            <p:nvPr/>
          </p:nvSpPr>
          <p:spPr>
            <a:xfrm>
              <a:off x="1200715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"/>
            <p:cNvSpPr/>
            <p:nvPr/>
          </p:nvSpPr>
          <p:spPr>
            <a:xfrm>
              <a:off x="1045663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"/>
            <p:cNvSpPr/>
            <p:nvPr/>
          </p:nvSpPr>
          <p:spPr>
            <a:xfrm>
              <a:off x="1357241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"/>
            <p:cNvSpPr/>
            <p:nvPr/>
          </p:nvSpPr>
          <p:spPr>
            <a:xfrm>
              <a:off x="1045663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"/>
            <p:cNvSpPr/>
            <p:nvPr/>
          </p:nvSpPr>
          <p:spPr>
            <a:xfrm>
              <a:off x="1357241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4"/>
            <p:cNvSpPr/>
            <p:nvPr/>
          </p:nvSpPr>
          <p:spPr>
            <a:xfrm>
              <a:off x="88766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4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"/>
            <p:cNvSpPr/>
            <p:nvPr/>
          </p:nvSpPr>
          <p:spPr>
            <a:xfrm>
              <a:off x="1200715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4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4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"/>
            <p:cNvSpPr/>
            <p:nvPr/>
          </p:nvSpPr>
          <p:spPr>
            <a:xfrm>
              <a:off x="1200715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4"/>
            <p:cNvSpPr/>
            <p:nvPr/>
          </p:nvSpPr>
          <p:spPr>
            <a:xfrm>
              <a:off x="151512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4"/>
            <p:cNvSpPr/>
            <p:nvPr/>
          </p:nvSpPr>
          <p:spPr>
            <a:xfrm>
              <a:off x="1200715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4"/>
            <p:cNvSpPr/>
            <p:nvPr/>
          </p:nvSpPr>
          <p:spPr>
            <a:xfrm>
              <a:off x="1045663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4"/>
            <p:cNvSpPr/>
            <p:nvPr/>
          </p:nvSpPr>
          <p:spPr>
            <a:xfrm>
              <a:off x="1357241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4"/>
            <p:cNvSpPr/>
            <p:nvPr/>
          </p:nvSpPr>
          <p:spPr>
            <a:xfrm>
              <a:off x="1045663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4"/>
            <p:cNvSpPr/>
            <p:nvPr/>
          </p:nvSpPr>
          <p:spPr>
            <a:xfrm>
              <a:off x="1357241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4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4"/>
            <p:cNvSpPr/>
            <p:nvPr/>
          </p:nvSpPr>
          <p:spPr>
            <a:xfrm>
              <a:off x="88766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4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4"/>
            <p:cNvSpPr/>
            <p:nvPr/>
          </p:nvSpPr>
          <p:spPr>
            <a:xfrm>
              <a:off x="1200715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4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4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4"/>
            <p:cNvSpPr/>
            <p:nvPr/>
          </p:nvSpPr>
          <p:spPr>
            <a:xfrm>
              <a:off x="1200715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4"/>
            <p:cNvSpPr/>
            <p:nvPr/>
          </p:nvSpPr>
          <p:spPr>
            <a:xfrm>
              <a:off x="151512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4"/>
            <p:cNvSpPr/>
            <p:nvPr/>
          </p:nvSpPr>
          <p:spPr>
            <a:xfrm>
              <a:off x="1200715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4"/>
            <p:cNvSpPr/>
            <p:nvPr/>
          </p:nvSpPr>
          <p:spPr>
            <a:xfrm>
              <a:off x="1045663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4"/>
            <p:cNvSpPr/>
            <p:nvPr/>
          </p:nvSpPr>
          <p:spPr>
            <a:xfrm>
              <a:off x="1357241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4"/>
            <p:cNvSpPr/>
            <p:nvPr/>
          </p:nvSpPr>
          <p:spPr>
            <a:xfrm>
              <a:off x="1045663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4"/>
            <p:cNvSpPr/>
            <p:nvPr/>
          </p:nvSpPr>
          <p:spPr>
            <a:xfrm>
              <a:off x="1357241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"/>
            <p:cNvSpPr/>
            <p:nvPr/>
          </p:nvSpPr>
          <p:spPr>
            <a:xfrm>
              <a:off x="88766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"/>
            <p:cNvSpPr/>
            <p:nvPr/>
          </p:nvSpPr>
          <p:spPr>
            <a:xfrm>
              <a:off x="1200715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"/>
            <p:cNvSpPr/>
            <p:nvPr/>
          </p:nvSpPr>
          <p:spPr>
            <a:xfrm>
              <a:off x="151512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"/>
            <p:cNvSpPr/>
            <p:nvPr/>
          </p:nvSpPr>
          <p:spPr>
            <a:xfrm>
              <a:off x="1200715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"/>
            <p:cNvSpPr/>
            <p:nvPr/>
          </p:nvSpPr>
          <p:spPr>
            <a:xfrm>
              <a:off x="1045663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"/>
            <p:cNvSpPr/>
            <p:nvPr/>
          </p:nvSpPr>
          <p:spPr>
            <a:xfrm>
              <a:off x="1357241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"/>
            <p:cNvSpPr/>
            <p:nvPr/>
          </p:nvSpPr>
          <p:spPr>
            <a:xfrm>
              <a:off x="1045663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"/>
            <p:cNvSpPr/>
            <p:nvPr/>
          </p:nvSpPr>
          <p:spPr>
            <a:xfrm>
              <a:off x="1357241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"/>
            <p:cNvSpPr/>
            <p:nvPr/>
          </p:nvSpPr>
          <p:spPr>
            <a:xfrm>
              <a:off x="88766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"/>
            <p:cNvSpPr/>
            <p:nvPr/>
          </p:nvSpPr>
          <p:spPr>
            <a:xfrm>
              <a:off x="1200715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"/>
            <p:cNvSpPr/>
            <p:nvPr/>
          </p:nvSpPr>
          <p:spPr>
            <a:xfrm>
              <a:off x="5731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"/>
            <p:cNvSpPr/>
            <p:nvPr/>
          </p:nvSpPr>
          <p:spPr>
            <a:xfrm>
              <a:off x="5731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"/>
            <p:cNvSpPr/>
            <p:nvPr/>
          </p:nvSpPr>
          <p:spPr>
            <a:xfrm>
              <a:off x="88766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"/>
            <p:cNvSpPr/>
            <p:nvPr/>
          </p:nvSpPr>
          <p:spPr>
            <a:xfrm>
              <a:off x="57313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"/>
            <p:cNvSpPr/>
            <p:nvPr/>
          </p:nvSpPr>
          <p:spPr>
            <a:xfrm>
              <a:off x="416608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"/>
            <p:cNvSpPr/>
            <p:nvPr/>
          </p:nvSpPr>
          <p:spPr>
            <a:xfrm>
              <a:off x="731135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"/>
            <p:cNvSpPr/>
            <p:nvPr/>
          </p:nvSpPr>
          <p:spPr>
            <a:xfrm>
              <a:off x="416608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"/>
            <p:cNvSpPr/>
            <p:nvPr/>
          </p:nvSpPr>
          <p:spPr>
            <a:xfrm>
              <a:off x="731135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"/>
            <p:cNvSpPr/>
            <p:nvPr/>
          </p:nvSpPr>
          <p:spPr>
            <a:xfrm>
              <a:off x="2600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"/>
            <p:cNvSpPr/>
            <p:nvPr/>
          </p:nvSpPr>
          <p:spPr>
            <a:xfrm>
              <a:off x="5731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"/>
            <p:cNvSpPr/>
            <p:nvPr/>
          </p:nvSpPr>
          <p:spPr>
            <a:xfrm>
              <a:off x="5731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"/>
            <p:cNvSpPr/>
            <p:nvPr/>
          </p:nvSpPr>
          <p:spPr>
            <a:xfrm>
              <a:off x="88766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"/>
            <p:cNvSpPr/>
            <p:nvPr/>
          </p:nvSpPr>
          <p:spPr>
            <a:xfrm>
              <a:off x="57313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"/>
            <p:cNvSpPr/>
            <p:nvPr/>
          </p:nvSpPr>
          <p:spPr>
            <a:xfrm>
              <a:off x="416608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"/>
            <p:cNvSpPr/>
            <p:nvPr/>
          </p:nvSpPr>
          <p:spPr>
            <a:xfrm>
              <a:off x="731135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"/>
            <p:cNvSpPr/>
            <p:nvPr/>
          </p:nvSpPr>
          <p:spPr>
            <a:xfrm>
              <a:off x="416608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4"/>
            <p:cNvSpPr/>
            <p:nvPr/>
          </p:nvSpPr>
          <p:spPr>
            <a:xfrm>
              <a:off x="731135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4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4"/>
            <p:cNvSpPr/>
            <p:nvPr/>
          </p:nvSpPr>
          <p:spPr>
            <a:xfrm>
              <a:off x="2600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4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4"/>
            <p:cNvSpPr/>
            <p:nvPr/>
          </p:nvSpPr>
          <p:spPr>
            <a:xfrm>
              <a:off x="5731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4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4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4"/>
            <p:cNvSpPr/>
            <p:nvPr/>
          </p:nvSpPr>
          <p:spPr>
            <a:xfrm>
              <a:off x="5731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4"/>
            <p:cNvSpPr/>
            <p:nvPr/>
          </p:nvSpPr>
          <p:spPr>
            <a:xfrm>
              <a:off x="88766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4"/>
            <p:cNvSpPr/>
            <p:nvPr/>
          </p:nvSpPr>
          <p:spPr>
            <a:xfrm>
              <a:off x="57313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4"/>
            <p:cNvSpPr/>
            <p:nvPr/>
          </p:nvSpPr>
          <p:spPr>
            <a:xfrm>
              <a:off x="416608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4"/>
            <p:cNvSpPr/>
            <p:nvPr/>
          </p:nvSpPr>
          <p:spPr>
            <a:xfrm>
              <a:off x="731135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4"/>
            <p:cNvSpPr/>
            <p:nvPr/>
          </p:nvSpPr>
          <p:spPr>
            <a:xfrm>
              <a:off x="416608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4"/>
            <p:cNvSpPr/>
            <p:nvPr/>
          </p:nvSpPr>
          <p:spPr>
            <a:xfrm>
              <a:off x="731135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4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4"/>
            <p:cNvSpPr/>
            <p:nvPr/>
          </p:nvSpPr>
          <p:spPr>
            <a:xfrm>
              <a:off x="2600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4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4"/>
            <p:cNvSpPr/>
            <p:nvPr/>
          </p:nvSpPr>
          <p:spPr>
            <a:xfrm>
              <a:off x="5731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4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4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4"/>
            <p:cNvSpPr/>
            <p:nvPr/>
          </p:nvSpPr>
          <p:spPr>
            <a:xfrm>
              <a:off x="5731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4"/>
            <p:cNvSpPr/>
            <p:nvPr/>
          </p:nvSpPr>
          <p:spPr>
            <a:xfrm>
              <a:off x="88766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4"/>
            <p:cNvSpPr/>
            <p:nvPr/>
          </p:nvSpPr>
          <p:spPr>
            <a:xfrm>
              <a:off x="57313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4"/>
            <p:cNvSpPr/>
            <p:nvPr/>
          </p:nvSpPr>
          <p:spPr>
            <a:xfrm>
              <a:off x="416608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4"/>
            <p:cNvSpPr/>
            <p:nvPr/>
          </p:nvSpPr>
          <p:spPr>
            <a:xfrm>
              <a:off x="731135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4"/>
            <p:cNvSpPr/>
            <p:nvPr/>
          </p:nvSpPr>
          <p:spPr>
            <a:xfrm>
              <a:off x="416608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4"/>
            <p:cNvSpPr/>
            <p:nvPr/>
          </p:nvSpPr>
          <p:spPr>
            <a:xfrm>
              <a:off x="731135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4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4"/>
            <p:cNvSpPr/>
            <p:nvPr/>
          </p:nvSpPr>
          <p:spPr>
            <a:xfrm>
              <a:off x="2600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4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4"/>
            <p:cNvSpPr/>
            <p:nvPr/>
          </p:nvSpPr>
          <p:spPr>
            <a:xfrm>
              <a:off x="5731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4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4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4"/>
            <p:cNvSpPr/>
            <p:nvPr/>
          </p:nvSpPr>
          <p:spPr>
            <a:xfrm>
              <a:off x="5731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4"/>
            <p:cNvSpPr/>
            <p:nvPr/>
          </p:nvSpPr>
          <p:spPr>
            <a:xfrm>
              <a:off x="88766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4"/>
            <p:cNvSpPr/>
            <p:nvPr/>
          </p:nvSpPr>
          <p:spPr>
            <a:xfrm>
              <a:off x="57313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4"/>
            <p:cNvSpPr/>
            <p:nvPr/>
          </p:nvSpPr>
          <p:spPr>
            <a:xfrm>
              <a:off x="416608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4"/>
            <p:cNvSpPr/>
            <p:nvPr/>
          </p:nvSpPr>
          <p:spPr>
            <a:xfrm>
              <a:off x="731135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4"/>
            <p:cNvSpPr/>
            <p:nvPr/>
          </p:nvSpPr>
          <p:spPr>
            <a:xfrm>
              <a:off x="416608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4"/>
            <p:cNvSpPr/>
            <p:nvPr/>
          </p:nvSpPr>
          <p:spPr>
            <a:xfrm>
              <a:off x="731135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4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4"/>
            <p:cNvSpPr/>
            <p:nvPr/>
          </p:nvSpPr>
          <p:spPr>
            <a:xfrm>
              <a:off x="2600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4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4"/>
            <p:cNvSpPr/>
            <p:nvPr/>
          </p:nvSpPr>
          <p:spPr>
            <a:xfrm>
              <a:off x="5731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4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4"/>
            <p:cNvSpPr/>
            <p:nvPr/>
          </p:nvSpPr>
          <p:spPr>
            <a:xfrm>
              <a:off x="88766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4"/>
            <p:cNvSpPr/>
            <p:nvPr/>
          </p:nvSpPr>
          <p:spPr>
            <a:xfrm>
              <a:off x="57313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4"/>
            <p:cNvSpPr/>
            <p:nvPr/>
          </p:nvSpPr>
          <p:spPr>
            <a:xfrm>
              <a:off x="416608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4"/>
            <p:cNvSpPr/>
            <p:nvPr/>
          </p:nvSpPr>
          <p:spPr>
            <a:xfrm>
              <a:off x="731135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4"/>
            <p:cNvSpPr/>
            <p:nvPr/>
          </p:nvSpPr>
          <p:spPr>
            <a:xfrm>
              <a:off x="416608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4"/>
            <p:cNvSpPr/>
            <p:nvPr/>
          </p:nvSpPr>
          <p:spPr>
            <a:xfrm>
              <a:off x="731135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4"/>
            <p:cNvSpPr/>
            <p:nvPr/>
          </p:nvSpPr>
          <p:spPr>
            <a:xfrm>
              <a:off x="2600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4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4"/>
            <p:cNvSpPr/>
            <p:nvPr/>
          </p:nvSpPr>
          <p:spPr>
            <a:xfrm>
              <a:off x="5731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4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4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4"/>
            <p:cNvSpPr/>
            <p:nvPr/>
          </p:nvSpPr>
          <p:spPr>
            <a:xfrm>
              <a:off x="-5297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4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"/>
            <p:cNvSpPr/>
            <p:nvPr/>
          </p:nvSpPr>
          <p:spPr>
            <a:xfrm>
              <a:off x="-5297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"/>
            <p:cNvSpPr/>
            <p:nvPr/>
          </p:nvSpPr>
          <p:spPr>
            <a:xfrm>
              <a:off x="2600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"/>
            <p:cNvSpPr/>
            <p:nvPr/>
          </p:nvSpPr>
          <p:spPr>
            <a:xfrm>
              <a:off x="-5297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"/>
            <p:cNvSpPr/>
            <p:nvPr/>
          </p:nvSpPr>
          <p:spPr>
            <a:xfrm>
              <a:off x="103555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"/>
            <p:cNvSpPr/>
            <p:nvPr/>
          </p:nvSpPr>
          <p:spPr>
            <a:xfrm>
              <a:off x="103555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"/>
            <p:cNvSpPr/>
            <p:nvPr/>
          </p:nvSpPr>
          <p:spPr>
            <a:xfrm>
              <a:off x="-5297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"/>
            <p:cNvSpPr/>
            <p:nvPr/>
          </p:nvSpPr>
          <p:spPr>
            <a:xfrm>
              <a:off x="-5297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"/>
            <p:cNvSpPr/>
            <p:nvPr/>
          </p:nvSpPr>
          <p:spPr>
            <a:xfrm>
              <a:off x="2600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"/>
            <p:cNvSpPr/>
            <p:nvPr/>
          </p:nvSpPr>
          <p:spPr>
            <a:xfrm>
              <a:off x="-5297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"/>
            <p:cNvSpPr/>
            <p:nvPr/>
          </p:nvSpPr>
          <p:spPr>
            <a:xfrm>
              <a:off x="103555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"/>
            <p:cNvSpPr/>
            <p:nvPr/>
          </p:nvSpPr>
          <p:spPr>
            <a:xfrm>
              <a:off x="103555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"/>
            <p:cNvSpPr/>
            <p:nvPr/>
          </p:nvSpPr>
          <p:spPr>
            <a:xfrm>
              <a:off x="-5297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"/>
            <p:cNvSpPr/>
            <p:nvPr/>
          </p:nvSpPr>
          <p:spPr>
            <a:xfrm>
              <a:off x="-5297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"/>
            <p:cNvSpPr/>
            <p:nvPr/>
          </p:nvSpPr>
          <p:spPr>
            <a:xfrm>
              <a:off x="2600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"/>
            <p:cNvSpPr/>
            <p:nvPr/>
          </p:nvSpPr>
          <p:spPr>
            <a:xfrm>
              <a:off x="-5297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"/>
            <p:cNvSpPr/>
            <p:nvPr/>
          </p:nvSpPr>
          <p:spPr>
            <a:xfrm>
              <a:off x="103555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"/>
            <p:cNvSpPr/>
            <p:nvPr/>
          </p:nvSpPr>
          <p:spPr>
            <a:xfrm>
              <a:off x="103555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"/>
            <p:cNvSpPr/>
            <p:nvPr/>
          </p:nvSpPr>
          <p:spPr>
            <a:xfrm>
              <a:off x="-5297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4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4"/>
            <p:cNvSpPr/>
            <p:nvPr/>
          </p:nvSpPr>
          <p:spPr>
            <a:xfrm>
              <a:off x="-5297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"/>
            <p:cNvSpPr/>
            <p:nvPr/>
          </p:nvSpPr>
          <p:spPr>
            <a:xfrm>
              <a:off x="2600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"/>
            <p:cNvSpPr/>
            <p:nvPr/>
          </p:nvSpPr>
          <p:spPr>
            <a:xfrm>
              <a:off x="-5297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"/>
            <p:cNvSpPr/>
            <p:nvPr/>
          </p:nvSpPr>
          <p:spPr>
            <a:xfrm>
              <a:off x="103555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"/>
            <p:cNvSpPr/>
            <p:nvPr/>
          </p:nvSpPr>
          <p:spPr>
            <a:xfrm>
              <a:off x="103555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"/>
            <p:cNvSpPr/>
            <p:nvPr/>
          </p:nvSpPr>
          <p:spPr>
            <a:xfrm>
              <a:off x="-5297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"/>
            <p:cNvSpPr/>
            <p:nvPr/>
          </p:nvSpPr>
          <p:spPr>
            <a:xfrm>
              <a:off x="-5297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"/>
            <p:cNvSpPr/>
            <p:nvPr/>
          </p:nvSpPr>
          <p:spPr>
            <a:xfrm>
              <a:off x="2600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"/>
            <p:cNvSpPr/>
            <p:nvPr/>
          </p:nvSpPr>
          <p:spPr>
            <a:xfrm>
              <a:off x="-5297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"/>
            <p:cNvSpPr/>
            <p:nvPr/>
          </p:nvSpPr>
          <p:spPr>
            <a:xfrm>
              <a:off x="103555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"/>
            <p:cNvSpPr/>
            <p:nvPr/>
          </p:nvSpPr>
          <p:spPr>
            <a:xfrm>
              <a:off x="103555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4"/>
            <p:cNvSpPr/>
            <p:nvPr/>
          </p:nvSpPr>
          <p:spPr>
            <a:xfrm>
              <a:off x="-5297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4"/>
            <p:cNvSpPr/>
            <p:nvPr/>
          </p:nvSpPr>
          <p:spPr>
            <a:xfrm>
              <a:off x="2600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"/>
            <p:cNvSpPr/>
            <p:nvPr/>
          </p:nvSpPr>
          <p:spPr>
            <a:xfrm>
              <a:off x="-5297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"/>
            <p:cNvSpPr/>
            <p:nvPr/>
          </p:nvSpPr>
          <p:spPr>
            <a:xfrm>
              <a:off x="103555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4"/>
            <p:cNvSpPr/>
            <p:nvPr/>
          </p:nvSpPr>
          <p:spPr>
            <a:xfrm>
              <a:off x="103555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4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"/>
            <p:cNvSpPr/>
            <p:nvPr/>
          </p:nvSpPr>
          <p:spPr>
            <a:xfrm>
              <a:off x="-5297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4"/>
            <p:cNvSpPr/>
            <p:nvPr/>
          </p:nvSpPr>
          <p:spPr>
            <a:xfrm>
              <a:off x="5909535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4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4"/>
            <p:cNvSpPr/>
            <p:nvPr/>
          </p:nvSpPr>
          <p:spPr>
            <a:xfrm>
              <a:off x="5909535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4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4"/>
            <p:cNvSpPr/>
            <p:nvPr/>
          </p:nvSpPr>
          <p:spPr>
            <a:xfrm>
              <a:off x="5909535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4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4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4"/>
            <p:cNvSpPr/>
            <p:nvPr/>
          </p:nvSpPr>
          <p:spPr>
            <a:xfrm>
              <a:off x="559500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4"/>
            <p:cNvSpPr/>
            <p:nvPr/>
          </p:nvSpPr>
          <p:spPr>
            <a:xfrm>
              <a:off x="5909535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"/>
            <p:cNvSpPr/>
            <p:nvPr/>
          </p:nvSpPr>
          <p:spPr>
            <a:xfrm>
              <a:off x="559500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"/>
            <p:cNvSpPr/>
            <p:nvPr/>
          </p:nvSpPr>
          <p:spPr>
            <a:xfrm>
              <a:off x="543700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"/>
            <p:cNvSpPr/>
            <p:nvPr/>
          </p:nvSpPr>
          <p:spPr>
            <a:xfrm>
              <a:off x="575153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4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4"/>
            <p:cNvSpPr/>
            <p:nvPr/>
          </p:nvSpPr>
          <p:spPr>
            <a:xfrm>
              <a:off x="528048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4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4"/>
            <p:cNvSpPr/>
            <p:nvPr/>
          </p:nvSpPr>
          <p:spPr>
            <a:xfrm>
              <a:off x="559500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4"/>
            <p:cNvSpPr/>
            <p:nvPr/>
          </p:nvSpPr>
          <p:spPr>
            <a:xfrm>
              <a:off x="5909535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4"/>
            <p:cNvSpPr/>
            <p:nvPr/>
          </p:nvSpPr>
          <p:spPr>
            <a:xfrm>
              <a:off x="559500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4"/>
            <p:cNvSpPr/>
            <p:nvPr/>
          </p:nvSpPr>
          <p:spPr>
            <a:xfrm>
              <a:off x="543700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4"/>
            <p:cNvSpPr/>
            <p:nvPr/>
          </p:nvSpPr>
          <p:spPr>
            <a:xfrm>
              <a:off x="575153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4"/>
            <p:cNvSpPr/>
            <p:nvPr/>
          </p:nvSpPr>
          <p:spPr>
            <a:xfrm>
              <a:off x="543700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4"/>
            <p:cNvSpPr/>
            <p:nvPr/>
          </p:nvSpPr>
          <p:spPr>
            <a:xfrm>
              <a:off x="575153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4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4"/>
            <p:cNvSpPr/>
            <p:nvPr/>
          </p:nvSpPr>
          <p:spPr>
            <a:xfrm>
              <a:off x="528048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4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4"/>
            <p:cNvSpPr/>
            <p:nvPr/>
          </p:nvSpPr>
          <p:spPr>
            <a:xfrm>
              <a:off x="559500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4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4"/>
            <p:cNvSpPr/>
            <p:nvPr/>
          </p:nvSpPr>
          <p:spPr>
            <a:xfrm>
              <a:off x="5909535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4"/>
            <p:cNvSpPr/>
            <p:nvPr/>
          </p:nvSpPr>
          <p:spPr>
            <a:xfrm>
              <a:off x="559500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4"/>
            <p:cNvSpPr/>
            <p:nvPr/>
          </p:nvSpPr>
          <p:spPr>
            <a:xfrm>
              <a:off x="543700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4"/>
            <p:cNvSpPr/>
            <p:nvPr/>
          </p:nvSpPr>
          <p:spPr>
            <a:xfrm>
              <a:off x="575153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4"/>
            <p:cNvSpPr/>
            <p:nvPr/>
          </p:nvSpPr>
          <p:spPr>
            <a:xfrm>
              <a:off x="528048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4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4"/>
            <p:cNvSpPr/>
            <p:nvPr/>
          </p:nvSpPr>
          <p:spPr>
            <a:xfrm>
              <a:off x="559500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4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4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4"/>
            <p:cNvSpPr/>
            <p:nvPr/>
          </p:nvSpPr>
          <p:spPr>
            <a:xfrm>
              <a:off x="496742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4"/>
            <p:cNvSpPr/>
            <p:nvPr/>
          </p:nvSpPr>
          <p:spPr>
            <a:xfrm>
              <a:off x="528048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4"/>
            <p:cNvSpPr/>
            <p:nvPr/>
          </p:nvSpPr>
          <p:spPr>
            <a:xfrm>
              <a:off x="496742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4"/>
            <p:cNvSpPr/>
            <p:nvPr/>
          </p:nvSpPr>
          <p:spPr>
            <a:xfrm>
              <a:off x="481090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4"/>
            <p:cNvSpPr/>
            <p:nvPr/>
          </p:nvSpPr>
          <p:spPr>
            <a:xfrm>
              <a:off x="512395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4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4"/>
            <p:cNvSpPr/>
            <p:nvPr/>
          </p:nvSpPr>
          <p:spPr>
            <a:xfrm>
              <a:off x="46529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4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4"/>
            <p:cNvSpPr/>
            <p:nvPr/>
          </p:nvSpPr>
          <p:spPr>
            <a:xfrm>
              <a:off x="496742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4"/>
            <p:cNvSpPr/>
            <p:nvPr/>
          </p:nvSpPr>
          <p:spPr>
            <a:xfrm>
              <a:off x="528048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4"/>
            <p:cNvSpPr/>
            <p:nvPr/>
          </p:nvSpPr>
          <p:spPr>
            <a:xfrm>
              <a:off x="496742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4"/>
            <p:cNvSpPr/>
            <p:nvPr/>
          </p:nvSpPr>
          <p:spPr>
            <a:xfrm>
              <a:off x="481090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4"/>
            <p:cNvSpPr/>
            <p:nvPr/>
          </p:nvSpPr>
          <p:spPr>
            <a:xfrm>
              <a:off x="512395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4"/>
            <p:cNvSpPr/>
            <p:nvPr/>
          </p:nvSpPr>
          <p:spPr>
            <a:xfrm>
              <a:off x="481090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4"/>
            <p:cNvSpPr/>
            <p:nvPr/>
          </p:nvSpPr>
          <p:spPr>
            <a:xfrm>
              <a:off x="512395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4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4"/>
            <p:cNvSpPr/>
            <p:nvPr/>
          </p:nvSpPr>
          <p:spPr>
            <a:xfrm>
              <a:off x="46529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4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4"/>
            <p:cNvSpPr/>
            <p:nvPr/>
          </p:nvSpPr>
          <p:spPr>
            <a:xfrm>
              <a:off x="496742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4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4"/>
            <p:cNvSpPr/>
            <p:nvPr/>
          </p:nvSpPr>
          <p:spPr>
            <a:xfrm>
              <a:off x="528048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4"/>
            <p:cNvSpPr/>
            <p:nvPr/>
          </p:nvSpPr>
          <p:spPr>
            <a:xfrm>
              <a:off x="496742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4"/>
            <p:cNvSpPr/>
            <p:nvPr/>
          </p:nvSpPr>
          <p:spPr>
            <a:xfrm>
              <a:off x="481090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4"/>
            <p:cNvSpPr/>
            <p:nvPr/>
          </p:nvSpPr>
          <p:spPr>
            <a:xfrm>
              <a:off x="512395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4"/>
            <p:cNvSpPr/>
            <p:nvPr/>
          </p:nvSpPr>
          <p:spPr>
            <a:xfrm>
              <a:off x="46529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4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4"/>
            <p:cNvSpPr/>
            <p:nvPr/>
          </p:nvSpPr>
          <p:spPr>
            <a:xfrm>
              <a:off x="496742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4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4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4"/>
            <p:cNvSpPr/>
            <p:nvPr/>
          </p:nvSpPr>
          <p:spPr>
            <a:xfrm>
              <a:off x="433984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4"/>
            <p:cNvSpPr/>
            <p:nvPr/>
          </p:nvSpPr>
          <p:spPr>
            <a:xfrm>
              <a:off x="46529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4"/>
            <p:cNvSpPr/>
            <p:nvPr/>
          </p:nvSpPr>
          <p:spPr>
            <a:xfrm>
              <a:off x="433984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4"/>
            <p:cNvSpPr/>
            <p:nvPr/>
          </p:nvSpPr>
          <p:spPr>
            <a:xfrm>
              <a:off x="418332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4"/>
            <p:cNvSpPr/>
            <p:nvPr/>
          </p:nvSpPr>
          <p:spPr>
            <a:xfrm>
              <a:off x="4496373" y="39427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4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4"/>
            <p:cNvSpPr/>
            <p:nvPr/>
          </p:nvSpPr>
          <p:spPr>
            <a:xfrm>
              <a:off x="402544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4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4"/>
            <p:cNvSpPr/>
            <p:nvPr/>
          </p:nvSpPr>
          <p:spPr>
            <a:xfrm>
              <a:off x="433984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4"/>
            <p:cNvSpPr/>
            <p:nvPr/>
          </p:nvSpPr>
          <p:spPr>
            <a:xfrm>
              <a:off x="46529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4"/>
            <p:cNvSpPr/>
            <p:nvPr/>
          </p:nvSpPr>
          <p:spPr>
            <a:xfrm>
              <a:off x="433984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4"/>
            <p:cNvSpPr/>
            <p:nvPr/>
          </p:nvSpPr>
          <p:spPr>
            <a:xfrm>
              <a:off x="418332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4"/>
            <p:cNvSpPr/>
            <p:nvPr/>
          </p:nvSpPr>
          <p:spPr>
            <a:xfrm>
              <a:off x="4496373" y="457024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4"/>
            <p:cNvSpPr/>
            <p:nvPr/>
          </p:nvSpPr>
          <p:spPr>
            <a:xfrm>
              <a:off x="418332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4"/>
            <p:cNvSpPr/>
            <p:nvPr/>
          </p:nvSpPr>
          <p:spPr>
            <a:xfrm>
              <a:off x="4496373" y="425719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4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4"/>
            <p:cNvSpPr/>
            <p:nvPr/>
          </p:nvSpPr>
          <p:spPr>
            <a:xfrm>
              <a:off x="402544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4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4"/>
            <p:cNvSpPr/>
            <p:nvPr/>
          </p:nvSpPr>
          <p:spPr>
            <a:xfrm>
              <a:off x="433984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4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4"/>
            <p:cNvSpPr/>
            <p:nvPr/>
          </p:nvSpPr>
          <p:spPr>
            <a:xfrm>
              <a:off x="46529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4"/>
            <p:cNvSpPr/>
            <p:nvPr/>
          </p:nvSpPr>
          <p:spPr>
            <a:xfrm>
              <a:off x="433984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4"/>
            <p:cNvSpPr/>
            <p:nvPr/>
          </p:nvSpPr>
          <p:spPr>
            <a:xfrm>
              <a:off x="418332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4"/>
            <p:cNvSpPr/>
            <p:nvPr/>
          </p:nvSpPr>
          <p:spPr>
            <a:xfrm>
              <a:off x="4496373" y="488477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4"/>
            <p:cNvSpPr/>
            <p:nvPr/>
          </p:nvSpPr>
          <p:spPr>
            <a:xfrm>
              <a:off x="402544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4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4"/>
            <p:cNvSpPr/>
            <p:nvPr/>
          </p:nvSpPr>
          <p:spPr>
            <a:xfrm>
              <a:off x="433984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4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4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4"/>
            <p:cNvSpPr/>
            <p:nvPr/>
          </p:nvSpPr>
          <p:spPr>
            <a:xfrm>
              <a:off x="371091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4"/>
            <p:cNvSpPr/>
            <p:nvPr/>
          </p:nvSpPr>
          <p:spPr>
            <a:xfrm>
              <a:off x="402544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4"/>
            <p:cNvSpPr/>
            <p:nvPr/>
          </p:nvSpPr>
          <p:spPr>
            <a:xfrm>
              <a:off x="371091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4"/>
            <p:cNvSpPr/>
            <p:nvPr/>
          </p:nvSpPr>
          <p:spPr>
            <a:xfrm>
              <a:off x="3554388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4"/>
            <p:cNvSpPr/>
            <p:nvPr/>
          </p:nvSpPr>
          <p:spPr>
            <a:xfrm>
              <a:off x="3868915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4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4"/>
            <p:cNvSpPr/>
            <p:nvPr/>
          </p:nvSpPr>
          <p:spPr>
            <a:xfrm>
              <a:off x="3399336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4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4"/>
            <p:cNvSpPr/>
            <p:nvPr/>
          </p:nvSpPr>
          <p:spPr>
            <a:xfrm>
              <a:off x="371091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4"/>
            <p:cNvSpPr/>
            <p:nvPr/>
          </p:nvSpPr>
          <p:spPr>
            <a:xfrm>
              <a:off x="402544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4"/>
            <p:cNvSpPr/>
            <p:nvPr/>
          </p:nvSpPr>
          <p:spPr>
            <a:xfrm>
              <a:off x="371091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4"/>
            <p:cNvSpPr/>
            <p:nvPr/>
          </p:nvSpPr>
          <p:spPr>
            <a:xfrm>
              <a:off x="3554388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4"/>
            <p:cNvSpPr/>
            <p:nvPr/>
          </p:nvSpPr>
          <p:spPr>
            <a:xfrm>
              <a:off x="3868915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4"/>
            <p:cNvSpPr/>
            <p:nvPr/>
          </p:nvSpPr>
          <p:spPr>
            <a:xfrm>
              <a:off x="3554388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4"/>
            <p:cNvSpPr/>
            <p:nvPr/>
          </p:nvSpPr>
          <p:spPr>
            <a:xfrm>
              <a:off x="3868915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4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4"/>
            <p:cNvSpPr/>
            <p:nvPr/>
          </p:nvSpPr>
          <p:spPr>
            <a:xfrm>
              <a:off x="3399336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4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4"/>
            <p:cNvSpPr/>
            <p:nvPr/>
          </p:nvSpPr>
          <p:spPr>
            <a:xfrm>
              <a:off x="371091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4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4"/>
            <p:cNvSpPr/>
            <p:nvPr/>
          </p:nvSpPr>
          <p:spPr>
            <a:xfrm>
              <a:off x="402544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4"/>
            <p:cNvSpPr/>
            <p:nvPr/>
          </p:nvSpPr>
          <p:spPr>
            <a:xfrm>
              <a:off x="371091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4"/>
            <p:cNvSpPr/>
            <p:nvPr/>
          </p:nvSpPr>
          <p:spPr>
            <a:xfrm>
              <a:off x="3554388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4"/>
            <p:cNvSpPr/>
            <p:nvPr/>
          </p:nvSpPr>
          <p:spPr>
            <a:xfrm>
              <a:off x="3868915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4"/>
            <p:cNvSpPr/>
            <p:nvPr/>
          </p:nvSpPr>
          <p:spPr>
            <a:xfrm>
              <a:off x="3399336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4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4"/>
            <p:cNvSpPr/>
            <p:nvPr/>
          </p:nvSpPr>
          <p:spPr>
            <a:xfrm>
              <a:off x="371091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4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4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4"/>
            <p:cNvSpPr/>
            <p:nvPr/>
          </p:nvSpPr>
          <p:spPr>
            <a:xfrm>
              <a:off x="30833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4"/>
            <p:cNvSpPr/>
            <p:nvPr/>
          </p:nvSpPr>
          <p:spPr>
            <a:xfrm>
              <a:off x="3399336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4"/>
            <p:cNvSpPr/>
            <p:nvPr/>
          </p:nvSpPr>
          <p:spPr>
            <a:xfrm>
              <a:off x="308333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4"/>
            <p:cNvSpPr/>
            <p:nvPr/>
          </p:nvSpPr>
          <p:spPr>
            <a:xfrm>
              <a:off x="292680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4"/>
            <p:cNvSpPr/>
            <p:nvPr/>
          </p:nvSpPr>
          <p:spPr>
            <a:xfrm>
              <a:off x="3241335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4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4"/>
            <p:cNvSpPr/>
            <p:nvPr/>
          </p:nvSpPr>
          <p:spPr>
            <a:xfrm>
              <a:off x="27702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4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4"/>
            <p:cNvSpPr/>
            <p:nvPr/>
          </p:nvSpPr>
          <p:spPr>
            <a:xfrm>
              <a:off x="30833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4"/>
            <p:cNvSpPr/>
            <p:nvPr/>
          </p:nvSpPr>
          <p:spPr>
            <a:xfrm>
              <a:off x="3399336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4"/>
            <p:cNvSpPr/>
            <p:nvPr/>
          </p:nvSpPr>
          <p:spPr>
            <a:xfrm>
              <a:off x="308333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4"/>
            <p:cNvSpPr/>
            <p:nvPr/>
          </p:nvSpPr>
          <p:spPr>
            <a:xfrm>
              <a:off x="292680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4"/>
            <p:cNvSpPr/>
            <p:nvPr/>
          </p:nvSpPr>
          <p:spPr>
            <a:xfrm>
              <a:off x="3241335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4"/>
            <p:cNvSpPr/>
            <p:nvPr/>
          </p:nvSpPr>
          <p:spPr>
            <a:xfrm>
              <a:off x="292680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4"/>
            <p:cNvSpPr/>
            <p:nvPr/>
          </p:nvSpPr>
          <p:spPr>
            <a:xfrm>
              <a:off x="3241335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4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4"/>
            <p:cNvSpPr/>
            <p:nvPr/>
          </p:nvSpPr>
          <p:spPr>
            <a:xfrm>
              <a:off x="27702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4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4"/>
            <p:cNvSpPr/>
            <p:nvPr/>
          </p:nvSpPr>
          <p:spPr>
            <a:xfrm>
              <a:off x="30833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4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4"/>
            <p:cNvSpPr/>
            <p:nvPr/>
          </p:nvSpPr>
          <p:spPr>
            <a:xfrm>
              <a:off x="3399336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4"/>
            <p:cNvSpPr/>
            <p:nvPr/>
          </p:nvSpPr>
          <p:spPr>
            <a:xfrm>
              <a:off x="308333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4"/>
            <p:cNvSpPr/>
            <p:nvPr/>
          </p:nvSpPr>
          <p:spPr>
            <a:xfrm>
              <a:off x="292680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4"/>
            <p:cNvSpPr/>
            <p:nvPr/>
          </p:nvSpPr>
          <p:spPr>
            <a:xfrm>
              <a:off x="3241335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4"/>
            <p:cNvSpPr/>
            <p:nvPr/>
          </p:nvSpPr>
          <p:spPr>
            <a:xfrm>
              <a:off x="27702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4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4"/>
            <p:cNvSpPr/>
            <p:nvPr/>
          </p:nvSpPr>
          <p:spPr>
            <a:xfrm>
              <a:off x="30833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4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4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4"/>
            <p:cNvSpPr/>
            <p:nvPr/>
          </p:nvSpPr>
          <p:spPr>
            <a:xfrm>
              <a:off x="245722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4"/>
            <p:cNvSpPr/>
            <p:nvPr/>
          </p:nvSpPr>
          <p:spPr>
            <a:xfrm>
              <a:off x="27702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4"/>
            <p:cNvSpPr/>
            <p:nvPr/>
          </p:nvSpPr>
          <p:spPr>
            <a:xfrm>
              <a:off x="245722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4"/>
            <p:cNvSpPr/>
            <p:nvPr/>
          </p:nvSpPr>
          <p:spPr>
            <a:xfrm>
              <a:off x="229922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4"/>
            <p:cNvSpPr/>
            <p:nvPr/>
          </p:nvSpPr>
          <p:spPr>
            <a:xfrm>
              <a:off x="261375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4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4"/>
            <p:cNvSpPr/>
            <p:nvPr/>
          </p:nvSpPr>
          <p:spPr>
            <a:xfrm>
              <a:off x="21427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4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4"/>
            <p:cNvSpPr/>
            <p:nvPr/>
          </p:nvSpPr>
          <p:spPr>
            <a:xfrm>
              <a:off x="245722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4"/>
            <p:cNvSpPr/>
            <p:nvPr/>
          </p:nvSpPr>
          <p:spPr>
            <a:xfrm>
              <a:off x="27702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4"/>
            <p:cNvSpPr/>
            <p:nvPr/>
          </p:nvSpPr>
          <p:spPr>
            <a:xfrm>
              <a:off x="245722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4"/>
            <p:cNvSpPr/>
            <p:nvPr/>
          </p:nvSpPr>
          <p:spPr>
            <a:xfrm>
              <a:off x="229922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4"/>
            <p:cNvSpPr/>
            <p:nvPr/>
          </p:nvSpPr>
          <p:spPr>
            <a:xfrm>
              <a:off x="261375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4"/>
            <p:cNvSpPr/>
            <p:nvPr/>
          </p:nvSpPr>
          <p:spPr>
            <a:xfrm>
              <a:off x="229922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4"/>
            <p:cNvSpPr/>
            <p:nvPr/>
          </p:nvSpPr>
          <p:spPr>
            <a:xfrm>
              <a:off x="261375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4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4"/>
            <p:cNvSpPr/>
            <p:nvPr/>
          </p:nvSpPr>
          <p:spPr>
            <a:xfrm>
              <a:off x="21427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4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4"/>
            <p:cNvSpPr/>
            <p:nvPr/>
          </p:nvSpPr>
          <p:spPr>
            <a:xfrm>
              <a:off x="245722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4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4"/>
            <p:cNvSpPr/>
            <p:nvPr/>
          </p:nvSpPr>
          <p:spPr>
            <a:xfrm>
              <a:off x="27702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4"/>
            <p:cNvSpPr/>
            <p:nvPr/>
          </p:nvSpPr>
          <p:spPr>
            <a:xfrm>
              <a:off x="245722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4"/>
            <p:cNvSpPr/>
            <p:nvPr/>
          </p:nvSpPr>
          <p:spPr>
            <a:xfrm>
              <a:off x="229922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4"/>
            <p:cNvSpPr/>
            <p:nvPr/>
          </p:nvSpPr>
          <p:spPr>
            <a:xfrm>
              <a:off x="261375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4"/>
            <p:cNvSpPr/>
            <p:nvPr/>
          </p:nvSpPr>
          <p:spPr>
            <a:xfrm>
              <a:off x="21427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4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4"/>
            <p:cNvSpPr/>
            <p:nvPr/>
          </p:nvSpPr>
          <p:spPr>
            <a:xfrm>
              <a:off x="245722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4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4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4"/>
            <p:cNvSpPr/>
            <p:nvPr/>
          </p:nvSpPr>
          <p:spPr>
            <a:xfrm>
              <a:off x="182964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4"/>
            <p:cNvSpPr/>
            <p:nvPr/>
          </p:nvSpPr>
          <p:spPr>
            <a:xfrm>
              <a:off x="21427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4"/>
            <p:cNvSpPr/>
            <p:nvPr/>
          </p:nvSpPr>
          <p:spPr>
            <a:xfrm>
              <a:off x="182964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4"/>
            <p:cNvSpPr/>
            <p:nvPr/>
          </p:nvSpPr>
          <p:spPr>
            <a:xfrm>
              <a:off x="167312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4"/>
            <p:cNvSpPr/>
            <p:nvPr/>
          </p:nvSpPr>
          <p:spPr>
            <a:xfrm>
              <a:off x="198469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4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4"/>
            <p:cNvSpPr/>
            <p:nvPr/>
          </p:nvSpPr>
          <p:spPr>
            <a:xfrm>
              <a:off x="151512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4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4"/>
            <p:cNvSpPr/>
            <p:nvPr/>
          </p:nvSpPr>
          <p:spPr>
            <a:xfrm>
              <a:off x="182964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4"/>
            <p:cNvSpPr/>
            <p:nvPr/>
          </p:nvSpPr>
          <p:spPr>
            <a:xfrm>
              <a:off x="21427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4"/>
            <p:cNvSpPr/>
            <p:nvPr/>
          </p:nvSpPr>
          <p:spPr>
            <a:xfrm>
              <a:off x="182964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4"/>
            <p:cNvSpPr/>
            <p:nvPr/>
          </p:nvSpPr>
          <p:spPr>
            <a:xfrm>
              <a:off x="167312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4"/>
            <p:cNvSpPr/>
            <p:nvPr/>
          </p:nvSpPr>
          <p:spPr>
            <a:xfrm>
              <a:off x="198469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4"/>
            <p:cNvSpPr/>
            <p:nvPr/>
          </p:nvSpPr>
          <p:spPr>
            <a:xfrm>
              <a:off x="167312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4"/>
            <p:cNvSpPr/>
            <p:nvPr/>
          </p:nvSpPr>
          <p:spPr>
            <a:xfrm>
              <a:off x="198469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4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4"/>
            <p:cNvSpPr/>
            <p:nvPr/>
          </p:nvSpPr>
          <p:spPr>
            <a:xfrm>
              <a:off x="151512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4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4"/>
            <p:cNvSpPr/>
            <p:nvPr/>
          </p:nvSpPr>
          <p:spPr>
            <a:xfrm>
              <a:off x="182964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4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4"/>
            <p:cNvSpPr/>
            <p:nvPr/>
          </p:nvSpPr>
          <p:spPr>
            <a:xfrm>
              <a:off x="21427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4"/>
            <p:cNvSpPr/>
            <p:nvPr/>
          </p:nvSpPr>
          <p:spPr>
            <a:xfrm>
              <a:off x="182964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4"/>
            <p:cNvSpPr/>
            <p:nvPr/>
          </p:nvSpPr>
          <p:spPr>
            <a:xfrm>
              <a:off x="167312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4"/>
            <p:cNvSpPr/>
            <p:nvPr/>
          </p:nvSpPr>
          <p:spPr>
            <a:xfrm>
              <a:off x="198469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4"/>
            <p:cNvSpPr/>
            <p:nvPr/>
          </p:nvSpPr>
          <p:spPr>
            <a:xfrm>
              <a:off x="151512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4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4"/>
            <p:cNvSpPr/>
            <p:nvPr/>
          </p:nvSpPr>
          <p:spPr>
            <a:xfrm>
              <a:off x="182964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"/>
            <p:cNvSpPr/>
            <p:nvPr/>
          </p:nvSpPr>
          <p:spPr>
            <a:xfrm>
              <a:off x="1200715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4"/>
            <p:cNvSpPr/>
            <p:nvPr/>
          </p:nvSpPr>
          <p:spPr>
            <a:xfrm>
              <a:off x="151512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4"/>
            <p:cNvSpPr/>
            <p:nvPr/>
          </p:nvSpPr>
          <p:spPr>
            <a:xfrm>
              <a:off x="1200715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4"/>
            <p:cNvSpPr/>
            <p:nvPr/>
          </p:nvSpPr>
          <p:spPr>
            <a:xfrm>
              <a:off x="1045663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4"/>
            <p:cNvSpPr/>
            <p:nvPr/>
          </p:nvSpPr>
          <p:spPr>
            <a:xfrm>
              <a:off x="1357241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4"/>
            <p:cNvSpPr/>
            <p:nvPr/>
          </p:nvSpPr>
          <p:spPr>
            <a:xfrm>
              <a:off x="88766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"/>
            <p:cNvSpPr/>
            <p:nvPr/>
          </p:nvSpPr>
          <p:spPr>
            <a:xfrm>
              <a:off x="1200715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4"/>
            <p:cNvSpPr/>
            <p:nvPr/>
          </p:nvSpPr>
          <p:spPr>
            <a:xfrm>
              <a:off x="151512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4"/>
            <p:cNvSpPr/>
            <p:nvPr/>
          </p:nvSpPr>
          <p:spPr>
            <a:xfrm>
              <a:off x="1200715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4"/>
            <p:cNvSpPr/>
            <p:nvPr/>
          </p:nvSpPr>
          <p:spPr>
            <a:xfrm>
              <a:off x="1045663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4"/>
            <p:cNvSpPr/>
            <p:nvPr/>
          </p:nvSpPr>
          <p:spPr>
            <a:xfrm>
              <a:off x="1357241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4"/>
            <p:cNvSpPr/>
            <p:nvPr/>
          </p:nvSpPr>
          <p:spPr>
            <a:xfrm>
              <a:off x="1045663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4"/>
            <p:cNvSpPr/>
            <p:nvPr/>
          </p:nvSpPr>
          <p:spPr>
            <a:xfrm>
              <a:off x="1357241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4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4"/>
            <p:cNvSpPr/>
            <p:nvPr/>
          </p:nvSpPr>
          <p:spPr>
            <a:xfrm>
              <a:off x="88766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4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4"/>
            <p:cNvSpPr/>
            <p:nvPr/>
          </p:nvSpPr>
          <p:spPr>
            <a:xfrm>
              <a:off x="1200715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4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4"/>
            <p:cNvSpPr/>
            <p:nvPr/>
          </p:nvSpPr>
          <p:spPr>
            <a:xfrm>
              <a:off x="151512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4"/>
            <p:cNvSpPr/>
            <p:nvPr/>
          </p:nvSpPr>
          <p:spPr>
            <a:xfrm>
              <a:off x="1200715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4"/>
            <p:cNvSpPr/>
            <p:nvPr/>
          </p:nvSpPr>
          <p:spPr>
            <a:xfrm>
              <a:off x="1045663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4"/>
            <p:cNvSpPr/>
            <p:nvPr/>
          </p:nvSpPr>
          <p:spPr>
            <a:xfrm>
              <a:off x="1357241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"/>
            <p:cNvSpPr/>
            <p:nvPr/>
          </p:nvSpPr>
          <p:spPr>
            <a:xfrm>
              <a:off x="88766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"/>
            <p:cNvSpPr/>
            <p:nvPr/>
          </p:nvSpPr>
          <p:spPr>
            <a:xfrm>
              <a:off x="1200715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"/>
            <p:cNvSpPr/>
            <p:nvPr/>
          </p:nvSpPr>
          <p:spPr>
            <a:xfrm>
              <a:off x="5731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"/>
            <p:cNvSpPr/>
            <p:nvPr/>
          </p:nvSpPr>
          <p:spPr>
            <a:xfrm>
              <a:off x="88766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"/>
            <p:cNvSpPr/>
            <p:nvPr/>
          </p:nvSpPr>
          <p:spPr>
            <a:xfrm>
              <a:off x="57313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"/>
            <p:cNvSpPr/>
            <p:nvPr/>
          </p:nvSpPr>
          <p:spPr>
            <a:xfrm>
              <a:off x="416608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"/>
            <p:cNvSpPr/>
            <p:nvPr/>
          </p:nvSpPr>
          <p:spPr>
            <a:xfrm>
              <a:off x="731135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2600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731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88766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7313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416608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731135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416608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731135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2600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731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88766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7313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416608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731135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2600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5731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-5297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2600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-5297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103555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-5297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2600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-5297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103555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103555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-5297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2600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-5297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103555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-5297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904877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904877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904877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904877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904877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904877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873425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873425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904877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873425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857624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8890776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857624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8890776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841972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873425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873425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904877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873425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857624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8890776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857624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8890776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841972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873425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873425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904877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873425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857624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8890776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857624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8890776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841972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4"/>
            <p:cNvSpPr/>
            <p:nvPr/>
          </p:nvSpPr>
          <p:spPr>
            <a:xfrm>
              <a:off x="873425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4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873425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904877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873425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857624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8890776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857624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8890776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841972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873425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873425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904877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873425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857624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8890776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857624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8890776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841972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873425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904877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873425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857624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8890776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857624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8890776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841972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873425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8106669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8106669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841972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8106669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7950142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8263196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7950142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8263196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779214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8106669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8106669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841972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8106669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7950142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8263196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7950142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8263196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779214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8106669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8106669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841972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8106669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7950142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8263196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7950142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8263196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779214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8106669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8106669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841972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8106669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7950142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8263196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7950142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8263196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779214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8106669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8106669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841972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8106669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7950142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8263196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7950142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8263196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4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4"/>
            <p:cNvSpPr/>
            <p:nvPr/>
          </p:nvSpPr>
          <p:spPr>
            <a:xfrm>
              <a:off x="779214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8106669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841972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8106669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7950142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8263196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7950142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8263196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779214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8106669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747908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747908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779214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747908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7322562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7635615" y="5065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7322562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7635615" y="19352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7164684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747908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747908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779214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747908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7322562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7635615" y="1135632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7322562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7635615" y="8211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7164684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747908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747908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779214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747908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7322562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7635615" y="17630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7322562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7635615" y="1448685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7164684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747908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747908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779214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747908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7322562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7635615" y="238919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7322562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7635615" y="2076143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7164684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747908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747908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779214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747908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7322562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7635615" y="30167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7322562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7635615" y="270519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7164684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747908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779214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747908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7322562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7635615" y="364435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7322562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7635615" y="33313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7164684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747908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685015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685015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7164684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85015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69363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4"/>
            <p:cNvSpPr/>
            <p:nvPr/>
          </p:nvSpPr>
          <p:spPr>
            <a:xfrm>
              <a:off x="7008157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4"/>
            <p:cNvSpPr/>
            <p:nvPr/>
          </p:nvSpPr>
          <p:spPr>
            <a:xfrm>
              <a:off x="669363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7008157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6538578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685015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685015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7164684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4"/>
            <p:cNvSpPr/>
            <p:nvPr/>
          </p:nvSpPr>
          <p:spPr>
            <a:xfrm>
              <a:off x="685015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4"/>
            <p:cNvSpPr/>
            <p:nvPr/>
          </p:nvSpPr>
          <p:spPr>
            <a:xfrm>
              <a:off x="669363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7008157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669363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7008157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6538578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685015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4"/>
            <p:cNvSpPr/>
            <p:nvPr/>
          </p:nvSpPr>
          <p:spPr>
            <a:xfrm>
              <a:off x="685015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4"/>
            <p:cNvSpPr/>
            <p:nvPr/>
          </p:nvSpPr>
          <p:spPr>
            <a:xfrm>
              <a:off x="7164684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685015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669363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7008157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669363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7008157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6538578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685015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4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4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685015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7164684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685015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669363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7008157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669363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7008157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6538578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4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4"/>
            <p:cNvSpPr/>
            <p:nvPr/>
          </p:nvSpPr>
          <p:spPr>
            <a:xfrm>
              <a:off x="685015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685015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7164684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685015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669363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7008157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669363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7008157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4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4"/>
            <p:cNvSpPr/>
            <p:nvPr/>
          </p:nvSpPr>
          <p:spPr>
            <a:xfrm>
              <a:off x="6538578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685015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7164684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685015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669363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7008157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669363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7008157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4"/>
            <p:cNvSpPr/>
            <p:nvPr/>
          </p:nvSpPr>
          <p:spPr>
            <a:xfrm>
              <a:off x="6538578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4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685015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622257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622257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6538578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622257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606604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4"/>
            <p:cNvSpPr/>
            <p:nvPr/>
          </p:nvSpPr>
          <p:spPr>
            <a:xfrm>
              <a:off x="638057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4"/>
            <p:cNvSpPr/>
            <p:nvPr/>
          </p:nvSpPr>
          <p:spPr>
            <a:xfrm>
              <a:off x="606604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638057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622257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622257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6538578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622257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606604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638057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4"/>
            <p:cNvSpPr/>
            <p:nvPr/>
          </p:nvSpPr>
          <p:spPr>
            <a:xfrm>
              <a:off x="606604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4"/>
            <p:cNvSpPr/>
            <p:nvPr/>
          </p:nvSpPr>
          <p:spPr>
            <a:xfrm>
              <a:off x="638057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4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4"/>
            <p:cNvSpPr/>
            <p:nvPr/>
          </p:nvSpPr>
          <p:spPr>
            <a:xfrm>
              <a:off x="622257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4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4"/>
            <p:cNvSpPr/>
            <p:nvPr/>
          </p:nvSpPr>
          <p:spPr>
            <a:xfrm>
              <a:off x="622257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4"/>
            <p:cNvSpPr/>
            <p:nvPr/>
          </p:nvSpPr>
          <p:spPr>
            <a:xfrm>
              <a:off x="6538578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4"/>
            <p:cNvSpPr/>
            <p:nvPr/>
          </p:nvSpPr>
          <p:spPr>
            <a:xfrm>
              <a:off x="622257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4"/>
            <p:cNvSpPr/>
            <p:nvPr/>
          </p:nvSpPr>
          <p:spPr>
            <a:xfrm>
              <a:off x="606604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4"/>
            <p:cNvSpPr/>
            <p:nvPr/>
          </p:nvSpPr>
          <p:spPr>
            <a:xfrm>
              <a:off x="638057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4"/>
            <p:cNvSpPr/>
            <p:nvPr/>
          </p:nvSpPr>
          <p:spPr>
            <a:xfrm>
              <a:off x="606604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4"/>
            <p:cNvSpPr/>
            <p:nvPr/>
          </p:nvSpPr>
          <p:spPr>
            <a:xfrm>
              <a:off x="638057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4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4"/>
            <p:cNvSpPr/>
            <p:nvPr/>
          </p:nvSpPr>
          <p:spPr>
            <a:xfrm>
              <a:off x="622257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4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4"/>
            <p:cNvSpPr/>
            <p:nvPr/>
          </p:nvSpPr>
          <p:spPr>
            <a:xfrm>
              <a:off x="622257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4"/>
            <p:cNvSpPr/>
            <p:nvPr/>
          </p:nvSpPr>
          <p:spPr>
            <a:xfrm>
              <a:off x="6538578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4"/>
            <p:cNvSpPr/>
            <p:nvPr/>
          </p:nvSpPr>
          <p:spPr>
            <a:xfrm>
              <a:off x="622257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4"/>
            <p:cNvSpPr/>
            <p:nvPr/>
          </p:nvSpPr>
          <p:spPr>
            <a:xfrm>
              <a:off x="606604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4"/>
            <p:cNvSpPr/>
            <p:nvPr/>
          </p:nvSpPr>
          <p:spPr>
            <a:xfrm>
              <a:off x="638057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4"/>
            <p:cNvSpPr/>
            <p:nvPr/>
          </p:nvSpPr>
          <p:spPr>
            <a:xfrm>
              <a:off x="606604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4"/>
            <p:cNvSpPr/>
            <p:nvPr/>
          </p:nvSpPr>
          <p:spPr>
            <a:xfrm>
              <a:off x="638057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4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4"/>
            <p:cNvSpPr/>
            <p:nvPr/>
          </p:nvSpPr>
          <p:spPr>
            <a:xfrm>
              <a:off x="622257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4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4"/>
            <p:cNvSpPr/>
            <p:nvPr/>
          </p:nvSpPr>
          <p:spPr>
            <a:xfrm>
              <a:off x="622257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4"/>
            <p:cNvSpPr/>
            <p:nvPr/>
          </p:nvSpPr>
          <p:spPr>
            <a:xfrm>
              <a:off x="6538578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4"/>
            <p:cNvSpPr/>
            <p:nvPr/>
          </p:nvSpPr>
          <p:spPr>
            <a:xfrm>
              <a:off x="622257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4"/>
            <p:cNvSpPr/>
            <p:nvPr/>
          </p:nvSpPr>
          <p:spPr>
            <a:xfrm>
              <a:off x="606604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4"/>
            <p:cNvSpPr/>
            <p:nvPr/>
          </p:nvSpPr>
          <p:spPr>
            <a:xfrm>
              <a:off x="638057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4"/>
            <p:cNvSpPr/>
            <p:nvPr/>
          </p:nvSpPr>
          <p:spPr>
            <a:xfrm>
              <a:off x="606604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4"/>
            <p:cNvSpPr/>
            <p:nvPr/>
          </p:nvSpPr>
          <p:spPr>
            <a:xfrm>
              <a:off x="638057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4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4"/>
            <p:cNvSpPr/>
            <p:nvPr/>
          </p:nvSpPr>
          <p:spPr>
            <a:xfrm>
              <a:off x="622257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4"/>
            <p:cNvSpPr/>
            <p:nvPr/>
          </p:nvSpPr>
          <p:spPr>
            <a:xfrm>
              <a:off x="6538578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4"/>
            <p:cNvSpPr/>
            <p:nvPr/>
          </p:nvSpPr>
          <p:spPr>
            <a:xfrm>
              <a:off x="622257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4"/>
            <p:cNvSpPr/>
            <p:nvPr/>
          </p:nvSpPr>
          <p:spPr>
            <a:xfrm>
              <a:off x="606604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4"/>
            <p:cNvSpPr/>
            <p:nvPr/>
          </p:nvSpPr>
          <p:spPr>
            <a:xfrm>
              <a:off x="638057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4"/>
            <p:cNvSpPr/>
            <p:nvPr/>
          </p:nvSpPr>
          <p:spPr>
            <a:xfrm>
              <a:off x="606604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4"/>
            <p:cNvSpPr/>
            <p:nvPr/>
          </p:nvSpPr>
          <p:spPr>
            <a:xfrm>
              <a:off x="638057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4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4"/>
            <p:cNvSpPr/>
            <p:nvPr/>
          </p:nvSpPr>
          <p:spPr>
            <a:xfrm>
              <a:off x="622257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4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4"/>
            <p:cNvSpPr/>
            <p:nvPr/>
          </p:nvSpPr>
          <p:spPr>
            <a:xfrm>
              <a:off x="904877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4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4"/>
            <p:cNvSpPr/>
            <p:nvPr/>
          </p:nvSpPr>
          <p:spPr>
            <a:xfrm>
              <a:off x="904877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4"/>
            <p:cNvSpPr/>
            <p:nvPr/>
          </p:nvSpPr>
          <p:spPr>
            <a:xfrm>
              <a:off x="904877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4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4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4"/>
            <p:cNvSpPr/>
            <p:nvPr/>
          </p:nvSpPr>
          <p:spPr>
            <a:xfrm>
              <a:off x="873425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4"/>
            <p:cNvSpPr/>
            <p:nvPr/>
          </p:nvSpPr>
          <p:spPr>
            <a:xfrm>
              <a:off x="904877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4"/>
            <p:cNvSpPr/>
            <p:nvPr/>
          </p:nvSpPr>
          <p:spPr>
            <a:xfrm>
              <a:off x="873425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4"/>
            <p:cNvSpPr/>
            <p:nvPr/>
          </p:nvSpPr>
          <p:spPr>
            <a:xfrm>
              <a:off x="857624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4"/>
            <p:cNvSpPr/>
            <p:nvPr/>
          </p:nvSpPr>
          <p:spPr>
            <a:xfrm>
              <a:off x="8890776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4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4"/>
            <p:cNvSpPr/>
            <p:nvPr/>
          </p:nvSpPr>
          <p:spPr>
            <a:xfrm>
              <a:off x="841972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4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4"/>
            <p:cNvSpPr/>
            <p:nvPr/>
          </p:nvSpPr>
          <p:spPr>
            <a:xfrm>
              <a:off x="873425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4"/>
            <p:cNvSpPr/>
            <p:nvPr/>
          </p:nvSpPr>
          <p:spPr>
            <a:xfrm>
              <a:off x="904877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4"/>
            <p:cNvSpPr/>
            <p:nvPr/>
          </p:nvSpPr>
          <p:spPr>
            <a:xfrm>
              <a:off x="873425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4"/>
            <p:cNvSpPr/>
            <p:nvPr/>
          </p:nvSpPr>
          <p:spPr>
            <a:xfrm>
              <a:off x="857624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4"/>
            <p:cNvSpPr/>
            <p:nvPr/>
          </p:nvSpPr>
          <p:spPr>
            <a:xfrm>
              <a:off x="8890776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4"/>
            <p:cNvSpPr/>
            <p:nvPr/>
          </p:nvSpPr>
          <p:spPr>
            <a:xfrm>
              <a:off x="857624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4"/>
            <p:cNvSpPr/>
            <p:nvPr/>
          </p:nvSpPr>
          <p:spPr>
            <a:xfrm>
              <a:off x="8890776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4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4"/>
            <p:cNvSpPr/>
            <p:nvPr/>
          </p:nvSpPr>
          <p:spPr>
            <a:xfrm>
              <a:off x="841972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4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4"/>
            <p:cNvSpPr/>
            <p:nvPr/>
          </p:nvSpPr>
          <p:spPr>
            <a:xfrm>
              <a:off x="873425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4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4"/>
            <p:cNvSpPr/>
            <p:nvPr/>
          </p:nvSpPr>
          <p:spPr>
            <a:xfrm>
              <a:off x="904877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4"/>
            <p:cNvSpPr/>
            <p:nvPr/>
          </p:nvSpPr>
          <p:spPr>
            <a:xfrm>
              <a:off x="873425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4"/>
            <p:cNvSpPr/>
            <p:nvPr/>
          </p:nvSpPr>
          <p:spPr>
            <a:xfrm>
              <a:off x="857624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4"/>
            <p:cNvSpPr/>
            <p:nvPr/>
          </p:nvSpPr>
          <p:spPr>
            <a:xfrm>
              <a:off x="8890776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4"/>
            <p:cNvSpPr/>
            <p:nvPr/>
          </p:nvSpPr>
          <p:spPr>
            <a:xfrm>
              <a:off x="841972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4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4"/>
            <p:cNvSpPr/>
            <p:nvPr/>
          </p:nvSpPr>
          <p:spPr>
            <a:xfrm>
              <a:off x="873425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4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4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4"/>
            <p:cNvSpPr/>
            <p:nvPr/>
          </p:nvSpPr>
          <p:spPr>
            <a:xfrm>
              <a:off x="8106669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4"/>
            <p:cNvSpPr/>
            <p:nvPr/>
          </p:nvSpPr>
          <p:spPr>
            <a:xfrm>
              <a:off x="841972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4"/>
            <p:cNvSpPr/>
            <p:nvPr/>
          </p:nvSpPr>
          <p:spPr>
            <a:xfrm>
              <a:off x="8106669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4"/>
            <p:cNvSpPr/>
            <p:nvPr/>
          </p:nvSpPr>
          <p:spPr>
            <a:xfrm>
              <a:off x="7950142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4"/>
            <p:cNvSpPr/>
            <p:nvPr/>
          </p:nvSpPr>
          <p:spPr>
            <a:xfrm>
              <a:off x="8263196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4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4"/>
            <p:cNvSpPr/>
            <p:nvPr/>
          </p:nvSpPr>
          <p:spPr>
            <a:xfrm>
              <a:off x="779214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4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4"/>
            <p:cNvSpPr/>
            <p:nvPr/>
          </p:nvSpPr>
          <p:spPr>
            <a:xfrm>
              <a:off x="8106669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4"/>
            <p:cNvSpPr/>
            <p:nvPr/>
          </p:nvSpPr>
          <p:spPr>
            <a:xfrm>
              <a:off x="841972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4"/>
            <p:cNvSpPr/>
            <p:nvPr/>
          </p:nvSpPr>
          <p:spPr>
            <a:xfrm>
              <a:off x="8106669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4"/>
            <p:cNvSpPr/>
            <p:nvPr/>
          </p:nvSpPr>
          <p:spPr>
            <a:xfrm>
              <a:off x="7950142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4"/>
            <p:cNvSpPr/>
            <p:nvPr/>
          </p:nvSpPr>
          <p:spPr>
            <a:xfrm>
              <a:off x="8263196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4"/>
            <p:cNvSpPr/>
            <p:nvPr/>
          </p:nvSpPr>
          <p:spPr>
            <a:xfrm>
              <a:off x="7950142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4"/>
            <p:cNvSpPr/>
            <p:nvPr/>
          </p:nvSpPr>
          <p:spPr>
            <a:xfrm>
              <a:off x="8263196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4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4"/>
            <p:cNvSpPr/>
            <p:nvPr/>
          </p:nvSpPr>
          <p:spPr>
            <a:xfrm>
              <a:off x="779214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4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4"/>
            <p:cNvSpPr/>
            <p:nvPr/>
          </p:nvSpPr>
          <p:spPr>
            <a:xfrm>
              <a:off x="8106669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4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4"/>
            <p:cNvSpPr/>
            <p:nvPr/>
          </p:nvSpPr>
          <p:spPr>
            <a:xfrm>
              <a:off x="841972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4"/>
            <p:cNvSpPr/>
            <p:nvPr/>
          </p:nvSpPr>
          <p:spPr>
            <a:xfrm>
              <a:off x="8106669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4"/>
            <p:cNvSpPr/>
            <p:nvPr/>
          </p:nvSpPr>
          <p:spPr>
            <a:xfrm>
              <a:off x="7950142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4"/>
            <p:cNvSpPr/>
            <p:nvPr/>
          </p:nvSpPr>
          <p:spPr>
            <a:xfrm>
              <a:off x="8263196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4"/>
            <p:cNvSpPr/>
            <p:nvPr/>
          </p:nvSpPr>
          <p:spPr>
            <a:xfrm>
              <a:off x="779214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4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4"/>
            <p:cNvSpPr/>
            <p:nvPr/>
          </p:nvSpPr>
          <p:spPr>
            <a:xfrm>
              <a:off x="8106669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4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4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4"/>
            <p:cNvSpPr/>
            <p:nvPr/>
          </p:nvSpPr>
          <p:spPr>
            <a:xfrm>
              <a:off x="747908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4"/>
            <p:cNvSpPr/>
            <p:nvPr/>
          </p:nvSpPr>
          <p:spPr>
            <a:xfrm>
              <a:off x="779214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4"/>
            <p:cNvSpPr/>
            <p:nvPr/>
          </p:nvSpPr>
          <p:spPr>
            <a:xfrm>
              <a:off x="747908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4"/>
            <p:cNvSpPr/>
            <p:nvPr/>
          </p:nvSpPr>
          <p:spPr>
            <a:xfrm>
              <a:off x="7322562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4"/>
            <p:cNvSpPr/>
            <p:nvPr/>
          </p:nvSpPr>
          <p:spPr>
            <a:xfrm>
              <a:off x="7635615" y="39427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4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4"/>
            <p:cNvSpPr/>
            <p:nvPr/>
          </p:nvSpPr>
          <p:spPr>
            <a:xfrm>
              <a:off x="7164684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4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4"/>
            <p:cNvSpPr/>
            <p:nvPr/>
          </p:nvSpPr>
          <p:spPr>
            <a:xfrm>
              <a:off x="747908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4"/>
            <p:cNvSpPr/>
            <p:nvPr/>
          </p:nvSpPr>
          <p:spPr>
            <a:xfrm>
              <a:off x="779214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4"/>
            <p:cNvSpPr/>
            <p:nvPr/>
          </p:nvSpPr>
          <p:spPr>
            <a:xfrm>
              <a:off x="747908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4"/>
            <p:cNvSpPr/>
            <p:nvPr/>
          </p:nvSpPr>
          <p:spPr>
            <a:xfrm>
              <a:off x="7322562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4"/>
            <p:cNvSpPr/>
            <p:nvPr/>
          </p:nvSpPr>
          <p:spPr>
            <a:xfrm>
              <a:off x="7635615" y="457024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4"/>
            <p:cNvSpPr/>
            <p:nvPr/>
          </p:nvSpPr>
          <p:spPr>
            <a:xfrm>
              <a:off x="7322562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4"/>
            <p:cNvSpPr/>
            <p:nvPr/>
          </p:nvSpPr>
          <p:spPr>
            <a:xfrm>
              <a:off x="7635615" y="425719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4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4"/>
            <p:cNvSpPr/>
            <p:nvPr/>
          </p:nvSpPr>
          <p:spPr>
            <a:xfrm>
              <a:off x="7164684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4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4"/>
            <p:cNvSpPr/>
            <p:nvPr/>
          </p:nvSpPr>
          <p:spPr>
            <a:xfrm>
              <a:off x="747908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4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4"/>
            <p:cNvSpPr/>
            <p:nvPr/>
          </p:nvSpPr>
          <p:spPr>
            <a:xfrm>
              <a:off x="779214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4"/>
            <p:cNvSpPr/>
            <p:nvPr/>
          </p:nvSpPr>
          <p:spPr>
            <a:xfrm>
              <a:off x="747908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4"/>
            <p:cNvSpPr/>
            <p:nvPr/>
          </p:nvSpPr>
          <p:spPr>
            <a:xfrm>
              <a:off x="7322562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4"/>
            <p:cNvSpPr/>
            <p:nvPr/>
          </p:nvSpPr>
          <p:spPr>
            <a:xfrm>
              <a:off x="7635615" y="488477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4"/>
            <p:cNvSpPr/>
            <p:nvPr/>
          </p:nvSpPr>
          <p:spPr>
            <a:xfrm>
              <a:off x="7164684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4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4"/>
            <p:cNvSpPr/>
            <p:nvPr/>
          </p:nvSpPr>
          <p:spPr>
            <a:xfrm>
              <a:off x="747908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4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4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4"/>
            <p:cNvSpPr/>
            <p:nvPr/>
          </p:nvSpPr>
          <p:spPr>
            <a:xfrm>
              <a:off x="685015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4"/>
            <p:cNvSpPr/>
            <p:nvPr/>
          </p:nvSpPr>
          <p:spPr>
            <a:xfrm>
              <a:off x="7164684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4"/>
            <p:cNvSpPr/>
            <p:nvPr/>
          </p:nvSpPr>
          <p:spPr>
            <a:xfrm>
              <a:off x="685015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4"/>
            <p:cNvSpPr/>
            <p:nvPr/>
          </p:nvSpPr>
          <p:spPr>
            <a:xfrm>
              <a:off x="669363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4"/>
            <p:cNvSpPr/>
            <p:nvPr/>
          </p:nvSpPr>
          <p:spPr>
            <a:xfrm>
              <a:off x="7008157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4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4"/>
            <p:cNvSpPr/>
            <p:nvPr/>
          </p:nvSpPr>
          <p:spPr>
            <a:xfrm>
              <a:off x="6538578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4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4"/>
            <p:cNvSpPr/>
            <p:nvPr/>
          </p:nvSpPr>
          <p:spPr>
            <a:xfrm>
              <a:off x="685015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4"/>
            <p:cNvSpPr/>
            <p:nvPr/>
          </p:nvSpPr>
          <p:spPr>
            <a:xfrm>
              <a:off x="7164684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4"/>
            <p:cNvSpPr/>
            <p:nvPr/>
          </p:nvSpPr>
          <p:spPr>
            <a:xfrm>
              <a:off x="685015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4"/>
            <p:cNvSpPr/>
            <p:nvPr/>
          </p:nvSpPr>
          <p:spPr>
            <a:xfrm>
              <a:off x="669363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4"/>
            <p:cNvSpPr/>
            <p:nvPr/>
          </p:nvSpPr>
          <p:spPr>
            <a:xfrm>
              <a:off x="7008157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4"/>
            <p:cNvSpPr/>
            <p:nvPr/>
          </p:nvSpPr>
          <p:spPr>
            <a:xfrm>
              <a:off x="669363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4"/>
            <p:cNvSpPr/>
            <p:nvPr/>
          </p:nvSpPr>
          <p:spPr>
            <a:xfrm>
              <a:off x="7008157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4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4"/>
            <p:cNvSpPr/>
            <p:nvPr/>
          </p:nvSpPr>
          <p:spPr>
            <a:xfrm>
              <a:off x="6538578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4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4"/>
            <p:cNvSpPr/>
            <p:nvPr/>
          </p:nvSpPr>
          <p:spPr>
            <a:xfrm>
              <a:off x="685015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4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4"/>
            <p:cNvSpPr/>
            <p:nvPr/>
          </p:nvSpPr>
          <p:spPr>
            <a:xfrm>
              <a:off x="7164684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4"/>
            <p:cNvSpPr/>
            <p:nvPr/>
          </p:nvSpPr>
          <p:spPr>
            <a:xfrm>
              <a:off x="685015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4"/>
            <p:cNvSpPr/>
            <p:nvPr/>
          </p:nvSpPr>
          <p:spPr>
            <a:xfrm>
              <a:off x="669363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4"/>
            <p:cNvSpPr/>
            <p:nvPr/>
          </p:nvSpPr>
          <p:spPr>
            <a:xfrm>
              <a:off x="7008157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4"/>
            <p:cNvSpPr/>
            <p:nvPr/>
          </p:nvSpPr>
          <p:spPr>
            <a:xfrm>
              <a:off x="6538578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4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4"/>
            <p:cNvSpPr/>
            <p:nvPr/>
          </p:nvSpPr>
          <p:spPr>
            <a:xfrm>
              <a:off x="685015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4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4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4"/>
            <p:cNvSpPr/>
            <p:nvPr/>
          </p:nvSpPr>
          <p:spPr>
            <a:xfrm>
              <a:off x="622257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4"/>
            <p:cNvSpPr/>
            <p:nvPr/>
          </p:nvSpPr>
          <p:spPr>
            <a:xfrm>
              <a:off x="6538578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4"/>
            <p:cNvSpPr/>
            <p:nvPr/>
          </p:nvSpPr>
          <p:spPr>
            <a:xfrm>
              <a:off x="622257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4"/>
            <p:cNvSpPr/>
            <p:nvPr/>
          </p:nvSpPr>
          <p:spPr>
            <a:xfrm>
              <a:off x="606604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4"/>
            <p:cNvSpPr/>
            <p:nvPr/>
          </p:nvSpPr>
          <p:spPr>
            <a:xfrm>
              <a:off x="638057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4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4"/>
            <p:cNvSpPr/>
            <p:nvPr/>
          </p:nvSpPr>
          <p:spPr>
            <a:xfrm>
              <a:off x="622257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4"/>
            <p:cNvSpPr/>
            <p:nvPr/>
          </p:nvSpPr>
          <p:spPr>
            <a:xfrm>
              <a:off x="6538578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4"/>
            <p:cNvSpPr/>
            <p:nvPr/>
          </p:nvSpPr>
          <p:spPr>
            <a:xfrm>
              <a:off x="622257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4"/>
            <p:cNvSpPr/>
            <p:nvPr/>
          </p:nvSpPr>
          <p:spPr>
            <a:xfrm>
              <a:off x="606604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4"/>
            <p:cNvSpPr/>
            <p:nvPr/>
          </p:nvSpPr>
          <p:spPr>
            <a:xfrm>
              <a:off x="638057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4"/>
            <p:cNvSpPr/>
            <p:nvPr/>
          </p:nvSpPr>
          <p:spPr>
            <a:xfrm>
              <a:off x="606604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4"/>
            <p:cNvSpPr/>
            <p:nvPr/>
          </p:nvSpPr>
          <p:spPr>
            <a:xfrm>
              <a:off x="638057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4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4"/>
            <p:cNvSpPr/>
            <p:nvPr/>
          </p:nvSpPr>
          <p:spPr>
            <a:xfrm>
              <a:off x="622257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4"/>
            <p:cNvSpPr/>
            <p:nvPr/>
          </p:nvSpPr>
          <p:spPr>
            <a:xfrm>
              <a:off x="6538578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4"/>
            <p:cNvSpPr/>
            <p:nvPr/>
          </p:nvSpPr>
          <p:spPr>
            <a:xfrm>
              <a:off x="622257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4"/>
            <p:cNvSpPr/>
            <p:nvPr/>
          </p:nvSpPr>
          <p:spPr>
            <a:xfrm>
              <a:off x="606604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4"/>
            <p:cNvSpPr/>
            <p:nvPr/>
          </p:nvSpPr>
          <p:spPr>
            <a:xfrm>
              <a:off x="638057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4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4"/>
            <p:cNvSpPr/>
            <p:nvPr/>
          </p:nvSpPr>
          <p:spPr>
            <a:xfrm>
              <a:off x="622257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05" name="Google Shape;3205;p4"/>
          <p:cNvSpPr txBox="1">
            <a:spLocks noGrp="1"/>
          </p:cNvSpPr>
          <p:nvPr>
            <p:ph type="title"/>
          </p:nvPr>
        </p:nvSpPr>
        <p:spPr>
          <a:xfrm>
            <a:off x="2706000" y="2303250"/>
            <a:ext cx="3732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06" name="Google Shape;3206;p4"/>
          <p:cNvSpPr txBox="1">
            <a:spLocks noGrp="1"/>
          </p:cNvSpPr>
          <p:nvPr>
            <p:ph type="title" idx="2" hasCustomPrompt="1"/>
          </p:nvPr>
        </p:nvSpPr>
        <p:spPr>
          <a:xfrm>
            <a:off x="3484800" y="1462650"/>
            <a:ext cx="2174400" cy="114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207" name="Google Shape;3207;p4"/>
          <p:cNvSpPr txBox="1">
            <a:spLocks noGrp="1"/>
          </p:cNvSpPr>
          <p:nvPr>
            <p:ph type="subTitle" idx="1"/>
          </p:nvPr>
        </p:nvSpPr>
        <p:spPr>
          <a:xfrm>
            <a:off x="3193975" y="2905375"/>
            <a:ext cx="2755800" cy="59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3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9" name="Google Shape;3239;p8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3240" name="Google Shape;3240;p8"/>
            <p:cNvSpPr/>
            <p:nvPr/>
          </p:nvSpPr>
          <p:spPr>
            <a:xfrm>
              <a:off x="3857953" y="2561831"/>
              <a:ext cx="3857311" cy="1033759"/>
            </a:xfrm>
            <a:custGeom>
              <a:avLst/>
              <a:gdLst/>
              <a:ahLst/>
              <a:cxnLst/>
              <a:rect l="l" t="t" r="r" b="b"/>
              <a:pathLst>
                <a:path w="55806" h="14956" extrusionOk="0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41" name="Google Shape;3241;p8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3242" name="Google Shape;3242;p8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65" h="37065" extrusionOk="0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3" name="Google Shape;3243;p8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2231" extrusionOk="0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4" name="Google Shape;3244;p8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14943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5" name="Google Shape;3245;p8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37363" h="37351" extrusionOk="0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6" name="Google Shape;3246;p8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37351" extrusionOk="0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7" name="Google Shape;3247;p8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53" h="37065" extrusionOk="0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8" name="Google Shape;3248;p8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21563" h="37351" extrusionOk="0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9" name="Google Shape;3249;p8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2231" extrusionOk="0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0" name="Google Shape;3250;p8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21408" h="37065" extrusionOk="0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8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37065" extrusionOk="0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8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7065" extrusionOk="0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8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7351" extrusionOk="0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254" name="Google Shape;3254;p8"/>
          <p:cNvSpPr txBox="1">
            <a:spLocks noGrp="1"/>
          </p:cNvSpPr>
          <p:nvPr>
            <p:ph type="title"/>
          </p:nvPr>
        </p:nvSpPr>
        <p:spPr>
          <a:xfrm>
            <a:off x="4572075" y="540000"/>
            <a:ext cx="3852000" cy="13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55" name="Google Shape;3255;p8"/>
          <p:cNvSpPr txBox="1">
            <a:spLocks noGrp="1"/>
          </p:cNvSpPr>
          <p:nvPr>
            <p:ph type="subTitle" idx="1"/>
          </p:nvPr>
        </p:nvSpPr>
        <p:spPr>
          <a:xfrm>
            <a:off x="5490625" y="2853150"/>
            <a:ext cx="21390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2"/>
        </a:solidFill>
        <a:effectLst/>
      </p:bgPr>
    </p:bg>
    <p:spTree>
      <p:nvGrpSpPr>
        <p:cNvPr id="1" name="Shape 3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1" name="Google Shape;3291;p10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3292" name="Google Shape;3292;p10"/>
            <p:cNvSpPr/>
            <p:nvPr/>
          </p:nvSpPr>
          <p:spPr>
            <a:xfrm>
              <a:off x="3857953" y="2561831"/>
              <a:ext cx="3857311" cy="1033759"/>
            </a:xfrm>
            <a:custGeom>
              <a:avLst/>
              <a:gdLst/>
              <a:ahLst/>
              <a:cxnLst/>
              <a:rect l="l" t="t" r="r" b="b"/>
              <a:pathLst>
                <a:path w="55806" h="14956" extrusionOk="0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93" name="Google Shape;3293;p10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3294" name="Google Shape;3294;p10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65" h="37065" extrusionOk="0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5" name="Google Shape;3295;p10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2231" extrusionOk="0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6" name="Google Shape;3296;p10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14943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7" name="Google Shape;3297;p10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37363" h="37351" extrusionOk="0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8" name="Google Shape;3298;p10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37351" extrusionOk="0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9" name="Google Shape;3299;p10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53" h="37065" extrusionOk="0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0" name="Google Shape;3300;p10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21563" h="37351" extrusionOk="0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1" name="Google Shape;3301;p10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2231" extrusionOk="0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2" name="Google Shape;3302;p10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21408" h="37065" extrusionOk="0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3" name="Google Shape;3303;p10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37065" extrusionOk="0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4" name="Google Shape;3304;p10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7065" extrusionOk="0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5" name="Google Shape;3305;p10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7351" extrusionOk="0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06" name="Google Shape;3306;p10"/>
          <p:cNvSpPr txBox="1">
            <a:spLocks noGrp="1"/>
          </p:cNvSpPr>
          <p:nvPr>
            <p:ph type="body" idx="1"/>
          </p:nvPr>
        </p:nvSpPr>
        <p:spPr>
          <a:xfrm>
            <a:off x="4939500" y="935175"/>
            <a:ext cx="3286200" cy="34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307" name="Google Shape;3307;p1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852000" cy="7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08" name="Google Shape;3308;p10"/>
          <p:cNvSpPr txBox="1">
            <a:spLocks noGrp="1"/>
          </p:cNvSpPr>
          <p:nvPr>
            <p:ph type="subTitle" idx="2"/>
          </p:nvPr>
        </p:nvSpPr>
        <p:spPr>
          <a:xfrm>
            <a:off x="1405050" y="2085975"/>
            <a:ext cx="2771700" cy="14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49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">
    <p:bg>
      <p:bgPr>
        <a:solidFill>
          <a:schemeClr val="accent2"/>
        </a:solidFill>
        <a:effectLst/>
      </p:bgPr>
    </p:bg>
    <p:spTree>
      <p:nvGrpSpPr>
        <p:cNvPr id="1" name="Shape 4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3" name="Google Shape;4923;p14"/>
          <p:cNvGrpSpPr/>
          <p:nvPr/>
        </p:nvGrpSpPr>
        <p:grpSpPr>
          <a:xfrm>
            <a:off x="-66807" y="-86802"/>
            <a:ext cx="9277621" cy="6239545"/>
            <a:chOff x="14670875" y="846675"/>
            <a:chExt cx="7166400" cy="8013800"/>
          </a:xfrm>
        </p:grpSpPr>
        <p:sp>
          <p:nvSpPr>
            <p:cNvPr id="4924" name="Google Shape;4924;p14"/>
            <p:cNvSpPr/>
            <p:nvPr/>
          </p:nvSpPr>
          <p:spPr>
            <a:xfrm>
              <a:off x="17877225" y="846675"/>
              <a:ext cx="376550" cy="3385250"/>
            </a:xfrm>
            <a:custGeom>
              <a:avLst/>
              <a:gdLst/>
              <a:ahLst/>
              <a:cxnLst/>
              <a:rect l="l" t="t" r="r" b="b"/>
              <a:pathLst>
                <a:path w="15062" h="135410" extrusionOk="0">
                  <a:moveTo>
                    <a:pt x="0" y="0"/>
                  </a:moveTo>
                  <a:lnTo>
                    <a:pt x="15062" y="135409"/>
                  </a:lnTo>
                  <a:lnTo>
                    <a:pt x="1506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5" name="Google Shape;4925;p14"/>
            <p:cNvSpPr/>
            <p:nvPr/>
          </p:nvSpPr>
          <p:spPr>
            <a:xfrm>
              <a:off x="17089625" y="846675"/>
              <a:ext cx="1164150" cy="3385250"/>
            </a:xfrm>
            <a:custGeom>
              <a:avLst/>
              <a:gdLst/>
              <a:ahLst/>
              <a:cxnLst/>
              <a:rect l="l" t="t" r="r" b="b"/>
              <a:pathLst>
                <a:path w="46566" h="135410" extrusionOk="0">
                  <a:moveTo>
                    <a:pt x="0" y="0"/>
                  </a:moveTo>
                  <a:lnTo>
                    <a:pt x="46566" y="135409"/>
                  </a:lnTo>
                  <a:lnTo>
                    <a:pt x="1609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6" name="Google Shape;4926;p14"/>
            <p:cNvSpPr/>
            <p:nvPr/>
          </p:nvSpPr>
          <p:spPr>
            <a:xfrm>
              <a:off x="16185050" y="846675"/>
              <a:ext cx="2068725" cy="3385250"/>
            </a:xfrm>
            <a:custGeom>
              <a:avLst/>
              <a:gdLst/>
              <a:ahLst/>
              <a:cxnLst/>
              <a:rect l="l" t="t" r="r" b="b"/>
              <a:pathLst>
                <a:path w="82749" h="135410" extrusionOk="0">
                  <a:moveTo>
                    <a:pt x="0" y="0"/>
                  </a:moveTo>
                  <a:lnTo>
                    <a:pt x="82749" y="135409"/>
                  </a:lnTo>
                  <a:lnTo>
                    <a:pt x="1894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7" name="Google Shape;4927;p14"/>
            <p:cNvSpPr/>
            <p:nvPr/>
          </p:nvSpPr>
          <p:spPr>
            <a:xfrm>
              <a:off x="15027450" y="846675"/>
              <a:ext cx="3226325" cy="3385250"/>
            </a:xfrm>
            <a:custGeom>
              <a:avLst/>
              <a:gdLst/>
              <a:ahLst/>
              <a:cxnLst/>
              <a:rect l="l" t="t" r="r" b="b"/>
              <a:pathLst>
                <a:path w="129053" h="135410" extrusionOk="0">
                  <a:moveTo>
                    <a:pt x="1" y="0"/>
                  </a:moveTo>
                  <a:lnTo>
                    <a:pt x="129053" y="135409"/>
                  </a:lnTo>
                  <a:lnTo>
                    <a:pt x="129053" y="135409"/>
                  </a:lnTo>
                  <a:lnTo>
                    <a:pt x="249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14"/>
            <p:cNvSpPr/>
            <p:nvPr/>
          </p:nvSpPr>
          <p:spPr>
            <a:xfrm>
              <a:off x="14670875" y="1183900"/>
              <a:ext cx="3582900" cy="3048025"/>
            </a:xfrm>
            <a:custGeom>
              <a:avLst/>
              <a:gdLst/>
              <a:ahLst/>
              <a:cxnLst/>
              <a:rect l="l" t="t" r="r" b="b"/>
              <a:pathLst>
                <a:path w="143316" h="121921" extrusionOk="0">
                  <a:moveTo>
                    <a:pt x="0" y="1"/>
                  </a:moveTo>
                  <a:lnTo>
                    <a:pt x="0" y="23539"/>
                  </a:lnTo>
                  <a:lnTo>
                    <a:pt x="143316" y="1219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14"/>
            <p:cNvSpPr/>
            <p:nvPr/>
          </p:nvSpPr>
          <p:spPr>
            <a:xfrm>
              <a:off x="14670875" y="2277200"/>
              <a:ext cx="3582900" cy="1954725"/>
            </a:xfrm>
            <a:custGeom>
              <a:avLst/>
              <a:gdLst/>
              <a:ahLst/>
              <a:cxnLst/>
              <a:rect l="l" t="t" r="r" b="b"/>
              <a:pathLst>
                <a:path w="143316" h="78189" extrusionOk="0">
                  <a:moveTo>
                    <a:pt x="0" y="0"/>
                  </a:moveTo>
                  <a:lnTo>
                    <a:pt x="0" y="17895"/>
                  </a:lnTo>
                  <a:lnTo>
                    <a:pt x="143316" y="78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14"/>
            <p:cNvSpPr/>
            <p:nvPr/>
          </p:nvSpPr>
          <p:spPr>
            <a:xfrm>
              <a:off x="14670875" y="3132050"/>
              <a:ext cx="3582900" cy="1099875"/>
            </a:xfrm>
            <a:custGeom>
              <a:avLst/>
              <a:gdLst/>
              <a:ahLst/>
              <a:cxnLst/>
              <a:rect l="l" t="t" r="r" b="b"/>
              <a:pathLst>
                <a:path w="143316" h="43995" extrusionOk="0">
                  <a:moveTo>
                    <a:pt x="0" y="1"/>
                  </a:moveTo>
                  <a:lnTo>
                    <a:pt x="0" y="15205"/>
                  </a:lnTo>
                  <a:lnTo>
                    <a:pt x="143316" y="439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1" name="Google Shape;4931;p14"/>
            <p:cNvSpPr/>
            <p:nvPr/>
          </p:nvSpPr>
          <p:spPr>
            <a:xfrm>
              <a:off x="14670875" y="3876200"/>
              <a:ext cx="3582900" cy="355725"/>
            </a:xfrm>
            <a:custGeom>
              <a:avLst/>
              <a:gdLst/>
              <a:ahLst/>
              <a:cxnLst/>
              <a:rect l="l" t="t" r="r" b="b"/>
              <a:pathLst>
                <a:path w="143316" h="14229" extrusionOk="0">
                  <a:moveTo>
                    <a:pt x="0" y="1"/>
                  </a:moveTo>
                  <a:lnTo>
                    <a:pt x="0" y="14228"/>
                  </a:lnTo>
                  <a:lnTo>
                    <a:pt x="143316" y="142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2" name="Google Shape;4932;p14"/>
            <p:cNvSpPr/>
            <p:nvPr/>
          </p:nvSpPr>
          <p:spPr>
            <a:xfrm>
              <a:off x="14670875" y="4231900"/>
              <a:ext cx="3582900" cy="719450"/>
            </a:xfrm>
            <a:custGeom>
              <a:avLst/>
              <a:gdLst/>
              <a:ahLst/>
              <a:cxnLst/>
              <a:rect l="l" t="t" r="r" b="b"/>
              <a:pathLst>
                <a:path w="143316" h="28778" extrusionOk="0">
                  <a:moveTo>
                    <a:pt x="143316" y="0"/>
                  </a:moveTo>
                  <a:lnTo>
                    <a:pt x="0" y="14228"/>
                  </a:lnTo>
                  <a:lnTo>
                    <a:pt x="0" y="2877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3" name="Google Shape;4933;p14"/>
            <p:cNvSpPr/>
            <p:nvPr/>
          </p:nvSpPr>
          <p:spPr>
            <a:xfrm>
              <a:off x="14670875" y="4231900"/>
              <a:ext cx="3582900" cy="1506750"/>
            </a:xfrm>
            <a:custGeom>
              <a:avLst/>
              <a:gdLst/>
              <a:ahLst/>
              <a:cxnLst/>
              <a:rect l="l" t="t" r="r" b="b"/>
              <a:pathLst>
                <a:path w="143316" h="60270" extrusionOk="0">
                  <a:moveTo>
                    <a:pt x="143316" y="0"/>
                  </a:moveTo>
                  <a:lnTo>
                    <a:pt x="0" y="43994"/>
                  </a:lnTo>
                  <a:lnTo>
                    <a:pt x="0" y="602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4" name="Google Shape;4934;p14"/>
            <p:cNvSpPr/>
            <p:nvPr/>
          </p:nvSpPr>
          <p:spPr>
            <a:xfrm>
              <a:off x="14670875" y="4231900"/>
              <a:ext cx="3582900" cy="2459250"/>
            </a:xfrm>
            <a:custGeom>
              <a:avLst/>
              <a:gdLst/>
              <a:ahLst/>
              <a:cxnLst/>
              <a:rect l="l" t="t" r="r" b="b"/>
              <a:pathLst>
                <a:path w="143316" h="98370" extrusionOk="0">
                  <a:moveTo>
                    <a:pt x="143316" y="0"/>
                  </a:moveTo>
                  <a:lnTo>
                    <a:pt x="0" y="78165"/>
                  </a:lnTo>
                  <a:lnTo>
                    <a:pt x="0" y="98370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14"/>
            <p:cNvSpPr/>
            <p:nvPr/>
          </p:nvSpPr>
          <p:spPr>
            <a:xfrm>
              <a:off x="14670875" y="4231900"/>
              <a:ext cx="3582900" cy="3384975"/>
            </a:xfrm>
            <a:custGeom>
              <a:avLst/>
              <a:gdLst/>
              <a:ahLst/>
              <a:cxnLst/>
              <a:rect l="l" t="t" r="r" b="b"/>
              <a:pathLst>
                <a:path w="143316" h="135399" extrusionOk="0">
                  <a:moveTo>
                    <a:pt x="143316" y="0"/>
                  </a:moveTo>
                  <a:lnTo>
                    <a:pt x="0" y="121896"/>
                  </a:lnTo>
                  <a:lnTo>
                    <a:pt x="0" y="135398"/>
                  </a:lnTo>
                  <a:lnTo>
                    <a:pt x="14264" y="135398"/>
                  </a:lnTo>
                  <a:lnTo>
                    <a:pt x="1433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14"/>
            <p:cNvSpPr/>
            <p:nvPr/>
          </p:nvSpPr>
          <p:spPr>
            <a:xfrm>
              <a:off x="15650450" y="4231900"/>
              <a:ext cx="2603325" cy="3384975"/>
            </a:xfrm>
            <a:custGeom>
              <a:avLst/>
              <a:gdLst/>
              <a:ahLst/>
              <a:cxnLst/>
              <a:rect l="l" t="t" r="r" b="b"/>
              <a:pathLst>
                <a:path w="104133" h="135399" extrusionOk="0">
                  <a:moveTo>
                    <a:pt x="104133" y="0"/>
                  </a:moveTo>
                  <a:lnTo>
                    <a:pt x="1" y="135398"/>
                  </a:lnTo>
                  <a:lnTo>
                    <a:pt x="21384" y="135398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14"/>
            <p:cNvSpPr/>
            <p:nvPr/>
          </p:nvSpPr>
          <p:spPr>
            <a:xfrm>
              <a:off x="16658625" y="4231900"/>
              <a:ext cx="1595150" cy="3384975"/>
            </a:xfrm>
            <a:custGeom>
              <a:avLst/>
              <a:gdLst/>
              <a:ahLst/>
              <a:cxnLst/>
              <a:rect l="l" t="t" r="r" b="b"/>
              <a:pathLst>
                <a:path w="63806" h="135399" extrusionOk="0">
                  <a:moveTo>
                    <a:pt x="63806" y="0"/>
                  </a:moveTo>
                  <a:lnTo>
                    <a:pt x="0" y="135398"/>
                  </a:lnTo>
                  <a:lnTo>
                    <a:pt x="17240" y="135398"/>
                  </a:lnTo>
                  <a:lnTo>
                    <a:pt x="638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14"/>
            <p:cNvSpPr/>
            <p:nvPr/>
          </p:nvSpPr>
          <p:spPr>
            <a:xfrm>
              <a:off x="17217625" y="4231900"/>
              <a:ext cx="1036150" cy="4610700"/>
            </a:xfrm>
            <a:custGeom>
              <a:avLst/>
              <a:gdLst/>
              <a:ahLst/>
              <a:cxnLst/>
              <a:rect l="l" t="t" r="r" b="b"/>
              <a:pathLst>
                <a:path w="41446" h="184428" extrusionOk="0">
                  <a:moveTo>
                    <a:pt x="41446" y="0"/>
                  </a:moveTo>
                  <a:lnTo>
                    <a:pt x="0" y="184428"/>
                  </a:lnTo>
                  <a:lnTo>
                    <a:pt x="21324" y="180213"/>
                  </a:lnTo>
                  <a:lnTo>
                    <a:pt x="414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14"/>
            <p:cNvSpPr/>
            <p:nvPr/>
          </p:nvSpPr>
          <p:spPr>
            <a:xfrm>
              <a:off x="18249000" y="4231900"/>
              <a:ext cx="519125" cy="4487775"/>
            </a:xfrm>
            <a:custGeom>
              <a:avLst/>
              <a:gdLst/>
              <a:ahLst/>
              <a:cxnLst/>
              <a:rect l="l" t="t" r="r" b="b"/>
              <a:pathLst>
                <a:path w="20765" h="179511" extrusionOk="0">
                  <a:moveTo>
                    <a:pt x="191" y="0"/>
                  </a:moveTo>
                  <a:lnTo>
                    <a:pt x="0" y="179034"/>
                  </a:lnTo>
                  <a:lnTo>
                    <a:pt x="20765" y="179511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14"/>
            <p:cNvSpPr/>
            <p:nvPr/>
          </p:nvSpPr>
          <p:spPr>
            <a:xfrm>
              <a:off x="18253750" y="4231900"/>
              <a:ext cx="1419850" cy="4628575"/>
            </a:xfrm>
            <a:custGeom>
              <a:avLst/>
              <a:gdLst/>
              <a:ahLst/>
              <a:cxnLst/>
              <a:rect l="l" t="t" r="r" b="b"/>
              <a:pathLst>
                <a:path w="56794" h="185143" extrusionOk="0">
                  <a:moveTo>
                    <a:pt x="1" y="0"/>
                  </a:moveTo>
                  <a:lnTo>
                    <a:pt x="41768" y="185142"/>
                  </a:lnTo>
                  <a:lnTo>
                    <a:pt x="56794" y="1652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14"/>
            <p:cNvSpPr/>
            <p:nvPr/>
          </p:nvSpPr>
          <p:spPr>
            <a:xfrm>
              <a:off x="18253750" y="4231900"/>
              <a:ext cx="2068750" cy="3384975"/>
            </a:xfrm>
            <a:custGeom>
              <a:avLst/>
              <a:gdLst/>
              <a:ahLst/>
              <a:cxnLst/>
              <a:rect l="l" t="t" r="r" b="b"/>
              <a:pathLst>
                <a:path w="82750" h="135399" extrusionOk="0">
                  <a:moveTo>
                    <a:pt x="1" y="0"/>
                  </a:moveTo>
                  <a:lnTo>
                    <a:pt x="63818" y="135398"/>
                  </a:lnTo>
                  <a:lnTo>
                    <a:pt x="82749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2" name="Google Shape;4942;p14"/>
            <p:cNvSpPr/>
            <p:nvPr/>
          </p:nvSpPr>
          <p:spPr>
            <a:xfrm>
              <a:off x="18253750" y="4231900"/>
              <a:ext cx="3226325" cy="3384975"/>
            </a:xfrm>
            <a:custGeom>
              <a:avLst/>
              <a:gdLst/>
              <a:ahLst/>
              <a:cxnLst/>
              <a:rect l="l" t="t" r="r" b="b"/>
              <a:pathLst>
                <a:path w="129053" h="135399" extrusionOk="0">
                  <a:moveTo>
                    <a:pt x="1" y="0"/>
                  </a:moveTo>
                  <a:lnTo>
                    <a:pt x="104133" y="135398"/>
                  </a:lnTo>
                  <a:lnTo>
                    <a:pt x="129053" y="135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3" name="Google Shape;4943;p14"/>
            <p:cNvSpPr/>
            <p:nvPr/>
          </p:nvSpPr>
          <p:spPr>
            <a:xfrm>
              <a:off x="18253750" y="4231900"/>
              <a:ext cx="3583525" cy="3048025"/>
            </a:xfrm>
            <a:custGeom>
              <a:avLst/>
              <a:gdLst/>
              <a:ahLst/>
              <a:cxnLst/>
              <a:rect l="l" t="t" r="r" b="b"/>
              <a:pathLst>
                <a:path w="143341" h="121921" extrusionOk="0">
                  <a:moveTo>
                    <a:pt x="1" y="0"/>
                  </a:moveTo>
                  <a:lnTo>
                    <a:pt x="143340" y="121920"/>
                  </a:lnTo>
                  <a:lnTo>
                    <a:pt x="143340" y="983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14"/>
            <p:cNvSpPr/>
            <p:nvPr/>
          </p:nvSpPr>
          <p:spPr>
            <a:xfrm>
              <a:off x="18253750" y="4231900"/>
              <a:ext cx="3583525" cy="1954125"/>
            </a:xfrm>
            <a:custGeom>
              <a:avLst/>
              <a:gdLst/>
              <a:ahLst/>
              <a:cxnLst/>
              <a:rect l="l" t="t" r="r" b="b"/>
              <a:pathLst>
                <a:path w="143341" h="78165" extrusionOk="0">
                  <a:moveTo>
                    <a:pt x="1" y="0"/>
                  </a:moveTo>
                  <a:lnTo>
                    <a:pt x="143340" y="78165"/>
                  </a:lnTo>
                  <a:lnTo>
                    <a:pt x="143340" y="6027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14"/>
            <p:cNvSpPr/>
            <p:nvPr/>
          </p:nvSpPr>
          <p:spPr>
            <a:xfrm>
              <a:off x="18253750" y="4231900"/>
              <a:ext cx="3583525" cy="1099850"/>
            </a:xfrm>
            <a:custGeom>
              <a:avLst/>
              <a:gdLst/>
              <a:ahLst/>
              <a:cxnLst/>
              <a:rect l="l" t="t" r="r" b="b"/>
              <a:pathLst>
                <a:path w="143341" h="43994" extrusionOk="0">
                  <a:moveTo>
                    <a:pt x="1" y="0"/>
                  </a:moveTo>
                  <a:lnTo>
                    <a:pt x="143340" y="43994"/>
                  </a:lnTo>
                  <a:lnTo>
                    <a:pt x="143340" y="287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14"/>
            <p:cNvSpPr/>
            <p:nvPr/>
          </p:nvSpPr>
          <p:spPr>
            <a:xfrm>
              <a:off x="18253750" y="4231900"/>
              <a:ext cx="3583525" cy="355725"/>
            </a:xfrm>
            <a:custGeom>
              <a:avLst/>
              <a:gdLst/>
              <a:ahLst/>
              <a:cxnLst/>
              <a:rect l="l" t="t" r="r" b="b"/>
              <a:pathLst>
                <a:path w="143341" h="14229" extrusionOk="0">
                  <a:moveTo>
                    <a:pt x="1" y="0"/>
                  </a:moveTo>
                  <a:lnTo>
                    <a:pt x="143340" y="14228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14"/>
            <p:cNvSpPr/>
            <p:nvPr/>
          </p:nvSpPr>
          <p:spPr>
            <a:xfrm>
              <a:off x="18253750" y="3512175"/>
              <a:ext cx="3583525" cy="719750"/>
            </a:xfrm>
            <a:custGeom>
              <a:avLst/>
              <a:gdLst/>
              <a:ahLst/>
              <a:cxnLst/>
              <a:rect l="l" t="t" r="r" b="b"/>
              <a:pathLst>
                <a:path w="143341" h="28790" extrusionOk="0">
                  <a:moveTo>
                    <a:pt x="143340" y="0"/>
                  </a:moveTo>
                  <a:lnTo>
                    <a:pt x="1" y="28789"/>
                  </a:lnTo>
                  <a:lnTo>
                    <a:pt x="143340" y="14562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14"/>
            <p:cNvSpPr/>
            <p:nvPr/>
          </p:nvSpPr>
          <p:spPr>
            <a:xfrm>
              <a:off x="18253750" y="2724575"/>
              <a:ext cx="3583525" cy="1507350"/>
            </a:xfrm>
            <a:custGeom>
              <a:avLst/>
              <a:gdLst/>
              <a:ahLst/>
              <a:cxnLst/>
              <a:rect l="l" t="t" r="r" b="b"/>
              <a:pathLst>
                <a:path w="143341" h="60294" extrusionOk="0">
                  <a:moveTo>
                    <a:pt x="143340" y="0"/>
                  </a:moveTo>
                  <a:lnTo>
                    <a:pt x="1" y="60293"/>
                  </a:lnTo>
                  <a:lnTo>
                    <a:pt x="143340" y="1630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14"/>
            <p:cNvSpPr/>
            <p:nvPr/>
          </p:nvSpPr>
          <p:spPr>
            <a:xfrm>
              <a:off x="18253750" y="1772375"/>
              <a:ext cx="3583525" cy="2459550"/>
            </a:xfrm>
            <a:custGeom>
              <a:avLst/>
              <a:gdLst/>
              <a:ahLst/>
              <a:cxnLst/>
              <a:rect l="l" t="t" r="r" b="b"/>
              <a:pathLst>
                <a:path w="143341" h="98382" extrusionOk="0">
                  <a:moveTo>
                    <a:pt x="143340" y="0"/>
                  </a:moveTo>
                  <a:lnTo>
                    <a:pt x="1" y="98381"/>
                  </a:lnTo>
                  <a:lnTo>
                    <a:pt x="143340" y="20193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14"/>
            <p:cNvSpPr/>
            <p:nvPr/>
          </p:nvSpPr>
          <p:spPr>
            <a:xfrm>
              <a:off x="18253750" y="846675"/>
              <a:ext cx="3583525" cy="3385250"/>
            </a:xfrm>
            <a:custGeom>
              <a:avLst/>
              <a:gdLst/>
              <a:ahLst/>
              <a:cxnLst/>
              <a:rect l="l" t="t" r="r" b="b"/>
              <a:pathLst>
                <a:path w="143341" h="135410" extrusionOk="0">
                  <a:moveTo>
                    <a:pt x="129053" y="0"/>
                  </a:moveTo>
                  <a:lnTo>
                    <a:pt x="1" y="135409"/>
                  </a:lnTo>
                  <a:lnTo>
                    <a:pt x="143340" y="13490"/>
                  </a:lnTo>
                  <a:lnTo>
                    <a:pt x="14334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14"/>
            <p:cNvSpPr/>
            <p:nvPr/>
          </p:nvSpPr>
          <p:spPr>
            <a:xfrm>
              <a:off x="18253750" y="846675"/>
              <a:ext cx="2603325" cy="3385250"/>
            </a:xfrm>
            <a:custGeom>
              <a:avLst/>
              <a:gdLst/>
              <a:ahLst/>
              <a:cxnLst/>
              <a:rect l="l" t="t" r="r" b="b"/>
              <a:pathLst>
                <a:path w="104133" h="135410" extrusionOk="0">
                  <a:moveTo>
                    <a:pt x="82749" y="0"/>
                  </a:moveTo>
                  <a:lnTo>
                    <a:pt x="1" y="135409"/>
                  </a:lnTo>
                  <a:lnTo>
                    <a:pt x="10413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14"/>
            <p:cNvSpPr/>
            <p:nvPr/>
          </p:nvSpPr>
          <p:spPr>
            <a:xfrm>
              <a:off x="18253750" y="846675"/>
              <a:ext cx="1595475" cy="3385250"/>
            </a:xfrm>
            <a:custGeom>
              <a:avLst/>
              <a:gdLst/>
              <a:ahLst/>
              <a:cxnLst/>
              <a:rect l="l" t="t" r="r" b="b"/>
              <a:pathLst>
                <a:path w="63819" h="135410" extrusionOk="0">
                  <a:moveTo>
                    <a:pt x="46566" y="0"/>
                  </a:moveTo>
                  <a:lnTo>
                    <a:pt x="1" y="135409"/>
                  </a:lnTo>
                  <a:lnTo>
                    <a:pt x="638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3" name="Google Shape;4953;p14"/>
            <p:cNvSpPr/>
            <p:nvPr/>
          </p:nvSpPr>
          <p:spPr>
            <a:xfrm>
              <a:off x="18253750" y="846675"/>
              <a:ext cx="761725" cy="3385250"/>
            </a:xfrm>
            <a:custGeom>
              <a:avLst/>
              <a:gdLst/>
              <a:ahLst/>
              <a:cxnLst/>
              <a:rect l="l" t="t" r="r" b="b"/>
              <a:pathLst>
                <a:path w="30469" h="135410" extrusionOk="0">
                  <a:moveTo>
                    <a:pt x="15062" y="0"/>
                  </a:moveTo>
                  <a:lnTo>
                    <a:pt x="1" y="135409"/>
                  </a:lnTo>
                  <a:lnTo>
                    <a:pt x="304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">
    <p:bg>
      <p:bgPr>
        <a:solidFill>
          <a:schemeClr val="accent1"/>
        </a:solidFill>
        <a:effectLst/>
      </p:bgPr>
    </p:bg>
    <p:spTree>
      <p:nvGrpSpPr>
        <p:cNvPr id="1" name="Shape 4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55" name="Google Shape;4955;p15"/>
          <p:cNvGrpSpPr/>
          <p:nvPr/>
        </p:nvGrpSpPr>
        <p:grpSpPr>
          <a:xfrm>
            <a:off x="0" y="-50"/>
            <a:ext cx="9148262" cy="5143598"/>
            <a:chOff x="0" y="-50"/>
            <a:chExt cx="9148262" cy="5143598"/>
          </a:xfrm>
        </p:grpSpPr>
        <p:sp>
          <p:nvSpPr>
            <p:cNvPr id="4956" name="Google Shape;4956;p15"/>
            <p:cNvSpPr/>
            <p:nvPr/>
          </p:nvSpPr>
          <p:spPr>
            <a:xfrm>
              <a:off x="4325059" y="0"/>
              <a:ext cx="493862" cy="2571817"/>
            </a:xfrm>
            <a:custGeom>
              <a:avLst/>
              <a:gdLst/>
              <a:ahLst/>
              <a:cxnLst/>
              <a:rect l="l" t="t" r="r" b="b"/>
              <a:pathLst>
                <a:path w="7145" h="37208" extrusionOk="0">
                  <a:moveTo>
                    <a:pt x="1" y="1"/>
                  </a:moveTo>
                  <a:lnTo>
                    <a:pt x="3572" y="372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15"/>
            <p:cNvSpPr/>
            <p:nvPr/>
          </p:nvSpPr>
          <p:spPr>
            <a:xfrm>
              <a:off x="2276476" y="0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0" y="1"/>
                  </a:moveTo>
                  <a:lnTo>
                    <a:pt x="26503" y="37208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15"/>
            <p:cNvSpPr/>
            <p:nvPr/>
          </p:nvSpPr>
          <p:spPr>
            <a:xfrm>
              <a:off x="0" y="0"/>
              <a:ext cx="4576212" cy="2571219"/>
            </a:xfrm>
            <a:custGeom>
              <a:avLst/>
              <a:gdLst/>
              <a:ahLst/>
              <a:cxnLst/>
              <a:rect l="l" t="t" r="r" b="b"/>
              <a:pathLst>
                <a:path w="37208" h="26504" extrusionOk="0">
                  <a:moveTo>
                    <a:pt x="0" y="0"/>
                  </a:moveTo>
                  <a:lnTo>
                    <a:pt x="0" y="9525"/>
                  </a:lnTo>
                  <a:lnTo>
                    <a:pt x="37207" y="26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15"/>
            <p:cNvSpPr/>
            <p:nvPr/>
          </p:nvSpPr>
          <p:spPr>
            <a:xfrm>
              <a:off x="0" y="2224569"/>
              <a:ext cx="4576212" cy="693154"/>
            </a:xfrm>
            <a:custGeom>
              <a:avLst/>
              <a:gdLst/>
              <a:ahLst/>
              <a:cxnLst/>
              <a:rect l="l" t="t" r="r" b="b"/>
              <a:pathLst>
                <a:path w="37208" h="7145" extrusionOk="0">
                  <a:moveTo>
                    <a:pt x="0" y="1"/>
                  </a:moveTo>
                  <a:lnTo>
                    <a:pt x="0" y="7145"/>
                  </a:lnTo>
                  <a:lnTo>
                    <a:pt x="37207" y="357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15"/>
            <p:cNvSpPr/>
            <p:nvPr/>
          </p:nvSpPr>
          <p:spPr>
            <a:xfrm>
              <a:off x="0" y="2571094"/>
              <a:ext cx="4576212" cy="2572383"/>
            </a:xfrm>
            <a:custGeom>
              <a:avLst/>
              <a:gdLst/>
              <a:ahLst/>
              <a:cxnLst/>
              <a:rect l="l" t="t" r="r" b="b"/>
              <a:pathLst>
                <a:path w="37208" h="26516" extrusionOk="0">
                  <a:moveTo>
                    <a:pt x="37207" y="1"/>
                  </a:moveTo>
                  <a:lnTo>
                    <a:pt x="0" y="16991"/>
                  </a:lnTo>
                  <a:lnTo>
                    <a:pt x="0" y="26516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15"/>
            <p:cNvSpPr/>
            <p:nvPr/>
          </p:nvSpPr>
          <p:spPr>
            <a:xfrm>
              <a:off x="2276476" y="2571725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26503" y="1"/>
                  </a:moveTo>
                  <a:lnTo>
                    <a:pt x="0" y="37208"/>
                  </a:lnTo>
                  <a:lnTo>
                    <a:pt x="9525" y="37208"/>
                  </a:lnTo>
                  <a:lnTo>
                    <a:pt x="265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15"/>
            <p:cNvSpPr/>
            <p:nvPr/>
          </p:nvSpPr>
          <p:spPr>
            <a:xfrm>
              <a:off x="4325059" y="2571715"/>
              <a:ext cx="493862" cy="2571817"/>
            </a:xfrm>
            <a:custGeom>
              <a:avLst/>
              <a:gdLst/>
              <a:ahLst/>
              <a:cxnLst/>
              <a:rect l="l" t="t" r="r" b="b"/>
              <a:pathLst>
                <a:path w="7145" h="37208" extrusionOk="0">
                  <a:moveTo>
                    <a:pt x="3572" y="1"/>
                  </a:moveTo>
                  <a:lnTo>
                    <a:pt x="1" y="37208"/>
                  </a:lnTo>
                  <a:lnTo>
                    <a:pt x="7144" y="37208"/>
                  </a:lnTo>
                  <a:lnTo>
                    <a:pt x="357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3" name="Google Shape;4963;p15"/>
            <p:cNvSpPr/>
            <p:nvPr/>
          </p:nvSpPr>
          <p:spPr>
            <a:xfrm>
              <a:off x="4571949" y="2571725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0" y="1"/>
                  </a:moveTo>
                  <a:lnTo>
                    <a:pt x="16979" y="37208"/>
                  </a:lnTo>
                  <a:lnTo>
                    <a:pt x="26504" y="3720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4" name="Google Shape;4964;p15"/>
            <p:cNvSpPr/>
            <p:nvPr/>
          </p:nvSpPr>
          <p:spPr>
            <a:xfrm>
              <a:off x="4572050" y="2571098"/>
              <a:ext cx="4576212" cy="2572450"/>
            </a:xfrm>
            <a:custGeom>
              <a:avLst/>
              <a:gdLst/>
              <a:ahLst/>
              <a:cxnLst/>
              <a:rect l="l" t="t" r="r" b="b"/>
              <a:pathLst>
                <a:path w="37208" h="26516" extrusionOk="0">
                  <a:moveTo>
                    <a:pt x="0" y="1"/>
                  </a:moveTo>
                  <a:lnTo>
                    <a:pt x="37207" y="26516"/>
                  </a:lnTo>
                  <a:lnTo>
                    <a:pt x="37207" y="16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5" name="Google Shape;4965;p15"/>
            <p:cNvSpPr/>
            <p:nvPr/>
          </p:nvSpPr>
          <p:spPr>
            <a:xfrm>
              <a:off x="4572050" y="2224566"/>
              <a:ext cx="4576212" cy="693172"/>
            </a:xfrm>
            <a:custGeom>
              <a:avLst/>
              <a:gdLst/>
              <a:ahLst/>
              <a:cxnLst/>
              <a:rect l="l" t="t" r="r" b="b"/>
              <a:pathLst>
                <a:path w="37208" h="7145" extrusionOk="0">
                  <a:moveTo>
                    <a:pt x="37207" y="1"/>
                  </a:moveTo>
                  <a:lnTo>
                    <a:pt x="0" y="3573"/>
                  </a:lnTo>
                  <a:lnTo>
                    <a:pt x="37207" y="7145"/>
                  </a:lnTo>
                  <a:lnTo>
                    <a:pt x="372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6" name="Google Shape;4966;p15"/>
            <p:cNvSpPr/>
            <p:nvPr/>
          </p:nvSpPr>
          <p:spPr>
            <a:xfrm>
              <a:off x="4572050" y="-50"/>
              <a:ext cx="4576212" cy="2571286"/>
            </a:xfrm>
            <a:custGeom>
              <a:avLst/>
              <a:gdLst/>
              <a:ahLst/>
              <a:cxnLst/>
              <a:rect l="l" t="t" r="r" b="b"/>
              <a:pathLst>
                <a:path w="37208" h="26504" extrusionOk="0">
                  <a:moveTo>
                    <a:pt x="37207" y="0"/>
                  </a:moveTo>
                  <a:lnTo>
                    <a:pt x="0" y="26504"/>
                  </a:lnTo>
                  <a:lnTo>
                    <a:pt x="37207" y="9525"/>
                  </a:lnTo>
                  <a:lnTo>
                    <a:pt x="372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7" name="Google Shape;4967;p15"/>
            <p:cNvSpPr/>
            <p:nvPr/>
          </p:nvSpPr>
          <p:spPr>
            <a:xfrm>
              <a:off x="4571949" y="0"/>
              <a:ext cx="2295578" cy="2571817"/>
            </a:xfrm>
            <a:custGeom>
              <a:avLst/>
              <a:gdLst/>
              <a:ahLst/>
              <a:cxnLst/>
              <a:rect l="l" t="t" r="r" b="b"/>
              <a:pathLst>
                <a:path w="26504" h="37208" extrusionOk="0">
                  <a:moveTo>
                    <a:pt x="16979" y="1"/>
                  </a:moveTo>
                  <a:lnTo>
                    <a:pt x="0" y="37208"/>
                  </a:lnTo>
                  <a:lnTo>
                    <a:pt x="265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">
    <p:bg>
      <p:bgPr>
        <a:solidFill>
          <a:schemeClr val="accent3"/>
        </a:solidFill>
        <a:effectLst/>
      </p:bgPr>
    </p:bg>
    <p:spTree>
      <p:nvGrpSpPr>
        <p:cNvPr id="1" name="Shape 4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69" name="Google Shape;4969;p16"/>
          <p:cNvGrpSpPr/>
          <p:nvPr/>
        </p:nvGrpSpPr>
        <p:grpSpPr>
          <a:xfrm>
            <a:off x="-52972" y="36998"/>
            <a:ext cx="9196967" cy="5099522"/>
            <a:chOff x="-52972" y="36998"/>
            <a:chExt cx="9196967" cy="5099522"/>
          </a:xfrm>
        </p:grpSpPr>
        <p:sp>
          <p:nvSpPr>
            <p:cNvPr id="4970" name="Google Shape;4970;p16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1" name="Google Shape;4971;p16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2" name="Google Shape;4972;p16"/>
            <p:cNvSpPr/>
            <p:nvPr/>
          </p:nvSpPr>
          <p:spPr>
            <a:xfrm>
              <a:off x="5909535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3" name="Google Shape;4973;p16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4" name="Google Shape;4974;p16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5" name="Google Shape;4975;p16"/>
            <p:cNvSpPr/>
            <p:nvPr/>
          </p:nvSpPr>
          <p:spPr>
            <a:xfrm>
              <a:off x="5909535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6" name="Google Shape;4976;p16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7" name="Google Shape;4977;p16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8" name="Google Shape;4978;p16"/>
            <p:cNvSpPr/>
            <p:nvPr/>
          </p:nvSpPr>
          <p:spPr>
            <a:xfrm>
              <a:off x="5909535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9" name="Google Shape;4979;p16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0" name="Google Shape;4980;p16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1" name="Google Shape;4981;p16"/>
            <p:cNvSpPr/>
            <p:nvPr/>
          </p:nvSpPr>
          <p:spPr>
            <a:xfrm>
              <a:off x="5909535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2" name="Google Shape;4982;p16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3" name="Google Shape;4983;p16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4" name="Google Shape;4984;p16"/>
            <p:cNvSpPr/>
            <p:nvPr/>
          </p:nvSpPr>
          <p:spPr>
            <a:xfrm>
              <a:off x="5909535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5" name="Google Shape;4985;p16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6" name="Google Shape;4986;p16"/>
            <p:cNvSpPr/>
            <p:nvPr/>
          </p:nvSpPr>
          <p:spPr>
            <a:xfrm>
              <a:off x="5909535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7" name="Google Shape;4987;p16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8" name="Google Shape;4988;p16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9" name="Google Shape;4989;p16"/>
            <p:cNvSpPr/>
            <p:nvPr/>
          </p:nvSpPr>
          <p:spPr>
            <a:xfrm>
              <a:off x="559500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0" name="Google Shape;4990;p16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1" name="Google Shape;4991;p16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2" name="Google Shape;4992;p16"/>
            <p:cNvSpPr/>
            <p:nvPr/>
          </p:nvSpPr>
          <p:spPr>
            <a:xfrm>
              <a:off x="559500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3" name="Google Shape;4993;p16"/>
            <p:cNvSpPr/>
            <p:nvPr/>
          </p:nvSpPr>
          <p:spPr>
            <a:xfrm>
              <a:off x="5909535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4" name="Google Shape;4994;p16"/>
            <p:cNvSpPr/>
            <p:nvPr/>
          </p:nvSpPr>
          <p:spPr>
            <a:xfrm>
              <a:off x="559500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5" name="Google Shape;4995;p16"/>
            <p:cNvSpPr/>
            <p:nvPr/>
          </p:nvSpPr>
          <p:spPr>
            <a:xfrm>
              <a:off x="543700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6" name="Google Shape;4996;p16"/>
            <p:cNvSpPr/>
            <p:nvPr/>
          </p:nvSpPr>
          <p:spPr>
            <a:xfrm>
              <a:off x="575153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7" name="Google Shape;4997;p16"/>
            <p:cNvSpPr/>
            <p:nvPr/>
          </p:nvSpPr>
          <p:spPr>
            <a:xfrm>
              <a:off x="543700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8" name="Google Shape;4998;p16"/>
            <p:cNvSpPr/>
            <p:nvPr/>
          </p:nvSpPr>
          <p:spPr>
            <a:xfrm>
              <a:off x="575153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9" name="Google Shape;4999;p16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0" name="Google Shape;5000;p16"/>
            <p:cNvSpPr/>
            <p:nvPr/>
          </p:nvSpPr>
          <p:spPr>
            <a:xfrm>
              <a:off x="528048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1" name="Google Shape;5001;p16"/>
            <p:cNvSpPr/>
            <p:nvPr/>
          </p:nvSpPr>
          <p:spPr>
            <a:xfrm>
              <a:off x="5909535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2" name="Google Shape;5002;p16"/>
            <p:cNvSpPr/>
            <p:nvPr/>
          </p:nvSpPr>
          <p:spPr>
            <a:xfrm>
              <a:off x="559500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3" name="Google Shape;5003;p16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4" name="Google Shape;5004;p16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5" name="Google Shape;5005;p16"/>
            <p:cNvSpPr/>
            <p:nvPr/>
          </p:nvSpPr>
          <p:spPr>
            <a:xfrm>
              <a:off x="559500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6" name="Google Shape;5006;p16"/>
            <p:cNvSpPr/>
            <p:nvPr/>
          </p:nvSpPr>
          <p:spPr>
            <a:xfrm>
              <a:off x="5909535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7" name="Google Shape;5007;p16"/>
            <p:cNvSpPr/>
            <p:nvPr/>
          </p:nvSpPr>
          <p:spPr>
            <a:xfrm>
              <a:off x="559500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8" name="Google Shape;5008;p16"/>
            <p:cNvSpPr/>
            <p:nvPr/>
          </p:nvSpPr>
          <p:spPr>
            <a:xfrm>
              <a:off x="543700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9" name="Google Shape;5009;p16"/>
            <p:cNvSpPr/>
            <p:nvPr/>
          </p:nvSpPr>
          <p:spPr>
            <a:xfrm>
              <a:off x="575153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0" name="Google Shape;5010;p16"/>
            <p:cNvSpPr/>
            <p:nvPr/>
          </p:nvSpPr>
          <p:spPr>
            <a:xfrm>
              <a:off x="543700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1" name="Google Shape;5011;p16"/>
            <p:cNvSpPr/>
            <p:nvPr/>
          </p:nvSpPr>
          <p:spPr>
            <a:xfrm>
              <a:off x="575153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2" name="Google Shape;5012;p16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3" name="Google Shape;5013;p16"/>
            <p:cNvSpPr/>
            <p:nvPr/>
          </p:nvSpPr>
          <p:spPr>
            <a:xfrm>
              <a:off x="528048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4" name="Google Shape;5014;p16"/>
            <p:cNvSpPr/>
            <p:nvPr/>
          </p:nvSpPr>
          <p:spPr>
            <a:xfrm>
              <a:off x="5909535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5" name="Google Shape;5015;p16"/>
            <p:cNvSpPr/>
            <p:nvPr/>
          </p:nvSpPr>
          <p:spPr>
            <a:xfrm>
              <a:off x="559500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6" name="Google Shape;5016;p16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7" name="Google Shape;5017;p16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8" name="Google Shape;5018;p16"/>
            <p:cNvSpPr/>
            <p:nvPr/>
          </p:nvSpPr>
          <p:spPr>
            <a:xfrm>
              <a:off x="559500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9" name="Google Shape;5019;p16"/>
            <p:cNvSpPr/>
            <p:nvPr/>
          </p:nvSpPr>
          <p:spPr>
            <a:xfrm>
              <a:off x="5909535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0" name="Google Shape;5020;p16"/>
            <p:cNvSpPr/>
            <p:nvPr/>
          </p:nvSpPr>
          <p:spPr>
            <a:xfrm>
              <a:off x="559500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1" name="Google Shape;5021;p16"/>
            <p:cNvSpPr/>
            <p:nvPr/>
          </p:nvSpPr>
          <p:spPr>
            <a:xfrm>
              <a:off x="543700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2" name="Google Shape;5022;p16"/>
            <p:cNvSpPr/>
            <p:nvPr/>
          </p:nvSpPr>
          <p:spPr>
            <a:xfrm>
              <a:off x="575153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3" name="Google Shape;5023;p16"/>
            <p:cNvSpPr/>
            <p:nvPr/>
          </p:nvSpPr>
          <p:spPr>
            <a:xfrm>
              <a:off x="543700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4" name="Google Shape;5024;p16"/>
            <p:cNvSpPr/>
            <p:nvPr/>
          </p:nvSpPr>
          <p:spPr>
            <a:xfrm>
              <a:off x="575153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5" name="Google Shape;5025;p16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6" name="Google Shape;5026;p16"/>
            <p:cNvSpPr/>
            <p:nvPr/>
          </p:nvSpPr>
          <p:spPr>
            <a:xfrm>
              <a:off x="528048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7" name="Google Shape;5027;p16"/>
            <p:cNvSpPr/>
            <p:nvPr/>
          </p:nvSpPr>
          <p:spPr>
            <a:xfrm>
              <a:off x="5909535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8" name="Google Shape;5028;p16"/>
            <p:cNvSpPr/>
            <p:nvPr/>
          </p:nvSpPr>
          <p:spPr>
            <a:xfrm>
              <a:off x="559500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9" name="Google Shape;5029;p16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0" name="Google Shape;5030;p16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1" name="Google Shape;5031;p16"/>
            <p:cNvSpPr/>
            <p:nvPr/>
          </p:nvSpPr>
          <p:spPr>
            <a:xfrm>
              <a:off x="559500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2" name="Google Shape;5032;p16"/>
            <p:cNvSpPr/>
            <p:nvPr/>
          </p:nvSpPr>
          <p:spPr>
            <a:xfrm>
              <a:off x="5909535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3" name="Google Shape;5033;p16"/>
            <p:cNvSpPr/>
            <p:nvPr/>
          </p:nvSpPr>
          <p:spPr>
            <a:xfrm>
              <a:off x="559500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4" name="Google Shape;5034;p16"/>
            <p:cNvSpPr/>
            <p:nvPr/>
          </p:nvSpPr>
          <p:spPr>
            <a:xfrm>
              <a:off x="543700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5" name="Google Shape;5035;p16"/>
            <p:cNvSpPr/>
            <p:nvPr/>
          </p:nvSpPr>
          <p:spPr>
            <a:xfrm>
              <a:off x="575153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6" name="Google Shape;5036;p16"/>
            <p:cNvSpPr/>
            <p:nvPr/>
          </p:nvSpPr>
          <p:spPr>
            <a:xfrm>
              <a:off x="543700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7" name="Google Shape;5037;p16"/>
            <p:cNvSpPr/>
            <p:nvPr/>
          </p:nvSpPr>
          <p:spPr>
            <a:xfrm>
              <a:off x="575153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8" name="Google Shape;5038;p16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9" name="Google Shape;5039;p16"/>
            <p:cNvSpPr/>
            <p:nvPr/>
          </p:nvSpPr>
          <p:spPr>
            <a:xfrm>
              <a:off x="528048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0" name="Google Shape;5040;p16"/>
            <p:cNvSpPr/>
            <p:nvPr/>
          </p:nvSpPr>
          <p:spPr>
            <a:xfrm>
              <a:off x="5909535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1" name="Google Shape;5041;p16"/>
            <p:cNvSpPr/>
            <p:nvPr/>
          </p:nvSpPr>
          <p:spPr>
            <a:xfrm>
              <a:off x="559500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2" name="Google Shape;5042;p16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16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16"/>
            <p:cNvSpPr/>
            <p:nvPr/>
          </p:nvSpPr>
          <p:spPr>
            <a:xfrm>
              <a:off x="559500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16"/>
            <p:cNvSpPr/>
            <p:nvPr/>
          </p:nvSpPr>
          <p:spPr>
            <a:xfrm>
              <a:off x="5909535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16"/>
            <p:cNvSpPr/>
            <p:nvPr/>
          </p:nvSpPr>
          <p:spPr>
            <a:xfrm>
              <a:off x="559500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16"/>
            <p:cNvSpPr/>
            <p:nvPr/>
          </p:nvSpPr>
          <p:spPr>
            <a:xfrm>
              <a:off x="543700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16"/>
            <p:cNvSpPr/>
            <p:nvPr/>
          </p:nvSpPr>
          <p:spPr>
            <a:xfrm>
              <a:off x="575153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16"/>
            <p:cNvSpPr/>
            <p:nvPr/>
          </p:nvSpPr>
          <p:spPr>
            <a:xfrm>
              <a:off x="543700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16"/>
            <p:cNvSpPr/>
            <p:nvPr/>
          </p:nvSpPr>
          <p:spPr>
            <a:xfrm>
              <a:off x="575153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16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16"/>
            <p:cNvSpPr/>
            <p:nvPr/>
          </p:nvSpPr>
          <p:spPr>
            <a:xfrm>
              <a:off x="528048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16"/>
            <p:cNvSpPr/>
            <p:nvPr/>
          </p:nvSpPr>
          <p:spPr>
            <a:xfrm>
              <a:off x="5909535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16"/>
            <p:cNvSpPr/>
            <p:nvPr/>
          </p:nvSpPr>
          <p:spPr>
            <a:xfrm>
              <a:off x="559500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16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16"/>
            <p:cNvSpPr/>
            <p:nvPr/>
          </p:nvSpPr>
          <p:spPr>
            <a:xfrm>
              <a:off x="5909535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16"/>
            <p:cNvSpPr/>
            <p:nvPr/>
          </p:nvSpPr>
          <p:spPr>
            <a:xfrm>
              <a:off x="559500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16"/>
            <p:cNvSpPr/>
            <p:nvPr/>
          </p:nvSpPr>
          <p:spPr>
            <a:xfrm>
              <a:off x="543700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16"/>
            <p:cNvSpPr/>
            <p:nvPr/>
          </p:nvSpPr>
          <p:spPr>
            <a:xfrm>
              <a:off x="575153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16"/>
            <p:cNvSpPr/>
            <p:nvPr/>
          </p:nvSpPr>
          <p:spPr>
            <a:xfrm>
              <a:off x="543700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16"/>
            <p:cNvSpPr/>
            <p:nvPr/>
          </p:nvSpPr>
          <p:spPr>
            <a:xfrm>
              <a:off x="575153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16"/>
            <p:cNvSpPr/>
            <p:nvPr/>
          </p:nvSpPr>
          <p:spPr>
            <a:xfrm>
              <a:off x="528048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16"/>
            <p:cNvSpPr/>
            <p:nvPr/>
          </p:nvSpPr>
          <p:spPr>
            <a:xfrm>
              <a:off x="5909535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16"/>
            <p:cNvSpPr/>
            <p:nvPr/>
          </p:nvSpPr>
          <p:spPr>
            <a:xfrm>
              <a:off x="559500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16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16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16"/>
            <p:cNvSpPr/>
            <p:nvPr/>
          </p:nvSpPr>
          <p:spPr>
            <a:xfrm>
              <a:off x="496742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16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16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16"/>
            <p:cNvSpPr/>
            <p:nvPr/>
          </p:nvSpPr>
          <p:spPr>
            <a:xfrm>
              <a:off x="496742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16"/>
            <p:cNvSpPr/>
            <p:nvPr/>
          </p:nvSpPr>
          <p:spPr>
            <a:xfrm>
              <a:off x="528048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16"/>
            <p:cNvSpPr/>
            <p:nvPr/>
          </p:nvSpPr>
          <p:spPr>
            <a:xfrm>
              <a:off x="496742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16"/>
            <p:cNvSpPr/>
            <p:nvPr/>
          </p:nvSpPr>
          <p:spPr>
            <a:xfrm>
              <a:off x="481090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16"/>
            <p:cNvSpPr/>
            <p:nvPr/>
          </p:nvSpPr>
          <p:spPr>
            <a:xfrm>
              <a:off x="512395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16"/>
            <p:cNvSpPr/>
            <p:nvPr/>
          </p:nvSpPr>
          <p:spPr>
            <a:xfrm>
              <a:off x="481090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16"/>
            <p:cNvSpPr/>
            <p:nvPr/>
          </p:nvSpPr>
          <p:spPr>
            <a:xfrm>
              <a:off x="512395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16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16"/>
            <p:cNvSpPr/>
            <p:nvPr/>
          </p:nvSpPr>
          <p:spPr>
            <a:xfrm>
              <a:off x="46529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16"/>
            <p:cNvSpPr/>
            <p:nvPr/>
          </p:nvSpPr>
          <p:spPr>
            <a:xfrm>
              <a:off x="528048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16"/>
            <p:cNvSpPr/>
            <p:nvPr/>
          </p:nvSpPr>
          <p:spPr>
            <a:xfrm>
              <a:off x="496742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16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16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16"/>
            <p:cNvSpPr/>
            <p:nvPr/>
          </p:nvSpPr>
          <p:spPr>
            <a:xfrm>
              <a:off x="496742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16"/>
            <p:cNvSpPr/>
            <p:nvPr/>
          </p:nvSpPr>
          <p:spPr>
            <a:xfrm>
              <a:off x="528048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16"/>
            <p:cNvSpPr/>
            <p:nvPr/>
          </p:nvSpPr>
          <p:spPr>
            <a:xfrm>
              <a:off x="496742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16"/>
            <p:cNvSpPr/>
            <p:nvPr/>
          </p:nvSpPr>
          <p:spPr>
            <a:xfrm>
              <a:off x="481090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16"/>
            <p:cNvSpPr/>
            <p:nvPr/>
          </p:nvSpPr>
          <p:spPr>
            <a:xfrm>
              <a:off x="512395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16"/>
            <p:cNvSpPr/>
            <p:nvPr/>
          </p:nvSpPr>
          <p:spPr>
            <a:xfrm>
              <a:off x="481090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16"/>
            <p:cNvSpPr/>
            <p:nvPr/>
          </p:nvSpPr>
          <p:spPr>
            <a:xfrm>
              <a:off x="512395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16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16"/>
            <p:cNvSpPr/>
            <p:nvPr/>
          </p:nvSpPr>
          <p:spPr>
            <a:xfrm>
              <a:off x="46529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2" name="Google Shape;5092;p16"/>
            <p:cNvSpPr/>
            <p:nvPr/>
          </p:nvSpPr>
          <p:spPr>
            <a:xfrm>
              <a:off x="528048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16"/>
            <p:cNvSpPr/>
            <p:nvPr/>
          </p:nvSpPr>
          <p:spPr>
            <a:xfrm>
              <a:off x="496742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16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16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16"/>
            <p:cNvSpPr/>
            <p:nvPr/>
          </p:nvSpPr>
          <p:spPr>
            <a:xfrm>
              <a:off x="496742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16"/>
            <p:cNvSpPr/>
            <p:nvPr/>
          </p:nvSpPr>
          <p:spPr>
            <a:xfrm>
              <a:off x="528048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16"/>
            <p:cNvSpPr/>
            <p:nvPr/>
          </p:nvSpPr>
          <p:spPr>
            <a:xfrm>
              <a:off x="496742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16"/>
            <p:cNvSpPr/>
            <p:nvPr/>
          </p:nvSpPr>
          <p:spPr>
            <a:xfrm>
              <a:off x="481090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16"/>
            <p:cNvSpPr/>
            <p:nvPr/>
          </p:nvSpPr>
          <p:spPr>
            <a:xfrm>
              <a:off x="512395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16"/>
            <p:cNvSpPr/>
            <p:nvPr/>
          </p:nvSpPr>
          <p:spPr>
            <a:xfrm>
              <a:off x="481090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16"/>
            <p:cNvSpPr/>
            <p:nvPr/>
          </p:nvSpPr>
          <p:spPr>
            <a:xfrm>
              <a:off x="512395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16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16"/>
            <p:cNvSpPr/>
            <p:nvPr/>
          </p:nvSpPr>
          <p:spPr>
            <a:xfrm>
              <a:off x="46529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16"/>
            <p:cNvSpPr/>
            <p:nvPr/>
          </p:nvSpPr>
          <p:spPr>
            <a:xfrm>
              <a:off x="528048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16"/>
            <p:cNvSpPr/>
            <p:nvPr/>
          </p:nvSpPr>
          <p:spPr>
            <a:xfrm>
              <a:off x="496742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16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16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16"/>
            <p:cNvSpPr/>
            <p:nvPr/>
          </p:nvSpPr>
          <p:spPr>
            <a:xfrm>
              <a:off x="496742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16"/>
            <p:cNvSpPr/>
            <p:nvPr/>
          </p:nvSpPr>
          <p:spPr>
            <a:xfrm>
              <a:off x="528048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16"/>
            <p:cNvSpPr/>
            <p:nvPr/>
          </p:nvSpPr>
          <p:spPr>
            <a:xfrm>
              <a:off x="496742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2" name="Google Shape;5112;p16"/>
            <p:cNvSpPr/>
            <p:nvPr/>
          </p:nvSpPr>
          <p:spPr>
            <a:xfrm>
              <a:off x="481090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3" name="Google Shape;5113;p16"/>
            <p:cNvSpPr/>
            <p:nvPr/>
          </p:nvSpPr>
          <p:spPr>
            <a:xfrm>
              <a:off x="512395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16"/>
            <p:cNvSpPr/>
            <p:nvPr/>
          </p:nvSpPr>
          <p:spPr>
            <a:xfrm>
              <a:off x="481090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16"/>
            <p:cNvSpPr/>
            <p:nvPr/>
          </p:nvSpPr>
          <p:spPr>
            <a:xfrm>
              <a:off x="512395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16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16"/>
            <p:cNvSpPr/>
            <p:nvPr/>
          </p:nvSpPr>
          <p:spPr>
            <a:xfrm>
              <a:off x="46529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8" name="Google Shape;5118;p16"/>
            <p:cNvSpPr/>
            <p:nvPr/>
          </p:nvSpPr>
          <p:spPr>
            <a:xfrm>
              <a:off x="528048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9" name="Google Shape;5119;p16"/>
            <p:cNvSpPr/>
            <p:nvPr/>
          </p:nvSpPr>
          <p:spPr>
            <a:xfrm>
              <a:off x="496742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16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16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16"/>
            <p:cNvSpPr/>
            <p:nvPr/>
          </p:nvSpPr>
          <p:spPr>
            <a:xfrm>
              <a:off x="496742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16"/>
            <p:cNvSpPr/>
            <p:nvPr/>
          </p:nvSpPr>
          <p:spPr>
            <a:xfrm>
              <a:off x="528048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16"/>
            <p:cNvSpPr/>
            <p:nvPr/>
          </p:nvSpPr>
          <p:spPr>
            <a:xfrm>
              <a:off x="496742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16"/>
            <p:cNvSpPr/>
            <p:nvPr/>
          </p:nvSpPr>
          <p:spPr>
            <a:xfrm>
              <a:off x="481090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16"/>
            <p:cNvSpPr/>
            <p:nvPr/>
          </p:nvSpPr>
          <p:spPr>
            <a:xfrm>
              <a:off x="512395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16"/>
            <p:cNvSpPr/>
            <p:nvPr/>
          </p:nvSpPr>
          <p:spPr>
            <a:xfrm>
              <a:off x="481090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16"/>
            <p:cNvSpPr/>
            <p:nvPr/>
          </p:nvSpPr>
          <p:spPr>
            <a:xfrm>
              <a:off x="512395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16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16"/>
            <p:cNvSpPr/>
            <p:nvPr/>
          </p:nvSpPr>
          <p:spPr>
            <a:xfrm>
              <a:off x="46529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16"/>
            <p:cNvSpPr/>
            <p:nvPr/>
          </p:nvSpPr>
          <p:spPr>
            <a:xfrm>
              <a:off x="528048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16"/>
            <p:cNvSpPr/>
            <p:nvPr/>
          </p:nvSpPr>
          <p:spPr>
            <a:xfrm>
              <a:off x="496742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16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16"/>
            <p:cNvSpPr/>
            <p:nvPr/>
          </p:nvSpPr>
          <p:spPr>
            <a:xfrm>
              <a:off x="528048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16"/>
            <p:cNvSpPr/>
            <p:nvPr/>
          </p:nvSpPr>
          <p:spPr>
            <a:xfrm>
              <a:off x="496742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16"/>
            <p:cNvSpPr/>
            <p:nvPr/>
          </p:nvSpPr>
          <p:spPr>
            <a:xfrm>
              <a:off x="481090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16"/>
            <p:cNvSpPr/>
            <p:nvPr/>
          </p:nvSpPr>
          <p:spPr>
            <a:xfrm>
              <a:off x="512395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16"/>
            <p:cNvSpPr/>
            <p:nvPr/>
          </p:nvSpPr>
          <p:spPr>
            <a:xfrm>
              <a:off x="481090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16"/>
            <p:cNvSpPr/>
            <p:nvPr/>
          </p:nvSpPr>
          <p:spPr>
            <a:xfrm>
              <a:off x="512395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16"/>
            <p:cNvSpPr/>
            <p:nvPr/>
          </p:nvSpPr>
          <p:spPr>
            <a:xfrm>
              <a:off x="46529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16"/>
            <p:cNvSpPr/>
            <p:nvPr/>
          </p:nvSpPr>
          <p:spPr>
            <a:xfrm>
              <a:off x="528048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16"/>
            <p:cNvSpPr/>
            <p:nvPr/>
          </p:nvSpPr>
          <p:spPr>
            <a:xfrm>
              <a:off x="496742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16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4" name="Google Shape;5144;p16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16"/>
            <p:cNvSpPr/>
            <p:nvPr/>
          </p:nvSpPr>
          <p:spPr>
            <a:xfrm>
              <a:off x="433984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16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16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16"/>
            <p:cNvSpPr/>
            <p:nvPr/>
          </p:nvSpPr>
          <p:spPr>
            <a:xfrm>
              <a:off x="433984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16"/>
            <p:cNvSpPr/>
            <p:nvPr/>
          </p:nvSpPr>
          <p:spPr>
            <a:xfrm>
              <a:off x="46529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16"/>
            <p:cNvSpPr/>
            <p:nvPr/>
          </p:nvSpPr>
          <p:spPr>
            <a:xfrm>
              <a:off x="433984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16"/>
            <p:cNvSpPr/>
            <p:nvPr/>
          </p:nvSpPr>
          <p:spPr>
            <a:xfrm>
              <a:off x="418332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16"/>
            <p:cNvSpPr/>
            <p:nvPr/>
          </p:nvSpPr>
          <p:spPr>
            <a:xfrm>
              <a:off x="4496373" y="5065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16"/>
            <p:cNvSpPr/>
            <p:nvPr/>
          </p:nvSpPr>
          <p:spPr>
            <a:xfrm>
              <a:off x="418332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16"/>
            <p:cNvSpPr/>
            <p:nvPr/>
          </p:nvSpPr>
          <p:spPr>
            <a:xfrm>
              <a:off x="4496373" y="19352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16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16"/>
            <p:cNvSpPr/>
            <p:nvPr/>
          </p:nvSpPr>
          <p:spPr>
            <a:xfrm>
              <a:off x="402544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16"/>
            <p:cNvSpPr/>
            <p:nvPr/>
          </p:nvSpPr>
          <p:spPr>
            <a:xfrm>
              <a:off x="46529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16"/>
            <p:cNvSpPr/>
            <p:nvPr/>
          </p:nvSpPr>
          <p:spPr>
            <a:xfrm>
              <a:off x="433984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16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16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16"/>
            <p:cNvSpPr/>
            <p:nvPr/>
          </p:nvSpPr>
          <p:spPr>
            <a:xfrm>
              <a:off x="433984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16"/>
            <p:cNvSpPr/>
            <p:nvPr/>
          </p:nvSpPr>
          <p:spPr>
            <a:xfrm>
              <a:off x="46529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16"/>
            <p:cNvSpPr/>
            <p:nvPr/>
          </p:nvSpPr>
          <p:spPr>
            <a:xfrm>
              <a:off x="433984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16"/>
            <p:cNvSpPr/>
            <p:nvPr/>
          </p:nvSpPr>
          <p:spPr>
            <a:xfrm>
              <a:off x="418332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16"/>
            <p:cNvSpPr/>
            <p:nvPr/>
          </p:nvSpPr>
          <p:spPr>
            <a:xfrm>
              <a:off x="4496373" y="1135632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16"/>
            <p:cNvSpPr/>
            <p:nvPr/>
          </p:nvSpPr>
          <p:spPr>
            <a:xfrm>
              <a:off x="418332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16"/>
            <p:cNvSpPr/>
            <p:nvPr/>
          </p:nvSpPr>
          <p:spPr>
            <a:xfrm>
              <a:off x="4496373" y="8211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16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16"/>
            <p:cNvSpPr/>
            <p:nvPr/>
          </p:nvSpPr>
          <p:spPr>
            <a:xfrm>
              <a:off x="402544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16"/>
            <p:cNvSpPr/>
            <p:nvPr/>
          </p:nvSpPr>
          <p:spPr>
            <a:xfrm>
              <a:off x="46529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16"/>
            <p:cNvSpPr/>
            <p:nvPr/>
          </p:nvSpPr>
          <p:spPr>
            <a:xfrm>
              <a:off x="433984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16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16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16"/>
            <p:cNvSpPr/>
            <p:nvPr/>
          </p:nvSpPr>
          <p:spPr>
            <a:xfrm>
              <a:off x="433984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16"/>
            <p:cNvSpPr/>
            <p:nvPr/>
          </p:nvSpPr>
          <p:spPr>
            <a:xfrm>
              <a:off x="46529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16"/>
            <p:cNvSpPr/>
            <p:nvPr/>
          </p:nvSpPr>
          <p:spPr>
            <a:xfrm>
              <a:off x="433984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16"/>
            <p:cNvSpPr/>
            <p:nvPr/>
          </p:nvSpPr>
          <p:spPr>
            <a:xfrm>
              <a:off x="418332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16"/>
            <p:cNvSpPr/>
            <p:nvPr/>
          </p:nvSpPr>
          <p:spPr>
            <a:xfrm>
              <a:off x="4496373" y="17630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16"/>
            <p:cNvSpPr/>
            <p:nvPr/>
          </p:nvSpPr>
          <p:spPr>
            <a:xfrm>
              <a:off x="418332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16"/>
            <p:cNvSpPr/>
            <p:nvPr/>
          </p:nvSpPr>
          <p:spPr>
            <a:xfrm>
              <a:off x="4496373" y="1448685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16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16"/>
            <p:cNvSpPr/>
            <p:nvPr/>
          </p:nvSpPr>
          <p:spPr>
            <a:xfrm>
              <a:off x="402544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16"/>
            <p:cNvSpPr/>
            <p:nvPr/>
          </p:nvSpPr>
          <p:spPr>
            <a:xfrm>
              <a:off x="46529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16"/>
            <p:cNvSpPr/>
            <p:nvPr/>
          </p:nvSpPr>
          <p:spPr>
            <a:xfrm>
              <a:off x="433984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16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16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16"/>
            <p:cNvSpPr/>
            <p:nvPr/>
          </p:nvSpPr>
          <p:spPr>
            <a:xfrm>
              <a:off x="433984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16"/>
            <p:cNvSpPr/>
            <p:nvPr/>
          </p:nvSpPr>
          <p:spPr>
            <a:xfrm>
              <a:off x="46529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16"/>
            <p:cNvSpPr/>
            <p:nvPr/>
          </p:nvSpPr>
          <p:spPr>
            <a:xfrm>
              <a:off x="433984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16"/>
            <p:cNvSpPr/>
            <p:nvPr/>
          </p:nvSpPr>
          <p:spPr>
            <a:xfrm>
              <a:off x="418332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16"/>
            <p:cNvSpPr/>
            <p:nvPr/>
          </p:nvSpPr>
          <p:spPr>
            <a:xfrm>
              <a:off x="4496373" y="238919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16"/>
            <p:cNvSpPr/>
            <p:nvPr/>
          </p:nvSpPr>
          <p:spPr>
            <a:xfrm>
              <a:off x="418332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16"/>
            <p:cNvSpPr/>
            <p:nvPr/>
          </p:nvSpPr>
          <p:spPr>
            <a:xfrm>
              <a:off x="4496373" y="2076143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16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16"/>
            <p:cNvSpPr/>
            <p:nvPr/>
          </p:nvSpPr>
          <p:spPr>
            <a:xfrm>
              <a:off x="402544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16"/>
            <p:cNvSpPr/>
            <p:nvPr/>
          </p:nvSpPr>
          <p:spPr>
            <a:xfrm>
              <a:off x="46529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16"/>
            <p:cNvSpPr/>
            <p:nvPr/>
          </p:nvSpPr>
          <p:spPr>
            <a:xfrm>
              <a:off x="433984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16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16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16"/>
            <p:cNvSpPr/>
            <p:nvPr/>
          </p:nvSpPr>
          <p:spPr>
            <a:xfrm>
              <a:off x="433984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1" name="Google Shape;5201;p16"/>
            <p:cNvSpPr/>
            <p:nvPr/>
          </p:nvSpPr>
          <p:spPr>
            <a:xfrm>
              <a:off x="46529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2" name="Google Shape;5202;p16"/>
            <p:cNvSpPr/>
            <p:nvPr/>
          </p:nvSpPr>
          <p:spPr>
            <a:xfrm>
              <a:off x="433984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16"/>
            <p:cNvSpPr/>
            <p:nvPr/>
          </p:nvSpPr>
          <p:spPr>
            <a:xfrm>
              <a:off x="418332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16"/>
            <p:cNvSpPr/>
            <p:nvPr/>
          </p:nvSpPr>
          <p:spPr>
            <a:xfrm>
              <a:off x="4496373" y="30167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16"/>
            <p:cNvSpPr/>
            <p:nvPr/>
          </p:nvSpPr>
          <p:spPr>
            <a:xfrm>
              <a:off x="418332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16"/>
            <p:cNvSpPr/>
            <p:nvPr/>
          </p:nvSpPr>
          <p:spPr>
            <a:xfrm>
              <a:off x="4496373" y="270519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16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16"/>
            <p:cNvSpPr/>
            <p:nvPr/>
          </p:nvSpPr>
          <p:spPr>
            <a:xfrm>
              <a:off x="402544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16"/>
            <p:cNvSpPr/>
            <p:nvPr/>
          </p:nvSpPr>
          <p:spPr>
            <a:xfrm>
              <a:off x="46529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16"/>
            <p:cNvSpPr/>
            <p:nvPr/>
          </p:nvSpPr>
          <p:spPr>
            <a:xfrm>
              <a:off x="433984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16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16"/>
            <p:cNvSpPr/>
            <p:nvPr/>
          </p:nvSpPr>
          <p:spPr>
            <a:xfrm>
              <a:off x="46529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16"/>
            <p:cNvSpPr/>
            <p:nvPr/>
          </p:nvSpPr>
          <p:spPr>
            <a:xfrm>
              <a:off x="433984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16"/>
            <p:cNvSpPr/>
            <p:nvPr/>
          </p:nvSpPr>
          <p:spPr>
            <a:xfrm>
              <a:off x="418332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16"/>
            <p:cNvSpPr/>
            <p:nvPr/>
          </p:nvSpPr>
          <p:spPr>
            <a:xfrm>
              <a:off x="4496373" y="364435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16"/>
            <p:cNvSpPr/>
            <p:nvPr/>
          </p:nvSpPr>
          <p:spPr>
            <a:xfrm>
              <a:off x="418332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16"/>
            <p:cNvSpPr/>
            <p:nvPr/>
          </p:nvSpPr>
          <p:spPr>
            <a:xfrm>
              <a:off x="4496373" y="33313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16"/>
            <p:cNvSpPr/>
            <p:nvPr/>
          </p:nvSpPr>
          <p:spPr>
            <a:xfrm>
              <a:off x="402544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16"/>
            <p:cNvSpPr/>
            <p:nvPr/>
          </p:nvSpPr>
          <p:spPr>
            <a:xfrm>
              <a:off x="46529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16"/>
            <p:cNvSpPr/>
            <p:nvPr/>
          </p:nvSpPr>
          <p:spPr>
            <a:xfrm>
              <a:off x="433984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16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16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16"/>
            <p:cNvSpPr/>
            <p:nvPr/>
          </p:nvSpPr>
          <p:spPr>
            <a:xfrm>
              <a:off x="371091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16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16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16"/>
            <p:cNvSpPr/>
            <p:nvPr/>
          </p:nvSpPr>
          <p:spPr>
            <a:xfrm>
              <a:off x="371091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16"/>
            <p:cNvSpPr/>
            <p:nvPr/>
          </p:nvSpPr>
          <p:spPr>
            <a:xfrm>
              <a:off x="402544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16"/>
            <p:cNvSpPr/>
            <p:nvPr/>
          </p:nvSpPr>
          <p:spPr>
            <a:xfrm>
              <a:off x="371091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16"/>
            <p:cNvSpPr/>
            <p:nvPr/>
          </p:nvSpPr>
          <p:spPr>
            <a:xfrm>
              <a:off x="3554388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16"/>
            <p:cNvSpPr/>
            <p:nvPr/>
          </p:nvSpPr>
          <p:spPr>
            <a:xfrm>
              <a:off x="3868915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16"/>
            <p:cNvSpPr/>
            <p:nvPr/>
          </p:nvSpPr>
          <p:spPr>
            <a:xfrm>
              <a:off x="3554388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16"/>
            <p:cNvSpPr/>
            <p:nvPr/>
          </p:nvSpPr>
          <p:spPr>
            <a:xfrm>
              <a:off x="3868915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16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16"/>
            <p:cNvSpPr/>
            <p:nvPr/>
          </p:nvSpPr>
          <p:spPr>
            <a:xfrm>
              <a:off x="3399336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16"/>
            <p:cNvSpPr/>
            <p:nvPr/>
          </p:nvSpPr>
          <p:spPr>
            <a:xfrm>
              <a:off x="402544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16"/>
            <p:cNvSpPr/>
            <p:nvPr/>
          </p:nvSpPr>
          <p:spPr>
            <a:xfrm>
              <a:off x="371091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7" name="Google Shape;5237;p16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8" name="Google Shape;5238;p16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16"/>
            <p:cNvSpPr/>
            <p:nvPr/>
          </p:nvSpPr>
          <p:spPr>
            <a:xfrm>
              <a:off x="371091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16"/>
            <p:cNvSpPr/>
            <p:nvPr/>
          </p:nvSpPr>
          <p:spPr>
            <a:xfrm>
              <a:off x="402544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16"/>
            <p:cNvSpPr/>
            <p:nvPr/>
          </p:nvSpPr>
          <p:spPr>
            <a:xfrm>
              <a:off x="371091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16"/>
            <p:cNvSpPr/>
            <p:nvPr/>
          </p:nvSpPr>
          <p:spPr>
            <a:xfrm>
              <a:off x="3554388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16"/>
            <p:cNvSpPr/>
            <p:nvPr/>
          </p:nvSpPr>
          <p:spPr>
            <a:xfrm>
              <a:off x="3868915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16"/>
            <p:cNvSpPr/>
            <p:nvPr/>
          </p:nvSpPr>
          <p:spPr>
            <a:xfrm>
              <a:off x="3554388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16"/>
            <p:cNvSpPr/>
            <p:nvPr/>
          </p:nvSpPr>
          <p:spPr>
            <a:xfrm>
              <a:off x="3868915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16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16"/>
            <p:cNvSpPr/>
            <p:nvPr/>
          </p:nvSpPr>
          <p:spPr>
            <a:xfrm>
              <a:off x="3399336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16"/>
            <p:cNvSpPr/>
            <p:nvPr/>
          </p:nvSpPr>
          <p:spPr>
            <a:xfrm>
              <a:off x="402544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16"/>
            <p:cNvSpPr/>
            <p:nvPr/>
          </p:nvSpPr>
          <p:spPr>
            <a:xfrm>
              <a:off x="371091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16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16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16"/>
            <p:cNvSpPr/>
            <p:nvPr/>
          </p:nvSpPr>
          <p:spPr>
            <a:xfrm>
              <a:off x="371091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16"/>
            <p:cNvSpPr/>
            <p:nvPr/>
          </p:nvSpPr>
          <p:spPr>
            <a:xfrm>
              <a:off x="402544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16"/>
            <p:cNvSpPr/>
            <p:nvPr/>
          </p:nvSpPr>
          <p:spPr>
            <a:xfrm>
              <a:off x="371091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16"/>
            <p:cNvSpPr/>
            <p:nvPr/>
          </p:nvSpPr>
          <p:spPr>
            <a:xfrm>
              <a:off x="3554388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16"/>
            <p:cNvSpPr/>
            <p:nvPr/>
          </p:nvSpPr>
          <p:spPr>
            <a:xfrm>
              <a:off x="3868915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16"/>
            <p:cNvSpPr/>
            <p:nvPr/>
          </p:nvSpPr>
          <p:spPr>
            <a:xfrm>
              <a:off x="3554388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16"/>
            <p:cNvSpPr/>
            <p:nvPr/>
          </p:nvSpPr>
          <p:spPr>
            <a:xfrm>
              <a:off x="3868915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16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16"/>
            <p:cNvSpPr/>
            <p:nvPr/>
          </p:nvSpPr>
          <p:spPr>
            <a:xfrm>
              <a:off x="3399336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16"/>
            <p:cNvSpPr/>
            <p:nvPr/>
          </p:nvSpPr>
          <p:spPr>
            <a:xfrm>
              <a:off x="402544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16"/>
            <p:cNvSpPr/>
            <p:nvPr/>
          </p:nvSpPr>
          <p:spPr>
            <a:xfrm>
              <a:off x="371091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16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16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16"/>
            <p:cNvSpPr/>
            <p:nvPr/>
          </p:nvSpPr>
          <p:spPr>
            <a:xfrm>
              <a:off x="371091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16"/>
            <p:cNvSpPr/>
            <p:nvPr/>
          </p:nvSpPr>
          <p:spPr>
            <a:xfrm>
              <a:off x="402544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16"/>
            <p:cNvSpPr/>
            <p:nvPr/>
          </p:nvSpPr>
          <p:spPr>
            <a:xfrm>
              <a:off x="371091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16"/>
            <p:cNvSpPr/>
            <p:nvPr/>
          </p:nvSpPr>
          <p:spPr>
            <a:xfrm>
              <a:off x="3554388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16"/>
            <p:cNvSpPr/>
            <p:nvPr/>
          </p:nvSpPr>
          <p:spPr>
            <a:xfrm>
              <a:off x="3868915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16"/>
            <p:cNvSpPr/>
            <p:nvPr/>
          </p:nvSpPr>
          <p:spPr>
            <a:xfrm>
              <a:off x="3554388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16"/>
            <p:cNvSpPr/>
            <p:nvPr/>
          </p:nvSpPr>
          <p:spPr>
            <a:xfrm>
              <a:off x="3868915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16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3" name="Google Shape;5273;p16"/>
            <p:cNvSpPr/>
            <p:nvPr/>
          </p:nvSpPr>
          <p:spPr>
            <a:xfrm>
              <a:off x="3399336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4" name="Google Shape;5274;p16"/>
            <p:cNvSpPr/>
            <p:nvPr/>
          </p:nvSpPr>
          <p:spPr>
            <a:xfrm>
              <a:off x="402544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5" name="Google Shape;5275;p16"/>
            <p:cNvSpPr/>
            <p:nvPr/>
          </p:nvSpPr>
          <p:spPr>
            <a:xfrm>
              <a:off x="371091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16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16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16"/>
            <p:cNvSpPr/>
            <p:nvPr/>
          </p:nvSpPr>
          <p:spPr>
            <a:xfrm>
              <a:off x="371091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16"/>
            <p:cNvSpPr/>
            <p:nvPr/>
          </p:nvSpPr>
          <p:spPr>
            <a:xfrm>
              <a:off x="402544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16"/>
            <p:cNvSpPr/>
            <p:nvPr/>
          </p:nvSpPr>
          <p:spPr>
            <a:xfrm>
              <a:off x="371091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16"/>
            <p:cNvSpPr/>
            <p:nvPr/>
          </p:nvSpPr>
          <p:spPr>
            <a:xfrm>
              <a:off x="3554388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16"/>
            <p:cNvSpPr/>
            <p:nvPr/>
          </p:nvSpPr>
          <p:spPr>
            <a:xfrm>
              <a:off x="3868915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16"/>
            <p:cNvSpPr/>
            <p:nvPr/>
          </p:nvSpPr>
          <p:spPr>
            <a:xfrm>
              <a:off x="3554388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4" name="Google Shape;5284;p16"/>
            <p:cNvSpPr/>
            <p:nvPr/>
          </p:nvSpPr>
          <p:spPr>
            <a:xfrm>
              <a:off x="3868915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5" name="Google Shape;5285;p16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16"/>
            <p:cNvSpPr/>
            <p:nvPr/>
          </p:nvSpPr>
          <p:spPr>
            <a:xfrm>
              <a:off x="3399336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16"/>
            <p:cNvSpPr/>
            <p:nvPr/>
          </p:nvSpPr>
          <p:spPr>
            <a:xfrm>
              <a:off x="402544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16"/>
            <p:cNvSpPr/>
            <p:nvPr/>
          </p:nvSpPr>
          <p:spPr>
            <a:xfrm>
              <a:off x="371091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16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16"/>
            <p:cNvSpPr/>
            <p:nvPr/>
          </p:nvSpPr>
          <p:spPr>
            <a:xfrm>
              <a:off x="402544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16"/>
            <p:cNvSpPr/>
            <p:nvPr/>
          </p:nvSpPr>
          <p:spPr>
            <a:xfrm>
              <a:off x="371091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16"/>
            <p:cNvSpPr/>
            <p:nvPr/>
          </p:nvSpPr>
          <p:spPr>
            <a:xfrm>
              <a:off x="3554388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3" name="Google Shape;5293;p16"/>
            <p:cNvSpPr/>
            <p:nvPr/>
          </p:nvSpPr>
          <p:spPr>
            <a:xfrm>
              <a:off x="3868915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4" name="Google Shape;5294;p16"/>
            <p:cNvSpPr/>
            <p:nvPr/>
          </p:nvSpPr>
          <p:spPr>
            <a:xfrm>
              <a:off x="3554388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16"/>
            <p:cNvSpPr/>
            <p:nvPr/>
          </p:nvSpPr>
          <p:spPr>
            <a:xfrm>
              <a:off x="3868915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16"/>
            <p:cNvSpPr/>
            <p:nvPr/>
          </p:nvSpPr>
          <p:spPr>
            <a:xfrm>
              <a:off x="3399336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16"/>
            <p:cNvSpPr/>
            <p:nvPr/>
          </p:nvSpPr>
          <p:spPr>
            <a:xfrm>
              <a:off x="402544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16"/>
            <p:cNvSpPr/>
            <p:nvPr/>
          </p:nvSpPr>
          <p:spPr>
            <a:xfrm>
              <a:off x="371091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16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16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16"/>
            <p:cNvSpPr/>
            <p:nvPr/>
          </p:nvSpPr>
          <p:spPr>
            <a:xfrm>
              <a:off x="30833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2" name="Google Shape;5302;p16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3" name="Google Shape;5303;p16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16"/>
            <p:cNvSpPr/>
            <p:nvPr/>
          </p:nvSpPr>
          <p:spPr>
            <a:xfrm>
              <a:off x="30833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16"/>
            <p:cNvSpPr/>
            <p:nvPr/>
          </p:nvSpPr>
          <p:spPr>
            <a:xfrm>
              <a:off x="3399336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16"/>
            <p:cNvSpPr/>
            <p:nvPr/>
          </p:nvSpPr>
          <p:spPr>
            <a:xfrm>
              <a:off x="308333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16"/>
            <p:cNvSpPr/>
            <p:nvPr/>
          </p:nvSpPr>
          <p:spPr>
            <a:xfrm>
              <a:off x="292680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16"/>
            <p:cNvSpPr/>
            <p:nvPr/>
          </p:nvSpPr>
          <p:spPr>
            <a:xfrm>
              <a:off x="3241335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16"/>
            <p:cNvSpPr/>
            <p:nvPr/>
          </p:nvSpPr>
          <p:spPr>
            <a:xfrm>
              <a:off x="292680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16"/>
            <p:cNvSpPr/>
            <p:nvPr/>
          </p:nvSpPr>
          <p:spPr>
            <a:xfrm>
              <a:off x="3241335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1" name="Google Shape;5311;p16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2" name="Google Shape;5312;p16"/>
            <p:cNvSpPr/>
            <p:nvPr/>
          </p:nvSpPr>
          <p:spPr>
            <a:xfrm>
              <a:off x="27702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16"/>
            <p:cNvSpPr/>
            <p:nvPr/>
          </p:nvSpPr>
          <p:spPr>
            <a:xfrm>
              <a:off x="3399336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16"/>
            <p:cNvSpPr/>
            <p:nvPr/>
          </p:nvSpPr>
          <p:spPr>
            <a:xfrm>
              <a:off x="30833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16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16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16"/>
            <p:cNvSpPr/>
            <p:nvPr/>
          </p:nvSpPr>
          <p:spPr>
            <a:xfrm>
              <a:off x="30833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16"/>
            <p:cNvSpPr/>
            <p:nvPr/>
          </p:nvSpPr>
          <p:spPr>
            <a:xfrm>
              <a:off x="3399336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16"/>
            <p:cNvSpPr/>
            <p:nvPr/>
          </p:nvSpPr>
          <p:spPr>
            <a:xfrm>
              <a:off x="308333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0" name="Google Shape;5320;p16"/>
            <p:cNvSpPr/>
            <p:nvPr/>
          </p:nvSpPr>
          <p:spPr>
            <a:xfrm>
              <a:off x="292680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1" name="Google Shape;5321;p16"/>
            <p:cNvSpPr/>
            <p:nvPr/>
          </p:nvSpPr>
          <p:spPr>
            <a:xfrm>
              <a:off x="3241335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16"/>
            <p:cNvSpPr/>
            <p:nvPr/>
          </p:nvSpPr>
          <p:spPr>
            <a:xfrm>
              <a:off x="292680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16"/>
            <p:cNvSpPr/>
            <p:nvPr/>
          </p:nvSpPr>
          <p:spPr>
            <a:xfrm>
              <a:off x="3241335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16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16"/>
            <p:cNvSpPr/>
            <p:nvPr/>
          </p:nvSpPr>
          <p:spPr>
            <a:xfrm>
              <a:off x="27702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16"/>
            <p:cNvSpPr/>
            <p:nvPr/>
          </p:nvSpPr>
          <p:spPr>
            <a:xfrm>
              <a:off x="3399336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16"/>
            <p:cNvSpPr/>
            <p:nvPr/>
          </p:nvSpPr>
          <p:spPr>
            <a:xfrm>
              <a:off x="30833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16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9" name="Google Shape;5329;p16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0" name="Google Shape;5330;p16"/>
            <p:cNvSpPr/>
            <p:nvPr/>
          </p:nvSpPr>
          <p:spPr>
            <a:xfrm>
              <a:off x="30833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16"/>
            <p:cNvSpPr/>
            <p:nvPr/>
          </p:nvSpPr>
          <p:spPr>
            <a:xfrm>
              <a:off x="3399336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16"/>
            <p:cNvSpPr/>
            <p:nvPr/>
          </p:nvSpPr>
          <p:spPr>
            <a:xfrm>
              <a:off x="308333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16"/>
            <p:cNvSpPr/>
            <p:nvPr/>
          </p:nvSpPr>
          <p:spPr>
            <a:xfrm>
              <a:off x="292680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16"/>
            <p:cNvSpPr/>
            <p:nvPr/>
          </p:nvSpPr>
          <p:spPr>
            <a:xfrm>
              <a:off x="3241335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16"/>
            <p:cNvSpPr/>
            <p:nvPr/>
          </p:nvSpPr>
          <p:spPr>
            <a:xfrm>
              <a:off x="292680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16"/>
            <p:cNvSpPr/>
            <p:nvPr/>
          </p:nvSpPr>
          <p:spPr>
            <a:xfrm>
              <a:off x="3241335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16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8" name="Google Shape;5338;p16"/>
            <p:cNvSpPr/>
            <p:nvPr/>
          </p:nvSpPr>
          <p:spPr>
            <a:xfrm>
              <a:off x="27702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9" name="Google Shape;5339;p16"/>
            <p:cNvSpPr/>
            <p:nvPr/>
          </p:nvSpPr>
          <p:spPr>
            <a:xfrm>
              <a:off x="3399336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16"/>
            <p:cNvSpPr/>
            <p:nvPr/>
          </p:nvSpPr>
          <p:spPr>
            <a:xfrm>
              <a:off x="30833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16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16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16"/>
            <p:cNvSpPr/>
            <p:nvPr/>
          </p:nvSpPr>
          <p:spPr>
            <a:xfrm>
              <a:off x="30833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16"/>
            <p:cNvSpPr/>
            <p:nvPr/>
          </p:nvSpPr>
          <p:spPr>
            <a:xfrm>
              <a:off x="3399336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16"/>
            <p:cNvSpPr/>
            <p:nvPr/>
          </p:nvSpPr>
          <p:spPr>
            <a:xfrm>
              <a:off x="308333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16"/>
            <p:cNvSpPr/>
            <p:nvPr/>
          </p:nvSpPr>
          <p:spPr>
            <a:xfrm>
              <a:off x="292680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7" name="Google Shape;5347;p16"/>
            <p:cNvSpPr/>
            <p:nvPr/>
          </p:nvSpPr>
          <p:spPr>
            <a:xfrm>
              <a:off x="3241335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8" name="Google Shape;5348;p16"/>
            <p:cNvSpPr/>
            <p:nvPr/>
          </p:nvSpPr>
          <p:spPr>
            <a:xfrm>
              <a:off x="292680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16"/>
            <p:cNvSpPr/>
            <p:nvPr/>
          </p:nvSpPr>
          <p:spPr>
            <a:xfrm>
              <a:off x="3241335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16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16"/>
            <p:cNvSpPr/>
            <p:nvPr/>
          </p:nvSpPr>
          <p:spPr>
            <a:xfrm>
              <a:off x="27702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16"/>
            <p:cNvSpPr/>
            <p:nvPr/>
          </p:nvSpPr>
          <p:spPr>
            <a:xfrm>
              <a:off x="3399336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16"/>
            <p:cNvSpPr/>
            <p:nvPr/>
          </p:nvSpPr>
          <p:spPr>
            <a:xfrm>
              <a:off x="30833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16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16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6" name="Google Shape;5356;p16"/>
            <p:cNvSpPr/>
            <p:nvPr/>
          </p:nvSpPr>
          <p:spPr>
            <a:xfrm>
              <a:off x="30833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16"/>
            <p:cNvSpPr/>
            <p:nvPr/>
          </p:nvSpPr>
          <p:spPr>
            <a:xfrm>
              <a:off x="3399336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16"/>
            <p:cNvSpPr/>
            <p:nvPr/>
          </p:nvSpPr>
          <p:spPr>
            <a:xfrm>
              <a:off x="308333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16"/>
            <p:cNvSpPr/>
            <p:nvPr/>
          </p:nvSpPr>
          <p:spPr>
            <a:xfrm>
              <a:off x="292680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16"/>
            <p:cNvSpPr/>
            <p:nvPr/>
          </p:nvSpPr>
          <p:spPr>
            <a:xfrm>
              <a:off x="3241335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16"/>
            <p:cNvSpPr/>
            <p:nvPr/>
          </p:nvSpPr>
          <p:spPr>
            <a:xfrm>
              <a:off x="292680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16"/>
            <p:cNvSpPr/>
            <p:nvPr/>
          </p:nvSpPr>
          <p:spPr>
            <a:xfrm>
              <a:off x="3241335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16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16"/>
            <p:cNvSpPr/>
            <p:nvPr/>
          </p:nvSpPr>
          <p:spPr>
            <a:xfrm>
              <a:off x="27702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16"/>
            <p:cNvSpPr/>
            <p:nvPr/>
          </p:nvSpPr>
          <p:spPr>
            <a:xfrm>
              <a:off x="3399336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16"/>
            <p:cNvSpPr/>
            <p:nvPr/>
          </p:nvSpPr>
          <p:spPr>
            <a:xfrm>
              <a:off x="30833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16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16"/>
            <p:cNvSpPr/>
            <p:nvPr/>
          </p:nvSpPr>
          <p:spPr>
            <a:xfrm>
              <a:off x="3399336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16"/>
            <p:cNvSpPr/>
            <p:nvPr/>
          </p:nvSpPr>
          <p:spPr>
            <a:xfrm>
              <a:off x="308333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16"/>
            <p:cNvSpPr/>
            <p:nvPr/>
          </p:nvSpPr>
          <p:spPr>
            <a:xfrm>
              <a:off x="292680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16"/>
            <p:cNvSpPr/>
            <p:nvPr/>
          </p:nvSpPr>
          <p:spPr>
            <a:xfrm>
              <a:off x="3241335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16"/>
            <p:cNvSpPr/>
            <p:nvPr/>
          </p:nvSpPr>
          <p:spPr>
            <a:xfrm>
              <a:off x="292680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16"/>
            <p:cNvSpPr/>
            <p:nvPr/>
          </p:nvSpPr>
          <p:spPr>
            <a:xfrm>
              <a:off x="3241335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16"/>
            <p:cNvSpPr/>
            <p:nvPr/>
          </p:nvSpPr>
          <p:spPr>
            <a:xfrm>
              <a:off x="27702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16"/>
            <p:cNvSpPr/>
            <p:nvPr/>
          </p:nvSpPr>
          <p:spPr>
            <a:xfrm>
              <a:off x="3399336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16"/>
            <p:cNvSpPr/>
            <p:nvPr/>
          </p:nvSpPr>
          <p:spPr>
            <a:xfrm>
              <a:off x="30833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16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16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16"/>
            <p:cNvSpPr/>
            <p:nvPr/>
          </p:nvSpPr>
          <p:spPr>
            <a:xfrm>
              <a:off x="245722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16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16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16"/>
            <p:cNvSpPr/>
            <p:nvPr/>
          </p:nvSpPr>
          <p:spPr>
            <a:xfrm>
              <a:off x="245722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16"/>
            <p:cNvSpPr/>
            <p:nvPr/>
          </p:nvSpPr>
          <p:spPr>
            <a:xfrm>
              <a:off x="27702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16"/>
            <p:cNvSpPr/>
            <p:nvPr/>
          </p:nvSpPr>
          <p:spPr>
            <a:xfrm>
              <a:off x="245722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16"/>
            <p:cNvSpPr/>
            <p:nvPr/>
          </p:nvSpPr>
          <p:spPr>
            <a:xfrm>
              <a:off x="229922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16"/>
            <p:cNvSpPr/>
            <p:nvPr/>
          </p:nvSpPr>
          <p:spPr>
            <a:xfrm>
              <a:off x="2613754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16"/>
            <p:cNvSpPr/>
            <p:nvPr/>
          </p:nvSpPr>
          <p:spPr>
            <a:xfrm>
              <a:off x="229922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16"/>
            <p:cNvSpPr/>
            <p:nvPr/>
          </p:nvSpPr>
          <p:spPr>
            <a:xfrm>
              <a:off x="2613754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16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16"/>
            <p:cNvSpPr/>
            <p:nvPr/>
          </p:nvSpPr>
          <p:spPr>
            <a:xfrm>
              <a:off x="21427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16"/>
            <p:cNvSpPr/>
            <p:nvPr/>
          </p:nvSpPr>
          <p:spPr>
            <a:xfrm>
              <a:off x="27702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2" name="Google Shape;5392;p16"/>
            <p:cNvSpPr/>
            <p:nvPr/>
          </p:nvSpPr>
          <p:spPr>
            <a:xfrm>
              <a:off x="245722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3" name="Google Shape;5393;p16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16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16"/>
            <p:cNvSpPr/>
            <p:nvPr/>
          </p:nvSpPr>
          <p:spPr>
            <a:xfrm>
              <a:off x="245722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16"/>
            <p:cNvSpPr/>
            <p:nvPr/>
          </p:nvSpPr>
          <p:spPr>
            <a:xfrm>
              <a:off x="27702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16"/>
            <p:cNvSpPr/>
            <p:nvPr/>
          </p:nvSpPr>
          <p:spPr>
            <a:xfrm>
              <a:off x="245722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16"/>
            <p:cNvSpPr/>
            <p:nvPr/>
          </p:nvSpPr>
          <p:spPr>
            <a:xfrm>
              <a:off x="229922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16"/>
            <p:cNvSpPr/>
            <p:nvPr/>
          </p:nvSpPr>
          <p:spPr>
            <a:xfrm>
              <a:off x="2613754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16"/>
            <p:cNvSpPr/>
            <p:nvPr/>
          </p:nvSpPr>
          <p:spPr>
            <a:xfrm>
              <a:off x="229922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1" name="Google Shape;5401;p16"/>
            <p:cNvSpPr/>
            <p:nvPr/>
          </p:nvSpPr>
          <p:spPr>
            <a:xfrm>
              <a:off x="2613754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2" name="Google Shape;5402;p16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3" name="Google Shape;5403;p16"/>
            <p:cNvSpPr/>
            <p:nvPr/>
          </p:nvSpPr>
          <p:spPr>
            <a:xfrm>
              <a:off x="21427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16"/>
            <p:cNvSpPr/>
            <p:nvPr/>
          </p:nvSpPr>
          <p:spPr>
            <a:xfrm>
              <a:off x="27702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16"/>
            <p:cNvSpPr/>
            <p:nvPr/>
          </p:nvSpPr>
          <p:spPr>
            <a:xfrm>
              <a:off x="245722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16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16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16"/>
            <p:cNvSpPr/>
            <p:nvPr/>
          </p:nvSpPr>
          <p:spPr>
            <a:xfrm>
              <a:off x="245722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16"/>
            <p:cNvSpPr/>
            <p:nvPr/>
          </p:nvSpPr>
          <p:spPr>
            <a:xfrm>
              <a:off x="27702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16"/>
            <p:cNvSpPr/>
            <p:nvPr/>
          </p:nvSpPr>
          <p:spPr>
            <a:xfrm>
              <a:off x="245722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1" name="Google Shape;5411;p16"/>
            <p:cNvSpPr/>
            <p:nvPr/>
          </p:nvSpPr>
          <p:spPr>
            <a:xfrm>
              <a:off x="229922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2" name="Google Shape;5412;p16"/>
            <p:cNvSpPr/>
            <p:nvPr/>
          </p:nvSpPr>
          <p:spPr>
            <a:xfrm>
              <a:off x="2613754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16"/>
            <p:cNvSpPr/>
            <p:nvPr/>
          </p:nvSpPr>
          <p:spPr>
            <a:xfrm>
              <a:off x="229922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16"/>
            <p:cNvSpPr/>
            <p:nvPr/>
          </p:nvSpPr>
          <p:spPr>
            <a:xfrm>
              <a:off x="2613754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16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16"/>
            <p:cNvSpPr/>
            <p:nvPr/>
          </p:nvSpPr>
          <p:spPr>
            <a:xfrm>
              <a:off x="21427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16"/>
            <p:cNvSpPr/>
            <p:nvPr/>
          </p:nvSpPr>
          <p:spPr>
            <a:xfrm>
              <a:off x="27702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16"/>
            <p:cNvSpPr/>
            <p:nvPr/>
          </p:nvSpPr>
          <p:spPr>
            <a:xfrm>
              <a:off x="245722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16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16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16"/>
            <p:cNvSpPr/>
            <p:nvPr/>
          </p:nvSpPr>
          <p:spPr>
            <a:xfrm>
              <a:off x="245722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16"/>
            <p:cNvSpPr/>
            <p:nvPr/>
          </p:nvSpPr>
          <p:spPr>
            <a:xfrm>
              <a:off x="27702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16"/>
            <p:cNvSpPr/>
            <p:nvPr/>
          </p:nvSpPr>
          <p:spPr>
            <a:xfrm>
              <a:off x="245722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16"/>
            <p:cNvSpPr/>
            <p:nvPr/>
          </p:nvSpPr>
          <p:spPr>
            <a:xfrm>
              <a:off x="229922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16"/>
            <p:cNvSpPr/>
            <p:nvPr/>
          </p:nvSpPr>
          <p:spPr>
            <a:xfrm>
              <a:off x="2613754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16"/>
            <p:cNvSpPr/>
            <p:nvPr/>
          </p:nvSpPr>
          <p:spPr>
            <a:xfrm>
              <a:off x="229922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16"/>
            <p:cNvSpPr/>
            <p:nvPr/>
          </p:nvSpPr>
          <p:spPr>
            <a:xfrm>
              <a:off x="2613754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16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16"/>
            <p:cNvSpPr/>
            <p:nvPr/>
          </p:nvSpPr>
          <p:spPr>
            <a:xfrm>
              <a:off x="21427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16"/>
            <p:cNvSpPr/>
            <p:nvPr/>
          </p:nvSpPr>
          <p:spPr>
            <a:xfrm>
              <a:off x="27702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16"/>
            <p:cNvSpPr/>
            <p:nvPr/>
          </p:nvSpPr>
          <p:spPr>
            <a:xfrm>
              <a:off x="245722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16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16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4" name="Google Shape;5434;p16"/>
            <p:cNvSpPr/>
            <p:nvPr/>
          </p:nvSpPr>
          <p:spPr>
            <a:xfrm>
              <a:off x="245722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5" name="Google Shape;5435;p16"/>
            <p:cNvSpPr/>
            <p:nvPr/>
          </p:nvSpPr>
          <p:spPr>
            <a:xfrm>
              <a:off x="27702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16"/>
            <p:cNvSpPr/>
            <p:nvPr/>
          </p:nvSpPr>
          <p:spPr>
            <a:xfrm>
              <a:off x="245722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16"/>
            <p:cNvSpPr/>
            <p:nvPr/>
          </p:nvSpPr>
          <p:spPr>
            <a:xfrm>
              <a:off x="229922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16"/>
            <p:cNvSpPr/>
            <p:nvPr/>
          </p:nvSpPr>
          <p:spPr>
            <a:xfrm>
              <a:off x="2613754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16"/>
            <p:cNvSpPr/>
            <p:nvPr/>
          </p:nvSpPr>
          <p:spPr>
            <a:xfrm>
              <a:off x="229922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16"/>
            <p:cNvSpPr/>
            <p:nvPr/>
          </p:nvSpPr>
          <p:spPr>
            <a:xfrm>
              <a:off x="2613754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16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16"/>
            <p:cNvSpPr/>
            <p:nvPr/>
          </p:nvSpPr>
          <p:spPr>
            <a:xfrm>
              <a:off x="21427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16"/>
            <p:cNvSpPr/>
            <p:nvPr/>
          </p:nvSpPr>
          <p:spPr>
            <a:xfrm>
              <a:off x="27702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16"/>
            <p:cNvSpPr/>
            <p:nvPr/>
          </p:nvSpPr>
          <p:spPr>
            <a:xfrm>
              <a:off x="245722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16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16"/>
            <p:cNvSpPr/>
            <p:nvPr/>
          </p:nvSpPr>
          <p:spPr>
            <a:xfrm>
              <a:off x="27702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16"/>
            <p:cNvSpPr/>
            <p:nvPr/>
          </p:nvSpPr>
          <p:spPr>
            <a:xfrm>
              <a:off x="245722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16"/>
            <p:cNvSpPr/>
            <p:nvPr/>
          </p:nvSpPr>
          <p:spPr>
            <a:xfrm>
              <a:off x="229922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16"/>
            <p:cNvSpPr/>
            <p:nvPr/>
          </p:nvSpPr>
          <p:spPr>
            <a:xfrm>
              <a:off x="2613754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16"/>
            <p:cNvSpPr/>
            <p:nvPr/>
          </p:nvSpPr>
          <p:spPr>
            <a:xfrm>
              <a:off x="229922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16"/>
            <p:cNvSpPr/>
            <p:nvPr/>
          </p:nvSpPr>
          <p:spPr>
            <a:xfrm>
              <a:off x="2613754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16"/>
            <p:cNvSpPr/>
            <p:nvPr/>
          </p:nvSpPr>
          <p:spPr>
            <a:xfrm>
              <a:off x="21427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16"/>
            <p:cNvSpPr/>
            <p:nvPr/>
          </p:nvSpPr>
          <p:spPr>
            <a:xfrm>
              <a:off x="27702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16"/>
            <p:cNvSpPr/>
            <p:nvPr/>
          </p:nvSpPr>
          <p:spPr>
            <a:xfrm>
              <a:off x="245722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16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16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16"/>
            <p:cNvSpPr/>
            <p:nvPr/>
          </p:nvSpPr>
          <p:spPr>
            <a:xfrm>
              <a:off x="182964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16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16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16"/>
            <p:cNvSpPr/>
            <p:nvPr/>
          </p:nvSpPr>
          <p:spPr>
            <a:xfrm>
              <a:off x="182964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16"/>
            <p:cNvSpPr/>
            <p:nvPr/>
          </p:nvSpPr>
          <p:spPr>
            <a:xfrm>
              <a:off x="214270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16"/>
            <p:cNvSpPr/>
            <p:nvPr/>
          </p:nvSpPr>
          <p:spPr>
            <a:xfrm>
              <a:off x="182964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16"/>
            <p:cNvSpPr/>
            <p:nvPr/>
          </p:nvSpPr>
          <p:spPr>
            <a:xfrm>
              <a:off x="167312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16"/>
            <p:cNvSpPr/>
            <p:nvPr/>
          </p:nvSpPr>
          <p:spPr>
            <a:xfrm>
              <a:off x="198469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16"/>
            <p:cNvSpPr/>
            <p:nvPr/>
          </p:nvSpPr>
          <p:spPr>
            <a:xfrm>
              <a:off x="167312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16"/>
            <p:cNvSpPr/>
            <p:nvPr/>
          </p:nvSpPr>
          <p:spPr>
            <a:xfrm>
              <a:off x="198469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16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16"/>
            <p:cNvSpPr/>
            <p:nvPr/>
          </p:nvSpPr>
          <p:spPr>
            <a:xfrm>
              <a:off x="151512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16"/>
            <p:cNvSpPr/>
            <p:nvPr/>
          </p:nvSpPr>
          <p:spPr>
            <a:xfrm>
              <a:off x="214270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16"/>
            <p:cNvSpPr/>
            <p:nvPr/>
          </p:nvSpPr>
          <p:spPr>
            <a:xfrm>
              <a:off x="182964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16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16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16"/>
            <p:cNvSpPr/>
            <p:nvPr/>
          </p:nvSpPr>
          <p:spPr>
            <a:xfrm>
              <a:off x="182964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16"/>
            <p:cNvSpPr/>
            <p:nvPr/>
          </p:nvSpPr>
          <p:spPr>
            <a:xfrm>
              <a:off x="214270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16"/>
            <p:cNvSpPr/>
            <p:nvPr/>
          </p:nvSpPr>
          <p:spPr>
            <a:xfrm>
              <a:off x="182964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16"/>
            <p:cNvSpPr/>
            <p:nvPr/>
          </p:nvSpPr>
          <p:spPr>
            <a:xfrm>
              <a:off x="167312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16"/>
            <p:cNvSpPr/>
            <p:nvPr/>
          </p:nvSpPr>
          <p:spPr>
            <a:xfrm>
              <a:off x="198469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16"/>
            <p:cNvSpPr/>
            <p:nvPr/>
          </p:nvSpPr>
          <p:spPr>
            <a:xfrm>
              <a:off x="167312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16"/>
            <p:cNvSpPr/>
            <p:nvPr/>
          </p:nvSpPr>
          <p:spPr>
            <a:xfrm>
              <a:off x="198469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16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16"/>
            <p:cNvSpPr/>
            <p:nvPr/>
          </p:nvSpPr>
          <p:spPr>
            <a:xfrm>
              <a:off x="151512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16"/>
            <p:cNvSpPr/>
            <p:nvPr/>
          </p:nvSpPr>
          <p:spPr>
            <a:xfrm>
              <a:off x="214270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16"/>
            <p:cNvSpPr/>
            <p:nvPr/>
          </p:nvSpPr>
          <p:spPr>
            <a:xfrm>
              <a:off x="182964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16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16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16"/>
            <p:cNvSpPr/>
            <p:nvPr/>
          </p:nvSpPr>
          <p:spPr>
            <a:xfrm>
              <a:off x="182964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16"/>
            <p:cNvSpPr/>
            <p:nvPr/>
          </p:nvSpPr>
          <p:spPr>
            <a:xfrm>
              <a:off x="214270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16"/>
            <p:cNvSpPr/>
            <p:nvPr/>
          </p:nvSpPr>
          <p:spPr>
            <a:xfrm>
              <a:off x="182964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16"/>
            <p:cNvSpPr/>
            <p:nvPr/>
          </p:nvSpPr>
          <p:spPr>
            <a:xfrm>
              <a:off x="167312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16"/>
            <p:cNvSpPr/>
            <p:nvPr/>
          </p:nvSpPr>
          <p:spPr>
            <a:xfrm>
              <a:off x="198469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16"/>
            <p:cNvSpPr/>
            <p:nvPr/>
          </p:nvSpPr>
          <p:spPr>
            <a:xfrm>
              <a:off x="167312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16"/>
            <p:cNvSpPr/>
            <p:nvPr/>
          </p:nvSpPr>
          <p:spPr>
            <a:xfrm>
              <a:off x="198469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16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16"/>
            <p:cNvSpPr/>
            <p:nvPr/>
          </p:nvSpPr>
          <p:spPr>
            <a:xfrm>
              <a:off x="151512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16"/>
            <p:cNvSpPr/>
            <p:nvPr/>
          </p:nvSpPr>
          <p:spPr>
            <a:xfrm>
              <a:off x="214270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16"/>
            <p:cNvSpPr/>
            <p:nvPr/>
          </p:nvSpPr>
          <p:spPr>
            <a:xfrm>
              <a:off x="182964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16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16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16"/>
            <p:cNvSpPr/>
            <p:nvPr/>
          </p:nvSpPr>
          <p:spPr>
            <a:xfrm>
              <a:off x="182964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16"/>
            <p:cNvSpPr/>
            <p:nvPr/>
          </p:nvSpPr>
          <p:spPr>
            <a:xfrm>
              <a:off x="214270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16"/>
            <p:cNvSpPr/>
            <p:nvPr/>
          </p:nvSpPr>
          <p:spPr>
            <a:xfrm>
              <a:off x="182964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16"/>
            <p:cNvSpPr/>
            <p:nvPr/>
          </p:nvSpPr>
          <p:spPr>
            <a:xfrm>
              <a:off x="167312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16"/>
            <p:cNvSpPr/>
            <p:nvPr/>
          </p:nvSpPr>
          <p:spPr>
            <a:xfrm>
              <a:off x="198469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16"/>
            <p:cNvSpPr/>
            <p:nvPr/>
          </p:nvSpPr>
          <p:spPr>
            <a:xfrm>
              <a:off x="167312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16"/>
            <p:cNvSpPr/>
            <p:nvPr/>
          </p:nvSpPr>
          <p:spPr>
            <a:xfrm>
              <a:off x="198469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16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16"/>
            <p:cNvSpPr/>
            <p:nvPr/>
          </p:nvSpPr>
          <p:spPr>
            <a:xfrm>
              <a:off x="151512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16"/>
            <p:cNvSpPr/>
            <p:nvPr/>
          </p:nvSpPr>
          <p:spPr>
            <a:xfrm>
              <a:off x="214270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16"/>
            <p:cNvSpPr/>
            <p:nvPr/>
          </p:nvSpPr>
          <p:spPr>
            <a:xfrm>
              <a:off x="182964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16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16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16"/>
            <p:cNvSpPr/>
            <p:nvPr/>
          </p:nvSpPr>
          <p:spPr>
            <a:xfrm>
              <a:off x="182964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3" name="Google Shape;5513;p16"/>
            <p:cNvSpPr/>
            <p:nvPr/>
          </p:nvSpPr>
          <p:spPr>
            <a:xfrm>
              <a:off x="214270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4" name="Google Shape;5514;p16"/>
            <p:cNvSpPr/>
            <p:nvPr/>
          </p:nvSpPr>
          <p:spPr>
            <a:xfrm>
              <a:off x="182964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5" name="Google Shape;5515;p16"/>
            <p:cNvSpPr/>
            <p:nvPr/>
          </p:nvSpPr>
          <p:spPr>
            <a:xfrm>
              <a:off x="167312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6" name="Google Shape;5516;p16"/>
            <p:cNvSpPr/>
            <p:nvPr/>
          </p:nvSpPr>
          <p:spPr>
            <a:xfrm>
              <a:off x="198469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7" name="Google Shape;5517;p16"/>
            <p:cNvSpPr/>
            <p:nvPr/>
          </p:nvSpPr>
          <p:spPr>
            <a:xfrm>
              <a:off x="167312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8" name="Google Shape;5518;p16"/>
            <p:cNvSpPr/>
            <p:nvPr/>
          </p:nvSpPr>
          <p:spPr>
            <a:xfrm>
              <a:off x="198469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9" name="Google Shape;5519;p16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0" name="Google Shape;5520;p16"/>
            <p:cNvSpPr/>
            <p:nvPr/>
          </p:nvSpPr>
          <p:spPr>
            <a:xfrm>
              <a:off x="151512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1" name="Google Shape;5521;p16"/>
            <p:cNvSpPr/>
            <p:nvPr/>
          </p:nvSpPr>
          <p:spPr>
            <a:xfrm>
              <a:off x="214270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2" name="Google Shape;5522;p16"/>
            <p:cNvSpPr/>
            <p:nvPr/>
          </p:nvSpPr>
          <p:spPr>
            <a:xfrm>
              <a:off x="182964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3" name="Google Shape;5523;p16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4" name="Google Shape;5524;p16"/>
            <p:cNvSpPr/>
            <p:nvPr/>
          </p:nvSpPr>
          <p:spPr>
            <a:xfrm>
              <a:off x="214270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5" name="Google Shape;5525;p16"/>
            <p:cNvSpPr/>
            <p:nvPr/>
          </p:nvSpPr>
          <p:spPr>
            <a:xfrm>
              <a:off x="182964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6" name="Google Shape;5526;p16"/>
            <p:cNvSpPr/>
            <p:nvPr/>
          </p:nvSpPr>
          <p:spPr>
            <a:xfrm>
              <a:off x="167312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7" name="Google Shape;5527;p16"/>
            <p:cNvSpPr/>
            <p:nvPr/>
          </p:nvSpPr>
          <p:spPr>
            <a:xfrm>
              <a:off x="198469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8" name="Google Shape;5528;p16"/>
            <p:cNvSpPr/>
            <p:nvPr/>
          </p:nvSpPr>
          <p:spPr>
            <a:xfrm>
              <a:off x="167312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9" name="Google Shape;5529;p16"/>
            <p:cNvSpPr/>
            <p:nvPr/>
          </p:nvSpPr>
          <p:spPr>
            <a:xfrm>
              <a:off x="198469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0" name="Google Shape;5530;p16"/>
            <p:cNvSpPr/>
            <p:nvPr/>
          </p:nvSpPr>
          <p:spPr>
            <a:xfrm>
              <a:off x="151512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1" name="Google Shape;5531;p16"/>
            <p:cNvSpPr/>
            <p:nvPr/>
          </p:nvSpPr>
          <p:spPr>
            <a:xfrm>
              <a:off x="214270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2" name="Google Shape;5532;p16"/>
            <p:cNvSpPr/>
            <p:nvPr/>
          </p:nvSpPr>
          <p:spPr>
            <a:xfrm>
              <a:off x="182964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3" name="Google Shape;5533;p16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4" name="Google Shape;5534;p16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5" name="Google Shape;5535;p16"/>
            <p:cNvSpPr/>
            <p:nvPr/>
          </p:nvSpPr>
          <p:spPr>
            <a:xfrm>
              <a:off x="1200715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6" name="Google Shape;5536;p16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7" name="Google Shape;5537;p16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8" name="Google Shape;5538;p16"/>
            <p:cNvSpPr/>
            <p:nvPr/>
          </p:nvSpPr>
          <p:spPr>
            <a:xfrm>
              <a:off x="1200715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9" name="Google Shape;5539;p16"/>
            <p:cNvSpPr/>
            <p:nvPr/>
          </p:nvSpPr>
          <p:spPr>
            <a:xfrm>
              <a:off x="151512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0" name="Google Shape;5540;p16"/>
            <p:cNvSpPr/>
            <p:nvPr/>
          </p:nvSpPr>
          <p:spPr>
            <a:xfrm>
              <a:off x="1200715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1" name="Google Shape;5541;p16"/>
            <p:cNvSpPr/>
            <p:nvPr/>
          </p:nvSpPr>
          <p:spPr>
            <a:xfrm>
              <a:off x="1045663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2" name="Google Shape;5542;p16"/>
            <p:cNvSpPr/>
            <p:nvPr/>
          </p:nvSpPr>
          <p:spPr>
            <a:xfrm>
              <a:off x="1357241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3" name="Google Shape;5543;p16"/>
            <p:cNvSpPr/>
            <p:nvPr/>
          </p:nvSpPr>
          <p:spPr>
            <a:xfrm>
              <a:off x="1045663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4" name="Google Shape;5544;p16"/>
            <p:cNvSpPr/>
            <p:nvPr/>
          </p:nvSpPr>
          <p:spPr>
            <a:xfrm>
              <a:off x="1357241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5" name="Google Shape;5545;p16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6" name="Google Shape;5546;p16"/>
            <p:cNvSpPr/>
            <p:nvPr/>
          </p:nvSpPr>
          <p:spPr>
            <a:xfrm>
              <a:off x="88766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7" name="Google Shape;5547;p16"/>
            <p:cNvSpPr/>
            <p:nvPr/>
          </p:nvSpPr>
          <p:spPr>
            <a:xfrm>
              <a:off x="151512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8" name="Google Shape;5548;p16"/>
            <p:cNvSpPr/>
            <p:nvPr/>
          </p:nvSpPr>
          <p:spPr>
            <a:xfrm>
              <a:off x="1200715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9" name="Google Shape;5549;p16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0" name="Google Shape;5550;p16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1" name="Google Shape;5551;p16"/>
            <p:cNvSpPr/>
            <p:nvPr/>
          </p:nvSpPr>
          <p:spPr>
            <a:xfrm>
              <a:off x="1200715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2" name="Google Shape;5552;p16"/>
            <p:cNvSpPr/>
            <p:nvPr/>
          </p:nvSpPr>
          <p:spPr>
            <a:xfrm>
              <a:off x="151512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5"/>
                    <a:pt x="180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3" name="Google Shape;5553;p16"/>
            <p:cNvSpPr/>
            <p:nvPr/>
          </p:nvSpPr>
          <p:spPr>
            <a:xfrm>
              <a:off x="1200715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4" name="Google Shape;5554;p16"/>
            <p:cNvSpPr/>
            <p:nvPr/>
          </p:nvSpPr>
          <p:spPr>
            <a:xfrm>
              <a:off x="1045663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5" name="Google Shape;5555;p16"/>
            <p:cNvSpPr/>
            <p:nvPr/>
          </p:nvSpPr>
          <p:spPr>
            <a:xfrm>
              <a:off x="1357241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6" name="Google Shape;5556;p16"/>
            <p:cNvSpPr/>
            <p:nvPr/>
          </p:nvSpPr>
          <p:spPr>
            <a:xfrm>
              <a:off x="1045663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7" name="Google Shape;5557;p16"/>
            <p:cNvSpPr/>
            <p:nvPr/>
          </p:nvSpPr>
          <p:spPr>
            <a:xfrm>
              <a:off x="1357241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8" name="Google Shape;5558;p16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9" name="Google Shape;5559;p16"/>
            <p:cNvSpPr/>
            <p:nvPr/>
          </p:nvSpPr>
          <p:spPr>
            <a:xfrm>
              <a:off x="88766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0" name="Google Shape;5560;p16"/>
            <p:cNvSpPr/>
            <p:nvPr/>
          </p:nvSpPr>
          <p:spPr>
            <a:xfrm>
              <a:off x="151512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1" name="Google Shape;5561;p16"/>
            <p:cNvSpPr/>
            <p:nvPr/>
          </p:nvSpPr>
          <p:spPr>
            <a:xfrm>
              <a:off x="1200715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2" name="Google Shape;5562;p16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3" name="Google Shape;5563;p16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4" name="Google Shape;5564;p16"/>
            <p:cNvSpPr/>
            <p:nvPr/>
          </p:nvSpPr>
          <p:spPr>
            <a:xfrm>
              <a:off x="1200715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5" name="Google Shape;5565;p16"/>
            <p:cNvSpPr/>
            <p:nvPr/>
          </p:nvSpPr>
          <p:spPr>
            <a:xfrm>
              <a:off x="151512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6" name="Google Shape;5566;p16"/>
            <p:cNvSpPr/>
            <p:nvPr/>
          </p:nvSpPr>
          <p:spPr>
            <a:xfrm>
              <a:off x="1200715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7" name="Google Shape;5567;p16"/>
            <p:cNvSpPr/>
            <p:nvPr/>
          </p:nvSpPr>
          <p:spPr>
            <a:xfrm>
              <a:off x="1045663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8" name="Google Shape;5568;p16"/>
            <p:cNvSpPr/>
            <p:nvPr/>
          </p:nvSpPr>
          <p:spPr>
            <a:xfrm>
              <a:off x="1357241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9" name="Google Shape;5569;p16"/>
            <p:cNvSpPr/>
            <p:nvPr/>
          </p:nvSpPr>
          <p:spPr>
            <a:xfrm>
              <a:off x="1045663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0" name="Google Shape;5570;p16"/>
            <p:cNvSpPr/>
            <p:nvPr/>
          </p:nvSpPr>
          <p:spPr>
            <a:xfrm>
              <a:off x="1357241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1" name="Google Shape;5571;p16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2" name="Google Shape;5572;p16"/>
            <p:cNvSpPr/>
            <p:nvPr/>
          </p:nvSpPr>
          <p:spPr>
            <a:xfrm>
              <a:off x="88766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3" name="Google Shape;5573;p16"/>
            <p:cNvSpPr/>
            <p:nvPr/>
          </p:nvSpPr>
          <p:spPr>
            <a:xfrm>
              <a:off x="151512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4" name="Google Shape;5574;p16"/>
            <p:cNvSpPr/>
            <p:nvPr/>
          </p:nvSpPr>
          <p:spPr>
            <a:xfrm>
              <a:off x="1200715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5" name="Google Shape;5575;p16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6" name="Google Shape;5576;p16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7" name="Google Shape;5577;p16"/>
            <p:cNvSpPr/>
            <p:nvPr/>
          </p:nvSpPr>
          <p:spPr>
            <a:xfrm>
              <a:off x="1200715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8" name="Google Shape;5578;p16"/>
            <p:cNvSpPr/>
            <p:nvPr/>
          </p:nvSpPr>
          <p:spPr>
            <a:xfrm>
              <a:off x="151512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9" name="Google Shape;5579;p16"/>
            <p:cNvSpPr/>
            <p:nvPr/>
          </p:nvSpPr>
          <p:spPr>
            <a:xfrm>
              <a:off x="1200715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0" name="Google Shape;5580;p16"/>
            <p:cNvSpPr/>
            <p:nvPr/>
          </p:nvSpPr>
          <p:spPr>
            <a:xfrm>
              <a:off x="1045663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1" name="Google Shape;5581;p16"/>
            <p:cNvSpPr/>
            <p:nvPr/>
          </p:nvSpPr>
          <p:spPr>
            <a:xfrm>
              <a:off x="1357241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2" name="Google Shape;5582;p16"/>
            <p:cNvSpPr/>
            <p:nvPr/>
          </p:nvSpPr>
          <p:spPr>
            <a:xfrm>
              <a:off x="1045663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3" name="Google Shape;5583;p16"/>
            <p:cNvSpPr/>
            <p:nvPr/>
          </p:nvSpPr>
          <p:spPr>
            <a:xfrm>
              <a:off x="1357241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4" name="Google Shape;5584;p16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5" name="Google Shape;5585;p16"/>
            <p:cNvSpPr/>
            <p:nvPr/>
          </p:nvSpPr>
          <p:spPr>
            <a:xfrm>
              <a:off x="88766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6" name="Google Shape;5586;p16"/>
            <p:cNvSpPr/>
            <p:nvPr/>
          </p:nvSpPr>
          <p:spPr>
            <a:xfrm>
              <a:off x="151512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7" name="Google Shape;5587;p16"/>
            <p:cNvSpPr/>
            <p:nvPr/>
          </p:nvSpPr>
          <p:spPr>
            <a:xfrm>
              <a:off x="1200715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8" name="Google Shape;5588;p16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9" name="Google Shape;5589;p16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0" name="Google Shape;5590;p16"/>
            <p:cNvSpPr/>
            <p:nvPr/>
          </p:nvSpPr>
          <p:spPr>
            <a:xfrm>
              <a:off x="1200715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1" name="Google Shape;5591;p16"/>
            <p:cNvSpPr/>
            <p:nvPr/>
          </p:nvSpPr>
          <p:spPr>
            <a:xfrm>
              <a:off x="151512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67"/>
                    <a:pt x="1" y="382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2" name="Google Shape;5592;p16"/>
            <p:cNvSpPr/>
            <p:nvPr/>
          </p:nvSpPr>
          <p:spPr>
            <a:xfrm>
              <a:off x="1200715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3" name="Google Shape;5593;p16"/>
            <p:cNvSpPr/>
            <p:nvPr/>
          </p:nvSpPr>
          <p:spPr>
            <a:xfrm>
              <a:off x="1045663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4" name="Google Shape;5594;p16"/>
            <p:cNvSpPr/>
            <p:nvPr/>
          </p:nvSpPr>
          <p:spPr>
            <a:xfrm>
              <a:off x="1357241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5" name="Google Shape;5595;p16"/>
            <p:cNvSpPr/>
            <p:nvPr/>
          </p:nvSpPr>
          <p:spPr>
            <a:xfrm>
              <a:off x="1045663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6" name="Google Shape;5596;p16"/>
            <p:cNvSpPr/>
            <p:nvPr/>
          </p:nvSpPr>
          <p:spPr>
            <a:xfrm>
              <a:off x="1357241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7" y="762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7" name="Google Shape;5597;p16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8" name="Google Shape;5598;p16"/>
            <p:cNvSpPr/>
            <p:nvPr/>
          </p:nvSpPr>
          <p:spPr>
            <a:xfrm>
              <a:off x="88766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9" name="Google Shape;5599;p16"/>
            <p:cNvSpPr/>
            <p:nvPr/>
          </p:nvSpPr>
          <p:spPr>
            <a:xfrm>
              <a:off x="151512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0" name="Google Shape;5600;p16"/>
            <p:cNvSpPr/>
            <p:nvPr/>
          </p:nvSpPr>
          <p:spPr>
            <a:xfrm>
              <a:off x="1200715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1" name="Google Shape;5601;p16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2" name="Google Shape;5602;p16"/>
            <p:cNvSpPr/>
            <p:nvPr/>
          </p:nvSpPr>
          <p:spPr>
            <a:xfrm>
              <a:off x="151512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3" name="Google Shape;5603;p16"/>
            <p:cNvSpPr/>
            <p:nvPr/>
          </p:nvSpPr>
          <p:spPr>
            <a:xfrm>
              <a:off x="1200715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4" name="Google Shape;5604;p16"/>
            <p:cNvSpPr/>
            <p:nvPr/>
          </p:nvSpPr>
          <p:spPr>
            <a:xfrm>
              <a:off x="1045663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5" name="Google Shape;5605;p16"/>
            <p:cNvSpPr/>
            <p:nvPr/>
          </p:nvSpPr>
          <p:spPr>
            <a:xfrm>
              <a:off x="1357241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6" name="Google Shape;5606;p16"/>
            <p:cNvSpPr/>
            <p:nvPr/>
          </p:nvSpPr>
          <p:spPr>
            <a:xfrm>
              <a:off x="1045663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7" name="Google Shape;5607;p16"/>
            <p:cNvSpPr/>
            <p:nvPr/>
          </p:nvSpPr>
          <p:spPr>
            <a:xfrm>
              <a:off x="1357241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8" name="Google Shape;5608;p16"/>
            <p:cNvSpPr/>
            <p:nvPr/>
          </p:nvSpPr>
          <p:spPr>
            <a:xfrm>
              <a:off x="88766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9" name="Google Shape;5609;p16"/>
            <p:cNvSpPr/>
            <p:nvPr/>
          </p:nvSpPr>
          <p:spPr>
            <a:xfrm>
              <a:off x="151512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67"/>
                    <a:pt x="1" y="381"/>
                  </a:cubicBezTo>
                  <a:cubicBezTo>
                    <a:pt x="1" y="596"/>
                    <a:pt x="180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0" name="Google Shape;5610;p16"/>
            <p:cNvSpPr/>
            <p:nvPr/>
          </p:nvSpPr>
          <p:spPr>
            <a:xfrm>
              <a:off x="1200715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1" name="Google Shape;5611;p16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2" name="Google Shape;5612;p16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3" name="Google Shape;5613;p16"/>
            <p:cNvSpPr/>
            <p:nvPr/>
          </p:nvSpPr>
          <p:spPr>
            <a:xfrm>
              <a:off x="5731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4" name="Google Shape;5614;p16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5" name="Google Shape;5615;p16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6" name="Google Shape;5616;p16"/>
            <p:cNvSpPr/>
            <p:nvPr/>
          </p:nvSpPr>
          <p:spPr>
            <a:xfrm>
              <a:off x="5731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7" name="Google Shape;5617;p16"/>
            <p:cNvSpPr/>
            <p:nvPr/>
          </p:nvSpPr>
          <p:spPr>
            <a:xfrm>
              <a:off x="887662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8" name="Google Shape;5618;p16"/>
            <p:cNvSpPr/>
            <p:nvPr/>
          </p:nvSpPr>
          <p:spPr>
            <a:xfrm>
              <a:off x="573134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9" name="Google Shape;5619;p16"/>
            <p:cNvSpPr/>
            <p:nvPr/>
          </p:nvSpPr>
          <p:spPr>
            <a:xfrm>
              <a:off x="416608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0" name="Google Shape;5620;p16"/>
            <p:cNvSpPr/>
            <p:nvPr/>
          </p:nvSpPr>
          <p:spPr>
            <a:xfrm>
              <a:off x="731135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1" name="Google Shape;5621;p16"/>
            <p:cNvSpPr/>
            <p:nvPr/>
          </p:nvSpPr>
          <p:spPr>
            <a:xfrm>
              <a:off x="416608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2" name="Google Shape;5622;p16"/>
            <p:cNvSpPr/>
            <p:nvPr/>
          </p:nvSpPr>
          <p:spPr>
            <a:xfrm>
              <a:off x="731135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3" name="Google Shape;5623;p16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4" name="Google Shape;5624;p16"/>
            <p:cNvSpPr/>
            <p:nvPr/>
          </p:nvSpPr>
          <p:spPr>
            <a:xfrm>
              <a:off x="2600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5" name="Google Shape;5625;p16"/>
            <p:cNvSpPr/>
            <p:nvPr/>
          </p:nvSpPr>
          <p:spPr>
            <a:xfrm>
              <a:off x="887662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6" name="Google Shape;5626;p16"/>
            <p:cNvSpPr/>
            <p:nvPr/>
          </p:nvSpPr>
          <p:spPr>
            <a:xfrm>
              <a:off x="573134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7" name="Google Shape;5627;p16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8" name="Google Shape;5628;p16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9" name="Google Shape;5629;p16"/>
            <p:cNvSpPr/>
            <p:nvPr/>
          </p:nvSpPr>
          <p:spPr>
            <a:xfrm>
              <a:off x="5731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0" name="Google Shape;5630;p16"/>
            <p:cNvSpPr/>
            <p:nvPr/>
          </p:nvSpPr>
          <p:spPr>
            <a:xfrm>
              <a:off x="887662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1" name="Google Shape;5631;p16"/>
            <p:cNvSpPr/>
            <p:nvPr/>
          </p:nvSpPr>
          <p:spPr>
            <a:xfrm>
              <a:off x="573134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2" name="Google Shape;5632;p16"/>
            <p:cNvSpPr/>
            <p:nvPr/>
          </p:nvSpPr>
          <p:spPr>
            <a:xfrm>
              <a:off x="416608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3" name="Google Shape;5633;p16"/>
            <p:cNvSpPr/>
            <p:nvPr/>
          </p:nvSpPr>
          <p:spPr>
            <a:xfrm>
              <a:off x="731135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4" name="Google Shape;5634;p16"/>
            <p:cNvSpPr/>
            <p:nvPr/>
          </p:nvSpPr>
          <p:spPr>
            <a:xfrm>
              <a:off x="416608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5" name="Google Shape;5635;p16"/>
            <p:cNvSpPr/>
            <p:nvPr/>
          </p:nvSpPr>
          <p:spPr>
            <a:xfrm>
              <a:off x="731135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6" name="Google Shape;5636;p16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7" name="Google Shape;5637;p16"/>
            <p:cNvSpPr/>
            <p:nvPr/>
          </p:nvSpPr>
          <p:spPr>
            <a:xfrm>
              <a:off x="2600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8" name="Google Shape;5638;p16"/>
            <p:cNvSpPr/>
            <p:nvPr/>
          </p:nvSpPr>
          <p:spPr>
            <a:xfrm>
              <a:off x="887662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9" name="Google Shape;5639;p16"/>
            <p:cNvSpPr/>
            <p:nvPr/>
          </p:nvSpPr>
          <p:spPr>
            <a:xfrm>
              <a:off x="573134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0" name="Google Shape;5640;p16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1" name="Google Shape;5641;p16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2" name="Google Shape;5642;p16"/>
            <p:cNvSpPr/>
            <p:nvPr/>
          </p:nvSpPr>
          <p:spPr>
            <a:xfrm>
              <a:off x="5731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3" name="Google Shape;5643;p16"/>
            <p:cNvSpPr/>
            <p:nvPr/>
          </p:nvSpPr>
          <p:spPr>
            <a:xfrm>
              <a:off x="887662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4" name="Google Shape;5644;p16"/>
            <p:cNvSpPr/>
            <p:nvPr/>
          </p:nvSpPr>
          <p:spPr>
            <a:xfrm>
              <a:off x="573134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5" name="Google Shape;5645;p16"/>
            <p:cNvSpPr/>
            <p:nvPr/>
          </p:nvSpPr>
          <p:spPr>
            <a:xfrm>
              <a:off x="416608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6" name="Google Shape;5646;p16"/>
            <p:cNvSpPr/>
            <p:nvPr/>
          </p:nvSpPr>
          <p:spPr>
            <a:xfrm>
              <a:off x="731135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7" name="Google Shape;5647;p16"/>
            <p:cNvSpPr/>
            <p:nvPr/>
          </p:nvSpPr>
          <p:spPr>
            <a:xfrm>
              <a:off x="416608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8" name="Google Shape;5648;p16"/>
            <p:cNvSpPr/>
            <p:nvPr/>
          </p:nvSpPr>
          <p:spPr>
            <a:xfrm>
              <a:off x="731135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9" name="Google Shape;5649;p16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0" name="Google Shape;5650;p16"/>
            <p:cNvSpPr/>
            <p:nvPr/>
          </p:nvSpPr>
          <p:spPr>
            <a:xfrm>
              <a:off x="2600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1" name="Google Shape;5651;p16"/>
            <p:cNvSpPr/>
            <p:nvPr/>
          </p:nvSpPr>
          <p:spPr>
            <a:xfrm>
              <a:off x="887662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2" name="Google Shape;5652;p16"/>
            <p:cNvSpPr/>
            <p:nvPr/>
          </p:nvSpPr>
          <p:spPr>
            <a:xfrm>
              <a:off x="573134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3" name="Google Shape;5653;p16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4" name="Google Shape;5654;p16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5" name="Google Shape;5655;p16"/>
            <p:cNvSpPr/>
            <p:nvPr/>
          </p:nvSpPr>
          <p:spPr>
            <a:xfrm>
              <a:off x="5731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6" name="Google Shape;5656;p16"/>
            <p:cNvSpPr/>
            <p:nvPr/>
          </p:nvSpPr>
          <p:spPr>
            <a:xfrm>
              <a:off x="887662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7" name="Google Shape;5657;p16"/>
            <p:cNvSpPr/>
            <p:nvPr/>
          </p:nvSpPr>
          <p:spPr>
            <a:xfrm>
              <a:off x="573134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8" name="Google Shape;5658;p16"/>
            <p:cNvSpPr/>
            <p:nvPr/>
          </p:nvSpPr>
          <p:spPr>
            <a:xfrm>
              <a:off x="416608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9" name="Google Shape;5659;p16"/>
            <p:cNvSpPr/>
            <p:nvPr/>
          </p:nvSpPr>
          <p:spPr>
            <a:xfrm>
              <a:off x="731135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0" name="Google Shape;5660;p16"/>
            <p:cNvSpPr/>
            <p:nvPr/>
          </p:nvSpPr>
          <p:spPr>
            <a:xfrm>
              <a:off x="416608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1" name="Google Shape;5661;p16"/>
            <p:cNvSpPr/>
            <p:nvPr/>
          </p:nvSpPr>
          <p:spPr>
            <a:xfrm>
              <a:off x="731135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2" name="Google Shape;5662;p16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3" name="Google Shape;5663;p16"/>
            <p:cNvSpPr/>
            <p:nvPr/>
          </p:nvSpPr>
          <p:spPr>
            <a:xfrm>
              <a:off x="2600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4" name="Google Shape;5664;p16"/>
            <p:cNvSpPr/>
            <p:nvPr/>
          </p:nvSpPr>
          <p:spPr>
            <a:xfrm>
              <a:off x="887662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5" name="Google Shape;5665;p16"/>
            <p:cNvSpPr/>
            <p:nvPr/>
          </p:nvSpPr>
          <p:spPr>
            <a:xfrm>
              <a:off x="573134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6" name="Google Shape;5666;p16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7" name="Google Shape;5667;p16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8" name="Google Shape;5668;p16"/>
            <p:cNvSpPr/>
            <p:nvPr/>
          </p:nvSpPr>
          <p:spPr>
            <a:xfrm>
              <a:off x="5731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9" name="Google Shape;5669;p16"/>
            <p:cNvSpPr/>
            <p:nvPr/>
          </p:nvSpPr>
          <p:spPr>
            <a:xfrm>
              <a:off x="887662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0" name="Google Shape;5670;p16"/>
            <p:cNvSpPr/>
            <p:nvPr/>
          </p:nvSpPr>
          <p:spPr>
            <a:xfrm>
              <a:off x="573134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1" name="Google Shape;5671;p16"/>
            <p:cNvSpPr/>
            <p:nvPr/>
          </p:nvSpPr>
          <p:spPr>
            <a:xfrm>
              <a:off x="416608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2" name="Google Shape;5672;p16"/>
            <p:cNvSpPr/>
            <p:nvPr/>
          </p:nvSpPr>
          <p:spPr>
            <a:xfrm>
              <a:off x="731135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3" name="Google Shape;5673;p16"/>
            <p:cNvSpPr/>
            <p:nvPr/>
          </p:nvSpPr>
          <p:spPr>
            <a:xfrm>
              <a:off x="416608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4" name="Google Shape;5674;p16"/>
            <p:cNvSpPr/>
            <p:nvPr/>
          </p:nvSpPr>
          <p:spPr>
            <a:xfrm>
              <a:off x="731135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5" name="Google Shape;5675;p16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6" name="Google Shape;5676;p16"/>
            <p:cNvSpPr/>
            <p:nvPr/>
          </p:nvSpPr>
          <p:spPr>
            <a:xfrm>
              <a:off x="2600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7" name="Google Shape;5677;p16"/>
            <p:cNvSpPr/>
            <p:nvPr/>
          </p:nvSpPr>
          <p:spPr>
            <a:xfrm>
              <a:off x="887662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8" name="Google Shape;5678;p16"/>
            <p:cNvSpPr/>
            <p:nvPr/>
          </p:nvSpPr>
          <p:spPr>
            <a:xfrm>
              <a:off x="573134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9" name="Google Shape;5679;p16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0" name="Google Shape;5680;p16"/>
            <p:cNvSpPr/>
            <p:nvPr/>
          </p:nvSpPr>
          <p:spPr>
            <a:xfrm>
              <a:off x="887662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1" name="Google Shape;5681;p16"/>
            <p:cNvSpPr/>
            <p:nvPr/>
          </p:nvSpPr>
          <p:spPr>
            <a:xfrm>
              <a:off x="573134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2" name="Google Shape;5682;p16"/>
            <p:cNvSpPr/>
            <p:nvPr/>
          </p:nvSpPr>
          <p:spPr>
            <a:xfrm>
              <a:off x="416608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3" name="Google Shape;5683;p16"/>
            <p:cNvSpPr/>
            <p:nvPr/>
          </p:nvSpPr>
          <p:spPr>
            <a:xfrm>
              <a:off x="731135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4" name="Google Shape;5684;p16"/>
            <p:cNvSpPr/>
            <p:nvPr/>
          </p:nvSpPr>
          <p:spPr>
            <a:xfrm>
              <a:off x="416608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5" name="Google Shape;5685;p16"/>
            <p:cNvSpPr/>
            <p:nvPr/>
          </p:nvSpPr>
          <p:spPr>
            <a:xfrm>
              <a:off x="731135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6" name="Google Shape;5686;p16"/>
            <p:cNvSpPr/>
            <p:nvPr/>
          </p:nvSpPr>
          <p:spPr>
            <a:xfrm>
              <a:off x="2600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7" name="Google Shape;5687;p16"/>
            <p:cNvSpPr/>
            <p:nvPr/>
          </p:nvSpPr>
          <p:spPr>
            <a:xfrm>
              <a:off x="887662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8" name="Google Shape;5688;p16"/>
            <p:cNvSpPr/>
            <p:nvPr/>
          </p:nvSpPr>
          <p:spPr>
            <a:xfrm>
              <a:off x="573134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9" name="Google Shape;5689;p16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0" name="Google Shape;5690;p16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1" name="Google Shape;5691;p16"/>
            <p:cNvSpPr/>
            <p:nvPr/>
          </p:nvSpPr>
          <p:spPr>
            <a:xfrm>
              <a:off x="-5297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2" name="Google Shape;5692;p16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3" name="Google Shape;5693;p16"/>
            <p:cNvSpPr/>
            <p:nvPr/>
          </p:nvSpPr>
          <p:spPr>
            <a:xfrm>
              <a:off x="-5297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4" name="Google Shape;5694;p16"/>
            <p:cNvSpPr/>
            <p:nvPr/>
          </p:nvSpPr>
          <p:spPr>
            <a:xfrm>
              <a:off x="260081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5" name="Google Shape;5695;p16"/>
            <p:cNvSpPr/>
            <p:nvPr/>
          </p:nvSpPr>
          <p:spPr>
            <a:xfrm>
              <a:off x="-5297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6" name="Google Shape;5696;p16"/>
            <p:cNvSpPr/>
            <p:nvPr/>
          </p:nvSpPr>
          <p:spPr>
            <a:xfrm>
              <a:off x="103555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7" name="Google Shape;5697;p16"/>
            <p:cNvSpPr/>
            <p:nvPr/>
          </p:nvSpPr>
          <p:spPr>
            <a:xfrm>
              <a:off x="103555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8" name="Google Shape;5698;p16"/>
            <p:cNvSpPr/>
            <p:nvPr/>
          </p:nvSpPr>
          <p:spPr>
            <a:xfrm>
              <a:off x="260081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9" name="Google Shape;5699;p16"/>
            <p:cNvSpPr/>
            <p:nvPr/>
          </p:nvSpPr>
          <p:spPr>
            <a:xfrm>
              <a:off x="-5297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0" name="Google Shape;5700;p16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1" name="Google Shape;5701;p16"/>
            <p:cNvSpPr/>
            <p:nvPr/>
          </p:nvSpPr>
          <p:spPr>
            <a:xfrm>
              <a:off x="-5297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2" name="Google Shape;5702;p16"/>
            <p:cNvSpPr/>
            <p:nvPr/>
          </p:nvSpPr>
          <p:spPr>
            <a:xfrm>
              <a:off x="260081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3" name="Google Shape;5703;p16"/>
            <p:cNvSpPr/>
            <p:nvPr/>
          </p:nvSpPr>
          <p:spPr>
            <a:xfrm>
              <a:off x="-5297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4" name="Google Shape;5704;p16"/>
            <p:cNvSpPr/>
            <p:nvPr/>
          </p:nvSpPr>
          <p:spPr>
            <a:xfrm>
              <a:off x="103555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5" name="Google Shape;5705;p16"/>
            <p:cNvSpPr/>
            <p:nvPr/>
          </p:nvSpPr>
          <p:spPr>
            <a:xfrm>
              <a:off x="103555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6" name="Google Shape;5706;p16"/>
            <p:cNvSpPr/>
            <p:nvPr/>
          </p:nvSpPr>
          <p:spPr>
            <a:xfrm>
              <a:off x="260081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7" name="Google Shape;5707;p16"/>
            <p:cNvSpPr/>
            <p:nvPr/>
          </p:nvSpPr>
          <p:spPr>
            <a:xfrm>
              <a:off x="-5297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8" name="Google Shape;5708;p16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9" name="Google Shape;5709;p16"/>
            <p:cNvSpPr/>
            <p:nvPr/>
          </p:nvSpPr>
          <p:spPr>
            <a:xfrm>
              <a:off x="-5297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0" name="Google Shape;5710;p16"/>
            <p:cNvSpPr/>
            <p:nvPr/>
          </p:nvSpPr>
          <p:spPr>
            <a:xfrm>
              <a:off x="260081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1" name="Google Shape;5711;p16"/>
            <p:cNvSpPr/>
            <p:nvPr/>
          </p:nvSpPr>
          <p:spPr>
            <a:xfrm>
              <a:off x="-5297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2" name="Google Shape;5712;p16"/>
            <p:cNvSpPr/>
            <p:nvPr/>
          </p:nvSpPr>
          <p:spPr>
            <a:xfrm>
              <a:off x="103555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3" name="Google Shape;5713;p16"/>
            <p:cNvSpPr/>
            <p:nvPr/>
          </p:nvSpPr>
          <p:spPr>
            <a:xfrm>
              <a:off x="103555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4" name="Google Shape;5714;p16"/>
            <p:cNvSpPr/>
            <p:nvPr/>
          </p:nvSpPr>
          <p:spPr>
            <a:xfrm>
              <a:off x="260081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5" name="Google Shape;5715;p16"/>
            <p:cNvSpPr/>
            <p:nvPr/>
          </p:nvSpPr>
          <p:spPr>
            <a:xfrm>
              <a:off x="-5297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6" name="Google Shape;5716;p16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7" name="Google Shape;5717;p16"/>
            <p:cNvSpPr/>
            <p:nvPr/>
          </p:nvSpPr>
          <p:spPr>
            <a:xfrm>
              <a:off x="-5297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8" name="Google Shape;5718;p16"/>
            <p:cNvSpPr/>
            <p:nvPr/>
          </p:nvSpPr>
          <p:spPr>
            <a:xfrm>
              <a:off x="260081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9" name="Google Shape;5719;p16"/>
            <p:cNvSpPr/>
            <p:nvPr/>
          </p:nvSpPr>
          <p:spPr>
            <a:xfrm>
              <a:off x="-5297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0" name="Google Shape;5720;p16"/>
            <p:cNvSpPr/>
            <p:nvPr/>
          </p:nvSpPr>
          <p:spPr>
            <a:xfrm>
              <a:off x="103555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1" name="Google Shape;5721;p16"/>
            <p:cNvSpPr/>
            <p:nvPr/>
          </p:nvSpPr>
          <p:spPr>
            <a:xfrm>
              <a:off x="103555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2" name="Google Shape;5722;p16"/>
            <p:cNvSpPr/>
            <p:nvPr/>
          </p:nvSpPr>
          <p:spPr>
            <a:xfrm>
              <a:off x="260081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3" name="Google Shape;5723;p16"/>
            <p:cNvSpPr/>
            <p:nvPr/>
          </p:nvSpPr>
          <p:spPr>
            <a:xfrm>
              <a:off x="-5297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4" name="Google Shape;5724;p16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5" name="Google Shape;5725;p16"/>
            <p:cNvSpPr/>
            <p:nvPr/>
          </p:nvSpPr>
          <p:spPr>
            <a:xfrm>
              <a:off x="-5297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6" name="Google Shape;5726;p16"/>
            <p:cNvSpPr/>
            <p:nvPr/>
          </p:nvSpPr>
          <p:spPr>
            <a:xfrm>
              <a:off x="260081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7" name="Google Shape;5727;p16"/>
            <p:cNvSpPr/>
            <p:nvPr/>
          </p:nvSpPr>
          <p:spPr>
            <a:xfrm>
              <a:off x="-5297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8" name="Google Shape;5728;p16"/>
            <p:cNvSpPr/>
            <p:nvPr/>
          </p:nvSpPr>
          <p:spPr>
            <a:xfrm>
              <a:off x="103555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9" name="Google Shape;5729;p16"/>
            <p:cNvSpPr/>
            <p:nvPr/>
          </p:nvSpPr>
          <p:spPr>
            <a:xfrm>
              <a:off x="103555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0" name="Google Shape;5730;p16"/>
            <p:cNvSpPr/>
            <p:nvPr/>
          </p:nvSpPr>
          <p:spPr>
            <a:xfrm>
              <a:off x="260081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1" name="Google Shape;5731;p16"/>
            <p:cNvSpPr/>
            <p:nvPr/>
          </p:nvSpPr>
          <p:spPr>
            <a:xfrm>
              <a:off x="-5297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2" name="Google Shape;5732;p16"/>
            <p:cNvSpPr/>
            <p:nvPr/>
          </p:nvSpPr>
          <p:spPr>
            <a:xfrm>
              <a:off x="260081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3" name="Google Shape;5733;p16"/>
            <p:cNvSpPr/>
            <p:nvPr/>
          </p:nvSpPr>
          <p:spPr>
            <a:xfrm>
              <a:off x="-5297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4" name="Google Shape;5734;p16"/>
            <p:cNvSpPr/>
            <p:nvPr/>
          </p:nvSpPr>
          <p:spPr>
            <a:xfrm>
              <a:off x="103555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5" name="Google Shape;5735;p16"/>
            <p:cNvSpPr/>
            <p:nvPr/>
          </p:nvSpPr>
          <p:spPr>
            <a:xfrm>
              <a:off x="103555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6" name="Google Shape;5736;p16"/>
            <p:cNvSpPr/>
            <p:nvPr/>
          </p:nvSpPr>
          <p:spPr>
            <a:xfrm>
              <a:off x="260081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7" name="Google Shape;5737;p16"/>
            <p:cNvSpPr/>
            <p:nvPr/>
          </p:nvSpPr>
          <p:spPr>
            <a:xfrm>
              <a:off x="-5297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8" name="Google Shape;5738;p16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9" name="Google Shape;5739;p16"/>
            <p:cNvSpPr/>
            <p:nvPr/>
          </p:nvSpPr>
          <p:spPr>
            <a:xfrm>
              <a:off x="5909535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0" name="Google Shape;5740;p16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1" name="Google Shape;5741;p16"/>
            <p:cNvSpPr/>
            <p:nvPr/>
          </p:nvSpPr>
          <p:spPr>
            <a:xfrm>
              <a:off x="5909535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2" name="Google Shape;5742;p16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3" name="Google Shape;5743;p16"/>
            <p:cNvSpPr/>
            <p:nvPr/>
          </p:nvSpPr>
          <p:spPr>
            <a:xfrm>
              <a:off x="5909535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4" name="Google Shape;5744;p16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5" name="Google Shape;5745;p16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6" name="Google Shape;5746;p16"/>
            <p:cNvSpPr/>
            <p:nvPr/>
          </p:nvSpPr>
          <p:spPr>
            <a:xfrm>
              <a:off x="559500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7" name="Google Shape;5747;p16"/>
            <p:cNvSpPr/>
            <p:nvPr/>
          </p:nvSpPr>
          <p:spPr>
            <a:xfrm>
              <a:off x="5909535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8" name="Google Shape;5748;p16"/>
            <p:cNvSpPr/>
            <p:nvPr/>
          </p:nvSpPr>
          <p:spPr>
            <a:xfrm>
              <a:off x="559500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9" name="Google Shape;5749;p16"/>
            <p:cNvSpPr/>
            <p:nvPr/>
          </p:nvSpPr>
          <p:spPr>
            <a:xfrm>
              <a:off x="543700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0" name="Google Shape;5750;p16"/>
            <p:cNvSpPr/>
            <p:nvPr/>
          </p:nvSpPr>
          <p:spPr>
            <a:xfrm>
              <a:off x="575153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1" name="Google Shape;5751;p16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2" name="Google Shape;5752;p16"/>
            <p:cNvSpPr/>
            <p:nvPr/>
          </p:nvSpPr>
          <p:spPr>
            <a:xfrm>
              <a:off x="528048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3" name="Google Shape;5753;p16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4" name="Google Shape;5754;p16"/>
            <p:cNvSpPr/>
            <p:nvPr/>
          </p:nvSpPr>
          <p:spPr>
            <a:xfrm>
              <a:off x="559500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5" name="Google Shape;5755;p16"/>
            <p:cNvSpPr/>
            <p:nvPr/>
          </p:nvSpPr>
          <p:spPr>
            <a:xfrm>
              <a:off x="5909535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6" name="Google Shape;5756;p16"/>
            <p:cNvSpPr/>
            <p:nvPr/>
          </p:nvSpPr>
          <p:spPr>
            <a:xfrm>
              <a:off x="559500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7" name="Google Shape;5757;p16"/>
            <p:cNvSpPr/>
            <p:nvPr/>
          </p:nvSpPr>
          <p:spPr>
            <a:xfrm>
              <a:off x="543700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8" name="Google Shape;5758;p16"/>
            <p:cNvSpPr/>
            <p:nvPr/>
          </p:nvSpPr>
          <p:spPr>
            <a:xfrm>
              <a:off x="575153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9" name="Google Shape;5759;p16"/>
            <p:cNvSpPr/>
            <p:nvPr/>
          </p:nvSpPr>
          <p:spPr>
            <a:xfrm>
              <a:off x="543700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0" name="Google Shape;5760;p16"/>
            <p:cNvSpPr/>
            <p:nvPr/>
          </p:nvSpPr>
          <p:spPr>
            <a:xfrm>
              <a:off x="575153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1" name="Google Shape;5761;p16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2" name="Google Shape;5762;p16"/>
            <p:cNvSpPr/>
            <p:nvPr/>
          </p:nvSpPr>
          <p:spPr>
            <a:xfrm>
              <a:off x="528048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3" name="Google Shape;5763;p16"/>
            <p:cNvSpPr/>
            <p:nvPr/>
          </p:nvSpPr>
          <p:spPr>
            <a:xfrm>
              <a:off x="5909535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4" name="Google Shape;5764;p16"/>
            <p:cNvSpPr/>
            <p:nvPr/>
          </p:nvSpPr>
          <p:spPr>
            <a:xfrm>
              <a:off x="559500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5" name="Google Shape;5765;p16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6" name="Google Shape;5766;p16"/>
            <p:cNvSpPr/>
            <p:nvPr/>
          </p:nvSpPr>
          <p:spPr>
            <a:xfrm>
              <a:off x="5909535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7" name="Google Shape;5767;p16"/>
            <p:cNvSpPr/>
            <p:nvPr/>
          </p:nvSpPr>
          <p:spPr>
            <a:xfrm>
              <a:off x="559500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8" name="Google Shape;5768;p16"/>
            <p:cNvSpPr/>
            <p:nvPr/>
          </p:nvSpPr>
          <p:spPr>
            <a:xfrm>
              <a:off x="543700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9" name="Google Shape;5769;p16"/>
            <p:cNvSpPr/>
            <p:nvPr/>
          </p:nvSpPr>
          <p:spPr>
            <a:xfrm>
              <a:off x="575153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0" name="Google Shape;5770;p16"/>
            <p:cNvSpPr/>
            <p:nvPr/>
          </p:nvSpPr>
          <p:spPr>
            <a:xfrm>
              <a:off x="528048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1" name="Google Shape;5771;p16"/>
            <p:cNvSpPr/>
            <p:nvPr/>
          </p:nvSpPr>
          <p:spPr>
            <a:xfrm>
              <a:off x="5909535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2" name="Google Shape;5772;p16"/>
            <p:cNvSpPr/>
            <p:nvPr/>
          </p:nvSpPr>
          <p:spPr>
            <a:xfrm>
              <a:off x="559500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3" name="Google Shape;5773;p16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4" name="Google Shape;5774;p16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5" name="Google Shape;5775;p16"/>
            <p:cNvSpPr/>
            <p:nvPr/>
          </p:nvSpPr>
          <p:spPr>
            <a:xfrm>
              <a:off x="496742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6" name="Google Shape;5776;p16"/>
            <p:cNvSpPr/>
            <p:nvPr/>
          </p:nvSpPr>
          <p:spPr>
            <a:xfrm>
              <a:off x="528048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7" name="Google Shape;5777;p16"/>
            <p:cNvSpPr/>
            <p:nvPr/>
          </p:nvSpPr>
          <p:spPr>
            <a:xfrm>
              <a:off x="496742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8" name="Google Shape;5778;p16"/>
            <p:cNvSpPr/>
            <p:nvPr/>
          </p:nvSpPr>
          <p:spPr>
            <a:xfrm>
              <a:off x="481090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9" name="Google Shape;5779;p16"/>
            <p:cNvSpPr/>
            <p:nvPr/>
          </p:nvSpPr>
          <p:spPr>
            <a:xfrm>
              <a:off x="512395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0" name="Google Shape;5780;p16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1" name="Google Shape;5781;p16"/>
            <p:cNvSpPr/>
            <p:nvPr/>
          </p:nvSpPr>
          <p:spPr>
            <a:xfrm>
              <a:off x="46529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2" name="Google Shape;5782;p16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3" name="Google Shape;5783;p16"/>
            <p:cNvSpPr/>
            <p:nvPr/>
          </p:nvSpPr>
          <p:spPr>
            <a:xfrm>
              <a:off x="496742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4" name="Google Shape;5784;p16"/>
            <p:cNvSpPr/>
            <p:nvPr/>
          </p:nvSpPr>
          <p:spPr>
            <a:xfrm>
              <a:off x="528048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5" name="Google Shape;5785;p16"/>
            <p:cNvSpPr/>
            <p:nvPr/>
          </p:nvSpPr>
          <p:spPr>
            <a:xfrm>
              <a:off x="496742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6" name="Google Shape;5786;p16"/>
            <p:cNvSpPr/>
            <p:nvPr/>
          </p:nvSpPr>
          <p:spPr>
            <a:xfrm>
              <a:off x="481090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7" name="Google Shape;5787;p16"/>
            <p:cNvSpPr/>
            <p:nvPr/>
          </p:nvSpPr>
          <p:spPr>
            <a:xfrm>
              <a:off x="512395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8" name="Google Shape;5788;p16"/>
            <p:cNvSpPr/>
            <p:nvPr/>
          </p:nvSpPr>
          <p:spPr>
            <a:xfrm>
              <a:off x="481090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9" name="Google Shape;5789;p16"/>
            <p:cNvSpPr/>
            <p:nvPr/>
          </p:nvSpPr>
          <p:spPr>
            <a:xfrm>
              <a:off x="512395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0" name="Google Shape;5790;p16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1" name="Google Shape;5791;p16"/>
            <p:cNvSpPr/>
            <p:nvPr/>
          </p:nvSpPr>
          <p:spPr>
            <a:xfrm>
              <a:off x="46529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2" name="Google Shape;5792;p16"/>
            <p:cNvSpPr/>
            <p:nvPr/>
          </p:nvSpPr>
          <p:spPr>
            <a:xfrm>
              <a:off x="528048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3" name="Google Shape;5793;p16"/>
            <p:cNvSpPr/>
            <p:nvPr/>
          </p:nvSpPr>
          <p:spPr>
            <a:xfrm>
              <a:off x="496742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4" name="Google Shape;5794;p16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5" name="Google Shape;5795;p16"/>
            <p:cNvSpPr/>
            <p:nvPr/>
          </p:nvSpPr>
          <p:spPr>
            <a:xfrm>
              <a:off x="528048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6" name="Google Shape;5796;p16"/>
            <p:cNvSpPr/>
            <p:nvPr/>
          </p:nvSpPr>
          <p:spPr>
            <a:xfrm>
              <a:off x="496742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7" name="Google Shape;5797;p16"/>
            <p:cNvSpPr/>
            <p:nvPr/>
          </p:nvSpPr>
          <p:spPr>
            <a:xfrm>
              <a:off x="481090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8" name="Google Shape;5798;p16"/>
            <p:cNvSpPr/>
            <p:nvPr/>
          </p:nvSpPr>
          <p:spPr>
            <a:xfrm>
              <a:off x="512395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9" name="Google Shape;5799;p16"/>
            <p:cNvSpPr/>
            <p:nvPr/>
          </p:nvSpPr>
          <p:spPr>
            <a:xfrm>
              <a:off x="46529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0" name="Google Shape;5800;p16"/>
            <p:cNvSpPr/>
            <p:nvPr/>
          </p:nvSpPr>
          <p:spPr>
            <a:xfrm>
              <a:off x="528048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1" name="Google Shape;5801;p16"/>
            <p:cNvSpPr/>
            <p:nvPr/>
          </p:nvSpPr>
          <p:spPr>
            <a:xfrm>
              <a:off x="496742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2" name="Google Shape;5802;p16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3" name="Google Shape;5803;p16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4" name="Google Shape;5804;p16"/>
            <p:cNvSpPr/>
            <p:nvPr/>
          </p:nvSpPr>
          <p:spPr>
            <a:xfrm>
              <a:off x="433984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5" name="Google Shape;5805;p16"/>
            <p:cNvSpPr/>
            <p:nvPr/>
          </p:nvSpPr>
          <p:spPr>
            <a:xfrm>
              <a:off x="46529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6" name="Google Shape;5806;p16"/>
            <p:cNvSpPr/>
            <p:nvPr/>
          </p:nvSpPr>
          <p:spPr>
            <a:xfrm>
              <a:off x="433984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7" name="Google Shape;5807;p16"/>
            <p:cNvSpPr/>
            <p:nvPr/>
          </p:nvSpPr>
          <p:spPr>
            <a:xfrm>
              <a:off x="418332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8" name="Google Shape;5808;p16"/>
            <p:cNvSpPr/>
            <p:nvPr/>
          </p:nvSpPr>
          <p:spPr>
            <a:xfrm>
              <a:off x="4496373" y="39427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9" name="Google Shape;5809;p16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0" name="Google Shape;5810;p16"/>
            <p:cNvSpPr/>
            <p:nvPr/>
          </p:nvSpPr>
          <p:spPr>
            <a:xfrm>
              <a:off x="402544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1" name="Google Shape;5811;p16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2" name="Google Shape;5812;p16"/>
            <p:cNvSpPr/>
            <p:nvPr/>
          </p:nvSpPr>
          <p:spPr>
            <a:xfrm>
              <a:off x="433984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3" name="Google Shape;5813;p16"/>
            <p:cNvSpPr/>
            <p:nvPr/>
          </p:nvSpPr>
          <p:spPr>
            <a:xfrm>
              <a:off x="46529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4" name="Google Shape;5814;p16"/>
            <p:cNvSpPr/>
            <p:nvPr/>
          </p:nvSpPr>
          <p:spPr>
            <a:xfrm>
              <a:off x="433984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5" name="Google Shape;5815;p16"/>
            <p:cNvSpPr/>
            <p:nvPr/>
          </p:nvSpPr>
          <p:spPr>
            <a:xfrm>
              <a:off x="418332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6" name="Google Shape;5816;p16"/>
            <p:cNvSpPr/>
            <p:nvPr/>
          </p:nvSpPr>
          <p:spPr>
            <a:xfrm>
              <a:off x="4496373" y="457024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7" name="Google Shape;5817;p16"/>
            <p:cNvSpPr/>
            <p:nvPr/>
          </p:nvSpPr>
          <p:spPr>
            <a:xfrm>
              <a:off x="418332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8" name="Google Shape;5818;p16"/>
            <p:cNvSpPr/>
            <p:nvPr/>
          </p:nvSpPr>
          <p:spPr>
            <a:xfrm>
              <a:off x="4496373" y="425719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9" name="Google Shape;5819;p16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0" name="Google Shape;5820;p16"/>
            <p:cNvSpPr/>
            <p:nvPr/>
          </p:nvSpPr>
          <p:spPr>
            <a:xfrm>
              <a:off x="402544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1" name="Google Shape;5821;p16"/>
            <p:cNvSpPr/>
            <p:nvPr/>
          </p:nvSpPr>
          <p:spPr>
            <a:xfrm>
              <a:off x="46529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2" name="Google Shape;5822;p16"/>
            <p:cNvSpPr/>
            <p:nvPr/>
          </p:nvSpPr>
          <p:spPr>
            <a:xfrm>
              <a:off x="433984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3" name="Google Shape;5823;p16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4" name="Google Shape;5824;p16"/>
            <p:cNvSpPr/>
            <p:nvPr/>
          </p:nvSpPr>
          <p:spPr>
            <a:xfrm>
              <a:off x="46529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5" name="Google Shape;5825;p16"/>
            <p:cNvSpPr/>
            <p:nvPr/>
          </p:nvSpPr>
          <p:spPr>
            <a:xfrm>
              <a:off x="433984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6" name="Google Shape;5826;p16"/>
            <p:cNvSpPr/>
            <p:nvPr/>
          </p:nvSpPr>
          <p:spPr>
            <a:xfrm>
              <a:off x="418332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7" name="Google Shape;5827;p16"/>
            <p:cNvSpPr/>
            <p:nvPr/>
          </p:nvSpPr>
          <p:spPr>
            <a:xfrm>
              <a:off x="4496373" y="488477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8" name="Google Shape;5828;p16"/>
            <p:cNvSpPr/>
            <p:nvPr/>
          </p:nvSpPr>
          <p:spPr>
            <a:xfrm>
              <a:off x="402544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9" name="Google Shape;5829;p16"/>
            <p:cNvSpPr/>
            <p:nvPr/>
          </p:nvSpPr>
          <p:spPr>
            <a:xfrm>
              <a:off x="46529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0" name="Google Shape;5830;p16"/>
            <p:cNvSpPr/>
            <p:nvPr/>
          </p:nvSpPr>
          <p:spPr>
            <a:xfrm>
              <a:off x="433984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1" name="Google Shape;5831;p16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2" name="Google Shape;5832;p16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3" name="Google Shape;5833;p16"/>
            <p:cNvSpPr/>
            <p:nvPr/>
          </p:nvSpPr>
          <p:spPr>
            <a:xfrm>
              <a:off x="371091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4" name="Google Shape;5834;p16"/>
            <p:cNvSpPr/>
            <p:nvPr/>
          </p:nvSpPr>
          <p:spPr>
            <a:xfrm>
              <a:off x="402544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5" name="Google Shape;5835;p16"/>
            <p:cNvSpPr/>
            <p:nvPr/>
          </p:nvSpPr>
          <p:spPr>
            <a:xfrm>
              <a:off x="371091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6" name="Google Shape;5836;p16"/>
            <p:cNvSpPr/>
            <p:nvPr/>
          </p:nvSpPr>
          <p:spPr>
            <a:xfrm>
              <a:off x="3554388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7" name="Google Shape;5837;p16"/>
            <p:cNvSpPr/>
            <p:nvPr/>
          </p:nvSpPr>
          <p:spPr>
            <a:xfrm>
              <a:off x="3868915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8" name="Google Shape;5838;p16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9" name="Google Shape;5839;p16"/>
            <p:cNvSpPr/>
            <p:nvPr/>
          </p:nvSpPr>
          <p:spPr>
            <a:xfrm>
              <a:off x="3399336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0" name="Google Shape;5840;p16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1" name="Google Shape;5841;p16"/>
            <p:cNvSpPr/>
            <p:nvPr/>
          </p:nvSpPr>
          <p:spPr>
            <a:xfrm>
              <a:off x="371091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2" name="Google Shape;5842;p16"/>
            <p:cNvSpPr/>
            <p:nvPr/>
          </p:nvSpPr>
          <p:spPr>
            <a:xfrm>
              <a:off x="402544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3" name="Google Shape;5843;p16"/>
            <p:cNvSpPr/>
            <p:nvPr/>
          </p:nvSpPr>
          <p:spPr>
            <a:xfrm>
              <a:off x="371091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4" name="Google Shape;5844;p16"/>
            <p:cNvSpPr/>
            <p:nvPr/>
          </p:nvSpPr>
          <p:spPr>
            <a:xfrm>
              <a:off x="3554388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5" name="Google Shape;5845;p16"/>
            <p:cNvSpPr/>
            <p:nvPr/>
          </p:nvSpPr>
          <p:spPr>
            <a:xfrm>
              <a:off x="3868915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6" name="Google Shape;5846;p16"/>
            <p:cNvSpPr/>
            <p:nvPr/>
          </p:nvSpPr>
          <p:spPr>
            <a:xfrm>
              <a:off x="3554388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7" name="Google Shape;5847;p16"/>
            <p:cNvSpPr/>
            <p:nvPr/>
          </p:nvSpPr>
          <p:spPr>
            <a:xfrm>
              <a:off x="3868915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8" name="Google Shape;5848;p16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9" name="Google Shape;5849;p16"/>
            <p:cNvSpPr/>
            <p:nvPr/>
          </p:nvSpPr>
          <p:spPr>
            <a:xfrm>
              <a:off x="3399336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0" name="Google Shape;5850;p16"/>
            <p:cNvSpPr/>
            <p:nvPr/>
          </p:nvSpPr>
          <p:spPr>
            <a:xfrm>
              <a:off x="402544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1" name="Google Shape;5851;p16"/>
            <p:cNvSpPr/>
            <p:nvPr/>
          </p:nvSpPr>
          <p:spPr>
            <a:xfrm>
              <a:off x="371091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2" name="Google Shape;5852;p16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3" name="Google Shape;5853;p16"/>
            <p:cNvSpPr/>
            <p:nvPr/>
          </p:nvSpPr>
          <p:spPr>
            <a:xfrm>
              <a:off x="402544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4" name="Google Shape;5854;p16"/>
            <p:cNvSpPr/>
            <p:nvPr/>
          </p:nvSpPr>
          <p:spPr>
            <a:xfrm>
              <a:off x="371091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5" name="Google Shape;5855;p16"/>
            <p:cNvSpPr/>
            <p:nvPr/>
          </p:nvSpPr>
          <p:spPr>
            <a:xfrm>
              <a:off x="3554388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6" name="Google Shape;5856;p16"/>
            <p:cNvSpPr/>
            <p:nvPr/>
          </p:nvSpPr>
          <p:spPr>
            <a:xfrm>
              <a:off x="3868915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7" name="Google Shape;5857;p16"/>
            <p:cNvSpPr/>
            <p:nvPr/>
          </p:nvSpPr>
          <p:spPr>
            <a:xfrm>
              <a:off x="3399336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8" name="Google Shape;5858;p16"/>
            <p:cNvSpPr/>
            <p:nvPr/>
          </p:nvSpPr>
          <p:spPr>
            <a:xfrm>
              <a:off x="402544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9" name="Google Shape;5859;p16"/>
            <p:cNvSpPr/>
            <p:nvPr/>
          </p:nvSpPr>
          <p:spPr>
            <a:xfrm>
              <a:off x="371091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0" name="Google Shape;5860;p16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1" name="Google Shape;5861;p16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2" name="Google Shape;5862;p16"/>
            <p:cNvSpPr/>
            <p:nvPr/>
          </p:nvSpPr>
          <p:spPr>
            <a:xfrm>
              <a:off x="30833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3" name="Google Shape;5863;p16"/>
            <p:cNvSpPr/>
            <p:nvPr/>
          </p:nvSpPr>
          <p:spPr>
            <a:xfrm>
              <a:off x="3399336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4" name="Google Shape;5864;p16"/>
            <p:cNvSpPr/>
            <p:nvPr/>
          </p:nvSpPr>
          <p:spPr>
            <a:xfrm>
              <a:off x="308333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5" name="Google Shape;5865;p16"/>
            <p:cNvSpPr/>
            <p:nvPr/>
          </p:nvSpPr>
          <p:spPr>
            <a:xfrm>
              <a:off x="292680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6" name="Google Shape;5866;p16"/>
            <p:cNvSpPr/>
            <p:nvPr/>
          </p:nvSpPr>
          <p:spPr>
            <a:xfrm>
              <a:off x="3241335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7" name="Google Shape;5867;p16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8" name="Google Shape;5868;p16"/>
            <p:cNvSpPr/>
            <p:nvPr/>
          </p:nvSpPr>
          <p:spPr>
            <a:xfrm>
              <a:off x="27702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9" name="Google Shape;5869;p16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0" name="Google Shape;5870;p16"/>
            <p:cNvSpPr/>
            <p:nvPr/>
          </p:nvSpPr>
          <p:spPr>
            <a:xfrm>
              <a:off x="30833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1" name="Google Shape;5871;p16"/>
            <p:cNvSpPr/>
            <p:nvPr/>
          </p:nvSpPr>
          <p:spPr>
            <a:xfrm>
              <a:off x="3399336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2" name="Google Shape;5872;p16"/>
            <p:cNvSpPr/>
            <p:nvPr/>
          </p:nvSpPr>
          <p:spPr>
            <a:xfrm>
              <a:off x="308333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3" name="Google Shape;5873;p16"/>
            <p:cNvSpPr/>
            <p:nvPr/>
          </p:nvSpPr>
          <p:spPr>
            <a:xfrm>
              <a:off x="292680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4" name="Google Shape;5874;p16"/>
            <p:cNvSpPr/>
            <p:nvPr/>
          </p:nvSpPr>
          <p:spPr>
            <a:xfrm>
              <a:off x="3241335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5" name="Google Shape;5875;p16"/>
            <p:cNvSpPr/>
            <p:nvPr/>
          </p:nvSpPr>
          <p:spPr>
            <a:xfrm>
              <a:off x="292680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6" name="Google Shape;5876;p16"/>
            <p:cNvSpPr/>
            <p:nvPr/>
          </p:nvSpPr>
          <p:spPr>
            <a:xfrm>
              <a:off x="3241335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7" name="Google Shape;5877;p16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8" name="Google Shape;5878;p16"/>
            <p:cNvSpPr/>
            <p:nvPr/>
          </p:nvSpPr>
          <p:spPr>
            <a:xfrm>
              <a:off x="27702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9" name="Google Shape;5879;p16"/>
            <p:cNvSpPr/>
            <p:nvPr/>
          </p:nvSpPr>
          <p:spPr>
            <a:xfrm>
              <a:off x="3399336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0" name="Google Shape;5880;p16"/>
            <p:cNvSpPr/>
            <p:nvPr/>
          </p:nvSpPr>
          <p:spPr>
            <a:xfrm>
              <a:off x="30833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1" name="Google Shape;5881;p16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2" name="Google Shape;5882;p16"/>
            <p:cNvSpPr/>
            <p:nvPr/>
          </p:nvSpPr>
          <p:spPr>
            <a:xfrm>
              <a:off x="3399336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3" name="Google Shape;5883;p16"/>
            <p:cNvSpPr/>
            <p:nvPr/>
          </p:nvSpPr>
          <p:spPr>
            <a:xfrm>
              <a:off x="308333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4" name="Google Shape;5884;p16"/>
            <p:cNvSpPr/>
            <p:nvPr/>
          </p:nvSpPr>
          <p:spPr>
            <a:xfrm>
              <a:off x="292680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5" name="Google Shape;5885;p16"/>
            <p:cNvSpPr/>
            <p:nvPr/>
          </p:nvSpPr>
          <p:spPr>
            <a:xfrm>
              <a:off x="3241335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6" name="Google Shape;5886;p16"/>
            <p:cNvSpPr/>
            <p:nvPr/>
          </p:nvSpPr>
          <p:spPr>
            <a:xfrm>
              <a:off x="27702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7" name="Google Shape;5887;p16"/>
            <p:cNvSpPr/>
            <p:nvPr/>
          </p:nvSpPr>
          <p:spPr>
            <a:xfrm>
              <a:off x="3399336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8" name="Google Shape;5888;p16"/>
            <p:cNvSpPr/>
            <p:nvPr/>
          </p:nvSpPr>
          <p:spPr>
            <a:xfrm>
              <a:off x="30833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9" name="Google Shape;5889;p16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0" name="Google Shape;5890;p16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1" name="Google Shape;5891;p16"/>
            <p:cNvSpPr/>
            <p:nvPr/>
          </p:nvSpPr>
          <p:spPr>
            <a:xfrm>
              <a:off x="245722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2" name="Google Shape;5892;p16"/>
            <p:cNvSpPr/>
            <p:nvPr/>
          </p:nvSpPr>
          <p:spPr>
            <a:xfrm>
              <a:off x="27702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3" name="Google Shape;5893;p16"/>
            <p:cNvSpPr/>
            <p:nvPr/>
          </p:nvSpPr>
          <p:spPr>
            <a:xfrm>
              <a:off x="245722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4" name="Google Shape;5894;p16"/>
            <p:cNvSpPr/>
            <p:nvPr/>
          </p:nvSpPr>
          <p:spPr>
            <a:xfrm>
              <a:off x="229922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5" name="Google Shape;5895;p16"/>
            <p:cNvSpPr/>
            <p:nvPr/>
          </p:nvSpPr>
          <p:spPr>
            <a:xfrm>
              <a:off x="2613754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6" name="Google Shape;5896;p16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7" name="Google Shape;5897;p16"/>
            <p:cNvSpPr/>
            <p:nvPr/>
          </p:nvSpPr>
          <p:spPr>
            <a:xfrm>
              <a:off x="21427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8" name="Google Shape;5898;p16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9" name="Google Shape;5899;p16"/>
            <p:cNvSpPr/>
            <p:nvPr/>
          </p:nvSpPr>
          <p:spPr>
            <a:xfrm>
              <a:off x="245722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0" name="Google Shape;5900;p16"/>
            <p:cNvSpPr/>
            <p:nvPr/>
          </p:nvSpPr>
          <p:spPr>
            <a:xfrm>
              <a:off x="27702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1" name="Google Shape;5901;p16"/>
            <p:cNvSpPr/>
            <p:nvPr/>
          </p:nvSpPr>
          <p:spPr>
            <a:xfrm>
              <a:off x="245722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2" name="Google Shape;5902;p16"/>
            <p:cNvSpPr/>
            <p:nvPr/>
          </p:nvSpPr>
          <p:spPr>
            <a:xfrm>
              <a:off x="229922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3" name="Google Shape;5903;p16"/>
            <p:cNvSpPr/>
            <p:nvPr/>
          </p:nvSpPr>
          <p:spPr>
            <a:xfrm>
              <a:off x="2613754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4" name="Google Shape;5904;p16"/>
            <p:cNvSpPr/>
            <p:nvPr/>
          </p:nvSpPr>
          <p:spPr>
            <a:xfrm>
              <a:off x="229922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5" name="Google Shape;5905;p16"/>
            <p:cNvSpPr/>
            <p:nvPr/>
          </p:nvSpPr>
          <p:spPr>
            <a:xfrm>
              <a:off x="2613754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6" name="Google Shape;5906;p16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7" name="Google Shape;5907;p16"/>
            <p:cNvSpPr/>
            <p:nvPr/>
          </p:nvSpPr>
          <p:spPr>
            <a:xfrm>
              <a:off x="21427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8" name="Google Shape;5908;p16"/>
            <p:cNvSpPr/>
            <p:nvPr/>
          </p:nvSpPr>
          <p:spPr>
            <a:xfrm>
              <a:off x="27702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9" name="Google Shape;5909;p16"/>
            <p:cNvSpPr/>
            <p:nvPr/>
          </p:nvSpPr>
          <p:spPr>
            <a:xfrm>
              <a:off x="245722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0" name="Google Shape;5910;p16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1" name="Google Shape;5911;p16"/>
            <p:cNvSpPr/>
            <p:nvPr/>
          </p:nvSpPr>
          <p:spPr>
            <a:xfrm>
              <a:off x="27702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2" name="Google Shape;5912;p16"/>
            <p:cNvSpPr/>
            <p:nvPr/>
          </p:nvSpPr>
          <p:spPr>
            <a:xfrm>
              <a:off x="245722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3" name="Google Shape;5913;p16"/>
            <p:cNvSpPr/>
            <p:nvPr/>
          </p:nvSpPr>
          <p:spPr>
            <a:xfrm>
              <a:off x="229922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4" name="Google Shape;5914;p16"/>
            <p:cNvSpPr/>
            <p:nvPr/>
          </p:nvSpPr>
          <p:spPr>
            <a:xfrm>
              <a:off x="2613754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5" name="Google Shape;5915;p16"/>
            <p:cNvSpPr/>
            <p:nvPr/>
          </p:nvSpPr>
          <p:spPr>
            <a:xfrm>
              <a:off x="21427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6" name="Google Shape;5916;p16"/>
            <p:cNvSpPr/>
            <p:nvPr/>
          </p:nvSpPr>
          <p:spPr>
            <a:xfrm>
              <a:off x="27702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7" name="Google Shape;5917;p16"/>
            <p:cNvSpPr/>
            <p:nvPr/>
          </p:nvSpPr>
          <p:spPr>
            <a:xfrm>
              <a:off x="245722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8" name="Google Shape;5918;p16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9" name="Google Shape;5919;p16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0" name="Google Shape;5920;p16"/>
            <p:cNvSpPr/>
            <p:nvPr/>
          </p:nvSpPr>
          <p:spPr>
            <a:xfrm>
              <a:off x="182964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1" name="Google Shape;5921;p16"/>
            <p:cNvSpPr/>
            <p:nvPr/>
          </p:nvSpPr>
          <p:spPr>
            <a:xfrm>
              <a:off x="214270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2" name="Google Shape;5922;p16"/>
            <p:cNvSpPr/>
            <p:nvPr/>
          </p:nvSpPr>
          <p:spPr>
            <a:xfrm>
              <a:off x="182964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3" name="Google Shape;5923;p16"/>
            <p:cNvSpPr/>
            <p:nvPr/>
          </p:nvSpPr>
          <p:spPr>
            <a:xfrm>
              <a:off x="167312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4" name="Google Shape;5924;p16"/>
            <p:cNvSpPr/>
            <p:nvPr/>
          </p:nvSpPr>
          <p:spPr>
            <a:xfrm>
              <a:off x="198469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5" name="Google Shape;5925;p16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6" name="Google Shape;5926;p16"/>
            <p:cNvSpPr/>
            <p:nvPr/>
          </p:nvSpPr>
          <p:spPr>
            <a:xfrm>
              <a:off x="151512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7" name="Google Shape;5927;p16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8" name="Google Shape;5928;p16"/>
            <p:cNvSpPr/>
            <p:nvPr/>
          </p:nvSpPr>
          <p:spPr>
            <a:xfrm>
              <a:off x="182964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9" name="Google Shape;5929;p16"/>
            <p:cNvSpPr/>
            <p:nvPr/>
          </p:nvSpPr>
          <p:spPr>
            <a:xfrm>
              <a:off x="214270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0" name="Google Shape;5930;p16"/>
            <p:cNvSpPr/>
            <p:nvPr/>
          </p:nvSpPr>
          <p:spPr>
            <a:xfrm>
              <a:off x="182964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1" name="Google Shape;5931;p16"/>
            <p:cNvSpPr/>
            <p:nvPr/>
          </p:nvSpPr>
          <p:spPr>
            <a:xfrm>
              <a:off x="167312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2" name="Google Shape;5932;p16"/>
            <p:cNvSpPr/>
            <p:nvPr/>
          </p:nvSpPr>
          <p:spPr>
            <a:xfrm>
              <a:off x="198469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3" name="Google Shape;5933;p16"/>
            <p:cNvSpPr/>
            <p:nvPr/>
          </p:nvSpPr>
          <p:spPr>
            <a:xfrm>
              <a:off x="167312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4" name="Google Shape;5934;p16"/>
            <p:cNvSpPr/>
            <p:nvPr/>
          </p:nvSpPr>
          <p:spPr>
            <a:xfrm>
              <a:off x="198469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5" name="Google Shape;5935;p16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6" name="Google Shape;5936;p16"/>
            <p:cNvSpPr/>
            <p:nvPr/>
          </p:nvSpPr>
          <p:spPr>
            <a:xfrm>
              <a:off x="151512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7" name="Google Shape;5937;p16"/>
            <p:cNvSpPr/>
            <p:nvPr/>
          </p:nvSpPr>
          <p:spPr>
            <a:xfrm>
              <a:off x="214270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8" name="Google Shape;5938;p16"/>
            <p:cNvSpPr/>
            <p:nvPr/>
          </p:nvSpPr>
          <p:spPr>
            <a:xfrm>
              <a:off x="182964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9" name="Google Shape;5939;p16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0" name="Google Shape;5940;p16"/>
            <p:cNvSpPr/>
            <p:nvPr/>
          </p:nvSpPr>
          <p:spPr>
            <a:xfrm>
              <a:off x="214270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1" name="Google Shape;5941;p16"/>
            <p:cNvSpPr/>
            <p:nvPr/>
          </p:nvSpPr>
          <p:spPr>
            <a:xfrm>
              <a:off x="182964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2" name="Google Shape;5942;p16"/>
            <p:cNvSpPr/>
            <p:nvPr/>
          </p:nvSpPr>
          <p:spPr>
            <a:xfrm>
              <a:off x="167312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3" name="Google Shape;5943;p16"/>
            <p:cNvSpPr/>
            <p:nvPr/>
          </p:nvSpPr>
          <p:spPr>
            <a:xfrm>
              <a:off x="198469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4" name="Google Shape;5944;p16"/>
            <p:cNvSpPr/>
            <p:nvPr/>
          </p:nvSpPr>
          <p:spPr>
            <a:xfrm>
              <a:off x="151512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5" name="Google Shape;5945;p16"/>
            <p:cNvSpPr/>
            <p:nvPr/>
          </p:nvSpPr>
          <p:spPr>
            <a:xfrm>
              <a:off x="214270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6" name="Google Shape;5946;p16"/>
            <p:cNvSpPr/>
            <p:nvPr/>
          </p:nvSpPr>
          <p:spPr>
            <a:xfrm>
              <a:off x="182964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7" name="Google Shape;5947;p16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8" name="Google Shape;5948;p16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9" name="Google Shape;5949;p16"/>
            <p:cNvSpPr/>
            <p:nvPr/>
          </p:nvSpPr>
          <p:spPr>
            <a:xfrm>
              <a:off x="1200715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0" name="Google Shape;5950;p16"/>
            <p:cNvSpPr/>
            <p:nvPr/>
          </p:nvSpPr>
          <p:spPr>
            <a:xfrm>
              <a:off x="151512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1" name="Google Shape;5951;p16"/>
            <p:cNvSpPr/>
            <p:nvPr/>
          </p:nvSpPr>
          <p:spPr>
            <a:xfrm>
              <a:off x="1200715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2" name="Google Shape;5952;p16"/>
            <p:cNvSpPr/>
            <p:nvPr/>
          </p:nvSpPr>
          <p:spPr>
            <a:xfrm>
              <a:off x="1045663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3" name="Google Shape;5953;p16"/>
            <p:cNvSpPr/>
            <p:nvPr/>
          </p:nvSpPr>
          <p:spPr>
            <a:xfrm>
              <a:off x="1357241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4" name="Google Shape;5954;p16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5" name="Google Shape;5955;p16"/>
            <p:cNvSpPr/>
            <p:nvPr/>
          </p:nvSpPr>
          <p:spPr>
            <a:xfrm>
              <a:off x="88766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6" name="Google Shape;5956;p16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7" name="Google Shape;5957;p16"/>
            <p:cNvSpPr/>
            <p:nvPr/>
          </p:nvSpPr>
          <p:spPr>
            <a:xfrm>
              <a:off x="1200715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8" name="Google Shape;5958;p16"/>
            <p:cNvSpPr/>
            <p:nvPr/>
          </p:nvSpPr>
          <p:spPr>
            <a:xfrm>
              <a:off x="151512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80"/>
                    <a:pt x="1" y="394"/>
                  </a:cubicBezTo>
                  <a:cubicBezTo>
                    <a:pt x="1" y="608"/>
                    <a:pt x="180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9" name="Google Shape;5959;p16"/>
            <p:cNvSpPr/>
            <p:nvPr/>
          </p:nvSpPr>
          <p:spPr>
            <a:xfrm>
              <a:off x="1200715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0" name="Google Shape;5960;p16"/>
            <p:cNvSpPr/>
            <p:nvPr/>
          </p:nvSpPr>
          <p:spPr>
            <a:xfrm>
              <a:off x="1045663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1" name="Google Shape;5961;p16"/>
            <p:cNvSpPr/>
            <p:nvPr/>
          </p:nvSpPr>
          <p:spPr>
            <a:xfrm>
              <a:off x="1357241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7" y="763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2" name="Google Shape;5962;p16"/>
            <p:cNvSpPr/>
            <p:nvPr/>
          </p:nvSpPr>
          <p:spPr>
            <a:xfrm>
              <a:off x="1045663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3" name="Google Shape;5963;p16"/>
            <p:cNvSpPr/>
            <p:nvPr/>
          </p:nvSpPr>
          <p:spPr>
            <a:xfrm>
              <a:off x="1357241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8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4" name="Google Shape;5964;p16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5" name="Google Shape;5965;p16"/>
            <p:cNvSpPr/>
            <p:nvPr/>
          </p:nvSpPr>
          <p:spPr>
            <a:xfrm>
              <a:off x="88766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6" name="Google Shape;5966;p16"/>
            <p:cNvSpPr/>
            <p:nvPr/>
          </p:nvSpPr>
          <p:spPr>
            <a:xfrm>
              <a:off x="151512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7"/>
                    <a:pt x="180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7" name="Google Shape;5967;p16"/>
            <p:cNvSpPr/>
            <p:nvPr/>
          </p:nvSpPr>
          <p:spPr>
            <a:xfrm>
              <a:off x="1200715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81" y="774"/>
                  </a:cubicBezTo>
                  <a:cubicBezTo>
                    <a:pt x="595" y="774"/>
                    <a:pt x="774" y="607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8" name="Google Shape;5968;p16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9" name="Google Shape;5969;p16"/>
            <p:cNvSpPr/>
            <p:nvPr/>
          </p:nvSpPr>
          <p:spPr>
            <a:xfrm>
              <a:off x="151512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82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0" name="Google Shape;5970;p16"/>
            <p:cNvSpPr/>
            <p:nvPr/>
          </p:nvSpPr>
          <p:spPr>
            <a:xfrm>
              <a:off x="1200715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1" name="Google Shape;5971;p16"/>
            <p:cNvSpPr/>
            <p:nvPr/>
          </p:nvSpPr>
          <p:spPr>
            <a:xfrm>
              <a:off x="1045663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2" name="Google Shape;5972;p16"/>
            <p:cNvSpPr/>
            <p:nvPr/>
          </p:nvSpPr>
          <p:spPr>
            <a:xfrm>
              <a:off x="1357241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3" name="Google Shape;5973;p16"/>
            <p:cNvSpPr/>
            <p:nvPr/>
          </p:nvSpPr>
          <p:spPr>
            <a:xfrm>
              <a:off x="88766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4" name="Google Shape;5974;p16"/>
            <p:cNvSpPr/>
            <p:nvPr/>
          </p:nvSpPr>
          <p:spPr>
            <a:xfrm>
              <a:off x="151512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80" y="1"/>
                    <a:pt x="1" y="179"/>
                    <a:pt x="1" y="394"/>
                  </a:cubicBezTo>
                  <a:cubicBezTo>
                    <a:pt x="1" y="596"/>
                    <a:pt x="180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5" name="Google Shape;5975;p16"/>
            <p:cNvSpPr/>
            <p:nvPr/>
          </p:nvSpPr>
          <p:spPr>
            <a:xfrm>
              <a:off x="1200715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5" y="775"/>
                    <a:pt x="774" y="596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6" name="Google Shape;5976;p16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7" name="Google Shape;5977;p16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8" name="Google Shape;5978;p16"/>
            <p:cNvSpPr/>
            <p:nvPr/>
          </p:nvSpPr>
          <p:spPr>
            <a:xfrm>
              <a:off x="5731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9" name="Google Shape;5979;p16"/>
            <p:cNvSpPr/>
            <p:nvPr/>
          </p:nvSpPr>
          <p:spPr>
            <a:xfrm>
              <a:off x="887662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0" name="Google Shape;5980;p16"/>
            <p:cNvSpPr/>
            <p:nvPr/>
          </p:nvSpPr>
          <p:spPr>
            <a:xfrm>
              <a:off x="573134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1" name="Google Shape;5981;p16"/>
            <p:cNvSpPr/>
            <p:nvPr/>
          </p:nvSpPr>
          <p:spPr>
            <a:xfrm>
              <a:off x="416608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2" name="Google Shape;5982;p16"/>
            <p:cNvSpPr/>
            <p:nvPr/>
          </p:nvSpPr>
          <p:spPr>
            <a:xfrm>
              <a:off x="731135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3" name="Google Shape;5983;p16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4" name="Google Shape;5984;p16"/>
            <p:cNvSpPr/>
            <p:nvPr/>
          </p:nvSpPr>
          <p:spPr>
            <a:xfrm>
              <a:off x="2600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5" name="Google Shape;5985;p16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6" name="Google Shape;5986;p16"/>
            <p:cNvSpPr/>
            <p:nvPr/>
          </p:nvSpPr>
          <p:spPr>
            <a:xfrm>
              <a:off x="5731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7" name="Google Shape;5987;p16"/>
            <p:cNvSpPr/>
            <p:nvPr/>
          </p:nvSpPr>
          <p:spPr>
            <a:xfrm>
              <a:off x="887662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8" name="Google Shape;5988;p16"/>
            <p:cNvSpPr/>
            <p:nvPr/>
          </p:nvSpPr>
          <p:spPr>
            <a:xfrm>
              <a:off x="573134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9" name="Google Shape;5989;p16"/>
            <p:cNvSpPr/>
            <p:nvPr/>
          </p:nvSpPr>
          <p:spPr>
            <a:xfrm>
              <a:off x="416608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0" name="Google Shape;5990;p16"/>
            <p:cNvSpPr/>
            <p:nvPr/>
          </p:nvSpPr>
          <p:spPr>
            <a:xfrm>
              <a:off x="731135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1" name="Google Shape;5991;p16"/>
            <p:cNvSpPr/>
            <p:nvPr/>
          </p:nvSpPr>
          <p:spPr>
            <a:xfrm>
              <a:off x="416608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2" name="Google Shape;5992;p16"/>
            <p:cNvSpPr/>
            <p:nvPr/>
          </p:nvSpPr>
          <p:spPr>
            <a:xfrm>
              <a:off x="731135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3" name="Google Shape;5993;p16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4" name="Google Shape;5994;p16"/>
            <p:cNvSpPr/>
            <p:nvPr/>
          </p:nvSpPr>
          <p:spPr>
            <a:xfrm>
              <a:off x="2600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5" name="Google Shape;5995;p16"/>
            <p:cNvSpPr/>
            <p:nvPr/>
          </p:nvSpPr>
          <p:spPr>
            <a:xfrm>
              <a:off x="887662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6" name="Google Shape;5996;p16"/>
            <p:cNvSpPr/>
            <p:nvPr/>
          </p:nvSpPr>
          <p:spPr>
            <a:xfrm>
              <a:off x="573134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7" name="Google Shape;5997;p16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8" name="Google Shape;5998;p16"/>
            <p:cNvSpPr/>
            <p:nvPr/>
          </p:nvSpPr>
          <p:spPr>
            <a:xfrm>
              <a:off x="887662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9" name="Google Shape;5999;p16"/>
            <p:cNvSpPr/>
            <p:nvPr/>
          </p:nvSpPr>
          <p:spPr>
            <a:xfrm>
              <a:off x="573134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0" name="Google Shape;6000;p16"/>
            <p:cNvSpPr/>
            <p:nvPr/>
          </p:nvSpPr>
          <p:spPr>
            <a:xfrm>
              <a:off x="416608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1" name="Google Shape;6001;p16"/>
            <p:cNvSpPr/>
            <p:nvPr/>
          </p:nvSpPr>
          <p:spPr>
            <a:xfrm>
              <a:off x="731135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2" name="Google Shape;6002;p16"/>
            <p:cNvSpPr/>
            <p:nvPr/>
          </p:nvSpPr>
          <p:spPr>
            <a:xfrm>
              <a:off x="2600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3" name="Google Shape;6003;p16"/>
            <p:cNvSpPr/>
            <p:nvPr/>
          </p:nvSpPr>
          <p:spPr>
            <a:xfrm>
              <a:off x="887662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4" name="Google Shape;6004;p16"/>
            <p:cNvSpPr/>
            <p:nvPr/>
          </p:nvSpPr>
          <p:spPr>
            <a:xfrm>
              <a:off x="573134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5" name="Google Shape;6005;p16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6" name="Google Shape;6006;p16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7" name="Google Shape;6007;p16"/>
            <p:cNvSpPr/>
            <p:nvPr/>
          </p:nvSpPr>
          <p:spPr>
            <a:xfrm>
              <a:off x="-5297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8" name="Google Shape;6008;p16"/>
            <p:cNvSpPr/>
            <p:nvPr/>
          </p:nvSpPr>
          <p:spPr>
            <a:xfrm>
              <a:off x="260081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9" name="Google Shape;6009;p16"/>
            <p:cNvSpPr/>
            <p:nvPr/>
          </p:nvSpPr>
          <p:spPr>
            <a:xfrm>
              <a:off x="-5297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0" name="Google Shape;6010;p16"/>
            <p:cNvSpPr/>
            <p:nvPr/>
          </p:nvSpPr>
          <p:spPr>
            <a:xfrm>
              <a:off x="103555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1" name="Google Shape;6011;p16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2" name="Google Shape;6012;p16"/>
            <p:cNvSpPr/>
            <p:nvPr/>
          </p:nvSpPr>
          <p:spPr>
            <a:xfrm>
              <a:off x="-5297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3" name="Google Shape;6013;p16"/>
            <p:cNvSpPr/>
            <p:nvPr/>
          </p:nvSpPr>
          <p:spPr>
            <a:xfrm>
              <a:off x="260081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4" name="Google Shape;6014;p16"/>
            <p:cNvSpPr/>
            <p:nvPr/>
          </p:nvSpPr>
          <p:spPr>
            <a:xfrm>
              <a:off x="-5297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5" name="Google Shape;6015;p16"/>
            <p:cNvSpPr/>
            <p:nvPr/>
          </p:nvSpPr>
          <p:spPr>
            <a:xfrm>
              <a:off x="103555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6" name="Google Shape;6016;p16"/>
            <p:cNvSpPr/>
            <p:nvPr/>
          </p:nvSpPr>
          <p:spPr>
            <a:xfrm>
              <a:off x="103555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7" name="Google Shape;6017;p16"/>
            <p:cNvSpPr/>
            <p:nvPr/>
          </p:nvSpPr>
          <p:spPr>
            <a:xfrm>
              <a:off x="260081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8" name="Google Shape;6018;p16"/>
            <p:cNvSpPr/>
            <p:nvPr/>
          </p:nvSpPr>
          <p:spPr>
            <a:xfrm>
              <a:off x="-5297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9" name="Google Shape;6019;p16"/>
            <p:cNvSpPr/>
            <p:nvPr/>
          </p:nvSpPr>
          <p:spPr>
            <a:xfrm>
              <a:off x="260081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0" name="Google Shape;6020;p16"/>
            <p:cNvSpPr/>
            <p:nvPr/>
          </p:nvSpPr>
          <p:spPr>
            <a:xfrm>
              <a:off x="-5297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1" name="Google Shape;6021;p16"/>
            <p:cNvSpPr/>
            <p:nvPr/>
          </p:nvSpPr>
          <p:spPr>
            <a:xfrm>
              <a:off x="103555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2" name="Google Shape;6022;p16"/>
            <p:cNvSpPr/>
            <p:nvPr/>
          </p:nvSpPr>
          <p:spPr>
            <a:xfrm>
              <a:off x="260081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3" name="Google Shape;6023;p16"/>
            <p:cNvSpPr/>
            <p:nvPr/>
          </p:nvSpPr>
          <p:spPr>
            <a:xfrm>
              <a:off x="-5297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4" name="Google Shape;6024;p16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5" name="Google Shape;6025;p16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6" name="Google Shape;6026;p16"/>
            <p:cNvSpPr/>
            <p:nvPr/>
          </p:nvSpPr>
          <p:spPr>
            <a:xfrm>
              <a:off x="904877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7" name="Google Shape;6027;p16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8" name="Google Shape;6028;p16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9" name="Google Shape;6029;p16"/>
            <p:cNvSpPr/>
            <p:nvPr/>
          </p:nvSpPr>
          <p:spPr>
            <a:xfrm>
              <a:off x="904877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0" name="Google Shape;6030;p16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1" name="Google Shape;6031;p16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2" name="Google Shape;6032;p16"/>
            <p:cNvSpPr/>
            <p:nvPr/>
          </p:nvSpPr>
          <p:spPr>
            <a:xfrm>
              <a:off x="904877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3" name="Google Shape;6033;p16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4" name="Google Shape;6034;p16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5" name="Google Shape;6035;p16"/>
            <p:cNvSpPr/>
            <p:nvPr/>
          </p:nvSpPr>
          <p:spPr>
            <a:xfrm>
              <a:off x="904877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6" name="Google Shape;6036;p16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7" name="Google Shape;6037;p16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8" name="Google Shape;6038;p16"/>
            <p:cNvSpPr/>
            <p:nvPr/>
          </p:nvSpPr>
          <p:spPr>
            <a:xfrm>
              <a:off x="904877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9" name="Google Shape;6039;p16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0" name="Google Shape;6040;p16"/>
            <p:cNvSpPr/>
            <p:nvPr/>
          </p:nvSpPr>
          <p:spPr>
            <a:xfrm>
              <a:off x="904877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1" name="Google Shape;6041;p16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2" name="Google Shape;6042;p16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3" name="Google Shape;6043;p16"/>
            <p:cNvSpPr/>
            <p:nvPr/>
          </p:nvSpPr>
          <p:spPr>
            <a:xfrm>
              <a:off x="873425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4" name="Google Shape;6044;p16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5" name="Google Shape;6045;p16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6" name="Google Shape;6046;p16"/>
            <p:cNvSpPr/>
            <p:nvPr/>
          </p:nvSpPr>
          <p:spPr>
            <a:xfrm>
              <a:off x="873425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7" name="Google Shape;6047;p16"/>
            <p:cNvSpPr/>
            <p:nvPr/>
          </p:nvSpPr>
          <p:spPr>
            <a:xfrm>
              <a:off x="9048777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8" name="Google Shape;6048;p16"/>
            <p:cNvSpPr/>
            <p:nvPr/>
          </p:nvSpPr>
          <p:spPr>
            <a:xfrm>
              <a:off x="8734250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9" name="Google Shape;6049;p16"/>
            <p:cNvSpPr/>
            <p:nvPr/>
          </p:nvSpPr>
          <p:spPr>
            <a:xfrm>
              <a:off x="857624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0" name="Google Shape;6050;p16"/>
            <p:cNvSpPr/>
            <p:nvPr/>
          </p:nvSpPr>
          <p:spPr>
            <a:xfrm>
              <a:off x="8890776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1" name="Google Shape;6051;p16"/>
            <p:cNvSpPr/>
            <p:nvPr/>
          </p:nvSpPr>
          <p:spPr>
            <a:xfrm>
              <a:off x="857624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2" name="Google Shape;6052;p16"/>
            <p:cNvSpPr/>
            <p:nvPr/>
          </p:nvSpPr>
          <p:spPr>
            <a:xfrm>
              <a:off x="8890776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3" name="Google Shape;6053;p16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4" name="Google Shape;6054;p16"/>
            <p:cNvSpPr/>
            <p:nvPr/>
          </p:nvSpPr>
          <p:spPr>
            <a:xfrm>
              <a:off x="841972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5" name="Google Shape;6055;p16"/>
            <p:cNvSpPr/>
            <p:nvPr/>
          </p:nvSpPr>
          <p:spPr>
            <a:xfrm>
              <a:off x="9048777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6" name="Google Shape;6056;p16"/>
            <p:cNvSpPr/>
            <p:nvPr/>
          </p:nvSpPr>
          <p:spPr>
            <a:xfrm>
              <a:off x="8734250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7" name="Google Shape;6057;p16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8" name="Google Shape;6058;p16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9" name="Google Shape;6059;p16"/>
            <p:cNvSpPr/>
            <p:nvPr/>
          </p:nvSpPr>
          <p:spPr>
            <a:xfrm>
              <a:off x="873425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0" name="Google Shape;6060;p16"/>
            <p:cNvSpPr/>
            <p:nvPr/>
          </p:nvSpPr>
          <p:spPr>
            <a:xfrm>
              <a:off x="9048777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1" name="Google Shape;6061;p16"/>
            <p:cNvSpPr/>
            <p:nvPr/>
          </p:nvSpPr>
          <p:spPr>
            <a:xfrm>
              <a:off x="8734250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2" name="Google Shape;6062;p16"/>
            <p:cNvSpPr/>
            <p:nvPr/>
          </p:nvSpPr>
          <p:spPr>
            <a:xfrm>
              <a:off x="857624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3" name="Google Shape;6063;p16"/>
            <p:cNvSpPr/>
            <p:nvPr/>
          </p:nvSpPr>
          <p:spPr>
            <a:xfrm>
              <a:off x="8890776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4" name="Google Shape;6064;p16"/>
            <p:cNvSpPr/>
            <p:nvPr/>
          </p:nvSpPr>
          <p:spPr>
            <a:xfrm>
              <a:off x="857624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5" name="Google Shape;6065;p16"/>
            <p:cNvSpPr/>
            <p:nvPr/>
          </p:nvSpPr>
          <p:spPr>
            <a:xfrm>
              <a:off x="8890776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6" name="Google Shape;6066;p16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7" name="Google Shape;6067;p16"/>
            <p:cNvSpPr/>
            <p:nvPr/>
          </p:nvSpPr>
          <p:spPr>
            <a:xfrm>
              <a:off x="841972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8" name="Google Shape;6068;p16"/>
            <p:cNvSpPr/>
            <p:nvPr/>
          </p:nvSpPr>
          <p:spPr>
            <a:xfrm>
              <a:off x="9048777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9" name="Google Shape;6069;p16"/>
            <p:cNvSpPr/>
            <p:nvPr/>
          </p:nvSpPr>
          <p:spPr>
            <a:xfrm>
              <a:off x="8734250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0" name="Google Shape;6070;p16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1" name="Google Shape;6071;p16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2" name="Google Shape;6072;p16"/>
            <p:cNvSpPr/>
            <p:nvPr/>
          </p:nvSpPr>
          <p:spPr>
            <a:xfrm>
              <a:off x="873425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3" name="Google Shape;6073;p16"/>
            <p:cNvSpPr/>
            <p:nvPr/>
          </p:nvSpPr>
          <p:spPr>
            <a:xfrm>
              <a:off x="9048777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4" name="Google Shape;6074;p16"/>
            <p:cNvSpPr/>
            <p:nvPr/>
          </p:nvSpPr>
          <p:spPr>
            <a:xfrm>
              <a:off x="8734250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5" name="Google Shape;6075;p16"/>
            <p:cNvSpPr/>
            <p:nvPr/>
          </p:nvSpPr>
          <p:spPr>
            <a:xfrm>
              <a:off x="857624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6" name="Google Shape;6076;p16"/>
            <p:cNvSpPr/>
            <p:nvPr/>
          </p:nvSpPr>
          <p:spPr>
            <a:xfrm>
              <a:off x="8890776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7" name="Google Shape;6077;p16"/>
            <p:cNvSpPr/>
            <p:nvPr/>
          </p:nvSpPr>
          <p:spPr>
            <a:xfrm>
              <a:off x="857624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8" name="Google Shape;6078;p16"/>
            <p:cNvSpPr/>
            <p:nvPr/>
          </p:nvSpPr>
          <p:spPr>
            <a:xfrm>
              <a:off x="8890776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9" name="Google Shape;6079;p16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0" name="Google Shape;6080;p16"/>
            <p:cNvSpPr/>
            <p:nvPr/>
          </p:nvSpPr>
          <p:spPr>
            <a:xfrm>
              <a:off x="841972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1" name="Google Shape;6081;p16"/>
            <p:cNvSpPr/>
            <p:nvPr/>
          </p:nvSpPr>
          <p:spPr>
            <a:xfrm>
              <a:off x="9048777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2" name="Google Shape;6082;p16"/>
            <p:cNvSpPr/>
            <p:nvPr/>
          </p:nvSpPr>
          <p:spPr>
            <a:xfrm>
              <a:off x="8734250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3" name="Google Shape;6083;p16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4" name="Google Shape;6084;p16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5" name="Google Shape;6085;p16"/>
            <p:cNvSpPr/>
            <p:nvPr/>
          </p:nvSpPr>
          <p:spPr>
            <a:xfrm>
              <a:off x="873425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6" name="Google Shape;6086;p16"/>
            <p:cNvSpPr/>
            <p:nvPr/>
          </p:nvSpPr>
          <p:spPr>
            <a:xfrm>
              <a:off x="9048777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7" name="Google Shape;6087;p16"/>
            <p:cNvSpPr/>
            <p:nvPr/>
          </p:nvSpPr>
          <p:spPr>
            <a:xfrm>
              <a:off x="8734250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8" name="Google Shape;6088;p16"/>
            <p:cNvSpPr/>
            <p:nvPr/>
          </p:nvSpPr>
          <p:spPr>
            <a:xfrm>
              <a:off x="857624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9" name="Google Shape;6089;p16"/>
            <p:cNvSpPr/>
            <p:nvPr/>
          </p:nvSpPr>
          <p:spPr>
            <a:xfrm>
              <a:off x="8890776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0" name="Google Shape;6090;p16"/>
            <p:cNvSpPr/>
            <p:nvPr/>
          </p:nvSpPr>
          <p:spPr>
            <a:xfrm>
              <a:off x="857624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1" name="Google Shape;6091;p16"/>
            <p:cNvSpPr/>
            <p:nvPr/>
          </p:nvSpPr>
          <p:spPr>
            <a:xfrm>
              <a:off x="8890776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2" name="Google Shape;6092;p16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3" name="Google Shape;6093;p16"/>
            <p:cNvSpPr/>
            <p:nvPr/>
          </p:nvSpPr>
          <p:spPr>
            <a:xfrm>
              <a:off x="841972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4" name="Google Shape;6094;p16"/>
            <p:cNvSpPr/>
            <p:nvPr/>
          </p:nvSpPr>
          <p:spPr>
            <a:xfrm>
              <a:off x="9048777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5" name="Google Shape;6095;p16"/>
            <p:cNvSpPr/>
            <p:nvPr/>
          </p:nvSpPr>
          <p:spPr>
            <a:xfrm>
              <a:off x="8734250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6" name="Google Shape;6096;p16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7" name="Google Shape;6097;p16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8" name="Google Shape;6098;p16"/>
            <p:cNvSpPr/>
            <p:nvPr/>
          </p:nvSpPr>
          <p:spPr>
            <a:xfrm>
              <a:off x="873425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9" name="Google Shape;6099;p16"/>
            <p:cNvSpPr/>
            <p:nvPr/>
          </p:nvSpPr>
          <p:spPr>
            <a:xfrm>
              <a:off x="9048777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0" name="Google Shape;6100;p16"/>
            <p:cNvSpPr/>
            <p:nvPr/>
          </p:nvSpPr>
          <p:spPr>
            <a:xfrm>
              <a:off x="8734250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1" name="Google Shape;6101;p16"/>
            <p:cNvSpPr/>
            <p:nvPr/>
          </p:nvSpPr>
          <p:spPr>
            <a:xfrm>
              <a:off x="857624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2" name="Google Shape;6102;p16"/>
            <p:cNvSpPr/>
            <p:nvPr/>
          </p:nvSpPr>
          <p:spPr>
            <a:xfrm>
              <a:off x="8890776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3" name="Google Shape;6103;p16"/>
            <p:cNvSpPr/>
            <p:nvPr/>
          </p:nvSpPr>
          <p:spPr>
            <a:xfrm>
              <a:off x="857624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4" name="Google Shape;6104;p16"/>
            <p:cNvSpPr/>
            <p:nvPr/>
          </p:nvSpPr>
          <p:spPr>
            <a:xfrm>
              <a:off x="8890776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608" y="762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5" name="Google Shape;6105;p16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6" name="Google Shape;6106;p16"/>
            <p:cNvSpPr/>
            <p:nvPr/>
          </p:nvSpPr>
          <p:spPr>
            <a:xfrm>
              <a:off x="841972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7" name="Google Shape;6107;p16"/>
            <p:cNvSpPr/>
            <p:nvPr/>
          </p:nvSpPr>
          <p:spPr>
            <a:xfrm>
              <a:off x="9048777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8" name="Google Shape;6108;p16"/>
            <p:cNvSpPr/>
            <p:nvPr/>
          </p:nvSpPr>
          <p:spPr>
            <a:xfrm>
              <a:off x="8734250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9" name="Google Shape;6109;p16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0" name="Google Shape;6110;p16"/>
            <p:cNvSpPr/>
            <p:nvPr/>
          </p:nvSpPr>
          <p:spPr>
            <a:xfrm>
              <a:off x="9048777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1" name="Google Shape;6111;p16"/>
            <p:cNvSpPr/>
            <p:nvPr/>
          </p:nvSpPr>
          <p:spPr>
            <a:xfrm>
              <a:off x="8734250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2" name="Google Shape;6112;p16"/>
            <p:cNvSpPr/>
            <p:nvPr/>
          </p:nvSpPr>
          <p:spPr>
            <a:xfrm>
              <a:off x="857624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3" name="Google Shape;6113;p16"/>
            <p:cNvSpPr/>
            <p:nvPr/>
          </p:nvSpPr>
          <p:spPr>
            <a:xfrm>
              <a:off x="8890776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4" name="Google Shape;6114;p16"/>
            <p:cNvSpPr/>
            <p:nvPr/>
          </p:nvSpPr>
          <p:spPr>
            <a:xfrm>
              <a:off x="857624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5" name="Google Shape;6115;p16"/>
            <p:cNvSpPr/>
            <p:nvPr/>
          </p:nvSpPr>
          <p:spPr>
            <a:xfrm>
              <a:off x="8890776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6" name="Google Shape;6116;p16"/>
            <p:cNvSpPr/>
            <p:nvPr/>
          </p:nvSpPr>
          <p:spPr>
            <a:xfrm>
              <a:off x="841972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7" name="Google Shape;6117;p16"/>
            <p:cNvSpPr/>
            <p:nvPr/>
          </p:nvSpPr>
          <p:spPr>
            <a:xfrm>
              <a:off x="9048777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8" name="Google Shape;6118;p16"/>
            <p:cNvSpPr/>
            <p:nvPr/>
          </p:nvSpPr>
          <p:spPr>
            <a:xfrm>
              <a:off x="8734250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9" name="Google Shape;6119;p16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0" name="Google Shape;6120;p16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1" name="Google Shape;6121;p16"/>
            <p:cNvSpPr/>
            <p:nvPr/>
          </p:nvSpPr>
          <p:spPr>
            <a:xfrm>
              <a:off x="8106669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2" name="Google Shape;6122;p16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3" name="Google Shape;6123;p16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4" name="Google Shape;6124;p16"/>
            <p:cNvSpPr/>
            <p:nvPr/>
          </p:nvSpPr>
          <p:spPr>
            <a:xfrm>
              <a:off x="8106669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5" name="Google Shape;6125;p16"/>
            <p:cNvSpPr/>
            <p:nvPr/>
          </p:nvSpPr>
          <p:spPr>
            <a:xfrm>
              <a:off x="841972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6" name="Google Shape;6126;p16"/>
            <p:cNvSpPr/>
            <p:nvPr/>
          </p:nvSpPr>
          <p:spPr>
            <a:xfrm>
              <a:off x="8106669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7" name="Google Shape;6127;p16"/>
            <p:cNvSpPr/>
            <p:nvPr/>
          </p:nvSpPr>
          <p:spPr>
            <a:xfrm>
              <a:off x="7950142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8" name="Google Shape;6128;p16"/>
            <p:cNvSpPr/>
            <p:nvPr/>
          </p:nvSpPr>
          <p:spPr>
            <a:xfrm>
              <a:off x="8263196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9" name="Google Shape;6129;p16"/>
            <p:cNvSpPr/>
            <p:nvPr/>
          </p:nvSpPr>
          <p:spPr>
            <a:xfrm>
              <a:off x="7950142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0" name="Google Shape;6130;p16"/>
            <p:cNvSpPr/>
            <p:nvPr/>
          </p:nvSpPr>
          <p:spPr>
            <a:xfrm>
              <a:off x="8263196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1" name="Google Shape;6131;p16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2" name="Google Shape;6132;p16"/>
            <p:cNvSpPr/>
            <p:nvPr/>
          </p:nvSpPr>
          <p:spPr>
            <a:xfrm>
              <a:off x="779214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3" name="Google Shape;6133;p16"/>
            <p:cNvSpPr/>
            <p:nvPr/>
          </p:nvSpPr>
          <p:spPr>
            <a:xfrm>
              <a:off x="841972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4" name="Google Shape;6134;p16"/>
            <p:cNvSpPr/>
            <p:nvPr/>
          </p:nvSpPr>
          <p:spPr>
            <a:xfrm>
              <a:off x="8106669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5" name="Google Shape;6135;p16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6" name="Google Shape;6136;p16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7" name="Google Shape;6137;p16"/>
            <p:cNvSpPr/>
            <p:nvPr/>
          </p:nvSpPr>
          <p:spPr>
            <a:xfrm>
              <a:off x="8106669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8" name="Google Shape;6138;p16"/>
            <p:cNvSpPr/>
            <p:nvPr/>
          </p:nvSpPr>
          <p:spPr>
            <a:xfrm>
              <a:off x="841972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9" name="Google Shape;6139;p16"/>
            <p:cNvSpPr/>
            <p:nvPr/>
          </p:nvSpPr>
          <p:spPr>
            <a:xfrm>
              <a:off x="8106669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0" name="Google Shape;6140;p16"/>
            <p:cNvSpPr/>
            <p:nvPr/>
          </p:nvSpPr>
          <p:spPr>
            <a:xfrm>
              <a:off x="7950142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1" name="Google Shape;6141;p16"/>
            <p:cNvSpPr/>
            <p:nvPr/>
          </p:nvSpPr>
          <p:spPr>
            <a:xfrm>
              <a:off x="8263196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2" name="Google Shape;6142;p16"/>
            <p:cNvSpPr/>
            <p:nvPr/>
          </p:nvSpPr>
          <p:spPr>
            <a:xfrm>
              <a:off x="7950142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3" name="Google Shape;6143;p16"/>
            <p:cNvSpPr/>
            <p:nvPr/>
          </p:nvSpPr>
          <p:spPr>
            <a:xfrm>
              <a:off x="8263196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4" name="Google Shape;6144;p16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5" name="Google Shape;6145;p16"/>
            <p:cNvSpPr/>
            <p:nvPr/>
          </p:nvSpPr>
          <p:spPr>
            <a:xfrm>
              <a:off x="779214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6" name="Google Shape;6146;p16"/>
            <p:cNvSpPr/>
            <p:nvPr/>
          </p:nvSpPr>
          <p:spPr>
            <a:xfrm>
              <a:off x="841972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7" name="Google Shape;6147;p16"/>
            <p:cNvSpPr/>
            <p:nvPr/>
          </p:nvSpPr>
          <p:spPr>
            <a:xfrm>
              <a:off x="8106669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8" name="Google Shape;6148;p16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9" name="Google Shape;6149;p16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0" name="Google Shape;6150;p16"/>
            <p:cNvSpPr/>
            <p:nvPr/>
          </p:nvSpPr>
          <p:spPr>
            <a:xfrm>
              <a:off x="8106669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1" name="Google Shape;6151;p16"/>
            <p:cNvSpPr/>
            <p:nvPr/>
          </p:nvSpPr>
          <p:spPr>
            <a:xfrm>
              <a:off x="841972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2" name="Google Shape;6152;p16"/>
            <p:cNvSpPr/>
            <p:nvPr/>
          </p:nvSpPr>
          <p:spPr>
            <a:xfrm>
              <a:off x="8106669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3" name="Google Shape;6153;p16"/>
            <p:cNvSpPr/>
            <p:nvPr/>
          </p:nvSpPr>
          <p:spPr>
            <a:xfrm>
              <a:off x="7950142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4" name="Google Shape;6154;p16"/>
            <p:cNvSpPr/>
            <p:nvPr/>
          </p:nvSpPr>
          <p:spPr>
            <a:xfrm>
              <a:off x="8263196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5" name="Google Shape;6155;p16"/>
            <p:cNvSpPr/>
            <p:nvPr/>
          </p:nvSpPr>
          <p:spPr>
            <a:xfrm>
              <a:off x="7950142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6" name="Google Shape;6156;p16"/>
            <p:cNvSpPr/>
            <p:nvPr/>
          </p:nvSpPr>
          <p:spPr>
            <a:xfrm>
              <a:off x="8263196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7" name="Google Shape;6157;p16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8" name="Google Shape;6158;p16"/>
            <p:cNvSpPr/>
            <p:nvPr/>
          </p:nvSpPr>
          <p:spPr>
            <a:xfrm>
              <a:off x="779214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9" name="Google Shape;6159;p16"/>
            <p:cNvSpPr/>
            <p:nvPr/>
          </p:nvSpPr>
          <p:spPr>
            <a:xfrm>
              <a:off x="841972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0" name="Google Shape;6160;p16"/>
            <p:cNvSpPr/>
            <p:nvPr/>
          </p:nvSpPr>
          <p:spPr>
            <a:xfrm>
              <a:off x="8106669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1" name="Google Shape;6161;p16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2" name="Google Shape;6162;p16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3" name="Google Shape;6163;p16"/>
            <p:cNvSpPr/>
            <p:nvPr/>
          </p:nvSpPr>
          <p:spPr>
            <a:xfrm>
              <a:off x="8106669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4" name="Google Shape;6164;p16"/>
            <p:cNvSpPr/>
            <p:nvPr/>
          </p:nvSpPr>
          <p:spPr>
            <a:xfrm>
              <a:off x="841972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5" name="Google Shape;6165;p16"/>
            <p:cNvSpPr/>
            <p:nvPr/>
          </p:nvSpPr>
          <p:spPr>
            <a:xfrm>
              <a:off x="8106669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6" name="Google Shape;6166;p16"/>
            <p:cNvSpPr/>
            <p:nvPr/>
          </p:nvSpPr>
          <p:spPr>
            <a:xfrm>
              <a:off x="7950142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7" name="Google Shape;6167;p16"/>
            <p:cNvSpPr/>
            <p:nvPr/>
          </p:nvSpPr>
          <p:spPr>
            <a:xfrm>
              <a:off x="8263196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8" name="Google Shape;6168;p16"/>
            <p:cNvSpPr/>
            <p:nvPr/>
          </p:nvSpPr>
          <p:spPr>
            <a:xfrm>
              <a:off x="7950142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9" name="Google Shape;6169;p16"/>
            <p:cNvSpPr/>
            <p:nvPr/>
          </p:nvSpPr>
          <p:spPr>
            <a:xfrm>
              <a:off x="8263196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0" name="Google Shape;6170;p16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1" name="Google Shape;6171;p16"/>
            <p:cNvSpPr/>
            <p:nvPr/>
          </p:nvSpPr>
          <p:spPr>
            <a:xfrm>
              <a:off x="779214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2" name="Google Shape;6172;p16"/>
            <p:cNvSpPr/>
            <p:nvPr/>
          </p:nvSpPr>
          <p:spPr>
            <a:xfrm>
              <a:off x="841972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3" name="Google Shape;6173;p16"/>
            <p:cNvSpPr/>
            <p:nvPr/>
          </p:nvSpPr>
          <p:spPr>
            <a:xfrm>
              <a:off x="8106669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4" name="Google Shape;6174;p16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5" name="Google Shape;6175;p16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6" name="Google Shape;6176;p16"/>
            <p:cNvSpPr/>
            <p:nvPr/>
          </p:nvSpPr>
          <p:spPr>
            <a:xfrm>
              <a:off x="8106669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7" name="Google Shape;6177;p16"/>
            <p:cNvSpPr/>
            <p:nvPr/>
          </p:nvSpPr>
          <p:spPr>
            <a:xfrm>
              <a:off x="841972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8" name="Google Shape;6178;p16"/>
            <p:cNvSpPr/>
            <p:nvPr/>
          </p:nvSpPr>
          <p:spPr>
            <a:xfrm>
              <a:off x="8106669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9" name="Google Shape;6179;p16"/>
            <p:cNvSpPr/>
            <p:nvPr/>
          </p:nvSpPr>
          <p:spPr>
            <a:xfrm>
              <a:off x="7950142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0" name="Google Shape;6180;p16"/>
            <p:cNvSpPr/>
            <p:nvPr/>
          </p:nvSpPr>
          <p:spPr>
            <a:xfrm>
              <a:off x="8263196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1" name="Google Shape;6181;p16"/>
            <p:cNvSpPr/>
            <p:nvPr/>
          </p:nvSpPr>
          <p:spPr>
            <a:xfrm>
              <a:off x="7950142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2" name="Google Shape;6182;p16"/>
            <p:cNvSpPr/>
            <p:nvPr/>
          </p:nvSpPr>
          <p:spPr>
            <a:xfrm>
              <a:off x="8263196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62"/>
                    <a:pt x="394" y="762"/>
                  </a:cubicBezTo>
                  <a:cubicBezTo>
                    <a:pt x="608" y="762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3" name="Google Shape;6183;p16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4" name="Google Shape;6184;p16"/>
            <p:cNvSpPr/>
            <p:nvPr/>
          </p:nvSpPr>
          <p:spPr>
            <a:xfrm>
              <a:off x="779214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5" name="Google Shape;6185;p16"/>
            <p:cNvSpPr/>
            <p:nvPr/>
          </p:nvSpPr>
          <p:spPr>
            <a:xfrm>
              <a:off x="841972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6" name="Google Shape;6186;p16"/>
            <p:cNvSpPr/>
            <p:nvPr/>
          </p:nvSpPr>
          <p:spPr>
            <a:xfrm>
              <a:off x="8106669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7" name="Google Shape;6187;p16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8" name="Google Shape;6188;p16"/>
            <p:cNvSpPr/>
            <p:nvPr/>
          </p:nvSpPr>
          <p:spPr>
            <a:xfrm>
              <a:off x="841972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9" name="Google Shape;6189;p16"/>
            <p:cNvSpPr/>
            <p:nvPr/>
          </p:nvSpPr>
          <p:spPr>
            <a:xfrm>
              <a:off x="8106669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0" name="Google Shape;6190;p16"/>
            <p:cNvSpPr/>
            <p:nvPr/>
          </p:nvSpPr>
          <p:spPr>
            <a:xfrm>
              <a:off x="7950142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1" name="Google Shape;6191;p16"/>
            <p:cNvSpPr/>
            <p:nvPr/>
          </p:nvSpPr>
          <p:spPr>
            <a:xfrm>
              <a:off x="8263196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2" name="Google Shape;6192;p16"/>
            <p:cNvSpPr/>
            <p:nvPr/>
          </p:nvSpPr>
          <p:spPr>
            <a:xfrm>
              <a:off x="7950142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8"/>
                    <a:pt x="167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3" name="Google Shape;6193;p16"/>
            <p:cNvSpPr/>
            <p:nvPr/>
          </p:nvSpPr>
          <p:spPr>
            <a:xfrm>
              <a:off x="8263196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4" name="Google Shape;6194;p16"/>
            <p:cNvSpPr/>
            <p:nvPr/>
          </p:nvSpPr>
          <p:spPr>
            <a:xfrm>
              <a:off x="779214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5" name="Google Shape;6195;p16"/>
            <p:cNvSpPr/>
            <p:nvPr/>
          </p:nvSpPr>
          <p:spPr>
            <a:xfrm>
              <a:off x="841972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6"/>
                    <a:pt x="167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6" name="Google Shape;6196;p16"/>
            <p:cNvSpPr/>
            <p:nvPr/>
          </p:nvSpPr>
          <p:spPr>
            <a:xfrm>
              <a:off x="8106669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7" name="Google Shape;6197;p16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8" name="Google Shape;6198;p16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9" name="Google Shape;6199;p16"/>
            <p:cNvSpPr/>
            <p:nvPr/>
          </p:nvSpPr>
          <p:spPr>
            <a:xfrm>
              <a:off x="747908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0" name="Google Shape;6200;p16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1" name="Google Shape;6201;p16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2" name="Google Shape;6202;p16"/>
            <p:cNvSpPr/>
            <p:nvPr/>
          </p:nvSpPr>
          <p:spPr>
            <a:xfrm>
              <a:off x="747908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3" name="Google Shape;6203;p16"/>
            <p:cNvSpPr/>
            <p:nvPr/>
          </p:nvSpPr>
          <p:spPr>
            <a:xfrm>
              <a:off x="7792142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4" name="Google Shape;6204;p16"/>
            <p:cNvSpPr/>
            <p:nvPr/>
          </p:nvSpPr>
          <p:spPr>
            <a:xfrm>
              <a:off x="7479088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5" name="Google Shape;6205;p16"/>
            <p:cNvSpPr/>
            <p:nvPr/>
          </p:nvSpPr>
          <p:spPr>
            <a:xfrm>
              <a:off x="7322562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6" name="Google Shape;6206;p16"/>
            <p:cNvSpPr/>
            <p:nvPr/>
          </p:nvSpPr>
          <p:spPr>
            <a:xfrm>
              <a:off x="7635615" y="5065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7" name="Google Shape;6207;p16"/>
            <p:cNvSpPr/>
            <p:nvPr/>
          </p:nvSpPr>
          <p:spPr>
            <a:xfrm>
              <a:off x="7322562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8" name="Google Shape;6208;p16"/>
            <p:cNvSpPr/>
            <p:nvPr/>
          </p:nvSpPr>
          <p:spPr>
            <a:xfrm>
              <a:off x="7635615" y="19352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9" name="Google Shape;6209;p16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0" name="Google Shape;6210;p16"/>
            <p:cNvSpPr/>
            <p:nvPr/>
          </p:nvSpPr>
          <p:spPr>
            <a:xfrm>
              <a:off x="7164684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1" name="Google Shape;6211;p16"/>
            <p:cNvSpPr/>
            <p:nvPr/>
          </p:nvSpPr>
          <p:spPr>
            <a:xfrm>
              <a:off x="7792142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2" name="Google Shape;6212;p16"/>
            <p:cNvSpPr/>
            <p:nvPr/>
          </p:nvSpPr>
          <p:spPr>
            <a:xfrm>
              <a:off x="7479088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3" name="Google Shape;6213;p16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4" name="Google Shape;6214;p16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5" name="Google Shape;6215;p16"/>
            <p:cNvSpPr/>
            <p:nvPr/>
          </p:nvSpPr>
          <p:spPr>
            <a:xfrm>
              <a:off x="747908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6" name="Google Shape;6216;p16"/>
            <p:cNvSpPr/>
            <p:nvPr/>
          </p:nvSpPr>
          <p:spPr>
            <a:xfrm>
              <a:off x="7792142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7" name="Google Shape;6217;p16"/>
            <p:cNvSpPr/>
            <p:nvPr/>
          </p:nvSpPr>
          <p:spPr>
            <a:xfrm>
              <a:off x="7479088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8" name="Google Shape;6218;p16"/>
            <p:cNvSpPr/>
            <p:nvPr/>
          </p:nvSpPr>
          <p:spPr>
            <a:xfrm>
              <a:off x="7322562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9" name="Google Shape;6219;p16"/>
            <p:cNvSpPr/>
            <p:nvPr/>
          </p:nvSpPr>
          <p:spPr>
            <a:xfrm>
              <a:off x="7635615" y="1135632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0" name="Google Shape;6220;p16"/>
            <p:cNvSpPr/>
            <p:nvPr/>
          </p:nvSpPr>
          <p:spPr>
            <a:xfrm>
              <a:off x="7322562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1" name="Google Shape;6221;p16"/>
            <p:cNvSpPr/>
            <p:nvPr/>
          </p:nvSpPr>
          <p:spPr>
            <a:xfrm>
              <a:off x="7635615" y="8211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2" name="Google Shape;6222;p16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3" name="Google Shape;6223;p16"/>
            <p:cNvSpPr/>
            <p:nvPr/>
          </p:nvSpPr>
          <p:spPr>
            <a:xfrm>
              <a:off x="7164684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4" name="Google Shape;6224;p16"/>
            <p:cNvSpPr/>
            <p:nvPr/>
          </p:nvSpPr>
          <p:spPr>
            <a:xfrm>
              <a:off x="7792142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5" name="Google Shape;6225;p16"/>
            <p:cNvSpPr/>
            <p:nvPr/>
          </p:nvSpPr>
          <p:spPr>
            <a:xfrm>
              <a:off x="7479088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74"/>
                    <a:pt x="394" y="774"/>
                  </a:cubicBezTo>
                  <a:cubicBezTo>
                    <a:pt x="608" y="774"/>
                    <a:pt x="775" y="608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6" name="Google Shape;6226;p16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7" name="Google Shape;6227;p16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8" name="Google Shape;6228;p16"/>
            <p:cNvSpPr/>
            <p:nvPr/>
          </p:nvSpPr>
          <p:spPr>
            <a:xfrm>
              <a:off x="747908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9" name="Google Shape;6229;p16"/>
            <p:cNvSpPr/>
            <p:nvPr/>
          </p:nvSpPr>
          <p:spPr>
            <a:xfrm>
              <a:off x="7792142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0" name="Google Shape;6230;p16"/>
            <p:cNvSpPr/>
            <p:nvPr/>
          </p:nvSpPr>
          <p:spPr>
            <a:xfrm>
              <a:off x="7479088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1" name="Google Shape;6231;p16"/>
            <p:cNvSpPr/>
            <p:nvPr/>
          </p:nvSpPr>
          <p:spPr>
            <a:xfrm>
              <a:off x="7322562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2" name="Google Shape;6232;p16"/>
            <p:cNvSpPr/>
            <p:nvPr/>
          </p:nvSpPr>
          <p:spPr>
            <a:xfrm>
              <a:off x="7635615" y="17630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3" name="Google Shape;6233;p16"/>
            <p:cNvSpPr/>
            <p:nvPr/>
          </p:nvSpPr>
          <p:spPr>
            <a:xfrm>
              <a:off x="7322562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4" name="Google Shape;6234;p16"/>
            <p:cNvSpPr/>
            <p:nvPr/>
          </p:nvSpPr>
          <p:spPr>
            <a:xfrm>
              <a:off x="7635615" y="1448685"/>
              <a:ext cx="93744" cy="95096"/>
            </a:xfrm>
            <a:custGeom>
              <a:avLst/>
              <a:gdLst/>
              <a:ahLst/>
              <a:cxnLst/>
              <a:rect l="l" t="t" r="r" b="b"/>
              <a:pathLst>
                <a:path w="763" h="774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5" name="Google Shape;6235;p16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6" name="Google Shape;6236;p16"/>
            <p:cNvSpPr/>
            <p:nvPr/>
          </p:nvSpPr>
          <p:spPr>
            <a:xfrm>
              <a:off x="7164684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7" name="Google Shape;6237;p16"/>
            <p:cNvSpPr/>
            <p:nvPr/>
          </p:nvSpPr>
          <p:spPr>
            <a:xfrm>
              <a:off x="7792142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8" name="Google Shape;6238;p16"/>
            <p:cNvSpPr/>
            <p:nvPr/>
          </p:nvSpPr>
          <p:spPr>
            <a:xfrm>
              <a:off x="7479088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9" name="Google Shape;6239;p16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0" name="Google Shape;6240;p16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1" name="Google Shape;6241;p16"/>
            <p:cNvSpPr/>
            <p:nvPr/>
          </p:nvSpPr>
          <p:spPr>
            <a:xfrm>
              <a:off x="747908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2" name="Google Shape;6242;p16"/>
            <p:cNvSpPr/>
            <p:nvPr/>
          </p:nvSpPr>
          <p:spPr>
            <a:xfrm>
              <a:off x="7792142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3" name="Google Shape;6243;p16"/>
            <p:cNvSpPr/>
            <p:nvPr/>
          </p:nvSpPr>
          <p:spPr>
            <a:xfrm>
              <a:off x="7479088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4" name="Google Shape;6244;p16"/>
            <p:cNvSpPr/>
            <p:nvPr/>
          </p:nvSpPr>
          <p:spPr>
            <a:xfrm>
              <a:off x="7322562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5" name="Google Shape;6245;p16"/>
            <p:cNvSpPr/>
            <p:nvPr/>
          </p:nvSpPr>
          <p:spPr>
            <a:xfrm>
              <a:off x="7635615" y="238919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79"/>
                    <a:pt x="1" y="394"/>
                  </a:cubicBezTo>
                  <a:cubicBezTo>
                    <a:pt x="1" y="608"/>
                    <a:pt x="168" y="775"/>
                    <a:pt x="382" y="775"/>
                  </a:cubicBezTo>
                  <a:cubicBezTo>
                    <a:pt x="596" y="775"/>
                    <a:pt x="763" y="608"/>
                    <a:pt x="763" y="394"/>
                  </a:cubicBezTo>
                  <a:cubicBezTo>
                    <a:pt x="763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6" name="Google Shape;6246;p16"/>
            <p:cNvSpPr/>
            <p:nvPr/>
          </p:nvSpPr>
          <p:spPr>
            <a:xfrm>
              <a:off x="7322562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7" name="Google Shape;6247;p16"/>
            <p:cNvSpPr/>
            <p:nvPr/>
          </p:nvSpPr>
          <p:spPr>
            <a:xfrm>
              <a:off x="7635615" y="2076143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8" name="Google Shape;6248;p16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9" name="Google Shape;6249;p16"/>
            <p:cNvSpPr/>
            <p:nvPr/>
          </p:nvSpPr>
          <p:spPr>
            <a:xfrm>
              <a:off x="7164684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0" name="Google Shape;6250;p16"/>
            <p:cNvSpPr/>
            <p:nvPr/>
          </p:nvSpPr>
          <p:spPr>
            <a:xfrm>
              <a:off x="7792142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1" name="Google Shape;6251;p16"/>
            <p:cNvSpPr/>
            <p:nvPr/>
          </p:nvSpPr>
          <p:spPr>
            <a:xfrm>
              <a:off x="7479088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2" name="Google Shape;6252;p16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3" name="Google Shape;6253;p16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4" name="Google Shape;6254;p16"/>
            <p:cNvSpPr/>
            <p:nvPr/>
          </p:nvSpPr>
          <p:spPr>
            <a:xfrm>
              <a:off x="747908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5" name="Google Shape;6255;p16"/>
            <p:cNvSpPr/>
            <p:nvPr/>
          </p:nvSpPr>
          <p:spPr>
            <a:xfrm>
              <a:off x="7792142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2"/>
                  </a:cubicBezTo>
                  <a:cubicBezTo>
                    <a:pt x="775" y="167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6" name="Google Shape;6256;p16"/>
            <p:cNvSpPr/>
            <p:nvPr/>
          </p:nvSpPr>
          <p:spPr>
            <a:xfrm>
              <a:off x="7479088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7" name="Google Shape;6257;p16"/>
            <p:cNvSpPr/>
            <p:nvPr/>
          </p:nvSpPr>
          <p:spPr>
            <a:xfrm>
              <a:off x="7322562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8" name="Google Shape;6258;p16"/>
            <p:cNvSpPr/>
            <p:nvPr/>
          </p:nvSpPr>
          <p:spPr>
            <a:xfrm>
              <a:off x="7635615" y="301677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9" name="Google Shape;6259;p16"/>
            <p:cNvSpPr/>
            <p:nvPr/>
          </p:nvSpPr>
          <p:spPr>
            <a:xfrm>
              <a:off x="7322562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75" y="596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0" name="Google Shape;6260;p16"/>
            <p:cNvSpPr/>
            <p:nvPr/>
          </p:nvSpPr>
          <p:spPr>
            <a:xfrm>
              <a:off x="7635615" y="270519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6"/>
                    <a:pt x="168" y="762"/>
                    <a:pt x="382" y="762"/>
                  </a:cubicBezTo>
                  <a:cubicBezTo>
                    <a:pt x="596" y="762"/>
                    <a:pt x="763" y="596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1" name="Google Shape;6261;p16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2" name="Google Shape;6262;p16"/>
            <p:cNvSpPr/>
            <p:nvPr/>
          </p:nvSpPr>
          <p:spPr>
            <a:xfrm>
              <a:off x="7164684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3" name="Google Shape;6263;p16"/>
            <p:cNvSpPr/>
            <p:nvPr/>
          </p:nvSpPr>
          <p:spPr>
            <a:xfrm>
              <a:off x="7792142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4" name="Google Shape;6264;p16"/>
            <p:cNvSpPr/>
            <p:nvPr/>
          </p:nvSpPr>
          <p:spPr>
            <a:xfrm>
              <a:off x="7479088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5" name="Google Shape;6265;p16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6" name="Google Shape;6266;p16"/>
            <p:cNvSpPr/>
            <p:nvPr/>
          </p:nvSpPr>
          <p:spPr>
            <a:xfrm>
              <a:off x="7792142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7" name="Google Shape;6267;p16"/>
            <p:cNvSpPr/>
            <p:nvPr/>
          </p:nvSpPr>
          <p:spPr>
            <a:xfrm>
              <a:off x="7479088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8" name="Google Shape;6268;p16"/>
            <p:cNvSpPr/>
            <p:nvPr/>
          </p:nvSpPr>
          <p:spPr>
            <a:xfrm>
              <a:off x="7322562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9" name="Google Shape;6269;p16"/>
            <p:cNvSpPr/>
            <p:nvPr/>
          </p:nvSpPr>
          <p:spPr>
            <a:xfrm>
              <a:off x="7635615" y="364435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81"/>
                  </a:cubicBezTo>
                  <a:cubicBezTo>
                    <a:pt x="1" y="596"/>
                    <a:pt x="168" y="774"/>
                    <a:pt x="382" y="774"/>
                  </a:cubicBezTo>
                  <a:cubicBezTo>
                    <a:pt x="596" y="774"/>
                    <a:pt x="763" y="596"/>
                    <a:pt x="763" y="381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0" name="Google Shape;6270;p16"/>
            <p:cNvSpPr/>
            <p:nvPr/>
          </p:nvSpPr>
          <p:spPr>
            <a:xfrm>
              <a:off x="7322562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75" y="608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1" name="Google Shape;6271;p16"/>
            <p:cNvSpPr/>
            <p:nvPr/>
          </p:nvSpPr>
          <p:spPr>
            <a:xfrm>
              <a:off x="7635615" y="33313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79"/>
                    <a:pt x="1" y="393"/>
                  </a:cubicBezTo>
                  <a:cubicBezTo>
                    <a:pt x="1" y="608"/>
                    <a:pt x="168" y="774"/>
                    <a:pt x="382" y="774"/>
                  </a:cubicBezTo>
                  <a:cubicBezTo>
                    <a:pt x="596" y="774"/>
                    <a:pt x="763" y="608"/>
                    <a:pt x="763" y="393"/>
                  </a:cubicBezTo>
                  <a:cubicBezTo>
                    <a:pt x="763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2" name="Google Shape;6272;p16"/>
            <p:cNvSpPr/>
            <p:nvPr/>
          </p:nvSpPr>
          <p:spPr>
            <a:xfrm>
              <a:off x="7164684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3" name="Google Shape;6273;p16"/>
            <p:cNvSpPr/>
            <p:nvPr/>
          </p:nvSpPr>
          <p:spPr>
            <a:xfrm>
              <a:off x="7792142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596" y="774"/>
                    <a:pt x="775" y="596"/>
                    <a:pt x="775" y="381"/>
                  </a:cubicBezTo>
                  <a:cubicBezTo>
                    <a:pt x="775" y="167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4" name="Google Shape;6274;p16"/>
            <p:cNvSpPr/>
            <p:nvPr/>
          </p:nvSpPr>
          <p:spPr>
            <a:xfrm>
              <a:off x="7479088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6"/>
                    <a:pt x="179" y="774"/>
                    <a:pt x="394" y="774"/>
                  </a:cubicBezTo>
                  <a:cubicBezTo>
                    <a:pt x="608" y="774"/>
                    <a:pt x="775" y="596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5" name="Google Shape;6275;p16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6" name="Google Shape;6276;p16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7" name="Google Shape;6277;p16"/>
            <p:cNvSpPr/>
            <p:nvPr/>
          </p:nvSpPr>
          <p:spPr>
            <a:xfrm>
              <a:off x="685015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8" name="Google Shape;6278;p16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9" name="Google Shape;6279;p16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0" name="Google Shape;6280;p16"/>
            <p:cNvSpPr/>
            <p:nvPr/>
          </p:nvSpPr>
          <p:spPr>
            <a:xfrm>
              <a:off x="685015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1" name="Google Shape;6281;p16"/>
            <p:cNvSpPr/>
            <p:nvPr/>
          </p:nvSpPr>
          <p:spPr>
            <a:xfrm>
              <a:off x="7164684" y="35152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2" name="Google Shape;6282;p16"/>
            <p:cNvSpPr/>
            <p:nvPr/>
          </p:nvSpPr>
          <p:spPr>
            <a:xfrm>
              <a:off x="685015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3" name="Google Shape;6283;p16"/>
            <p:cNvSpPr/>
            <p:nvPr/>
          </p:nvSpPr>
          <p:spPr>
            <a:xfrm>
              <a:off x="6693630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4" name="Google Shape;6284;p16"/>
            <p:cNvSpPr/>
            <p:nvPr/>
          </p:nvSpPr>
          <p:spPr>
            <a:xfrm>
              <a:off x="7008157" y="5065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5" name="Google Shape;6285;p16"/>
            <p:cNvSpPr/>
            <p:nvPr/>
          </p:nvSpPr>
          <p:spPr>
            <a:xfrm>
              <a:off x="6693630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6" name="Google Shape;6286;p16"/>
            <p:cNvSpPr/>
            <p:nvPr/>
          </p:nvSpPr>
          <p:spPr>
            <a:xfrm>
              <a:off x="7008157" y="19352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7" name="Google Shape;6287;p16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8" name="Google Shape;6288;p16"/>
            <p:cNvSpPr/>
            <p:nvPr/>
          </p:nvSpPr>
          <p:spPr>
            <a:xfrm>
              <a:off x="6538578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9" name="Google Shape;6289;p16"/>
            <p:cNvSpPr/>
            <p:nvPr/>
          </p:nvSpPr>
          <p:spPr>
            <a:xfrm>
              <a:off x="7164684" y="3699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0" name="Google Shape;6290;p16"/>
            <p:cNvSpPr/>
            <p:nvPr/>
          </p:nvSpPr>
          <p:spPr>
            <a:xfrm>
              <a:off x="685015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1" name="Google Shape;6291;p16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2" name="Google Shape;6292;p16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3" name="Google Shape;6293;p16"/>
            <p:cNvSpPr/>
            <p:nvPr/>
          </p:nvSpPr>
          <p:spPr>
            <a:xfrm>
              <a:off x="685015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4" name="Google Shape;6294;p16"/>
            <p:cNvSpPr/>
            <p:nvPr/>
          </p:nvSpPr>
          <p:spPr>
            <a:xfrm>
              <a:off x="7164684" y="97910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5" name="Google Shape;6295;p16"/>
            <p:cNvSpPr/>
            <p:nvPr/>
          </p:nvSpPr>
          <p:spPr>
            <a:xfrm>
              <a:off x="685015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7" y="774"/>
                    <a:pt x="774" y="595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6" name="Google Shape;6296;p16"/>
            <p:cNvSpPr/>
            <p:nvPr/>
          </p:nvSpPr>
          <p:spPr>
            <a:xfrm>
              <a:off x="6693630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7" name="Google Shape;6297;p16"/>
            <p:cNvSpPr/>
            <p:nvPr/>
          </p:nvSpPr>
          <p:spPr>
            <a:xfrm>
              <a:off x="7008157" y="1135632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8" name="Google Shape;6298;p16"/>
            <p:cNvSpPr/>
            <p:nvPr/>
          </p:nvSpPr>
          <p:spPr>
            <a:xfrm>
              <a:off x="6693630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9" name="Google Shape;6299;p16"/>
            <p:cNvSpPr/>
            <p:nvPr/>
          </p:nvSpPr>
          <p:spPr>
            <a:xfrm>
              <a:off x="7008157" y="8211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0" name="Google Shape;6300;p16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1" name="Google Shape;6301;p16"/>
            <p:cNvSpPr/>
            <p:nvPr/>
          </p:nvSpPr>
          <p:spPr>
            <a:xfrm>
              <a:off x="6538578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2" name="Google Shape;6302;p16"/>
            <p:cNvSpPr/>
            <p:nvPr/>
          </p:nvSpPr>
          <p:spPr>
            <a:xfrm>
              <a:off x="7164684" y="6631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3" name="Google Shape;6303;p16"/>
            <p:cNvSpPr/>
            <p:nvPr/>
          </p:nvSpPr>
          <p:spPr>
            <a:xfrm>
              <a:off x="685015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7" y="774"/>
                    <a:pt x="774" y="608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4" name="Google Shape;6304;p16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5" name="Google Shape;6305;p16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6" name="Google Shape;6306;p16"/>
            <p:cNvSpPr/>
            <p:nvPr/>
          </p:nvSpPr>
          <p:spPr>
            <a:xfrm>
              <a:off x="685015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7" name="Google Shape;6307;p16"/>
            <p:cNvSpPr/>
            <p:nvPr/>
          </p:nvSpPr>
          <p:spPr>
            <a:xfrm>
              <a:off x="7164684" y="16050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8" name="Google Shape;6308;p16"/>
            <p:cNvSpPr/>
            <p:nvPr/>
          </p:nvSpPr>
          <p:spPr>
            <a:xfrm>
              <a:off x="685015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9" name="Google Shape;6309;p16"/>
            <p:cNvSpPr/>
            <p:nvPr/>
          </p:nvSpPr>
          <p:spPr>
            <a:xfrm>
              <a:off x="6693630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0" name="Google Shape;6310;p16"/>
            <p:cNvSpPr/>
            <p:nvPr/>
          </p:nvSpPr>
          <p:spPr>
            <a:xfrm>
              <a:off x="7008157" y="17630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1" name="Google Shape;6311;p16"/>
            <p:cNvSpPr/>
            <p:nvPr/>
          </p:nvSpPr>
          <p:spPr>
            <a:xfrm>
              <a:off x="6693630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2" name="Google Shape;6312;p16"/>
            <p:cNvSpPr/>
            <p:nvPr/>
          </p:nvSpPr>
          <p:spPr>
            <a:xfrm>
              <a:off x="7008157" y="1448685"/>
              <a:ext cx="95096" cy="95096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3" name="Google Shape;6313;p16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4" name="Google Shape;6314;p16"/>
            <p:cNvSpPr/>
            <p:nvPr/>
          </p:nvSpPr>
          <p:spPr>
            <a:xfrm>
              <a:off x="6538578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5" name="Google Shape;6315;p16"/>
            <p:cNvSpPr/>
            <p:nvPr/>
          </p:nvSpPr>
          <p:spPr>
            <a:xfrm>
              <a:off x="7164684" y="129068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6" name="Google Shape;6316;p16"/>
            <p:cNvSpPr/>
            <p:nvPr/>
          </p:nvSpPr>
          <p:spPr>
            <a:xfrm>
              <a:off x="685015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7" name="Google Shape;6317;p16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8" name="Google Shape;6318;p16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9" name="Google Shape;6319;p16"/>
            <p:cNvSpPr/>
            <p:nvPr/>
          </p:nvSpPr>
          <p:spPr>
            <a:xfrm>
              <a:off x="685015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0" name="Google Shape;6320;p16"/>
            <p:cNvSpPr/>
            <p:nvPr/>
          </p:nvSpPr>
          <p:spPr>
            <a:xfrm>
              <a:off x="7164684" y="223267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1" name="Google Shape;6321;p16"/>
            <p:cNvSpPr/>
            <p:nvPr/>
          </p:nvSpPr>
          <p:spPr>
            <a:xfrm>
              <a:off x="685015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2" name="Google Shape;6322;p16"/>
            <p:cNvSpPr/>
            <p:nvPr/>
          </p:nvSpPr>
          <p:spPr>
            <a:xfrm>
              <a:off x="6693630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3" name="Google Shape;6323;p16"/>
            <p:cNvSpPr/>
            <p:nvPr/>
          </p:nvSpPr>
          <p:spPr>
            <a:xfrm>
              <a:off x="7008157" y="238919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74" y="608"/>
                    <a:pt x="774" y="394"/>
                  </a:cubicBezTo>
                  <a:cubicBezTo>
                    <a:pt x="774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4" name="Google Shape;6324;p16"/>
            <p:cNvSpPr/>
            <p:nvPr/>
          </p:nvSpPr>
          <p:spPr>
            <a:xfrm>
              <a:off x="6693630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5" name="Google Shape;6325;p16"/>
            <p:cNvSpPr/>
            <p:nvPr/>
          </p:nvSpPr>
          <p:spPr>
            <a:xfrm>
              <a:off x="7008157" y="2076143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6" name="Google Shape;6326;p16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7" name="Google Shape;6327;p16"/>
            <p:cNvSpPr/>
            <p:nvPr/>
          </p:nvSpPr>
          <p:spPr>
            <a:xfrm>
              <a:off x="6538578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8" name="Google Shape;6328;p16"/>
            <p:cNvSpPr/>
            <p:nvPr/>
          </p:nvSpPr>
          <p:spPr>
            <a:xfrm>
              <a:off x="7164684" y="191961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9" name="Google Shape;6329;p16"/>
            <p:cNvSpPr/>
            <p:nvPr/>
          </p:nvSpPr>
          <p:spPr>
            <a:xfrm>
              <a:off x="685015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0" name="Google Shape;6330;p16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1" name="Google Shape;6331;p16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2" name="Google Shape;6332;p16"/>
            <p:cNvSpPr/>
            <p:nvPr/>
          </p:nvSpPr>
          <p:spPr>
            <a:xfrm>
              <a:off x="685015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3" name="Google Shape;6333;p16"/>
            <p:cNvSpPr/>
            <p:nvPr/>
          </p:nvSpPr>
          <p:spPr>
            <a:xfrm>
              <a:off x="7164684" y="286025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4" name="Google Shape;6334;p16"/>
            <p:cNvSpPr/>
            <p:nvPr/>
          </p:nvSpPr>
          <p:spPr>
            <a:xfrm>
              <a:off x="685015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2"/>
                  </a:cubicBezTo>
                  <a:cubicBezTo>
                    <a:pt x="774" y="167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5" name="Google Shape;6335;p16"/>
            <p:cNvSpPr/>
            <p:nvPr/>
          </p:nvSpPr>
          <p:spPr>
            <a:xfrm>
              <a:off x="6693630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6" name="Google Shape;6336;p16"/>
            <p:cNvSpPr/>
            <p:nvPr/>
          </p:nvSpPr>
          <p:spPr>
            <a:xfrm>
              <a:off x="7008157" y="301677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7" name="Google Shape;6337;p16"/>
            <p:cNvSpPr/>
            <p:nvPr/>
          </p:nvSpPr>
          <p:spPr>
            <a:xfrm>
              <a:off x="6693630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8" name="Google Shape;6338;p16"/>
            <p:cNvSpPr/>
            <p:nvPr/>
          </p:nvSpPr>
          <p:spPr>
            <a:xfrm>
              <a:off x="7008157" y="270519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62"/>
                    <a:pt x="381" y="762"/>
                  </a:cubicBezTo>
                  <a:cubicBezTo>
                    <a:pt x="595" y="762"/>
                    <a:pt x="774" y="596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9" name="Google Shape;6339;p16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0" name="Google Shape;6340;p16"/>
            <p:cNvSpPr/>
            <p:nvPr/>
          </p:nvSpPr>
          <p:spPr>
            <a:xfrm>
              <a:off x="6538578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16"/>
            <p:cNvSpPr/>
            <p:nvPr/>
          </p:nvSpPr>
          <p:spPr>
            <a:xfrm>
              <a:off x="7164684" y="254719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16"/>
            <p:cNvSpPr/>
            <p:nvPr/>
          </p:nvSpPr>
          <p:spPr>
            <a:xfrm>
              <a:off x="685015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3" name="Google Shape;6343;p16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4" name="Google Shape;6344;p16"/>
            <p:cNvSpPr/>
            <p:nvPr/>
          </p:nvSpPr>
          <p:spPr>
            <a:xfrm>
              <a:off x="7164684" y="348930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5" name="Google Shape;6345;p16"/>
            <p:cNvSpPr/>
            <p:nvPr/>
          </p:nvSpPr>
          <p:spPr>
            <a:xfrm>
              <a:off x="685015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6" name="Google Shape;6346;p16"/>
            <p:cNvSpPr/>
            <p:nvPr/>
          </p:nvSpPr>
          <p:spPr>
            <a:xfrm>
              <a:off x="6693630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7" name="Google Shape;6347;p16"/>
            <p:cNvSpPr/>
            <p:nvPr/>
          </p:nvSpPr>
          <p:spPr>
            <a:xfrm>
              <a:off x="7008157" y="3644357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74" y="596"/>
                    <a:pt x="774" y="381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16"/>
            <p:cNvSpPr/>
            <p:nvPr/>
          </p:nvSpPr>
          <p:spPr>
            <a:xfrm>
              <a:off x="6693630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16"/>
            <p:cNvSpPr/>
            <p:nvPr/>
          </p:nvSpPr>
          <p:spPr>
            <a:xfrm>
              <a:off x="7008157" y="333130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74" y="608"/>
                    <a:pt x="774" y="393"/>
                  </a:cubicBezTo>
                  <a:cubicBezTo>
                    <a:pt x="774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0" name="Google Shape;6350;p16"/>
            <p:cNvSpPr/>
            <p:nvPr/>
          </p:nvSpPr>
          <p:spPr>
            <a:xfrm>
              <a:off x="6538578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1" name="Google Shape;6351;p16"/>
            <p:cNvSpPr/>
            <p:nvPr/>
          </p:nvSpPr>
          <p:spPr>
            <a:xfrm>
              <a:off x="7164684" y="3174778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16"/>
            <p:cNvSpPr/>
            <p:nvPr/>
          </p:nvSpPr>
          <p:spPr>
            <a:xfrm>
              <a:off x="685015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7" y="774"/>
                    <a:pt x="774" y="596"/>
                    <a:pt x="774" y="381"/>
                  </a:cubicBezTo>
                  <a:cubicBezTo>
                    <a:pt x="774" y="167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16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4" name="Google Shape;6354;p16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5" name="Google Shape;6355;p16"/>
            <p:cNvSpPr/>
            <p:nvPr/>
          </p:nvSpPr>
          <p:spPr>
            <a:xfrm>
              <a:off x="622257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6" name="Google Shape;6356;p16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7" name="Google Shape;6357;p16"/>
            <p:cNvSpPr/>
            <p:nvPr/>
          </p:nvSpPr>
          <p:spPr>
            <a:xfrm>
              <a:off x="622257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8" name="Google Shape;6358;p16"/>
            <p:cNvSpPr/>
            <p:nvPr/>
          </p:nvSpPr>
          <p:spPr>
            <a:xfrm>
              <a:off x="6538578" y="35152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9" name="Google Shape;6359;p16"/>
            <p:cNvSpPr/>
            <p:nvPr/>
          </p:nvSpPr>
          <p:spPr>
            <a:xfrm>
              <a:off x="6222576" y="35152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0" name="Google Shape;6360;p16"/>
            <p:cNvSpPr/>
            <p:nvPr/>
          </p:nvSpPr>
          <p:spPr>
            <a:xfrm>
              <a:off x="6066049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1" name="Google Shape;6361;p16"/>
            <p:cNvSpPr/>
            <p:nvPr/>
          </p:nvSpPr>
          <p:spPr>
            <a:xfrm>
              <a:off x="6380577" y="5065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2" name="Google Shape;6362;p16"/>
            <p:cNvSpPr/>
            <p:nvPr/>
          </p:nvSpPr>
          <p:spPr>
            <a:xfrm>
              <a:off x="6066049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3" name="Google Shape;6363;p16"/>
            <p:cNvSpPr/>
            <p:nvPr/>
          </p:nvSpPr>
          <p:spPr>
            <a:xfrm>
              <a:off x="6380577" y="19352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4" name="Google Shape;6364;p16"/>
            <p:cNvSpPr/>
            <p:nvPr/>
          </p:nvSpPr>
          <p:spPr>
            <a:xfrm>
              <a:off x="6538578" y="3699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5" name="Google Shape;6365;p16"/>
            <p:cNvSpPr/>
            <p:nvPr/>
          </p:nvSpPr>
          <p:spPr>
            <a:xfrm>
              <a:off x="6222576" y="3699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6" name="Google Shape;6366;p16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7" name="Google Shape;6367;p16"/>
            <p:cNvSpPr/>
            <p:nvPr/>
          </p:nvSpPr>
          <p:spPr>
            <a:xfrm>
              <a:off x="622257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8" name="Google Shape;6368;p16"/>
            <p:cNvSpPr/>
            <p:nvPr/>
          </p:nvSpPr>
          <p:spPr>
            <a:xfrm>
              <a:off x="6538578" y="97910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62" y="595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16"/>
            <p:cNvSpPr/>
            <p:nvPr/>
          </p:nvSpPr>
          <p:spPr>
            <a:xfrm>
              <a:off x="6222576" y="97910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16"/>
            <p:cNvSpPr/>
            <p:nvPr/>
          </p:nvSpPr>
          <p:spPr>
            <a:xfrm>
              <a:off x="6066049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16"/>
            <p:cNvSpPr/>
            <p:nvPr/>
          </p:nvSpPr>
          <p:spPr>
            <a:xfrm>
              <a:off x="6380577" y="1135632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16"/>
            <p:cNvSpPr/>
            <p:nvPr/>
          </p:nvSpPr>
          <p:spPr>
            <a:xfrm>
              <a:off x="6066049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3" name="Google Shape;6373;p16"/>
            <p:cNvSpPr/>
            <p:nvPr/>
          </p:nvSpPr>
          <p:spPr>
            <a:xfrm>
              <a:off x="6380577" y="8211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4" name="Google Shape;6374;p16"/>
            <p:cNvSpPr/>
            <p:nvPr/>
          </p:nvSpPr>
          <p:spPr>
            <a:xfrm>
              <a:off x="6538578" y="66310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74"/>
                    <a:pt x="381" y="774"/>
                  </a:cubicBezTo>
                  <a:cubicBezTo>
                    <a:pt x="595" y="774"/>
                    <a:pt x="762" y="608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5" name="Google Shape;6375;p16"/>
            <p:cNvSpPr/>
            <p:nvPr/>
          </p:nvSpPr>
          <p:spPr>
            <a:xfrm>
              <a:off x="6222576" y="6631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608" y="774"/>
                    <a:pt x="774" y="608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6" name="Google Shape;6376;p16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7" name="Google Shape;6377;p16"/>
            <p:cNvSpPr/>
            <p:nvPr/>
          </p:nvSpPr>
          <p:spPr>
            <a:xfrm>
              <a:off x="622257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8" name="Google Shape;6378;p16"/>
            <p:cNvSpPr/>
            <p:nvPr/>
          </p:nvSpPr>
          <p:spPr>
            <a:xfrm>
              <a:off x="6538578" y="16050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9" name="Google Shape;6379;p16"/>
            <p:cNvSpPr/>
            <p:nvPr/>
          </p:nvSpPr>
          <p:spPr>
            <a:xfrm>
              <a:off x="6222576" y="16050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0" name="Google Shape;6380;p16"/>
            <p:cNvSpPr/>
            <p:nvPr/>
          </p:nvSpPr>
          <p:spPr>
            <a:xfrm>
              <a:off x="6066049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1" name="Google Shape;6381;p16"/>
            <p:cNvSpPr/>
            <p:nvPr/>
          </p:nvSpPr>
          <p:spPr>
            <a:xfrm>
              <a:off x="6380577" y="17630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2" name="Google Shape;6382;p16"/>
            <p:cNvSpPr/>
            <p:nvPr/>
          </p:nvSpPr>
          <p:spPr>
            <a:xfrm>
              <a:off x="6066049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3" name="Google Shape;6383;p16"/>
            <p:cNvSpPr/>
            <p:nvPr/>
          </p:nvSpPr>
          <p:spPr>
            <a:xfrm>
              <a:off x="6380577" y="1448685"/>
              <a:ext cx="95218" cy="95096"/>
            </a:xfrm>
            <a:custGeom>
              <a:avLst/>
              <a:gdLst/>
              <a:ahLst/>
              <a:cxnLst/>
              <a:rect l="l" t="t" r="r" b="b"/>
              <a:pathLst>
                <a:path w="775" h="774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4" name="Google Shape;6384;p16"/>
            <p:cNvSpPr/>
            <p:nvPr/>
          </p:nvSpPr>
          <p:spPr>
            <a:xfrm>
              <a:off x="6538578" y="129068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5" name="Google Shape;6385;p16"/>
            <p:cNvSpPr/>
            <p:nvPr/>
          </p:nvSpPr>
          <p:spPr>
            <a:xfrm>
              <a:off x="6222576" y="129068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6" name="Google Shape;6386;p16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7" name="Google Shape;6387;p16"/>
            <p:cNvSpPr/>
            <p:nvPr/>
          </p:nvSpPr>
          <p:spPr>
            <a:xfrm>
              <a:off x="622257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8" name="Google Shape;6388;p16"/>
            <p:cNvSpPr/>
            <p:nvPr/>
          </p:nvSpPr>
          <p:spPr>
            <a:xfrm>
              <a:off x="6538578" y="223267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9" name="Google Shape;6389;p16"/>
            <p:cNvSpPr/>
            <p:nvPr/>
          </p:nvSpPr>
          <p:spPr>
            <a:xfrm>
              <a:off x="6222576" y="223267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0" name="Google Shape;6390;p16"/>
            <p:cNvSpPr/>
            <p:nvPr/>
          </p:nvSpPr>
          <p:spPr>
            <a:xfrm>
              <a:off x="6066049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1" name="Google Shape;6391;p16"/>
            <p:cNvSpPr/>
            <p:nvPr/>
          </p:nvSpPr>
          <p:spPr>
            <a:xfrm>
              <a:off x="6380577" y="238919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2" name="Google Shape;6392;p16"/>
            <p:cNvSpPr/>
            <p:nvPr/>
          </p:nvSpPr>
          <p:spPr>
            <a:xfrm>
              <a:off x="6066049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3" name="Google Shape;6393;p16"/>
            <p:cNvSpPr/>
            <p:nvPr/>
          </p:nvSpPr>
          <p:spPr>
            <a:xfrm>
              <a:off x="6380577" y="2076143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4" name="Google Shape;6394;p16"/>
            <p:cNvSpPr/>
            <p:nvPr/>
          </p:nvSpPr>
          <p:spPr>
            <a:xfrm>
              <a:off x="6538578" y="191961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5" name="Google Shape;6395;p16"/>
            <p:cNvSpPr/>
            <p:nvPr/>
          </p:nvSpPr>
          <p:spPr>
            <a:xfrm>
              <a:off x="6222576" y="191961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6" name="Google Shape;6396;p16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7" name="Google Shape;6397;p16"/>
            <p:cNvSpPr/>
            <p:nvPr/>
          </p:nvSpPr>
          <p:spPr>
            <a:xfrm>
              <a:off x="622257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8" name="Google Shape;6398;p16"/>
            <p:cNvSpPr/>
            <p:nvPr/>
          </p:nvSpPr>
          <p:spPr>
            <a:xfrm>
              <a:off x="6538578" y="286025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2"/>
                  </a:cubicBezTo>
                  <a:cubicBezTo>
                    <a:pt x="762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9" name="Google Shape;6399;p16"/>
            <p:cNvSpPr/>
            <p:nvPr/>
          </p:nvSpPr>
          <p:spPr>
            <a:xfrm>
              <a:off x="6222576" y="286025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0" name="Google Shape;6400;p16"/>
            <p:cNvSpPr/>
            <p:nvPr/>
          </p:nvSpPr>
          <p:spPr>
            <a:xfrm>
              <a:off x="6066049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1" name="Google Shape;6401;p16"/>
            <p:cNvSpPr/>
            <p:nvPr/>
          </p:nvSpPr>
          <p:spPr>
            <a:xfrm>
              <a:off x="6380577" y="301677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2" name="Google Shape;6402;p16"/>
            <p:cNvSpPr/>
            <p:nvPr/>
          </p:nvSpPr>
          <p:spPr>
            <a:xfrm>
              <a:off x="6066049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93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3" name="Google Shape;6403;p16"/>
            <p:cNvSpPr/>
            <p:nvPr/>
          </p:nvSpPr>
          <p:spPr>
            <a:xfrm>
              <a:off x="6380577" y="270519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62"/>
                    <a:pt x="381" y="762"/>
                  </a:cubicBezTo>
                  <a:cubicBezTo>
                    <a:pt x="596" y="762"/>
                    <a:pt x="774" y="596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4" name="Google Shape;6404;p16"/>
            <p:cNvSpPr/>
            <p:nvPr/>
          </p:nvSpPr>
          <p:spPr>
            <a:xfrm>
              <a:off x="6538578" y="2547197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5" name="Google Shape;6405;p16"/>
            <p:cNvSpPr/>
            <p:nvPr/>
          </p:nvSpPr>
          <p:spPr>
            <a:xfrm>
              <a:off x="6222576" y="254719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6" name="Google Shape;6406;p16"/>
            <p:cNvSpPr/>
            <p:nvPr/>
          </p:nvSpPr>
          <p:spPr>
            <a:xfrm>
              <a:off x="6538578" y="348930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7" name="Google Shape;6407;p16"/>
            <p:cNvSpPr/>
            <p:nvPr/>
          </p:nvSpPr>
          <p:spPr>
            <a:xfrm>
              <a:off x="6222576" y="348930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8" name="Google Shape;6408;p16"/>
            <p:cNvSpPr/>
            <p:nvPr/>
          </p:nvSpPr>
          <p:spPr>
            <a:xfrm>
              <a:off x="6066049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9" name="Google Shape;6409;p16"/>
            <p:cNvSpPr/>
            <p:nvPr/>
          </p:nvSpPr>
          <p:spPr>
            <a:xfrm>
              <a:off x="6380577" y="3644357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81"/>
                  </a:cubicBezTo>
                  <a:cubicBezTo>
                    <a:pt x="0" y="596"/>
                    <a:pt x="179" y="774"/>
                    <a:pt x="381" y="774"/>
                  </a:cubicBezTo>
                  <a:cubicBezTo>
                    <a:pt x="596" y="774"/>
                    <a:pt x="774" y="596"/>
                    <a:pt x="774" y="381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0" name="Google Shape;6410;p16"/>
            <p:cNvSpPr/>
            <p:nvPr/>
          </p:nvSpPr>
          <p:spPr>
            <a:xfrm>
              <a:off x="6066049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93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1" name="Google Shape;6411;p16"/>
            <p:cNvSpPr/>
            <p:nvPr/>
          </p:nvSpPr>
          <p:spPr>
            <a:xfrm>
              <a:off x="6380577" y="333130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74"/>
                    <a:pt x="381" y="774"/>
                  </a:cubicBezTo>
                  <a:cubicBezTo>
                    <a:pt x="596" y="774"/>
                    <a:pt x="774" y="608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2" name="Google Shape;6412;p16"/>
            <p:cNvSpPr/>
            <p:nvPr/>
          </p:nvSpPr>
          <p:spPr>
            <a:xfrm>
              <a:off x="6538578" y="3174778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6"/>
                    <a:pt x="167" y="774"/>
                    <a:pt x="381" y="774"/>
                  </a:cubicBezTo>
                  <a:cubicBezTo>
                    <a:pt x="595" y="774"/>
                    <a:pt x="762" y="596"/>
                    <a:pt x="762" y="381"/>
                  </a:cubicBezTo>
                  <a:cubicBezTo>
                    <a:pt x="762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3" name="Google Shape;6413;p16"/>
            <p:cNvSpPr/>
            <p:nvPr/>
          </p:nvSpPr>
          <p:spPr>
            <a:xfrm>
              <a:off x="6222576" y="3174778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6"/>
                    <a:pt x="179" y="774"/>
                    <a:pt x="393" y="774"/>
                  </a:cubicBezTo>
                  <a:cubicBezTo>
                    <a:pt x="608" y="774"/>
                    <a:pt x="774" y="596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4" name="Google Shape;6414;p16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5" name="Google Shape;6415;p16"/>
            <p:cNvSpPr/>
            <p:nvPr/>
          </p:nvSpPr>
          <p:spPr>
            <a:xfrm>
              <a:off x="904877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6" name="Google Shape;6416;p16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7" name="Google Shape;6417;p16"/>
            <p:cNvSpPr/>
            <p:nvPr/>
          </p:nvSpPr>
          <p:spPr>
            <a:xfrm>
              <a:off x="904877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8" name="Google Shape;6418;p16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9" name="Google Shape;6419;p16"/>
            <p:cNvSpPr/>
            <p:nvPr/>
          </p:nvSpPr>
          <p:spPr>
            <a:xfrm>
              <a:off x="904877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0" name="Google Shape;6420;p16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1" name="Google Shape;6421;p16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2" name="Google Shape;6422;p16"/>
            <p:cNvSpPr/>
            <p:nvPr/>
          </p:nvSpPr>
          <p:spPr>
            <a:xfrm>
              <a:off x="873425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3" name="Google Shape;6423;p16"/>
            <p:cNvSpPr/>
            <p:nvPr/>
          </p:nvSpPr>
          <p:spPr>
            <a:xfrm>
              <a:off x="9048777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4" name="Google Shape;6424;p16"/>
            <p:cNvSpPr/>
            <p:nvPr/>
          </p:nvSpPr>
          <p:spPr>
            <a:xfrm>
              <a:off x="8734250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5" name="Google Shape;6425;p16"/>
            <p:cNvSpPr/>
            <p:nvPr/>
          </p:nvSpPr>
          <p:spPr>
            <a:xfrm>
              <a:off x="857624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6" name="Google Shape;6426;p16"/>
            <p:cNvSpPr/>
            <p:nvPr/>
          </p:nvSpPr>
          <p:spPr>
            <a:xfrm>
              <a:off x="8890776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608" y="774"/>
                    <a:pt x="774" y="595"/>
                    <a:pt x="774" y="381"/>
                  </a:cubicBezTo>
                  <a:cubicBezTo>
                    <a:pt x="774" y="167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7" name="Google Shape;6427;p16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8" name="Google Shape;6428;p16"/>
            <p:cNvSpPr/>
            <p:nvPr/>
          </p:nvSpPr>
          <p:spPr>
            <a:xfrm>
              <a:off x="841972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9" name="Google Shape;6429;p16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0" name="Google Shape;6430;p16"/>
            <p:cNvSpPr/>
            <p:nvPr/>
          </p:nvSpPr>
          <p:spPr>
            <a:xfrm>
              <a:off x="873425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1" name="Google Shape;6431;p16"/>
            <p:cNvSpPr/>
            <p:nvPr/>
          </p:nvSpPr>
          <p:spPr>
            <a:xfrm>
              <a:off x="9048777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2" name="Google Shape;6432;p16"/>
            <p:cNvSpPr/>
            <p:nvPr/>
          </p:nvSpPr>
          <p:spPr>
            <a:xfrm>
              <a:off x="8734250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6" y="775"/>
                    <a:pt x="774" y="608"/>
                    <a:pt x="774" y="394"/>
                  </a:cubicBezTo>
                  <a:cubicBezTo>
                    <a:pt x="774" y="180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3" name="Google Shape;6433;p16"/>
            <p:cNvSpPr/>
            <p:nvPr/>
          </p:nvSpPr>
          <p:spPr>
            <a:xfrm>
              <a:off x="857624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4" name="Google Shape;6434;p16"/>
            <p:cNvSpPr/>
            <p:nvPr/>
          </p:nvSpPr>
          <p:spPr>
            <a:xfrm>
              <a:off x="8890776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608" y="763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5" name="Google Shape;6435;p16"/>
            <p:cNvSpPr/>
            <p:nvPr/>
          </p:nvSpPr>
          <p:spPr>
            <a:xfrm>
              <a:off x="857624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6" name="Google Shape;6436;p16"/>
            <p:cNvSpPr/>
            <p:nvPr/>
          </p:nvSpPr>
          <p:spPr>
            <a:xfrm>
              <a:off x="8890776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8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7" name="Google Shape;6437;p16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8" name="Google Shape;6438;p16"/>
            <p:cNvSpPr/>
            <p:nvPr/>
          </p:nvSpPr>
          <p:spPr>
            <a:xfrm>
              <a:off x="841972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9" name="Google Shape;6439;p16"/>
            <p:cNvSpPr/>
            <p:nvPr/>
          </p:nvSpPr>
          <p:spPr>
            <a:xfrm>
              <a:off x="9048777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0" name="Google Shape;6440;p16"/>
            <p:cNvSpPr/>
            <p:nvPr/>
          </p:nvSpPr>
          <p:spPr>
            <a:xfrm>
              <a:off x="8734250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6" y="774"/>
                    <a:pt x="774" y="607"/>
                    <a:pt x="774" y="393"/>
                  </a:cubicBezTo>
                  <a:cubicBezTo>
                    <a:pt x="774" y="179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1" name="Google Shape;6441;p16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2" name="Google Shape;6442;p16"/>
            <p:cNvSpPr/>
            <p:nvPr/>
          </p:nvSpPr>
          <p:spPr>
            <a:xfrm>
              <a:off x="9048777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3" name="Google Shape;6443;p16"/>
            <p:cNvSpPr/>
            <p:nvPr/>
          </p:nvSpPr>
          <p:spPr>
            <a:xfrm>
              <a:off x="8734250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4" name="Google Shape;6444;p16"/>
            <p:cNvSpPr/>
            <p:nvPr/>
          </p:nvSpPr>
          <p:spPr>
            <a:xfrm>
              <a:off x="857624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5" name="Google Shape;6445;p16"/>
            <p:cNvSpPr/>
            <p:nvPr/>
          </p:nvSpPr>
          <p:spPr>
            <a:xfrm>
              <a:off x="8890776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67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6" name="Google Shape;6446;p16"/>
            <p:cNvSpPr/>
            <p:nvPr/>
          </p:nvSpPr>
          <p:spPr>
            <a:xfrm>
              <a:off x="841972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7" name="Google Shape;6447;p16"/>
            <p:cNvSpPr/>
            <p:nvPr/>
          </p:nvSpPr>
          <p:spPr>
            <a:xfrm>
              <a:off x="9048777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8" name="Google Shape;6448;p16"/>
            <p:cNvSpPr/>
            <p:nvPr/>
          </p:nvSpPr>
          <p:spPr>
            <a:xfrm>
              <a:off x="8734250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94"/>
                  </a:cubicBezTo>
                  <a:cubicBezTo>
                    <a:pt x="774" y="179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9" name="Google Shape;6449;p16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0" name="Google Shape;6450;p16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1" name="Google Shape;6451;p16"/>
            <p:cNvSpPr/>
            <p:nvPr/>
          </p:nvSpPr>
          <p:spPr>
            <a:xfrm>
              <a:off x="8106669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2" name="Google Shape;6452;p16"/>
            <p:cNvSpPr/>
            <p:nvPr/>
          </p:nvSpPr>
          <p:spPr>
            <a:xfrm>
              <a:off x="841972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3" name="Google Shape;6453;p16"/>
            <p:cNvSpPr/>
            <p:nvPr/>
          </p:nvSpPr>
          <p:spPr>
            <a:xfrm>
              <a:off x="8106669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4" name="Google Shape;6454;p16"/>
            <p:cNvSpPr/>
            <p:nvPr/>
          </p:nvSpPr>
          <p:spPr>
            <a:xfrm>
              <a:off x="7950142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67"/>
                    <a:pt x="1" y="381"/>
                  </a:cubicBezTo>
                  <a:cubicBezTo>
                    <a:pt x="1" y="595"/>
                    <a:pt x="167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5" name="Google Shape;6455;p16"/>
            <p:cNvSpPr/>
            <p:nvPr/>
          </p:nvSpPr>
          <p:spPr>
            <a:xfrm>
              <a:off x="8263196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67"/>
                    <a:pt x="1" y="381"/>
                  </a:cubicBezTo>
                  <a:cubicBezTo>
                    <a:pt x="1" y="595"/>
                    <a:pt x="179" y="774"/>
                    <a:pt x="394" y="774"/>
                  </a:cubicBezTo>
                  <a:cubicBezTo>
                    <a:pt x="608" y="774"/>
                    <a:pt x="775" y="595"/>
                    <a:pt x="775" y="381"/>
                  </a:cubicBezTo>
                  <a:cubicBezTo>
                    <a:pt x="775" y="167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6" name="Google Shape;6456;p16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7" name="Google Shape;6457;p16"/>
            <p:cNvSpPr/>
            <p:nvPr/>
          </p:nvSpPr>
          <p:spPr>
            <a:xfrm>
              <a:off x="779214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8" name="Google Shape;6458;p16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9" name="Google Shape;6459;p16"/>
            <p:cNvSpPr/>
            <p:nvPr/>
          </p:nvSpPr>
          <p:spPr>
            <a:xfrm>
              <a:off x="8106669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0" name="Google Shape;6460;p16"/>
            <p:cNvSpPr/>
            <p:nvPr/>
          </p:nvSpPr>
          <p:spPr>
            <a:xfrm>
              <a:off x="841972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80"/>
                    <a:pt x="1" y="394"/>
                  </a:cubicBezTo>
                  <a:cubicBezTo>
                    <a:pt x="1" y="608"/>
                    <a:pt x="167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1" name="Google Shape;6461;p16"/>
            <p:cNvSpPr/>
            <p:nvPr/>
          </p:nvSpPr>
          <p:spPr>
            <a:xfrm>
              <a:off x="8106669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82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2" name="Google Shape;6462;p16"/>
            <p:cNvSpPr/>
            <p:nvPr/>
          </p:nvSpPr>
          <p:spPr>
            <a:xfrm>
              <a:off x="7950142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3" name="Google Shape;6463;p16"/>
            <p:cNvSpPr/>
            <p:nvPr/>
          </p:nvSpPr>
          <p:spPr>
            <a:xfrm>
              <a:off x="8263196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63"/>
                    <a:pt x="394" y="763"/>
                  </a:cubicBezTo>
                  <a:cubicBezTo>
                    <a:pt x="608" y="763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4" name="Google Shape;6464;p16"/>
            <p:cNvSpPr/>
            <p:nvPr/>
          </p:nvSpPr>
          <p:spPr>
            <a:xfrm>
              <a:off x="7950142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8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5" name="Google Shape;6465;p16"/>
            <p:cNvSpPr/>
            <p:nvPr/>
          </p:nvSpPr>
          <p:spPr>
            <a:xfrm>
              <a:off x="8263196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8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8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6" name="Google Shape;6466;p16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7" name="Google Shape;6467;p16"/>
            <p:cNvSpPr/>
            <p:nvPr/>
          </p:nvSpPr>
          <p:spPr>
            <a:xfrm>
              <a:off x="779214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8" name="Google Shape;6468;p16"/>
            <p:cNvSpPr/>
            <p:nvPr/>
          </p:nvSpPr>
          <p:spPr>
            <a:xfrm>
              <a:off x="841972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cubicBezTo>
                    <a:pt x="1" y="607"/>
                    <a:pt x="167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9" name="Google Shape;6469;p16"/>
            <p:cNvSpPr/>
            <p:nvPr/>
          </p:nvSpPr>
          <p:spPr>
            <a:xfrm>
              <a:off x="8106669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82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0" name="Google Shape;6470;p16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1" name="Google Shape;6471;p16"/>
            <p:cNvSpPr/>
            <p:nvPr/>
          </p:nvSpPr>
          <p:spPr>
            <a:xfrm>
              <a:off x="841972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2" name="Google Shape;6472;p16"/>
            <p:cNvSpPr/>
            <p:nvPr/>
          </p:nvSpPr>
          <p:spPr>
            <a:xfrm>
              <a:off x="8106669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3" name="Google Shape;6473;p16"/>
            <p:cNvSpPr/>
            <p:nvPr/>
          </p:nvSpPr>
          <p:spPr>
            <a:xfrm>
              <a:off x="7950142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67"/>
                    <a:pt x="1" y="382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4" name="Google Shape;6474;p16"/>
            <p:cNvSpPr/>
            <p:nvPr/>
          </p:nvSpPr>
          <p:spPr>
            <a:xfrm>
              <a:off x="8263196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67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67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5" name="Google Shape;6475;p16"/>
            <p:cNvSpPr/>
            <p:nvPr/>
          </p:nvSpPr>
          <p:spPr>
            <a:xfrm>
              <a:off x="779214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6" name="Google Shape;6476;p16"/>
            <p:cNvSpPr/>
            <p:nvPr/>
          </p:nvSpPr>
          <p:spPr>
            <a:xfrm>
              <a:off x="841972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cubicBezTo>
                    <a:pt x="1" y="596"/>
                    <a:pt x="167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7" name="Google Shape;6477;p16"/>
            <p:cNvSpPr/>
            <p:nvPr/>
          </p:nvSpPr>
          <p:spPr>
            <a:xfrm>
              <a:off x="8106669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82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8" name="Google Shape;6478;p16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9" name="Google Shape;6479;p16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0" name="Google Shape;6480;p16"/>
            <p:cNvSpPr/>
            <p:nvPr/>
          </p:nvSpPr>
          <p:spPr>
            <a:xfrm>
              <a:off x="747908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1" name="Google Shape;6481;p16"/>
            <p:cNvSpPr/>
            <p:nvPr/>
          </p:nvSpPr>
          <p:spPr>
            <a:xfrm>
              <a:off x="7792142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2" name="Google Shape;6482;p16"/>
            <p:cNvSpPr/>
            <p:nvPr/>
          </p:nvSpPr>
          <p:spPr>
            <a:xfrm>
              <a:off x="7479088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3" name="Google Shape;6483;p16"/>
            <p:cNvSpPr/>
            <p:nvPr/>
          </p:nvSpPr>
          <p:spPr>
            <a:xfrm>
              <a:off x="7322562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75" y="595"/>
                    <a:pt x="775" y="381"/>
                  </a:cubicBezTo>
                  <a:cubicBezTo>
                    <a:pt x="775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4" name="Google Shape;6484;p16"/>
            <p:cNvSpPr/>
            <p:nvPr/>
          </p:nvSpPr>
          <p:spPr>
            <a:xfrm>
              <a:off x="7635615" y="3942790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0"/>
                  </a:moveTo>
                  <a:cubicBezTo>
                    <a:pt x="168" y="0"/>
                    <a:pt x="1" y="167"/>
                    <a:pt x="1" y="381"/>
                  </a:cubicBezTo>
                  <a:cubicBezTo>
                    <a:pt x="1" y="595"/>
                    <a:pt x="168" y="774"/>
                    <a:pt x="382" y="774"/>
                  </a:cubicBezTo>
                  <a:cubicBezTo>
                    <a:pt x="596" y="774"/>
                    <a:pt x="763" y="595"/>
                    <a:pt x="763" y="381"/>
                  </a:cubicBezTo>
                  <a:cubicBezTo>
                    <a:pt x="763" y="167"/>
                    <a:pt x="596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5" name="Google Shape;6485;p16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6" name="Google Shape;6486;p16"/>
            <p:cNvSpPr/>
            <p:nvPr/>
          </p:nvSpPr>
          <p:spPr>
            <a:xfrm>
              <a:off x="7164684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7" name="Google Shape;6487;p16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8" name="Google Shape;6488;p16"/>
            <p:cNvSpPr/>
            <p:nvPr/>
          </p:nvSpPr>
          <p:spPr>
            <a:xfrm>
              <a:off x="747908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9" name="Google Shape;6489;p16"/>
            <p:cNvSpPr/>
            <p:nvPr/>
          </p:nvSpPr>
          <p:spPr>
            <a:xfrm>
              <a:off x="7792142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596" y="775"/>
                    <a:pt x="775" y="608"/>
                    <a:pt x="775" y="394"/>
                  </a:cubicBezTo>
                  <a:cubicBezTo>
                    <a:pt x="775" y="180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0" name="Google Shape;6490;p16"/>
            <p:cNvSpPr/>
            <p:nvPr/>
          </p:nvSpPr>
          <p:spPr>
            <a:xfrm>
              <a:off x="7479088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80"/>
                    <a:pt x="1" y="394"/>
                  </a:cubicBezTo>
                  <a:cubicBezTo>
                    <a:pt x="1" y="608"/>
                    <a:pt x="179" y="775"/>
                    <a:pt x="394" y="775"/>
                  </a:cubicBezTo>
                  <a:cubicBezTo>
                    <a:pt x="608" y="775"/>
                    <a:pt x="775" y="608"/>
                    <a:pt x="775" y="394"/>
                  </a:cubicBezTo>
                  <a:cubicBezTo>
                    <a:pt x="775" y="180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1" name="Google Shape;6491;p16"/>
            <p:cNvSpPr/>
            <p:nvPr/>
          </p:nvSpPr>
          <p:spPr>
            <a:xfrm>
              <a:off x="7322562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2" name="Google Shape;6492;p16"/>
            <p:cNvSpPr/>
            <p:nvPr/>
          </p:nvSpPr>
          <p:spPr>
            <a:xfrm>
              <a:off x="7635615" y="4570248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63" h="763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63"/>
                    <a:pt x="382" y="763"/>
                  </a:cubicBezTo>
                  <a:cubicBezTo>
                    <a:pt x="596" y="763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3" name="Google Shape;6493;p16"/>
            <p:cNvSpPr/>
            <p:nvPr/>
          </p:nvSpPr>
          <p:spPr>
            <a:xfrm>
              <a:off x="7322562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4" name="Google Shape;6494;p16"/>
            <p:cNvSpPr/>
            <p:nvPr/>
          </p:nvSpPr>
          <p:spPr>
            <a:xfrm>
              <a:off x="7635615" y="425719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8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8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5" name="Google Shape;6495;p16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6" name="Google Shape;6496;p16"/>
            <p:cNvSpPr/>
            <p:nvPr/>
          </p:nvSpPr>
          <p:spPr>
            <a:xfrm>
              <a:off x="7164684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7" name="Google Shape;6497;p16"/>
            <p:cNvSpPr/>
            <p:nvPr/>
          </p:nvSpPr>
          <p:spPr>
            <a:xfrm>
              <a:off x="7792142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596" y="774"/>
                    <a:pt x="775" y="607"/>
                    <a:pt x="775" y="393"/>
                  </a:cubicBezTo>
                  <a:cubicBezTo>
                    <a:pt x="775" y="179"/>
                    <a:pt x="596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8" name="Google Shape;6498;p16"/>
            <p:cNvSpPr/>
            <p:nvPr/>
          </p:nvSpPr>
          <p:spPr>
            <a:xfrm>
              <a:off x="7479088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7"/>
                    <a:pt x="179" y="774"/>
                    <a:pt x="394" y="774"/>
                  </a:cubicBezTo>
                  <a:cubicBezTo>
                    <a:pt x="608" y="774"/>
                    <a:pt x="775" y="607"/>
                    <a:pt x="775" y="393"/>
                  </a:cubicBezTo>
                  <a:cubicBezTo>
                    <a:pt x="775" y="179"/>
                    <a:pt x="608" y="0"/>
                    <a:pt x="3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9" name="Google Shape;6499;p16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0" name="Google Shape;6500;p16"/>
            <p:cNvSpPr/>
            <p:nvPr/>
          </p:nvSpPr>
          <p:spPr>
            <a:xfrm>
              <a:off x="7792142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1" name="Google Shape;6501;p16"/>
            <p:cNvSpPr/>
            <p:nvPr/>
          </p:nvSpPr>
          <p:spPr>
            <a:xfrm>
              <a:off x="7479088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82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82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2" name="Google Shape;6502;p16"/>
            <p:cNvSpPr/>
            <p:nvPr/>
          </p:nvSpPr>
          <p:spPr>
            <a:xfrm>
              <a:off x="7322562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75" y="596"/>
                    <a:pt x="775" y="382"/>
                  </a:cubicBezTo>
                  <a:cubicBezTo>
                    <a:pt x="775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3" name="Google Shape;6503;p16"/>
            <p:cNvSpPr/>
            <p:nvPr/>
          </p:nvSpPr>
          <p:spPr>
            <a:xfrm>
              <a:off x="7635615" y="4884775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2" y="1"/>
                  </a:moveTo>
                  <a:cubicBezTo>
                    <a:pt x="168" y="1"/>
                    <a:pt x="1" y="167"/>
                    <a:pt x="1" y="382"/>
                  </a:cubicBezTo>
                  <a:cubicBezTo>
                    <a:pt x="1" y="596"/>
                    <a:pt x="168" y="775"/>
                    <a:pt x="382" y="775"/>
                  </a:cubicBezTo>
                  <a:cubicBezTo>
                    <a:pt x="596" y="775"/>
                    <a:pt x="763" y="596"/>
                    <a:pt x="763" y="382"/>
                  </a:cubicBezTo>
                  <a:cubicBezTo>
                    <a:pt x="763" y="167"/>
                    <a:pt x="596" y="1"/>
                    <a:pt x="3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4" name="Google Shape;6504;p16"/>
            <p:cNvSpPr/>
            <p:nvPr/>
          </p:nvSpPr>
          <p:spPr>
            <a:xfrm>
              <a:off x="7164684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5" name="Google Shape;6505;p16"/>
            <p:cNvSpPr/>
            <p:nvPr/>
          </p:nvSpPr>
          <p:spPr>
            <a:xfrm>
              <a:off x="7792142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596" y="775"/>
                    <a:pt x="775" y="596"/>
                    <a:pt x="775" y="394"/>
                  </a:cubicBezTo>
                  <a:cubicBezTo>
                    <a:pt x="775" y="179"/>
                    <a:pt x="596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6" name="Google Shape;6506;p16"/>
            <p:cNvSpPr/>
            <p:nvPr/>
          </p:nvSpPr>
          <p:spPr>
            <a:xfrm>
              <a:off x="7479088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4" y="1"/>
                  </a:moveTo>
                  <a:cubicBezTo>
                    <a:pt x="179" y="1"/>
                    <a:pt x="1" y="179"/>
                    <a:pt x="1" y="394"/>
                  </a:cubicBezTo>
                  <a:cubicBezTo>
                    <a:pt x="1" y="596"/>
                    <a:pt x="179" y="775"/>
                    <a:pt x="394" y="775"/>
                  </a:cubicBezTo>
                  <a:cubicBezTo>
                    <a:pt x="608" y="775"/>
                    <a:pt x="775" y="596"/>
                    <a:pt x="775" y="394"/>
                  </a:cubicBezTo>
                  <a:cubicBezTo>
                    <a:pt x="775" y="179"/>
                    <a:pt x="608" y="1"/>
                    <a:pt x="3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7" name="Google Shape;6507;p16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8" name="Google Shape;6508;p16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9" name="Google Shape;6509;p16"/>
            <p:cNvSpPr/>
            <p:nvPr/>
          </p:nvSpPr>
          <p:spPr>
            <a:xfrm>
              <a:off x="685015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0" name="Google Shape;6510;p16"/>
            <p:cNvSpPr/>
            <p:nvPr/>
          </p:nvSpPr>
          <p:spPr>
            <a:xfrm>
              <a:off x="7164684" y="3784789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1" name="Google Shape;6511;p16"/>
            <p:cNvSpPr/>
            <p:nvPr/>
          </p:nvSpPr>
          <p:spPr>
            <a:xfrm>
              <a:off x="685015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2" name="Google Shape;6512;p16"/>
            <p:cNvSpPr/>
            <p:nvPr/>
          </p:nvSpPr>
          <p:spPr>
            <a:xfrm>
              <a:off x="6693630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3" name="Google Shape;6513;p16"/>
            <p:cNvSpPr/>
            <p:nvPr/>
          </p:nvSpPr>
          <p:spPr>
            <a:xfrm>
              <a:off x="7008157" y="3942790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cubicBezTo>
                    <a:pt x="0" y="595"/>
                    <a:pt x="167" y="774"/>
                    <a:pt x="381" y="774"/>
                  </a:cubicBezTo>
                  <a:cubicBezTo>
                    <a:pt x="595" y="774"/>
                    <a:pt x="774" y="595"/>
                    <a:pt x="774" y="381"/>
                  </a:cubicBezTo>
                  <a:cubicBezTo>
                    <a:pt x="774" y="167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4" name="Google Shape;6514;p16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5" name="Google Shape;6515;p16"/>
            <p:cNvSpPr/>
            <p:nvPr/>
          </p:nvSpPr>
          <p:spPr>
            <a:xfrm>
              <a:off x="6538578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6" name="Google Shape;6516;p16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7" name="Google Shape;6517;p16"/>
            <p:cNvSpPr/>
            <p:nvPr/>
          </p:nvSpPr>
          <p:spPr>
            <a:xfrm>
              <a:off x="685015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8" name="Google Shape;6518;p16"/>
            <p:cNvSpPr/>
            <p:nvPr/>
          </p:nvSpPr>
          <p:spPr>
            <a:xfrm>
              <a:off x="7164684" y="4413721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9" name="Google Shape;6519;p16"/>
            <p:cNvSpPr/>
            <p:nvPr/>
          </p:nvSpPr>
          <p:spPr>
            <a:xfrm>
              <a:off x="685015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7" y="775"/>
                    <a:pt x="774" y="608"/>
                    <a:pt x="774" y="394"/>
                  </a:cubicBezTo>
                  <a:cubicBezTo>
                    <a:pt x="774" y="180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0" name="Google Shape;6520;p16"/>
            <p:cNvSpPr/>
            <p:nvPr/>
          </p:nvSpPr>
          <p:spPr>
            <a:xfrm>
              <a:off x="6693630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1" name="Google Shape;6521;p16"/>
            <p:cNvSpPr/>
            <p:nvPr/>
          </p:nvSpPr>
          <p:spPr>
            <a:xfrm>
              <a:off x="7008157" y="4570248"/>
              <a:ext cx="95096" cy="93744"/>
            </a:xfrm>
            <a:custGeom>
              <a:avLst/>
              <a:gdLst/>
              <a:ahLst/>
              <a:cxnLst/>
              <a:rect l="l" t="t" r="r" b="b"/>
              <a:pathLst>
                <a:path w="774" h="763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63"/>
                    <a:pt x="381" y="763"/>
                  </a:cubicBezTo>
                  <a:cubicBezTo>
                    <a:pt x="595" y="763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2" name="Google Shape;6522;p16"/>
            <p:cNvSpPr/>
            <p:nvPr/>
          </p:nvSpPr>
          <p:spPr>
            <a:xfrm>
              <a:off x="6693630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3" name="Google Shape;6523;p16"/>
            <p:cNvSpPr/>
            <p:nvPr/>
          </p:nvSpPr>
          <p:spPr>
            <a:xfrm>
              <a:off x="7008157" y="425719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8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4" name="Google Shape;6524;p16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5" name="Google Shape;6525;p16"/>
            <p:cNvSpPr/>
            <p:nvPr/>
          </p:nvSpPr>
          <p:spPr>
            <a:xfrm>
              <a:off x="6538578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6" name="Google Shape;6526;p16"/>
            <p:cNvSpPr/>
            <p:nvPr/>
          </p:nvSpPr>
          <p:spPr>
            <a:xfrm>
              <a:off x="7164684" y="4099316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7" name="Google Shape;6527;p16"/>
            <p:cNvSpPr/>
            <p:nvPr/>
          </p:nvSpPr>
          <p:spPr>
            <a:xfrm>
              <a:off x="685015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7" y="774"/>
                    <a:pt x="774" y="607"/>
                    <a:pt x="774" y="393"/>
                  </a:cubicBezTo>
                  <a:cubicBezTo>
                    <a:pt x="774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8" name="Google Shape;6528;p16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9" name="Google Shape;6529;p16"/>
            <p:cNvSpPr/>
            <p:nvPr/>
          </p:nvSpPr>
          <p:spPr>
            <a:xfrm>
              <a:off x="7164684" y="5041302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0" name="Google Shape;6530;p16"/>
            <p:cNvSpPr/>
            <p:nvPr/>
          </p:nvSpPr>
          <p:spPr>
            <a:xfrm>
              <a:off x="685015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82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1" name="Google Shape;6531;p16"/>
            <p:cNvSpPr/>
            <p:nvPr/>
          </p:nvSpPr>
          <p:spPr>
            <a:xfrm>
              <a:off x="6693630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2" name="Google Shape;6532;p16"/>
            <p:cNvSpPr/>
            <p:nvPr/>
          </p:nvSpPr>
          <p:spPr>
            <a:xfrm>
              <a:off x="7008157" y="4884775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74" y="596"/>
                    <a:pt x="774" y="382"/>
                  </a:cubicBezTo>
                  <a:cubicBezTo>
                    <a:pt x="774" y="167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3" name="Google Shape;6533;p16"/>
            <p:cNvSpPr/>
            <p:nvPr/>
          </p:nvSpPr>
          <p:spPr>
            <a:xfrm>
              <a:off x="6538578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4" name="Google Shape;6534;p16"/>
            <p:cNvSpPr/>
            <p:nvPr/>
          </p:nvSpPr>
          <p:spPr>
            <a:xfrm>
              <a:off x="7164684" y="4726774"/>
              <a:ext cx="95096" cy="95218"/>
            </a:xfrm>
            <a:custGeom>
              <a:avLst/>
              <a:gdLst/>
              <a:ahLst/>
              <a:cxnLst/>
              <a:rect l="l" t="t" r="r" b="b"/>
              <a:pathLst>
                <a:path w="774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5" name="Google Shape;6535;p16"/>
            <p:cNvSpPr/>
            <p:nvPr/>
          </p:nvSpPr>
          <p:spPr>
            <a:xfrm>
              <a:off x="685015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7" y="775"/>
                    <a:pt x="774" y="596"/>
                    <a:pt x="774" y="394"/>
                  </a:cubicBezTo>
                  <a:cubicBezTo>
                    <a:pt x="774" y="179"/>
                    <a:pt x="607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6" name="Google Shape;6536;p16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7" name="Google Shape;6537;p16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8" name="Google Shape;6538;p16"/>
            <p:cNvSpPr/>
            <p:nvPr/>
          </p:nvSpPr>
          <p:spPr>
            <a:xfrm>
              <a:off x="622257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9" name="Google Shape;6539;p16"/>
            <p:cNvSpPr/>
            <p:nvPr/>
          </p:nvSpPr>
          <p:spPr>
            <a:xfrm>
              <a:off x="6538578" y="3784789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0" name="Google Shape;6540;p16"/>
            <p:cNvSpPr/>
            <p:nvPr/>
          </p:nvSpPr>
          <p:spPr>
            <a:xfrm>
              <a:off x="6222576" y="3784789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1" name="Google Shape;6541;p16"/>
            <p:cNvSpPr/>
            <p:nvPr/>
          </p:nvSpPr>
          <p:spPr>
            <a:xfrm>
              <a:off x="6066049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93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2" name="Google Shape;6542;p16"/>
            <p:cNvSpPr/>
            <p:nvPr/>
          </p:nvSpPr>
          <p:spPr>
            <a:xfrm>
              <a:off x="6380577" y="3942790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0"/>
                  </a:moveTo>
                  <a:cubicBezTo>
                    <a:pt x="179" y="0"/>
                    <a:pt x="0" y="167"/>
                    <a:pt x="0" y="381"/>
                  </a:cubicBezTo>
                  <a:cubicBezTo>
                    <a:pt x="0" y="595"/>
                    <a:pt x="179" y="774"/>
                    <a:pt x="381" y="774"/>
                  </a:cubicBezTo>
                  <a:cubicBezTo>
                    <a:pt x="596" y="774"/>
                    <a:pt x="774" y="595"/>
                    <a:pt x="774" y="381"/>
                  </a:cubicBezTo>
                  <a:cubicBezTo>
                    <a:pt x="774" y="167"/>
                    <a:pt x="596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3" name="Google Shape;6543;p16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4" name="Google Shape;6544;p16"/>
            <p:cNvSpPr/>
            <p:nvPr/>
          </p:nvSpPr>
          <p:spPr>
            <a:xfrm>
              <a:off x="622257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5" name="Google Shape;6545;p16"/>
            <p:cNvSpPr/>
            <p:nvPr/>
          </p:nvSpPr>
          <p:spPr>
            <a:xfrm>
              <a:off x="6538578" y="4413721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80"/>
                    <a:pt x="0" y="394"/>
                  </a:cubicBezTo>
                  <a:cubicBezTo>
                    <a:pt x="0" y="608"/>
                    <a:pt x="167" y="775"/>
                    <a:pt x="381" y="775"/>
                  </a:cubicBezTo>
                  <a:cubicBezTo>
                    <a:pt x="595" y="775"/>
                    <a:pt x="762" y="608"/>
                    <a:pt x="762" y="394"/>
                  </a:cubicBezTo>
                  <a:cubicBezTo>
                    <a:pt x="762" y="180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6" name="Google Shape;6546;p16"/>
            <p:cNvSpPr/>
            <p:nvPr/>
          </p:nvSpPr>
          <p:spPr>
            <a:xfrm>
              <a:off x="6222576" y="4413721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80"/>
                    <a:pt x="0" y="394"/>
                  </a:cubicBezTo>
                  <a:cubicBezTo>
                    <a:pt x="0" y="608"/>
                    <a:pt x="179" y="775"/>
                    <a:pt x="393" y="775"/>
                  </a:cubicBezTo>
                  <a:cubicBezTo>
                    <a:pt x="608" y="775"/>
                    <a:pt x="774" y="608"/>
                    <a:pt x="774" y="394"/>
                  </a:cubicBezTo>
                  <a:cubicBezTo>
                    <a:pt x="774" y="180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7" name="Google Shape;6547;p16"/>
            <p:cNvSpPr/>
            <p:nvPr/>
          </p:nvSpPr>
          <p:spPr>
            <a:xfrm>
              <a:off x="6066049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93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8" name="Google Shape;6548;p16"/>
            <p:cNvSpPr/>
            <p:nvPr/>
          </p:nvSpPr>
          <p:spPr>
            <a:xfrm>
              <a:off x="6380577" y="4570248"/>
              <a:ext cx="95218" cy="93744"/>
            </a:xfrm>
            <a:custGeom>
              <a:avLst/>
              <a:gdLst/>
              <a:ahLst/>
              <a:cxnLst/>
              <a:rect l="l" t="t" r="r" b="b"/>
              <a:pathLst>
                <a:path w="775" h="763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63"/>
                    <a:pt x="381" y="763"/>
                  </a:cubicBezTo>
                  <a:cubicBezTo>
                    <a:pt x="596" y="763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9" name="Google Shape;6549;p16"/>
            <p:cNvSpPr/>
            <p:nvPr/>
          </p:nvSpPr>
          <p:spPr>
            <a:xfrm>
              <a:off x="6066049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0" name="Google Shape;6550;p16"/>
            <p:cNvSpPr/>
            <p:nvPr/>
          </p:nvSpPr>
          <p:spPr>
            <a:xfrm>
              <a:off x="6380577" y="425719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8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8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1" name="Google Shape;6551;p16"/>
            <p:cNvSpPr/>
            <p:nvPr/>
          </p:nvSpPr>
          <p:spPr>
            <a:xfrm>
              <a:off x="6538578" y="4099316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7"/>
                    <a:pt x="167" y="774"/>
                    <a:pt x="381" y="774"/>
                  </a:cubicBezTo>
                  <a:cubicBezTo>
                    <a:pt x="595" y="774"/>
                    <a:pt x="762" y="607"/>
                    <a:pt x="762" y="393"/>
                  </a:cubicBezTo>
                  <a:cubicBezTo>
                    <a:pt x="762" y="179"/>
                    <a:pt x="595" y="0"/>
                    <a:pt x="3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2" name="Google Shape;6552;p16"/>
            <p:cNvSpPr/>
            <p:nvPr/>
          </p:nvSpPr>
          <p:spPr>
            <a:xfrm>
              <a:off x="6222576" y="4099316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7"/>
                    <a:pt x="179" y="774"/>
                    <a:pt x="393" y="774"/>
                  </a:cubicBezTo>
                  <a:cubicBezTo>
                    <a:pt x="608" y="774"/>
                    <a:pt x="774" y="607"/>
                    <a:pt x="774" y="393"/>
                  </a:cubicBezTo>
                  <a:cubicBezTo>
                    <a:pt x="774" y="179"/>
                    <a:pt x="60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3" name="Google Shape;6553;p16"/>
            <p:cNvSpPr/>
            <p:nvPr/>
          </p:nvSpPr>
          <p:spPr>
            <a:xfrm>
              <a:off x="6538578" y="5041302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82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82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4" name="Google Shape;6554;p16"/>
            <p:cNvSpPr/>
            <p:nvPr/>
          </p:nvSpPr>
          <p:spPr>
            <a:xfrm>
              <a:off x="6222576" y="5041302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82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5" name="Google Shape;6555;p16"/>
            <p:cNvSpPr/>
            <p:nvPr/>
          </p:nvSpPr>
          <p:spPr>
            <a:xfrm>
              <a:off x="6066049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6" name="Google Shape;6556;p16"/>
            <p:cNvSpPr/>
            <p:nvPr/>
          </p:nvSpPr>
          <p:spPr>
            <a:xfrm>
              <a:off x="6380577" y="4884775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1" y="1"/>
                  </a:moveTo>
                  <a:cubicBezTo>
                    <a:pt x="179" y="1"/>
                    <a:pt x="0" y="167"/>
                    <a:pt x="0" y="382"/>
                  </a:cubicBezTo>
                  <a:cubicBezTo>
                    <a:pt x="0" y="596"/>
                    <a:pt x="179" y="775"/>
                    <a:pt x="381" y="775"/>
                  </a:cubicBezTo>
                  <a:cubicBezTo>
                    <a:pt x="596" y="775"/>
                    <a:pt x="774" y="596"/>
                    <a:pt x="774" y="382"/>
                  </a:cubicBezTo>
                  <a:cubicBezTo>
                    <a:pt x="774" y="167"/>
                    <a:pt x="596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7" name="Google Shape;6557;p16"/>
            <p:cNvSpPr/>
            <p:nvPr/>
          </p:nvSpPr>
          <p:spPr>
            <a:xfrm>
              <a:off x="6538578" y="4726774"/>
              <a:ext cx="93744" cy="95218"/>
            </a:xfrm>
            <a:custGeom>
              <a:avLst/>
              <a:gdLst/>
              <a:ahLst/>
              <a:cxnLst/>
              <a:rect l="l" t="t" r="r" b="b"/>
              <a:pathLst>
                <a:path w="763" h="775" extrusionOk="0">
                  <a:moveTo>
                    <a:pt x="381" y="1"/>
                  </a:moveTo>
                  <a:cubicBezTo>
                    <a:pt x="167" y="1"/>
                    <a:pt x="0" y="179"/>
                    <a:pt x="0" y="394"/>
                  </a:cubicBezTo>
                  <a:cubicBezTo>
                    <a:pt x="0" y="596"/>
                    <a:pt x="167" y="775"/>
                    <a:pt x="381" y="775"/>
                  </a:cubicBezTo>
                  <a:cubicBezTo>
                    <a:pt x="595" y="775"/>
                    <a:pt x="762" y="596"/>
                    <a:pt x="762" y="394"/>
                  </a:cubicBezTo>
                  <a:cubicBezTo>
                    <a:pt x="762" y="179"/>
                    <a:pt x="595" y="1"/>
                    <a:pt x="3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8" name="Google Shape;6558;p16"/>
            <p:cNvSpPr/>
            <p:nvPr/>
          </p:nvSpPr>
          <p:spPr>
            <a:xfrm>
              <a:off x="6222576" y="4726774"/>
              <a:ext cx="95218" cy="95218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596"/>
                    <a:pt x="179" y="775"/>
                    <a:pt x="393" y="775"/>
                  </a:cubicBezTo>
                  <a:cubicBezTo>
                    <a:pt x="608" y="775"/>
                    <a:pt x="774" y="596"/>
                    <a:pt x="774" y="394"/>
                  </a:cubicBezTo>
                  <a:cubicBezTo>
                    <a:pt x="774" y="179"/>
                    <a:pt x="608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point">
  <p:cSld name="CUSTOM_1">
    <p:bg>
      <p:bgPr>
        <a:solidFill>
          <a:schemeClr val="accent2"/>
        </a:solidFill>
        <a:effectLst/>
      </p:bgPr>
    </p:bg>
    <p:spTree>
      <p:nvGrpSpPr>
        <p:cNvPr id="1" name="Shape 6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6" name="Google Shape;6696;p22"/>
          <p:cNvGrpSpPr/>
          <p:nvPr/>
        </p:nvGrpSpPr>
        <p:grpSpPr>
          <a:xfrm flipH="1">
            <a:off x="-25" y="-419100"/>
            <a:ext cx="9136375" cy="5562608"/>
            <a:chOff x="-7728237" y="-419075"/>
            <a:chExt cx="15443501" cy="5562608"/>
          </a:xfrm>
        </p:grpSpPr>
        <p:sp>
          <p:nvSpPr>
            <p:cNvPr id="6697" name="Google Shape;6697;p22"/>
            <p:cNvSpPr/>
            <p:nvPr/>
          </p:nvSpPr>
          <p:spPr>
            <a:xfrm>
              <a:off x="3857953" y="2561831"/>
              <a:ext cx="3857311" cy="1033759"/>
            </a:xfrm>
            <a:custGeom>
              <a:avLst/>
              <a:gdLst/>
              <a:ahLst/>
              <a:cxnLst/>
              <a:rect l="l" t="t" r="r" b="b"/>
              <a:pathLst>
                <a:path w="55806" h="14956" extrusionOk="0">
                  <a:moveTo>
                    <a:pt x="1" y="1"/>
                  </a:moveTo>
                  <a:lnTo>
                    <a:pt x="55805" y="14955"/>
                  </a:lnTo>
                  <a:lnTo>
                    <a:pt x="5580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98" name="Google Shape;6698;p22"/>
            <p:cNvGrpSpPr/>
            <p:nvPr/>
          </p:nvGrpSpPr>
          <p:grpSpPr>
            <a:xfrm>
              <a:off x="-7728237" y="-419075"/>
              <a:ext cx="15443501" cy="5562608"/>
              <a:chOff x="-7728237" y="-419075"/>
              <a:chExt cx="15443501" cy="5562608"/>
            </a:xfrm>
          </p:grpSpPr>
          <p:sp>
            <p:nvSpPr>
              <p:cNvPr id="6699" name="Google Shape;6699;p22"/>
              <p:cNvSpPr/>
              <p:nvPr/>
            </p:nvSpPr>
            <p:spPr>
              <a:xfrm>
                <a:off x="1296122" y="0"/>
                <a:ext cx="256193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65" h="37065" extrusionOk="0">
                    <a:moveTo>
                      <a:pt x="1" y="1"/>
                    </a:moveTo>
                    <a:lnTo>
                      <a:pt x="37065" y="37065"/>
                    </a:lnTo>
                    <a:lnTo>
                      <a:pt x="1565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0" name="Google Shape;6700;p22"/>
              <p:cNvSpPr/>
              <p:nvPr/>
            </p:nvSpPr>
            <p:spPr>
              <a:xfrm>
                <a:off x="-7728185" y="2561825"/>
                <a:ext cx="11586214" cy="2581703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2231" extrusionOk="0">
                    <a:moveTo>
                      <a:pt x="55817" y="1"/>
                    </a:moveTo>
                    <a:lnTo>
                      <a:pt x="0" y="14955"/>
                    </a:lnTo>
                    <a:lnTo>
                      <a:pt x="0" y="14955"/>
                    </a:lnTo>
                    <a:lnTo>
                      <a:pt x="0" y="32231"/>
                    </a:lnTo>
                    <a:lnTo>
                      <a:pt x="5581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1" name="Google Shape;6701;p22"/>
              <p:cNvSpPr/>
              <p:nvPr/>
            </p:nvSpPr>
            <p:spPr>
              <a:xfrm>
                <a:off x="-7728237" y="-19827"/>
                <a:ext cx="11586214" cy="2581702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14943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55817" y="149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2" name="Google Shape;6702;p22"/>
              <p:cNvSpPr/>
              <p:nvPr/>
            </p:nvSpPr>
            <p:spPr>
              <a:xfrm>
                <a:off x="-1384678" y="2561825"/>
                <a:ext cx="5242776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37363" h="37351" extrusionOk="0">
                    <a:moveTo>
                      <a:pt x="37363" y="1"/>
                    </a:moveTo>
                    <a:lnTo>
                      <a:pt x="1" y="37351"/>
                    </a:lnTo>
                    <a:lnTo>
                      <a:pt x="15789" y="37351"/>
                    </a:lnTo>
                    <a:lnTo>
                      <a:pt x="3736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3" name="Google Shape;6703;p22"/>
              <p:cNvSpPr/>
              <p:nvPr/>
            </p:nvSpPr>
            <p:spPr>
              <a:xfrm>
                <a:off x="3165034" y="2561831"/>
                <a:ext cx="692997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37351" extrusionOk="0">
                    <a:moveTo>
                      <a:pt x="10026" y="1"/>
                    </a:moveTo>
                    <a:lnTo>
                      <a:pt x="1" y="37351"/>
                    </a:lnTo>
                    <a:lnTo>
                      <a:pt x="10026" y="37351"/>
                    </a:lnTo>
                    <a:lnTo>
                      <a:pt x="1002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4" name="Google Shape;6704;p22"/>
              <p:cNvSpPr/>
              <p:nvPr/>
            </p:nvSpPr>
            <p:spPr>
              <a:xfrm>
                <a:off x="3857953" y="0"/>
                <a:ext cx="2561103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37053" h="37065" extrusionOk="0">
                    <a:moveTo>
                      <a:pt x="21384" y="1"/>
                    </a:moveTo>
                    <a:lnTo>
                      <a:pt x="1" y="37065"/>
                    </a:lnTo>
                    <a:lnTo>
                      <a:pt x="370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5" name="Google Shape;6705;p22"/>
              <p:cNvSpPr/>
              <p:nvPr/>
            </p:nvSpPr>
            <p:spPr>
              <a:xfrm>
                <a:off x="3857953" y="2561831"/>
                <a:ext cx="1490435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21563" h="37351" extrusionOk="0">
                    <a:moveTo>
                      <a:pt x="1" y="1"/>
                    </a:moveTo>
                    <a:lnTo>
                      <a:pt x="9990" y="37351"/>
                    </a:lnTo>
                    <a:lnTo>
                      <a:pt x="21563" y="3735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6" name="Google Shape;6706;p22"/>
              <p:cNvSpPr/>
              <p:nvPr/>
            </p:nvSpPr>
            <p:spPr>
              <a:xfrm>
                <a:off x="3857953" y="334122"/>
                <a:ext cx="3857311" cy="2227807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2231" extrusionOk="0">
                    <a:moveTo>
                      <a:pt x="55805" y="1"/>
                    </a:moveTo>
                    <a:lnTo>
                      <a:pt x="1" y="32231"/>
                    </a:lnTo>
                    <a:lnTo>
                      <a:pt x="55805" y="17288"/>
                    </a:lnTo>
                    <a:lnTo>
                      <a:pt x="558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7" name="Google Shape;6707;p22"/>
              <p:cNvSpPr/>
              <p:nvPr/>
            </p:nvSpPr>
            <p:spPr>
              <a:xfrm>
                <a:off x="2378320" y="0"/>
                <a:ext cx="147972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21408" h="37065" extrusionOk="0">
                    <a:moveTo>
                      <a:pt x="0" y="1"/>
                    </a:moveTo>
                    <a:lnTo>
                      <a:pt x="21408" y="37065"/>
                    </a:lnTo>
                    <a:lnTo>
                      <a:pt x="11466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8" name="Google Shape;6708;p22"/>
              <p:cNvSpPr/>
              <p:nvPr/>
            </p:nvSpPr>
            <p:spPr>
              <a:xfrm>
                <a:off x="3857953" y="0"/>
                <a:ext cx="685601" cy="2561933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37065" extrusionOk="0">
                    <a:moveTo>
                      <a:pt x="1" y="1"/>
                    </a:moveTo>
                    <a:lnTo>
                      <a:pt x="1" y="37065"/>
                    </a:lnTo>
                    <a:lnTo>
                      <a:pt x="991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9" name="Google Shape;6709;p22"/>
              <p:cNvSpPr/>
              <p:nvPr/>
            </p:nvSpPr>
            <p:spPr>
              <a:xfrm>
                <a:off x="-1384635" y="-419075"/>
                <a:ext cx="5242751" cy="2981045"/>
              </a:xfrm>
              <a:custGeom>
                <a:avLst/>
                <a:gdLst/>
                <a:ahLst/>
                <a:cxnLst/>
                <a:rect l="l" t="t" r="r" b="b"/>
                <a:pathLst>
                  <a:path w="55817" h="37065" extrusionOk="0">
                    <a:moveTo>
                      <a:pt x="0" y="1"/>
                    </a:moveTo>
                    <a:lnTo>
                      <a:pt x="0" y="4835"/>
                    </a:lnTo>
                    <a:lnTo>
                      <a:pt x="55817" y="37065"/>
                    </a:lnTo>
                    <a:lnTo>
                      <a:pt x="1875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0" name="Google Shape;6710;p22"/>
              <p:cNvSpPr/>
              <p:nvPr/>
            </p:nvSpPr>
            <p:spPr>
              <a:xfrm>
                <a:off x="3857953" y="2561831"/>
                <a:ext cx="3857311" cy="2581701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37351" extrusionOk="0">
                    <a:moveTo>
                      <a:pt x="1" y="1"/>
                    </a:moveTo>
                    <a:lnTo>
                      <a:pt x="37351" y="37351"/>
                    </a:lnTo>
                    <a:lnTo>
                      <a:pt x="55805" y="37351"/>
                    </a:lnTo>
                    <a:lnTo>
                      <a:pt x="55805" y="3223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711" name="Google Shape;6711;p2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12" name="Google Shape;6712;p22"/>
          <p:cNvSpPr txBox="1">
            <a:spLocks noGrp="1"/>
          </p:cNvSpPr>
          <p:nvPr>
            <p:ph type="subTitle" idx="1"/>
          </p:nvPr>
        </p:nvSpPr>
        <p:spPr>
          <a:xfrm>
            <a:off x="1256625" y="1701725"/>
            <a:ext cx="2975400" cy="26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●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Char char="○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Char char="■"/>
              <a:defRPr sz="16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6" r:id="rId4"/>
    <p:sldLayoutId id="2147483659" r:id="rId5"/>
    <p:sldLayoutId id="2147483660" r:id="rId6"/>
    <p:sldLayoutId id="2147483661" r:id="rId7"/>
    <p:sldLayoutId id="2147483662" r:id="rId8"/>
    <p:sldLayoutId id="2147483668" r:id="rId9"/>
    <p:sldLayoutId id="2147483674" r:id="rId10"/>
    <p:sldLayoutId id="214748367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b23fu1zc2pg?feature=oembed" TargetMode="External"/><Relationship Id="rId1" Type="http://schemas.openxmlformats.org/officeDocument/2006/relationships/video" Target="https://www.youtube.com/embed/CtqlCIjZtcY?list=PLqGFsWf-P-cDvuiSH8SycEDh1Ugke9tmb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video" Target="https://www.youtube.com/embed/CtqlCIjZtcY?list=PLqGFsWf-P-cDvuiSH8SycEDh1Ugke9tmb" TargetMode="Externa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01" name="Google Shape;10201;p41"/>
          <p:cNvGrpSpPr/>
          <p:nvPr/>
        </p:nvGrpSpPr>
        <p:grpSpPr>
          <a:xfrm rot="218129">
            <a:off x="-759667" y="815663"/>
            <a:ext cx="8786966" cy="2912780"/>
            <a:chOff x="3197875" y="3466725"/>
            <a:chExt cx="4366521" cy="1278779"/>
          </a:xfrm>
        </p:grpSpPr>
        <p:sp>
          <p:nvSpPr>
            <p:cNvPr id="10202" name="Google Shape;10202;p41"/>
            <p:cNvSpPr/>
            <p:nvPr/>
          </p:nvSpPr>
          <p:spPr>
            <a:xfrm>
              <a:off x="3197875" y="3466725"/>
              <a:ext cx="4366521" cy="1278779"/>
            </a:xfrm>
            <a:custGeom>
              <a:avLst/>
              <a:gdLst/>
              <a:ahLst/>
              <a:cxnLst/>
              <a:rect l="l" t="t" r="r" b="b"/>
              <a:pathLst>
                <a:path w="135375" h="39649" extrusionOk="0">
                  <a:moveTo>
                    <a:pt x="135374" y="1"/>
                  </a:moveTo>
                  <a:lnTo>
                    <a:pt x="47256" y="5085"/>
                  </a:lnTo>
                  <a:lnTo>
                    <a:pt x="49447" y="21158"/>
                  </a:lnTo>
                  <a:lnTo>
                    <a:pt x="49447" y="21158"/>
                  </a:lnTo>
                  <a:lnTo>
                    <a:pt x="18217" y="17265"/>
                  </a:lnTo>
                  <a:lnTo>
                    <a:pt x="25051" y="27171"/>
                  </a:lnTo>
                  <a:lnTo>
                    <a:pt x="0" y="28397"/>
                  </a:lnTo>
                  <a:lnTo>
                    <a:pt x="39898" y="37577"/>
                  </a:lnTo>
                  <a:lnTo>
                    <a:pt x="36076" y="26706"/>
                  </a:lnTo>
                  <a:lnTo>
                    <a:pt x="50661" y="28135"/>
                  </a:lnTo>
                  <a:lnTo>
                    <a:pt x="52078" y="39649"/>
                  </a:lnTo>
                  <a:lnTo>
                    <a:pt x="131195" y="34529"/>
                  </a:lnTo>
                  <a:lnTo>
                    <a:pt x="13537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3" name="Google Shape;10203;p41"/>
            <p:cNvSpPr/>
            <p:nvPr/>
          </p:nvSpPr>
          <p:spPr>
            <a:xfrm>
              <a:off x="3336506" y="3502076"/>
              <a:ext cx="4173732" cy="1194278"/>
            </a:xfrm>
            <a:custGeom>
              <a:avLst/>
              <a:gdLst/>
              <a:ahLst/>
              <a:cxnLst/>
              <a:rect l="l" t="t" r="r" b="b"/>
              <a:pathLst>
                <a:path w="129398" h="37029" extrusionOk="0">
                  <a:moveTo>
                    <a:pt x="129398" y="0"/>
                  </a:moveTo>
                  <a:lnTo>
                    <a:pt x="44173" y="4834"/>
                  </a:lnTo>
                  <a:lnTo>
                    <a:pt x="46637" y="21074"/>
                  </a:lnTo>
                  <a:lnTo>
                    <a:pt x="16217" y="17252"/>
                  </a:lnTo>
                  <a:lnTo>
                    <a:pt x="16217" y="17252"/>
                  </a:lnTo>
                  <a:lnTo>
                    <a:pt x="23015" y="26956"/>
                  </a:lnTo>
                  <a:lnTo>
                    <a:pt x="1" y="27396"/>
                  </a:lnTo>
                  <a:lnTo>
                    <a:pt x="33731" y="34171"/>
                  </a:lnTo>
                  <a:lnTo>
                    <a:pt x="29826" y="24253"/>
                  </a:lnTo>
                  <a:lnTo>
                    <a:pt x="47852" y="26313"/>
                  </a:lnTo>
                  <a:lnTo>
                    <a:pt x="49054" y="37029"/>
                  </a:lnTo>
                  <a:lnTo>
                    <a:pt x="125421" y="31849"/>
                  </a:lnTo>
                  <a:lnTo>
                    <a:pt x="1293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04" name="Google Shape;10204;p41"/>
          <p:cNvSpPr txBox="1">
            <a:spLocks noGrp="1"/>
          </p:cNvSpPr>
          <p:nvPr>
            <p:ph type="ctrTitle"/>
          </p:nvPr>
        </p:nvSpPr>
        <p:spPr>
          <a:xfrm>
            <a:off x="2136925" y="1567139"/>
            <a:ext cx="5973900" cy="1179600"/>
          </a:xfrm>
          <a:prstGeom prst="rect">
            <a:avLst/>
          </a:prstGeom>
        </p:spPr>
        <p:txBody>
          <a:bodyPr spcFirstLastPara="1" wrap="square" lIns="114300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Advance: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0205" name="Google Shape;10205;p41"/>
          <p:cNvSpPr txBox="1">
            <a:spLocks noGrp="1"/>
          </p:cNvSpPr>
          <p:nvPr>
            <p:ph type="subTitle" idx="1"/>
          </p:nvPr>
        </p:nvSpPr>
        <p:spPr>
          <a:xfrm rot="-1384">
            <a:off x="2888100" y="2596933"/>
            <a:ext cx="4471500" cy="3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Wider </a:t>
            </a:r>
            <a:r>
              <a:rPr lang="en" dirty="0" err="1"/>
              <a:t>Youtubing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" name="Google Shape;10321;p47"/>
          <p:cNvSpPr/>
          <p:nvPr/>
        </p:nvSpPr>
        <p:spPr>
          <a:xfrm>
            <a:off x="909742" y="742222"/>
            <a:ext cx="7324516" cy="3659055"/>
          </a:xfrm>
          <a:custGeom>
            <a:avLst/>
            <a:gdLst/>
            <a:ahLst/>
            <a:cxnLst/>
            <a:rect l="l" t="t" r="r" b="b"/>
            <a:pathLst>
              <a:path w="336799" h="190874" extrusionOk="0">
                <a:moveTo>
                  <a:pt x="9183" y="7227"/>
                </a:moveTo>
                <a:lnTo>
                  <a:pt x="336799" y="0"/>
                </a:lnTo>
                <a:lnTo>
                  <a:pt x="335280" y="184404"/>
                </a:lnTo>
                <a:lnTo>
                  <a:pt x="0" y="190874"/>
                </a:lnTo>
                <a:lnTo>
                  <a:pt x="712" y="176299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96" name="Google Shape;10396;p47"/>
          <p:cNvSpPr txBox="1">
            <a:spLocks noGrp="1"/>
          </p:cNvSpPr>
          <p:nvPr>
            <p:ph type="title"/>
          </p:nvPr>
        </p:nvSpPr>
        <p:spPr>
          <a:xfrm>
            <a:off x="922629" y="78922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0397" name="Google Shape;10397;p47"/>
          <p:cNvSpPr txBox="1">
            <a:spLocks noGrp="1"/>
          </p:cNvSpPr>
          <p:nvPr>
            <p:ph type="subTitle" idx="1"/>
          </p:nvPr>
        </p:nvSpPr>
        <p:spPr>
          <a:xfrm>
            <a:off x="1564806" y="1947658"/>
            <a:ext cx="6419645" cy="9472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>
                <a:solidFill>
                  <a:schemeClr val="dk1"/>
                </a:solidFill>
              </a:rPr>
              <a:t>What are the </a:t>
            </a:r>
            <a:r>
              <a:rPr lang="en-GB" sz="2400" b="1" dirty="0">
                <a:solidFill>
                  <a:schemeClr val="dk1"/>
                </a:solidFill>
              </a:rPr>
              <a:t>benefits</a:t>
            </a:r>
            <a:r>
              <a:rPr lang="en-GB" sz="2400" dirty="0">
                <a:solidFill>
                  <a:schemeClr val="dk1"/>
                </a:solidFill>
              </a:rPr>
              <a:t> of using </a:t>
            </a:r>
            <a:r>
              <a:rPr lang="en-GB" sz="2400" dirty="0" err="1">
                <a:solidFill>
                  <a:schemeClr val="dk1"/>
                </a:solidFill>
              </a:rPr>
              <a:t>Youtube</a:t>
            </a:r>
            <a:r>
              <a:rPr lang="en-GB" sz="2400" dirty="0">
                <a:solidFill>
                  <a:schemeClr val="dk1"/>
                </a:solidFill>
              </a:rPr>
              <a:t> videos to revise?</a:t>
            </a:r>
            <a:endParaRPr sz="2400" dirty="0">
              <a:solidFill>
                <a:schemeClr val="dk1"/>
              </a:solidFill>
            </a:endParaRPr>
          </a:p>
        </p:txBody>
      </p:sp>
      <p:pic>
        <p:nvPicPr>
          <p:cNvPr id="3076" name="Picture 4" descr="Man with Backpack Using Smartphone, Mobile Phone on the Go Stock Vector -  Illustration of look, message: 92641963">
            <a:extLst>
              <a:ext uri="{FF2B5EF4-FFF2-40B4-BE49-F238E27FC236}">
                <a16:creationId xmlns:a16="http://schemas.microsoft.com/office/drawing/2014/main" id="{8393A83D-7369-6D43-AFF0-A1711B9BF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441" y="901714"/>
            <a:ext cx="1201913" cy="120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115,908 BEST Ear Cartoon IMAGES, STOCK PHOTOS &amp; VECTORS | Adobe Stock">
            <a:extLst>
              <a:ext uri="{FF2B5EF4-FFF2-40B4-BE49-F238E27FC236}">
                <a16:creationId xmlns:a16="http://schemas.microsoft.com/office/drawing/2014/main" id="{3C62D59A-7F0D-2842-A5DB-7835E4D31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448" y="3479122"/>
            <a:ext cx="776031" cy="85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ow to adjust your caption settings on YouTube - YouTube">
            <a:extLst>
              <a:ext uri="{FF2B5EF4-FFF2-40B4-BE49-F238E27FC236}">
                <a16:creationId xmlns:a16="http://schemas.microsoft.com/office/drawing/2014/main" id="{510EC27D-7119-8547-B733-6B756A5EA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405" y="3629996"/>
            <a:ext cx="1110046" cy="62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lat Color Retro Cartoon of a Pause Button Stock Vector - Illustration of  cute, clipart: 146119809">
            <a:extLst>
              <a:ext uri="{FF2B5EF4-FFF2-40B4-BE49-F238E27FC236}">
                <a16:creationId xmlns:a16="http://schemas.microsoft.com/office/drawing/2014/main" id="{FC29862D-CCCE-DE41-B6E9-0DEB41E3EB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1" t="8790" r="8460" b="12987"/>
          <a:stretch/>
        </p:blipFill>
        <p:spPr bwMode="auto">
          <a:xfrm>
            <a:off x="1215055" y="959352"/>
            <a:ext cx="699502" cy="70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alendar Cartoon Images, Stock Photos &amp; Vectors | Shutterstock">
            <a:extLst>
              <a:ext uri="{FF2B5EF4-FFF2-40B4-BE49-F238E27FC236}">
                <a16:creationId xmlns:a16="http://schemas.microsoft.com/office/drawing/2014/main" id="{632B99E6-9FB9-FF41-917F-7FE5EAFC6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132" y="910225"/>
            <a:ext cx="935517" cy="84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Woman Eye Cartoon Vector Illustration Graphic Design Royalty Free Cliparts,  Vectors, And Stock Illustration. Image 110074846.">
            <a:extLst>
              <a:ext uri="{FF2B5EF4-FFF2-40B4-BE49-F238E27FC236}">
                <a16:creationId xmlns:a16="http://schemas.microsoft.com/office/drawing/2014/main" id="{0184A4EC-497B-2445-8DC4-20D7F51EC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160" y="3515635"/>
            <a:ext cx="771281" cy="77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Top 10 YouTube Videos - YouTube">
            <a:extLst>
              <a:ext uri="{FF2B5EF4-FFF2-40B4-BE49-F238E27FC236}">
                <a16:creationId xmlns:a16="http://schemas.microsoft.com/office/drawing/2014/main" id="{765F20DF-FA9B-674A-AE52-1C3016033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05" y="3168309"/>
            <a:ext cx="1110045" cy="62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0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" name="Google Shape;10455;p50"/>
          <p:cNvSpPr/>
          <p:nvPr/>
        </p:nvSpPr>
        <p:spPr>
          <a:xfrm>
            <a:off x="2502568" y="886408"/>
            <a:ext cx="6376738" cy="3902159"/>
          </a:xfrm>
          <a:custGeom>
            <a:avLst/>
            <a:gdLst/>
            <a:ahLst/>
            <a:cxnLst/>
            <a:rect l="l" t="t" r="r" b="b"/>
            <a:pathLst>
              <a:path w="129693" h="78709" extrusionOk="0">
                <a:moveTo>
                  <a:pt x="0" y="441"/>
                </a:moveTo>
                <a:lnTo>
                  <a:pt x="129693" y="0"/>
                </a:lnTo>
                <a:lnTo>
                  <a:pt x="129025" y="76159"/>
                </a:lnTo>
                <a:lnTo>
                  <a:pt x="9201" y="78709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456" name="Google Shape;10456;p50"/>
          <p:cNvPicPr preferRelativeResize="0"/>
          <p:nvPr/>
        </p:nvPicPr>
        <p:blipFill rotWithShape="1">
          <a:blip r:embed="rId3">
            <a:alphaModFix/>
          </a:blip>
          <a:srcRect t="12591" b="12591"/>
          <a:stretch/>
        </p:blipFill>
        <p:spPr>
          <a:xfrm rot="-699181">
            <a:off x="229168" y="1525491"/>
            <a:ext cx="2405178" cy="2514610"/>
          </a:xfrm>
          <a:prstGeom prst="roundRect">
            <a:avLst>
              <a:gd name="adj" fmla="val 35833"/>
            </a:avLst>
          </a:prstGeom>
          <a:noFill/>
          <a:ln>
            <a:noFill/>
          </a:ln>
        </p:spPr>
      </p:pic>
      <p:sp>
        <p:nvSpPr>
          <p:cNvPr id="10457" name="Google Shape;10457;p50"/>
          <p:cNvSpPr txBox="1">
            <a:spLocks noGrp="1"/>
          </p:cNvSpPr>
          <p:nvPr>
            <p:ph type="title"/>
          </p:nvPr>
        </p:nvSpPr>
        <p:spPr>
          <a:xfrm>
            <a:off x="4634125" y="107502"/>
            <a:ext cx="3852000" cy="583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BIG IDEA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0458" name="Google Shape;10458;p50"/>
          <p:cNvSpPr txBox="1">
            <a:spLocks noGrp="1"/>
          </p:cNvSpPr>
          <p:nvPr>
            <p:ph type="subTitle" idx="1"/>
          </p:nvPr>
        </p:nvSpPr>
        <p:spPr>
          <a:xfrm>
            <a:off x="3203585" y="1308501"/>
            <a:ext cx="5335651" cy="21238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600"/>
              </a:spcAft>
            </a:pPr>
            <a:r>
              <a:rPr lang="en-GB" dirty="0"/>
              <a:t>Studies have shown that the use of short video clips allows for more efficient processing and memory recall. The visual and auditory nature of videos appeals to a wide audience and allows each user to process information in a way that’s natural to them.</a:t>
            </a:r>
          </a:p>
          <a:p>
            <a:pPr marL="0" lvl="0" indent="0" algn="just">
              <a:spcAft>
                <a:spcPts val="1600"/>
              </a:spcAft>
            </a:pPr>
            <a:endParaRPr lang="en-GB" dirty="0"/>
          </a:p>
          <a:p>
            <a:pPr marL="0" lvl="0" indent="0" algn="just">
              <a:spcAft>
                <a:spcPts val="1600"/>
              </a:spcAft>
            </a:pPr>
            <a:r>
              <a:rPr lang="en-GB" dirty="0"/>
              <a:t>It has been proven that visual stimulation encourages student interaction with content or a concept. It also creates a bigger memory imprint in a student’s mind, making teaching with videos perfect for information retention.</a:t>
            </a:r>
            <a:endParaRPr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B775A-ED9D-E949-8CEC-C5B44A506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81" y="2451821"/>
            <a:ext cx="7831055" cy="841800"/>
          </a:xfrm>
        </p:spPr>
        <p:txBody>
          <a:bodyPr/>
          <a:lstStyle/>
          <a:p>
            <a:r>
              <a:rPr lang="en-US" b="1" dirty="0"/>
              <a:t>What makes an effective revision video?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Vs</a:t>
            </a:r>
            <a:endParaRPr lang="en-US" dirty="0"/>
          </a:p>
        </p:txBody>
      </p:sp>
      <p:pic>
        <p:nvPicPr>
          <p:cNvPr id="5" name="Online Media 4" descr="'An Inspector Calls': Edna Character Analysis (animated)">
            <a:hlinkClick r:id="" action="ppaction://media"/>
            <a:extLst>
              <a:ext uri="{FF2B5EF4-FFF2-40B4-BE49-F238E27FC236}">
                <a16:creationId xmlns:a16="http://schemas.microsoft.com/office/drawing/2014/main" id="{400305B3-9192-B14B-9543-1C47B303ED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98165" y="3296501"/>
            <a:ext cx="2540000" cy="1435100"/>
          </a:xfrm>
          <a:prstGeom prst="rect">
            <a:avLst/>
          </a:prstGeom>
        </p:spPr>
      </p:pic>
      <p:pic>
        <p:nvPicPr>
          <p:cNvPr id="9" name="Online Media 8" descr="Birling VS Inspector | An Inspector Calls Analysis">
            <a:hlinkClick r:id="" action="ppaction://media"/>
            <a:extLst>
              <a:ext uri="{FF2B5EF4-FFF2-40B4-BE49-F238E27FC236}">
                <a16:creationId xmlns:a16="http://schemas.microsoft.com/office/drawing/2014/main" id="{CA4DDAB3-429B-F844-B1A6-6A08908287C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5630420" y="3293621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1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" name="Google Shape;10321;p47"/>
          <p:cNvSpPr/>
          <p:nvPr/>
        </p:nvSpPr>
        <p:spPr>
          <a:xfrm>
            <a:off x="639240" y="1050302"/>
            <a:ext cx="7865520" cy="3824700"/>
          </a:xfrm>
          <a:custGeom>
            <a:avLst/>
            <a:gdLst/>
            <a:ahLst/>
            <a:cxnLst/>
            <a:rect l="l" t="t" r="r" b="b"/>
            <a:pathLst>
              <a:path w="336799" h="190874" extrusionOk="0">
                <a:moveTo>
                  <a:pt x="9183" y="7227"/>
                </a:moveTo>
                <a:lnTo>
                  <a:pt x="336799" y="0"/>
                </a:lnTo>
                <a:lnTo>
                  <a:pt x="335280" y="184404"/>
                </a:lnTo>
                <a:lnTo>
                  <a:pt x="0" y="190874"/>
                </a:lnTo>
                <a:lnTo>
                  <a:pt x="712" y="176299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Google Shape;10397;p47">
            <a:extLst>
              <a:ext uri="{FF2B5EF4-FFF2-40B4-BE49-F238E27FC236}">
                <a16:creationId xmlns:a16="http://schemas.microsoft.com/office/drawing/2014/main" id="{BCD2395C-12D0-B84C-94F8-01E81C44A59A}"/>
              </a:ext>
            </a:extLst>
          </p:cNvPr>
          <p:cNvSpPr txBox="1">
            <a:spLocks/>
          </p:cNvSpPr>
          <p:nvPr/>
        </p:nvSpPr>
        <p:spPr>
          <a:xfrm>
            <a:off x="1114745" y="1547885"/>
            <a:ext cx="2736603" cy="1869984"/>
          </a:xfrm>
          <a:prstGeom prst="rect">
            <a:avLst/>
          </a:prstGeom>
          <a:noFill/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2736603"/>
                      <a:gd name="connsiteY0" fmla="*/ 0 h 1869984"/>
                      <a:gd name="connsiteX1" fmla="*/ 547321 w 2736603"/>
                      <a:gd name="connsiteY1" fmla="*/ 0 h 1869984"/>
                      <a:gd name="connsiteX2" fmla="*/ 1012543 w 2736603"/>
                      <a:gd name="connsiteY2" fmla="*/ 0 h 1869984"/>
                      <a:gd name="connsiteX3" fmla="*/ 1559864 w 2736603"/>
                      <a:gd name="connsiteY3" fmla="*/ 0 h 1869984"/>
                      <a:gd name="connsiteX4" fmla="*/ 2052452 w 2736603"/>
                      <a:gd name="connsiteY4" fmla="*/ 0 h 1869984"/>
                      <a:gd name="connsiteX5" fmla="*/ 2736603 w 2736603"/>
                      <a:gd name="connsiteY5" fmla="*/ 0 h 1869984"/>
                      <a:gd name="connsiteX6" fmla="*/ 2736603 w 2736603"/>
                      <a:gd name="connsiteY6" fmla="*/ 467496 h 1869984"/>
                      <a:gd name="connsiteX7" fmla="*/ 2736603 w 2736603"/>
                      <a:gd name="connsiteY7" fmla="*/ 972392 h 1869984"/>
                      <a:gd name="connsiteX8" fmla="*/ 2736603 w 2736603"/>
                      <a:gd name="connsiteY8" fmla="*/ 1439888 h 1869984"/>
                      <a:gd name="connsiteX9" fmla="*/ 2736603 w 2736603"/>
                      <a:gd name="connsiteY9" fmla="*/ 1869984 h 1869984"/>
                      <a:gd name="connsiteX10" fmla="*/ 2134550 w 2736603"/>
                      <a:gd name="connsiteY10" fmla="*/ 1869984 h 1869984"/>
                      <a:gd name="connsiteX11" fmla="*/ 1614596 w 2736603"/>
                      <a:gd name="connsiteY11" fmla="*/ 1869984 h 1869984"/>
                      <a:gd name="connsiteX12" fmla="*/ 1149373 w 2736603"/>
                      <a:gd name="connsiteY12" fmla="*/ 1869984 h 1869984"/>
                      <a:gd name="connsiteX13" fmla="*/ 629419 w 2736603"/>
                      <a:gd name="connsiteY13" fmla="*/ 1869984 h 1869984"/>
                      <a:gd name="connsiteX14" fmla="*/ 0 w 2736603"/>
                      <a:gd name="connsiteY14" fmla="*/ 1869984 h 1869984"/>
                      <a:gd name="connsiteX15" fmla="*/ 0 w 2736603"/>
                      <a:gd name="connsiteY15" fmla="*/ 1458588 h 1869984"/>
                      <a:gd name="connsiteX16" fmla="*/ 0 w 2736603"/>
                      <a:gd name="connsiteY16" fmla="*/ 972392 h 1869984"/>
                      <a:gd name="connsiteX17" fmla="*/ 0 w 2736603"/>
                      <a:gd name="connsiteY17" fmla="*/ 560995 h 1869984"/>
                      <a:gd name="connsiteX18" fmla="*/ 0 w 2736603"/>
                      <a:gd name="connsiteY18" fmla="*/ 0 h 18699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36603" h="1869984" extrusionOk="0">
                        <a:moveTo>
                          <a:pt x="0" y="0"/>
                        </a:moveTo>
                        <a:cubicBezTo>
                          <a:pt x="201225" y="-29421"/>
                          <a:pt x="362605" y="12206"/>
                          <a:pt x="547321" y="0"/>
                        </a:cubicBezTo>
                        <a:cubicBezTo>
                          <a:pt x="732037" y="-12206"/>
                          <a:pt x="780261" y="18486"/>
                          <a:pt x="1012543" y="0"/>
                        </a:cubicBezTo>
                        <a:cubicBezTo>
                          <a:pt x="1244825" y="-18486"/>
                          <a:pt x="1329070" y="54965"/>
                          <a:pt x="1559864" y="0"/>
                        </a:cubicBezTo>
                        <a:cubicBezTo>
                          <a:pt x="1790658" y="-54965"/>
                          <a:pt x="1862327" y="17746"/>
                          <a:pt x="2052452" y="0"/>
                        </a:cubicBezTo>
                        <a:cubicBezTo>
                          <a:pt x="2242577" y="-17746"/>
                          <a:pt x="2438841" y="77765"/>
                          <a:pt x="2736603" y="0"/>
                        </a:cubicBezTo>
                        <a:cubicBezTo>
                          <a:pt x="2785690" y="137213"/>
                          <a:pt x="2730762" y="343475"/>
                          <a:pt x="2736603" y="467496"/>
                        </a:cubicBezTo>
                        <a:cubicBezTo>
                          <a:pt x="2742444" y="591517"/>
                          <a:pt x="2736450" y="798356"/>
                          <a:pt x="2736603" y="972392"/>
                        </a:cubicBezTo>
                        <a:cubicBezTo>
                          <a:pt x="2736756" y="1146428"/>
                          <a:pt x="2695925" y="1245047"/>
                          <a:pt x="2736603" y="1439888"/>
                        </a:cubicBezTo>
                        <a:cubicBezTo>
                          <a:pt x="2777281" y="1634729"/>
                          <a:pt x="2717408" y="1759963"/>
                          <a:pt x="2736603" y="1869984"/>
                        </a:cubicBezTo>
                        <a:cubicBezTo>
                          <a:pt x="2607116" y="1926949"/>
                          <a:pt x="2406498" y="1821457"/>
                          <a:pt x="2134550" y="1869984"/>
                        </a:cubicBezTo>
                        <a:cubicBezTo>
                          <a:pt x="1862602" y="1918511"/>
                          <a:pt x="1874391" y="1833790"/>
                          <a:pt x="1614596" y="1869984"/>
                        </a:cubicBezTo>
                        <a:cubicBezTo>
                          <a:pt x="1354801" y="1906178"/>
                          <a:pt x="1372175" y="1847425"/>
                          <a:pt x="1149373" y="1869984"/>
                        </a:cubicBezTo>
                        <a:cubicBezTo>
                          <a:pt x="926571" y="1892543"/>
                          <a:pt x="853719" y="1849621"/>
                          <a:pt x="629419" y="1869984"/>
                        </a:cubicBezTo>
                        <a:cubicBezTo>
                          <a:pt x="405119" y="1890347"/>
                          <a:pt x="292624" y="1849376"/>
                          <a:pt x="0" y="1869984"/>
                        </a:cubicBezTo>
                        <a:cubicBezTo>
                          <a:pt x="-4839" y="1733729"/>
                          <a:pt x="5482" y="1548397"/>
                          <a:pt x="0" y="1458588"/>
                        </a:cubicBezTo>
                        <a:cubicBezTo>
                          <a:pt x="-5482" y="1368779"/>
                          <a:pt x="29402" y="1161622"/>
                          <a:pt x="0" y="972392"/>
                        </a:cubicBezTo>
                        <a:cubicBezTo>
                          <a:pt x="-29402" y="783162"/>
                          <a:pt x="48661" y="685147"/>
                          <a:pt x="0" y="560995"/>
                        </a:cubicBezTo>
                        <a:cubicBezTo>
                          <a:pt x="-48661" y="436843"/>
                          <a:pt x="56702" y="18175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127000" indent="0" algn="just"/>
            <a:r>
              <a:rPr lang="en-GB" sz="1300" dirty="0"/>
              <a:t>Be clear on what you want to </a:t>
            </a:r>
            <a:r>
              <a:rPr lang="en-GB" sz="1300" b="1" dirty="0"/>
              <a:t>learn/ revise </a:t>
            </a:r>
            <a:r>
              <a:rPr lang="en-GB" sz="1300" dirty="0"/>
              <a:t>from this clip.</a:t>
            </a:r>
          </a:p>
          <a:p>
            <a:pPr marL="127000" indent="0" algn="just"/>
            <a:r>
              <a:rPr lang="en-GB" sz="1300" dirty="0"/>
              <a:t> </a:t>
            </a:r>
          </a:p>
          <a:p>
            <a:pPr marL="127000" indent="0" algn="just"/>
            <a:r>
              <a:rPr lang="en-GB" sz="1300" dirty="0"/>
              <a:t>This will be your </a:t>
            </a:r>
            <a:r>
              <a:rPr lang="en-GB" sz="1300" b="1" dirty="0"/>
              <a:t>success criteria</a:t>
            </a:r>
            <a:r>
              <a:rPr lang="en-GB" sz="1300" dirty="0"/>
              <a:t>. If you can return to this question at the end and answer it, you’re revision has been useful!</a:t>
            </a:r>
          </a:p>
          <a:p>
            <a:pPr marL="127000" indent="0" algn="just"/>
            <a:endParaRPr lang="en-GB" sz="1300" dirty="0"/>
          </a:p>
        </p:txBody>
      </p:sp>
      <p:sp>
        <p:nvSpPr>
          <p:cNvPr id="8" name="Google Shape;10397;p47">
            <a:extLst>
              <a:ext uri="{FF2B5EF4-FFF2-40B4-BE49-F238E27FC236}">
                <a16:creationId xmlns:a16="http://schemas.microsoft.com/office/drawing/2014/main" id="{EE9A5594-3826-E64A-AC19-7EDC36BD92E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173888" y="1591862"/>
            <a:ext cx="1742537" cy="1370790"/>
          </a:xfrm>
          <a:prstGeom prst="rect">
            <a:avLst/>
          </a:prstGeom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82038771">
                  <a:custGeom>
                    <a:avLst/>
                    <a:gdLst>
                      <a:gd name="connsiteX0" fmla="*/ 0 w 1742537"/>
                      <a:gd name="connsiteY0" fmla="*/ 0 h 1370790"/>
                      <a:gd name="connsiteX1" fmla="*/ 615696 w 1742537"/>
                      <a:gd name="connsiteY1" fmla="*/ 0 h 1370790"/>
                      <a:gd name="connsiteX2" fmla="*/ 1213967 w 1742537"/>
                      <a:gd name="connsiteY2" fmla="*/ 0 h 1370790"/>
                      <a:gd name="connsiteX3" fmla="*/ 1742537 w 1742537"/>
                      <a:gd name="connsiteY3" fmla="*/ 0 h 1370790"/>
                      <a:gd name="connsiteX4" fmla="*/ 1742537 w 1742537"/>
                      <a:gd name="connsiteY4" fmla="*/ 456930 h 1370790"/>
                      <a:gd name="connsiteX5" fmla="*/ 1742537 w 1742537"/>
                      <a:gd name="connsiteY5" fmla="*/ 941276 h 1370790"/>
                      <a:gd name="connsiteX6" fmla="*/ 1742537 w 1742537"/>
                      <a:gd name="connsiteY6" fmla="*/ 1370790 h 1370790"/>
                      <a:gd name="connsiteX7" fmla="*/ 1213967 w 1742537"/>
                      <a:gd name="connsiteY7" fmla="*/ 1370790 h 1370790"/>
                      <a:gd name="connsiteX8" fmla="*/ 633122 w 1742537"/>
                      <a:gd name="connsiteY8" fmla="*/ 1370790 h 1370790"/>
                      <a:gd name="connsiteX9" fmla="*/ 0 w 1742537"/>
                      <a:gd name="connsiteY9" fmla="*/ 1370790 h 1370790"/>
                      <a:gd name="connsiteX10" fmla="*/ 0 w 1742537"/>
                      <a:gd name="connsiteY10" fmla="*/ 913860 h 1370790"/>
                      <a:gd name="connsiteX11" fmla="*/ 0 w 1742537"/>
                      <a:gd name="connsiteY11" fmla="*/ 470638 h 1370790"/>
                      <a:gd name="connsiteX12" fmla="*/ 0 w 1742537"/>
                      <a:gd name="connsiteY12" fmla="*/ 0 h 13707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742537" h="1370790" extrusionOk="0">
                        <a:moveTo>
                          <a:pt x="0" y="0"/>
                        </a:moveTo>
                        <a:cubicBezTo>
                          <a:pt x="280508" y="-72312"/>
                          <a:pt x="450419" y="39457"/>
                          <a:pt x="615696" y="0"/>
                        </a:cubicBezTo>
                        <a:cubicBezTo>
                          <a:pt x="780973" y="-39457"/>
                          <a:pt x="972418" y="46010"/>
                          <a:pt x="1213967" y="0"/>
                        </a:cubicBezTo>
                        <a:cubicBezTo>
                          <a:pt x="1455516" y="-46010"/>
                          <a:pt x="1595335" y="4078"/>
                          <a:pt x="1742537" y="0"/>
                        </a:cubicBezTo>
                        <a:cubicBezTo>
                          <a:pt x="1775304" y="190686"/>
                          <a:pt x="1737861" y="262180"/>
                          <a:pt x="1742537" y="456930"/>
                        </a:cubicBezTo>
                        <a:cubicBezTo>
                          <a:pt x="1747213" y="651680"/>
                          <a:pt x="1700699" y="792225"/>
                          <a:pt x="1742537" y="941276"/>
                        </a:cubicBezTo>
                        <a:cubicBezTo>
                          <a:pt x="1784375" y="1090327"/>
                          <a:pt x="1708942" y="1237895"/>
                          <a:pt x="1742537" y="1370790"/>
                        </a:cubicBezTo>
                        <a:cubicBezTo>
                          <a:pt x="1618724" y="1378684"/>
                          <a:pt x="1458195" y="1351762"/>
                          <a:pt x="1213967" y="1370790"/>
                        </a:cubicBezTo>
                        <a:cubicBezTo>
                          <a:pt x="969739" y="1389818"/>
                          <a:pt x="783227" y="1323041"/>
                          <a:pt x="633122" y="1370790"/>
                        </a:cubicBezTo>
                        <a:cubicBezTo>
                          <a:pt x="483018" y="1418539"/>
                          <a:pt x="253506" y="1324604"/>
                          <a:pt x="0" y="1370790"/>
                        </a:cubicBezTo>
                        <a:cubicBezTo>
                          <a:pt x="-33317" y="1152542"/>
                          <a:pt x="19338" y="1029046"/>
                          <a:pt x="0" y="913860"/>
                        </a:cubicBezTo>
                        <a:cubicBezTo>
                          <a:pt x="-19338" y="798674"/>
                          <a:pt x="24456" y="683739"/>
                          <a:pt x="0" y="470638"/>
                        </a:cubicBezTo>
                        <a:cubicBezTo>
                          <a:pt x="-24456" y="257537"/>
                          <a:pt x="19764" y="19528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indent="0" algn="just"/>
            <a:r>
              <a:rPr lang="en-GB" sz="1200" dirty="0"/>
              <a:t>Divide your page into </a:t>
            </a:r>
            <a:r>
              <a:rPr lang="en-GB" sz="1200" b="1" dirty="0"/>
              <a:t>six sections</a:t>
            </a:r>
            <a:r>
              <a:rPr lang="en-GB" sz="1200" dirty="0"/>
              <a:t>. Everything you revise in the video needs to fit on this </a:t>
            </a:r>
            <a:r>
              <a:rPr lang="en-GB" sz="1200" b="1" dirty="0"/>
              <a:t>one page.</a:t>
            </a:r>
            <a:endParaRPr lang="en-GB" sz="1200" dirty="0"/>
          </a:p>
        </p:txBody>
      </p:sp>
      <p:sp>
        <p:nvSpPr>
          <p:cNvPr id="11" name="Google Shape;10397;p47">
            <a:extLst>
              <a:ext uri="{FF2B5EF4-FFF2-40B4-BE49-F238E27FC236}">
                <a16:creationId xmlns:a16="http://schemas.microsoft.com/office/drawing/2014/main" id="{A36D54CA-8E50-9C4B-BDE3-350E0D395B95}"/>
              </a:ext>
            </a:extLst>
          </p:cNvPr>
          <p:cNvSpPr txBox="1">
            <a:spLocks/>
          </p:cNvSpPr>
          <p:nvPr/>
        </p:nvSpPr>
        <p:spPr>
          <a:xfrm>
            <a:off x="6339325" y="2297814"/>
            <a:ext cx="1742537" cy="370125"/>
          </a:xfrm>
          <a:prstGeom prst="rect">
            <a:avLst/>
          </a:prstGeom>
          <a:noFill/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742537"/>
                      <a:gd name="connsiteY0" fmla="*/ 0 h 370125"/>
                      <a:gd name="connsiteX1" fmla="*/ 615696 w 1742537"/>
                      <a:gd name="connsiteY1" fmla="*/ 0 h 370125"/>
                      <a:gd name="connsiteX2" fmla="*/ 1144266 w 1742537"/>
                      <a:gd name="connsiteY2" fmla="*/ 0 h 370125"/>
                      <a:gd name="connsiteX3" fmla="*/ 1742537 w 1742537"/>
                      <a:gd name="connsiteY3" fmla="*/ 0 h 370125"/>
                      <a:gd name="connsiteX4" fmla="*/ 1742537 w 1742537"/>
                      <a:gd name="connsiteY4" fmla="*/ 370125 h 370125"/>
                      <a:gd name="connsiteX5" fmla="*/ 1196542 w 1742537"/>
                      <a:gd name="connsiteY5" fmla="*/ 370125 h 370125"/>
                      <a:gd name="connsiteX6" fmla="*/ 650547 w 1742537"/>
                      <a:gd name="connsiteY6" fmla="*/ 370125 h 370125"/>
                      <a:gd name="connsiteX7" fmla="*/ 0 w 1742537"/>
                      <a:gd name="connsiteY7" fmla="*/ 370125 h 370125"/>
                      <a:gd name="connsiteX8" fmla="*/ 0 w 1742537"/>
                      <a:gd name="connsiteY8" fmla="*/ 0 h 3701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42537" h="370125" extrusionOk="0">
                        <a:moveTo>
                          <a:pt x="0" y="0"/>
                        </a:moveTo>
                        <a:cubicBezTo>
                          <a:pt x="126200" y="-49486"/>
                          <a:pt x="324639" y="16800"/>
                          <a:pt x="615696" y="0"/>
                        </a:cubicBezTo>
                        <a:cubicBezTo>
                          <a:pt x="906753" y="-16800"/>
                          <a:pt x="960728" y="42459"/>
                          <a:pt x="1144266" y="0"/>
                        </a:cubicBezTo>
                        <a:cubicBezTo>
                          <a:pt x="1327804" y="-42459"/>
                          <a:pt x="1533558" y="52773"/>
                          <a:pt x="1742537" y="0"/>
                        </a:cubicBezTo>
                        <a:cubicBezTo>
                          <a:pt x="1770862" y="128278"/>
                          <a:pt x="1720212" y="234601"/>
                          <a:pt x="1742537" y="370125"/>
                        </a:cubicBezTo>
                        <a:cubicBezTo>
                          <a:pt x="1505762" y="412411"/>
                          <a:pt x="1370442" y="355827"/>
                          <a:pt x="1196542" y="370125"/>
                        </a:cubicBezTo>
                        <a:cubicBezTo>
                          <a:pt x="1022643" y="384423"/>
                          <a:pt x="853221" y="323165"/>
                          <a:pt x="650547" y="370125"/>
                        </a:cubicBezTo>
                        <a:cubicBezTo>
                          <a:pt x="447874" y="417085"/>
                          <a:pt x="229048" y="309041"/>
                          <a:pt x="0" y="370125"/>
                        </a:cubicBezTo>
                        <a:cubicBezTo>
                          <a:pt x="-8029" y="202089"/>
                          <a:pt x="28627" y="932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127000" indent="0" algn="just"/>
            <a:r>
              <a:rPr lang="en-GB" sz="1200" dirty="0"/>
              <a:t>Begin watching!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8750F05F-B577-C748-9520-CD5879E61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272" y="3725535"/>
            <a:ext cx="2971547" cy="420900"/>
          </a:xfrm>
        </p:spPr>
        <p:txBody>
          <a:bodyPr/>
          <a:lstStyle/>
          <a:p>
            <a:pPr marL="127000"/>
            <a:r>
              <a:rPr lang="en-GB" sz="1300" dirty="0"/>
              <a:t>‘How is Edna presented in An Inspector Calls?’</a:t>
            </a:r>
          </a:p>
        </p:txBody>
      </p:sp>
      <p:pic>
        <p:nvPicPr>
          <p:cNvPr id="1026" name="Picture 2" descr="How to split a page in six equally sized sectors? - TeX - LaTeX Stack  Exchange">
            <a:extLst>
              <a:ext uri="{FF2B5EF4-FFF2-40B4-BE49-F238E27FC236}">
                <a16:creationId xmlns:a16="http://schemas.microsoft.com/office/drawing/2014/main" id="{9D65A912-1C2D-0D4B-BE73-B5CEF95CCF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0" t="8193" r="11701" b="15364"/>
          <a:stretch/>
        </p:blipFill>
        <p:spPr bwMode="auto">
          <a:xfrm>
            <a:off x="4291362" y="3263649"/>
            <a:ext cx="1674296" cy="132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YouTube Logo, history, meaning, symbol, PNG">
            <a:extLst>
              <a:ext uri="{FF2B5EF4-FFF2-40B4-BE49-F238E27FC236}">
                <a16:creationId xmlns:a16="http://schemas.microsoft.com/office/drawing/2014/main" id="{D59E8D88-6E86-1A41-8A01-9DE8513B0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87" y="3314360"/>
            <a:ext cx="1110043" cy="62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A638B88-33C1-F242-A1F2-B89E1796131F}"/>
              </a:ext>
            </a:extLst>
          </p:cNvPr>
          <p:cNvCxnSpPr>
            <a:stCxn id="7" idx="2"/>
          </p:cNvCxnSpPr>
          <p:nvPr/>
        </p:nvCxnSpPr>
        <p:spPr>
          <a:xfrm flipH="1">
            <a:off x="2483045" y="3417869"/>
            <a:ext cx="2" cy="307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C1AE55-06F5-E240-839D-E58061D094D5}"/>
              </a:ext>
            </a:extLst>
          </p:cNvPr>
          <p:cNvCxnSpPr/>
          <p:nvPr/>
        </p:nvCxnSpPr>
        <p:spPr>
          <a:xfrm flipH="1">
            <a:off x="5045156" y="2938207"/>
            <a:ext cx="2" cy="307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F719D61-20A1-5249-9066-D9F9875FFCE0}"/>
              </a:ext>
            </a:extLst>
          </p:cNvPr>
          <p:cNvCxnSpPr/>
          <p:nvPr/>
        </p:nvCxnSpPr>
        <p:spPr>
          <a:xfrm flipH="1">
            <a:off x="7210589" y="2654986"/>
            <a:ext cx="2" cy="307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itle 3">
            <a:extLst>
              <a:ext uri="{FF2B5EF4-FFF2-40B4-BE49-F238E27FC236}">
                <a16:creationId xmlns:a16="http://schemas.microsoft.com/office/drawing/2014/main" id="{FAE91480-D4FF-754E-8F04-278D408926F5}"/>
              </a:ext>
            </a:extLst>
          </p:cNvPr>
          <p:cNvSpPr txBox="1">
            <a:spLocks/>
          </p:cNvSpPr>
          <p:nvPr/>
        </p:nvSpPr>
        <p:spPr>
          <a:xfrm>
            <a:off x="2238841" y="1126985"/>
            <a:ext cx="488407" cy="3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GB" sz="2000" dirty="0"/>
              <a:t>1. </a:t>
            </a: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A0CD7F0B-287D-3246-BA48-5E907E56B7FF}"/>
              </a:ext>
            </a:extLst>
          </p:cNvPr>
          <p:cNvSpPr txBox="1">
            <a:spLocks/>
          </p:cNvSpPr>
          <p:nvPr/>
        </p:nvSpPr>
        <p:spPr>
          <a:xfrm>
            <a:off x="4754904" y="1126985"/>
            <a:ext cx="607164" cy="3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GB" sz="2000" dirty="0"/>
              <a:t>2. </a:t>
            </a: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6C298AC3-659C-604A-AA8A-14F24FAF4E58}"/>
              </a:ext>
            </a:extLst>
          </p:cNvPr>
          <p:cNvSpPr txBox="1">
            <a:spLocks/>
          </p:cNvSpPr>
          <p:nvPr/>
        </p:nvSpPr>
        <p:spPr>
          <a:xfrm>
            <a:off x="6776088" y="1818038"/>
            <a:ext cx="600145" cy="3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GB" sz="2000" dirty="0"/>
              <a:t>3. </a:t>
            </a: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D8BC09E5-CD82-F848-910A-2F6B8757E3E5}"/>
              </a:ext>
            </a:extLst>
          </p:cNvPr>
          <p:cNvSpPr txBox="1">
            <a:spLocks/>
          </p:cNvSpPr>
          <p:nvPr/>
        </p:nvSpPr>
        <p:spPr>
          <a:xfrm>
            <a:off x="3266451" y="447799"/>
            <a:ext cx="4815411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The process</a:t>
            </a:r>
          </a:p>
        </p:txBody>
      </p:sp>
    </p:spTree>
    <p:extLst>
      <p:ext uri="{BB962C8B-B14F-4D97-AF65-F5344CB8AC3E}">
        <p14:creationId xmlns:p14="http://schemas.microsoft.com/office/powerpoint/2010/main" val="113959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" name="Google Shape;10321;p47"/>
          <p:cNvSpPr/>
          <p:nvPr/>
        </p:nvSpPr>
        <p:spPr>
          <a:xfrm>
            <a:off x="433634" y="778800"/>
            <a:ext cx="7865520" cy="3824700"/>
          </a:xfrm>
          <a:custGeom>
            <a:avLst/>
            <a:gdLst/>
            <a:ahLst/>
            <a:cxnLst/>
            <a:rect l="l" t="t" r="r" b="b"/>
            <a:pathLst>
              <a:path w="336799" h="190874" extrusionOk="0">
                <a:moveTo>
                  <a:pt x="9183" y="7227"/>
                </a:moveTo>
                <a:lnTo>
                  <a:pt x="336799" y="0"/>
                </a:lnTo>
                <a:lnTo>
                  <a:pt x="335280" y="184404"/>
                </a:lnTo>
                <a:lnTo>
                  <a:pt x="0" y="190874"/>
                </a:lnTo>
                <a:lnTo>
                  <a:pt x="712" y="176299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Google Shape;10397;p47">
            <a:extLst>
              <a:ext uri="{FF2B5EF4-FFF2-40B4-BE49-F238E27FC236}">
                <a16:creationId xmlns:a16="http://schemas.microsoft.com/office/drawing/2014/main" id="{BCD2395C-12D0-B84C-94F8-01E81C44A59A}"/>
              </a:ext>
            </a:extLst>
          </p:cNvPr>
          <p:cNvSpPr txBox="1">
            <a:spLocks/>
          </p:cNvSpPr>
          <p:nvPr/>
        </p:nvSpPr>
        <p:spPr>
          <a:xfrm>
            <a:off x="935336" y="1302291"/>
            <a:ext cx="3521459" cy="1636499"/>
          </a:xfrm>
          <a:prstGeom prst="rect">
            <a:avLst/>
          </a:prstGeom>
          <a:noFill/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521459"/>
                      <a:gd name="connsiteY0" fmla="*/ 0 h 1636499"/>
                      <a:gd name="connsiteX1" fmla="*/ 586910 w 3521459"/>
                      <a:gd name="connsiteY1" fmla="*/ 0 h 1636499"/>
                      <a:gd name="connsiteX2" fmla="*/ 1068176 w 3521459"/>
                      <a:gd name="connsiteY2" fmla="*/ 0 h 1636499"/>
                      <a:gd name="connsiteX3" fmla="*/ 1655086 w 3521459"/>
                      <a:gd name="connsiteY3" fmla="*/ 0 h 1636499"/>
                      <a:gd name="connsiteX4" fmla="*/ 2171566 w 3521459"/>
                      <a:gd name="connsiteY4" fmla="*/ 0 h 1636499"/>
                      <a:gd name="connsiteX5" fmla="*/ 2758476 w 3521459"/>
                      <a:gd name="connsiteY5" fmla="*/ 0 h 1636499"/>
                      <a:gd name="connsiteX6" fmla="*/ 3521459 w 3521459"/>
                      <a:gd name="connsiteY6" fmla="*/ 0 h 1636499"/>
                      <a:gd name="connsiteX7" fmla="*/ 3521459 w 3521459"/>
                      <a:gd name="connsiteY7" fmla="*/ 545500 h 1636499"/>
                      <a:gd name="connsiteX8" fmla="*/ 3521459 w 3521459"/>
                      <a:gd name="connsiteY8" fmla="*/ 1090999 h 1636499"/>
                      <a:gd name="connsiteX9" fmla="*/ 3521459 w 3521459"/>
                      <a:gd name="connsiteY9" fmla="*/ 1636499 h 1636499"/>
                      <a:gd name="connsiteX10" fmla="*/ 2864120 w 3521459"/>
                      <a:gd name="connsiteY10" fmla="*/ 1636499 h 1636499"/>
                      <a:gd name="connsiteX11" fmla="*/ 2312425 w 3521459"/>
                      <a:gd name="connsiteY11" fmla="*/ 1636499 h 1636499"/>
                      <a:gd name="connsiteX12" fmla="*/ 1831159 w 3521459"/>
                      <a:gd name="connsiteY12" fmla="*/ 1636499 h 1636499"/>
                      <a:gd name="connsiteX13" fmla="*/ 1279463 w 3521459"/>
                      <a:gd name="connsiteY13" fmla="*/ 1636499 h 1636499"/>
                      <a:gd name="connsiteX14" fmla="*/ 727768 w 3521459"/>
                      <a:gd name="connsiteY14" fmla="*/ 1636499 h 1636499"/>
                      <a:gd name="connsiteX15" fmla="*/ 0 w 3521459"/>
                      <a:gd name="connsiteY15" fmla="*/ 1636499 h 1636499"/>
                      <a:gd name="connsiteX16" fmla="*/ 0 w 3521459"/>
                      <a:gd name="connsiteY16" fmla="*/ 1090999 h 1636499"/>
                      <a:gd name="connsiteX17" fmla="*/ 0 w 3521459"/>
                      <a:gd name="connsiteY17" fmla="*/ 594595 h 1636499"/>
                      <a:gd name="connsiteX18" fmla="*/ 0 w 3521459"/>
                      <a:gd name="connsiteY18" fmla="*/ 0 h 16364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3521459" h="1636499" extrusionOk="0">
                        <a:moveTo>
                          <a:pt x="0" y="0"/>
                        </a:moveTo>
                        <a:cubicBezTo>
                          <a:pt x="138706" y="-41751"/>
                          <a:pt x="330355" y="32724"/>
                          <a:pt x="586910" y="0"/>
                        </a:cubicBezTo>
                        <a:cubicBezTo>
                          <a:pt x="843465" y="-32724"/>
                          <a:pt x="901817" y="55727"/>
                          <a:pt x="1068176" y="0"/>
                        </a:cubicBezTo>
                        <a:cubicBezTo>
                          <a:pt x="1234535" y="-55727"/>
                          <a:pt x="1366703" y="60491"/>
                          <a:pt x="1655086" y="0"/>
                        </a:cubicBezTo>
                        <a:cubicBezTo>
                          <a:pt x="1943469" y="-60491"/>
                          <a:pt x="1950927" y="5758"/>
                          <a:pt x="2171566" y="0"/>
                        </a:cubicBezTo>
                        <a:cubicBezTo>
                          <a:pt x="2392205" y="-5758"/>
                          <a:pt x="2536689" y="31863"/>
                          <a:pt x="2758476" y="0"/>
                        </a:cubicBezTo>
                        <a:cubicBezTo>
                          <a:pt x="2980263" y="-31863"/>
                          <a:pt x="3270771" y="31084"/>
                          <a:pt x="3521459" y="0"/>
                        </a:cubicBezTo>
                        <a:cubicBezTo>
                          <a:pt x="3571098" y="129330"/>
                          <a:pt x="3485064" y="279432"/>
                          <a:pt x="3521459" y="545500"/>
                        </a:cubicBezTo>
                        <a:cubicBezTo>
                          <a:pt x="3557854" y="811568"/>
                          <a:pt x="3505189" y="852475"/>
                          <a:pt x="3521459" y="1090999"/>
                        </a:cubicBezTo>
                        <a:cubicBezTo>
                          <a:pt x="3537729" y="1329523"/>
                          <a:pt x="3517367" y="1494379"/>
                          <a:pt x="3521459" y="1636499"/>
                        </a:cubicBezTo>
                        <a:cubicBezTo>
                          <a:pt x="3301290" y="1670526"/>
                          <a:pt x="3015238" y="1607090"/>
                          <a:pt x="2864120" y="1636499"/>
                        </a:cubicBezTo>
                        <a:cubicBezTo>
                          <a:pt x="2713002" y="1665908"/>
                          <a:pt x="2547905" y="1602273"/>
                          <a:pt x="2312425" y="1636499"/>
                        </a:cubicBezTo>
                        <a:cubicBezTo>
                          <a:pt x="2076945" y="1670725"/>
                          <a:pt x="1932132" y="1619783"/>
                          <a:pt x="1831159" y="1636499"/>
                        </a:cubicBezTo>
                        <a:cubicBezTo>
                          <a:pt x="1730186" y="1653215"/>
                          <a:pt x="1504463" y="1632676"/>
                          <a:pt x="1279463" y="1636499"/>
                        </a:cubicBezTo>
                        <a:cubicBezTo>
                          <a:pt x="1054463" y="1640322"/>
                          <a:pt x="846019" y="1593018"/>
                          <a:pt x="727768" y="1636499"/>
                        </a:cubicBezTo>
                        <a:cubicBezTo>
                          <a:pt x="609517" y="1679980"/>
                          <a:pt x="252146" y="1626286"/>
                          <a:pt x="0" y="1636499"/>
                        </a:cubicBezTo>
                        <a:cubicBezTo>
                          <a:pt x="-34502" y="1447373"/>
                          <a:pt x="32630" y="1257240"/>
                          <a:pt x="0" y="1090999"/>
                        </a:cubicBezTo>
                        <a:cubicBezTo>
                          <a:pt x="-32630" y="924758"/>
                          <a:pt x="35340" y="779975"/>
                          <a:pt x="0" y="594595"/>
                        </a:cubicBezTo>
                        <a:cubicBezTo>
                          <a:pt x="-35340" y="409215"/>
                          <a:pt x="24211" y="1608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127000" indent="0"/>
            <a:r>
              <a:rPr lang="en-GB" sz="1200" dirty="0"/>
              <a:t>Give yourself time to reflect by </a:t>
            </a:r>
            <a:r>
              <a:rPr lang="en-GB" sz="1200" b="1" dirty="0"/>
              <a:t>pausing</a:t>
            </a:r>
            <a:r>
              <a:rPr lang="en-GB" sz="1200" dirty="0"/>
              <a:t> the clip every couple of minutes.</a:t>
            </a:r>
          </a:p>
          <a:p>
            <a:pPr marL="127000" indent="0"/>
            <a:endParaRPr lang="en-GB" sz="1200" dirty="0"/>
          </a:p>
          <a:p>
            <a:pPr marL="127000" indent="0"/>
            <a:r>
              <a:rPr lang="en-GB" sz="1200" dirty="0"/>
              <a:t>When you </a:t>
            </a:r>
            <a:r>
              <a:rPr lang="en-GB" sz="1200" b="1" dirty="0"/>
              <a:t>pause, w</a:t>
            </a:r>
            <a:r>
              <a:rPr lang="en-GB" sz="1200" dirty="0"/>
              <a:t>rite yourself a question based on what you have heard. </a:t>
            </a:r>
          </a:p>
          <a:p>
            <a:pPr marL="127000" indent="0"/>
            <a:endParaRPr lang="en-GB" sz="1200" dirty="0"/>
          </a:p>
          <a:p>
            <a:pPr marL="127000" indent="0"/>
            <a:r>
              <a:rPr lang="en-GB" sz="1200" dirty="0"/>
              <a:t>You can either answer it </a:t>
            </a:r>
            <a:r>
              <a:rPr lang="en-GB" sz="1200" b="1" dirty="0"/>
              <a:t>straight away </a:t>
            </a:r>
            <a:r>
              <a:rPr lang="en-GB" sz="1200" dirty="0"/>
              <a:t>or wait till the </a:t>
            </a:r>
            <a:r>
              <a:rPr lang="en-GB" sz="1200" b="1" dirty="0"/>
              <a:t>end</a:t>
            </a:r>
            <a:r>
              <a:rPr lang="en-GB" sz="1200" dirty="0"/>
              <a:t> to test yourself.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FAE91480-D4FF-754E-8F04-278D408926F5}"/>
              </a:ext>
            </a:extLst>
          </p:cNvPr>
          <p:cNvSpPr txBox="1">
            <a:spLocks/>
          </p:cNvSpPr>
          <p:nvPr/>
        </p:nvSpPr>
        <p:spPr>
          <a:xfrm>
            <a:off x="2033235" y="855483"/>
            <a:ext cx="662831" cy="3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GB" sz="2000" dirty="0"/>
              <a:t>4. </a:t>
            </a:r>
          </a:p>
        </p:txBody>
      </p:sp>
      <p:sp>
        <p:nvSpPr>
          <p:cNvPr id="28" name="Google Shape;10397;p47">
            <a:extLst>
              <a:ext uri="{FF2B5EF4-FFF2-40B4-BE49-F238E27FC236}">
                <a16:creationId xmlns:a16="http://schemas.microsoft.com/office/drawing/2014/main" id="{06318888-EFE3-5F49-95EF-E216E7FD2BBE}"/>
              </a:ext>
            </a:extLst>
          </p:cNvPr>
          <p:cNvSpPr txBox="1">
            <a:spLocks/>
          </p:cNvSpPr>
          <p:nvPr/>
        </p:nvSpPr>
        <p:spPr>
          <a:xfrm>
            <a:off x="4958497" y="1303683"/>
            <a:ext cx="3035433" cy="1412883"/>
          </a:xfrm>
          <a:prstGeom prst="rect">
            <a:avLst/>
          </a:prstGeom>
          <a:noFill/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035433"/>
                      <a:gd name="connsiteY0" fmla="*/ 0 h 1412883"/>
                      <a:gd name="connsiteX1" fmla="*/ 505906 w 3035433"/>
                      <a:gd name="connsiteY1" fmla="*/ 0 h 1412883"/>
                      <a:gd name="connsiteX2" fmla="*/ 920748 w 3035433"/>
                      <a:gd name="connsiteY2" fmla="*/ 0 h 1412883"/>
                      <a:gd name="connsiteX3" fmla="*/ 1426654 w 3035433"/>
                      <a:gd name="connsiteY3" fmla="*/ 0 h 1412883"/>
                      <a:gd name="connsiteX4" fmla="*/ 1871850 w 3035433"/>
                      <a:gd name="connsiteY4" fmla="*/ 0 h 1412883"/>
                      <a:gd name="connsiteX5" fmla="*/ 2377756 w 3035433"/>
                      <a:gd name="connsiteY5" fmla="*/ 0 h 1412883"/>
                      <a:gd name="connsiteX6" fmla="*/ 3035433 w 3035433"/>
                      <a:gd name="connsiteY6" fmla="*/ 0 h 1412883"/>
                      <a:gd name="connsiteX7" fmla="*/ 3035433 w 3035433"/>
                      <a:gd name="connsiteY7" fmla="*/ 470961 h 1412883"/>
                      <a:gd name="connsiteX8" fmla="*/ 3035433 w 3035433"/>
                      <a:gd name="connsiteY8" fmla="*/ 941922 h 1412883"/>
                      <a:gd name="connsiteX9" fmla="*/ 3035433 w 3035433"/>
                      <a:gd name="connsiteY9" fmla="*/ 1412883 h 1412883"/>
                      <a:gd name="connsiteX10" fmla="*/ 2468819 w 3035433"/>
                      <a:gd name="connsiteY10" fmla="*/ 1412883 h 1412883"/>
                      <a:gd name="connsiteX11" fmla="*/ 1993268 w 3035433"/>
                      <a:gd name="connsiteY11" fmla="*/ 1412883 h 1412883"/>
                      <a:gd name="connsiteX12" fmla="*/ 1578425 w 3035433"/>
                      <a:gd name="connsiteY12" fmla="*/ 1412883 h 1412883"/>
                      <a:gd name="connsiteX13" fmla="*/ 1102874 w 3035433"/>
                      <a:gd name="connsiteY13" fmla="*/ 1412883 h 1412883"/>
                      <a:gd name="connsiteX14" fmla="*/ 627323 w 3035433"/>
                      <a:gd name="connsiteY14" fmla="*/ 1412883 h 1412883"/>
                      <a:gd name="connsiteX15" fmla="*/ 0 w 3035433"/>
                      <a:gd name="connsiteY15" fmla="*/ 1412883 h 1412883"/>
                      <a:gd name="connsiteX16" fmla="*/ 0 w 3035433"/>
                      <a:gd name="connsiteY16" fmla="*/ 941922 h 1412883"/>
                      <a:gd name="connsiteX17" fmla="*/ 0 w 3035433"/>
                      <a:gd name="connsiteY17" fmla="*/ 513347 h 1412883"/>
                      <a:gd name="connsiteX18" fmla="*/ 0 w 3035433"/>
                      <a:gd name="connsiteY18" fmla="*/ 0 h 1412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3035433" h="1412883" extrusionOk="0">
                        <a:moveTo>
                          <a:pt x="0" y="0"/>
                        </a:moveTo>
                        <a:cubicBezTo>
                          <a:pt x="197300" y="-9447"/>
                          <a:pt x="340283" y="59021"/>
                          <a:pt x="505906" y="0"/>
                        </a:cubicBezTo>
                        <a:cubicBezTo>
                          <a:pt x="671529" y="-59021"/>
                          <a:pt x="832813" y="31539"/>
                          <a:pt x="920748" y="0"/>
                        </a:cubicBezTo>
                        <a:cubicBezTo>
                          <a:pt x="1008683" y="-31539"/>
                          <a:pt x="1306996" y="25973"/>
                          <a:pt x="1426654" y="0"/>
                        </a:cubicBezTo>
                        <a:cubicBezTo>
                          <a:pt x="1546312" y="-25973"/>
                          <a:pt x="1667545" y="27819"/>
                          <a:pt x="1871850" y="0"/>
                        </a:cubicBezTo>
                        <a:cubicBezTo>
                          <a:pt x="2076155" y="-27819"/>
                          <a:pt x="2274075" y="16965"/>
                          <a:pt x="2377756" y="0"/>
                        </a:cubicBezTo>
                        <a:cubicBezTo>
                          <a:pt x="2481437" y="-16965"/>
                          <a:pt x="2800714" y="71233"/>
                          <a:pt x="3035433" y="0"/>
                        </a:cubicBezTo>
                        <a:cubicBezTo>
                          <a:pt x="3068445" y="151475"/>
                          <a:pt x="3003954" y="327581"/>
                          <a:pt x="3035433" y="470961"/>
                        </a:cubicBezTo>
                        <a:cubicBezTo>
                          <a:pt x="3066912" y="614341"/>
                          <a:pt x="3028196" y="755447"/>
                          <a:pt x="3035433" y="941922"/>
                        </a:cubicBezTo>
                        <a:cubicBezTo>
                          <a:pt x="3042670" y="1128397"/>
                          <a:pt x="2995612" y="1296509"/>
                          <a:pt x="3035433" y="1412883"/>
                        </a:cubicBezTo>
                        <a:cubicBezTo>
                          <a:pt x="2805464" y="1447756"/>
                          <a:pt x="2664714" y="1355556"/>
                          <a:pt x="2468819" y="1412883"/>
                        </a:cubicBezTo>
                        <a:cubicBezTo>
                          <a:pt x="2272924" y="1470210"/>
                          <a:pt x="2120062" y="1397004"/>
                          <a:pt x="1993268" y="1412883"/>
                        </a:cubicBezTo>
                        <a:cubicBezTo>
                          <a:pt x="1866474" y="1428762"/>
                          <a:pt x="1766729" y="1369881"/>
                          <a:pt x="1578425" y="1412883"/>
                        </a:cubicBezTo>
                        <a:cubicBezTo>
                          <a:pt x="1390121" y="1455885"/>
                          <a:pt x="1265851" y="1379161"/>
                          <a:pt x="1102874" y="1412883"/>
                        </a:cubicBezTo>
                        <a:cubicBezTo>
                          <a:pt x="939897" y="1446605"/>
                          <a:pt x="813139" y="1402306"/>
                          <a:pt x="627323" y="1412883"/>
                        </a:cubicBezTo>
                        <a:cubicBezTo>
                          <a:pt x="441507" y="1423460"/>
                          <a:pt x="287190" y="1341763"/>
                          <a:pt x="0" y="1412883"/>
                        </a:cubicBezTo>
                        <a:cubicBezTo>
                          <a:pt x="-51149" y="1230696"/>
                          <a:pt x="12260" y="1176389"/>
                          <a:pt x="0" y="941922"/>
                        </a:cubicBezTo>
                        <a:cubicBezTo>
                          <a:pt x="-12260" y="707455"/>
                          <a:pt x="37446" y="709107"/>
                          <a:pt x="0" y="513347"/>
                        </a:cubicBezTo>
                        <a:cubicBezTo>
                          <a:pt x="-37446" y="317588"/>
                          <a:pt x="33487" y="22385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127000" indent="0"/>
            <a:r>
              <a:rPr lang="en-GB" sz="1200" dirty="0"/>
              <a:t>Once you have completed the video, you now need to </a:t>
            </a:r>
            <a:r>
              <a:rPr lang="en-GB" sz="1200" b="1" dirty="0"/>
              <a:t>traffic light </a:t>
            </a:r>
            <a:r>
              <a:rPr lang="en-GB" sz="1200" dirty="0"/>
              <a:t>your notes. </a:t>
            </a:r>
          </a:p>
          <a:p>
            <a:pPr marL="127000" indent="0"/>
            <a:endParaRPr lang="en-GB" sz="1200" dirty="0"/>
          </a:p>
          <a:p>
            <a:pPr marL="127000" indent="0" algn="ctr"/>
            <a:r>
              <a:rPr lang="en-GB" sz="1200" b="1" dirty="0">
                <a:solidFill>
                  <a:schemeClr val="tx1"/>
                </a:solidFill>
                <a:highlight>
                  <a:srgbClr val="FF00FF"/>
                </a:highlight>
              </a:rPr>
              <a:t>Pink – Vitally important</a:t>
            </a:r>
          </a:p>
          <a:p>
            <a:pPr marL="127000" indent="0" algn="ctr"/>
            <a:r>
              <a:rPr lang="en-GB" sz="1200" b="1" dirty="0">
                <a:solidFill>
                  <a:schemeClr val="tx1"/>
                </a:solidFill>
                <a:highlight>
                  <a:srgbClr val="FFFF00"/>
                </a:highlight>
              </a:rPr>
              <a:t>Yellow – Important</a:t>
            </a:r>
          </a:p>
          <a:p>
            <a:pPr marL="127000" indent="0" algn="ctr"/>
            <a:r>
              <a:rPr lang="en-GB" sz="1200" b="1" dirty="0">
                <a:solidFill>
                  <a:schemeClr val="tx1"/>
                </a:solidFill>
                <a:highlight>
                  <a:srgbClr val="00FF00"/>
                </a:highlight>
              </a:rPr>
              <a:t>GREEN – Worth knowing</a:t>
            </a: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53658CE6-2177-6C46-B6E4-641A922993F9}"/>
              </a:ext>
            </a:extLst>
          </p:cNvPr>
          <p:cNvSpPr txBox="1">
            <a:spLocks/>
          </p:cNvSpPr>
          <p:nvPr/>
        </p:nvSpPr>
        <p:spPr>
          <a:xfrm>
            <a:off x="6144797" y="855483"/>
            <a:ext cx="662831" cy="3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lackey"/>
              <a:buNone/>
              <a:defRPr sz="2800" b="0" i="0" u="none" strike="noStrike" cap="none">
                <a:solidFill>
                  <a:schemeClr val="dk1"/>
                </a:solidFill>
                <a:latin typeface="Slackey"/>
                <a:ea typeface="Slackey"/>
                <a:cs typeface="Slackey"/>
                <a:sym typeface="Slacke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GB" sz="2000" dirty="0"/>
              <a:t>5. 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00B931A-D119-C64D-92C0-BAAF076CB97F}"/>
              </a:ext>
            </a:extLst>
          </p:cNvPr>
          <p:cNvCxnSpPr/>
          <p:nvPr/>
        </p:nvCxnSpPr>
        <p:spPr>
          <a:xfrm flipH="1">
            <a:off x="2696063" y="2961210"/>
            <a:ext cx="2" cy="307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CE99674-B58F-EA47-8B51-9C17E144FBD9}"/>
              </a:ext>
            </a:extLst>
          </p:cNvPr>
          <p:cNvCxnSpPr/>
          <p:nvPr/>
        </p:nvCxnSpPr>
        <p:spPr>
          <a:xfrm flipH="1">
            <a:off x="6581479" y="2717206"/>
            <a:ext cx="2" cy="307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2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32" name="Google Shape;10532;p54"/>
          <p:cNvGrpSpPr/>
          <p:nvPr/>
        </p:nvGrpSpPr>
        <p:grpSpPr>
          <a:xfrm rot="1787020">
            <a:off x="755423" y="703229"/>
            <a:ext cx="1678107" cy="4106153"/>
            <a:chOff x="3620523" y="1336538"/>
            <a:chExt cx="1870636" cy="4440735"/>
          </a:xfrm>
        </p:grpSpPr>
        <p:sp>
          <p:nvSpPr>
            <p:cNvPr id="10533" name="Google Shape;10533;p54"/>
            <p:cNvSpPr/>
            <p:nvPr/>
          </p:nvSpPr>
          <p:spPr>
            <a:xfrm>
              <a:off x="4117321" y="4121567"/>
              <a:ext cx="943115" cy="862678"/>
            </a:xfrm>
            <a:custGeom>
              <a:avLst/>
              <a:gdLst/>
              <a:ahLst/>
              <a:cxnLst/>
              <a:rect l="l" t="t" r="r" b="b"/>
              <a:pathLst>
                <a:path w="15301" h="13996" extrusionOk="0">
                  <a:moveTo>
                    <a:pt x="6406" y="4954"/>
                  </a:moveTo>
                  <a:cubicBezTo>
                    <a:pt x="6525" y="5240"/>
                    <a:pt x="6704" y="5501"/>
                    <a:pt x="6906" y="5740"/>
                  </a:cubicBezTo>
                  <a:cubicBezTo>
                    <a:pt x="7299" y="6156"/>
                    <a:pt x="7787" y="6454"/>
                    <a:pt x="8335" y="6609"/>
                  </a:cubicBezTo>
                  <a:cubicBezTo>
                    <a:pt x="8549" y="6668"/>
                    <a:pt x="8764" y="6692"/>
                    <a:pt x="8990" y="6716"/>
                  </a:cubicBezTo>
                  <a:cubicBezTo>
                    <a:pt x="8978" y="6930"/>
                    <a:pt x="9002" y="7156"/>
                    <a:pt x="9049" y="7383"/>
                  </a:cubicBezTo>
                  <a:cubicBezTo>
                    <a:pt x="8633" y="7502"/>
                    <a:pt x="8264" y="7692"/>
                    <a:pt x="7930" y="7978"/>
                  </a:cubicBezTo>
                  <a:cubicBezTo>
                    <a:pt x="7632" y="8228"/>
                    <a:pt x="7394" y="8538"/>
                    <a:pt x="7216" y="8883"/>
                  </a:cubicBezTo>
                  <a:cubicBezTo>
                    <a:pt x="6918" y="8883"/>
                    <a:pt x="6620" y="8930"/>
                    <a:pt x="6347" y="9014"/>
                  </a:cubicBezTo>
                  <a:cubicBezTo>
                    <a:pt x="6251" y="8871"/>
                    <a:pt x="6132" y="8716"/>
                    <a:pt x="6013" y="8585"/>
                  </a:cubicBezTo>
                  <a:cubicBezTo>
                    <a:pt x="5716" y="8264"/>
                    <a:pt x="5358" y="8026"/>
                    <a:pt x="4942" y="7859"/>
                  </a:cubicBezTo>
                  <a:cubicBezTo>
                    <a:pt x="5049" y="7311"/>
                    <a:pt x="4942" y="6728"/>
                    <a:pt x="4680" y="6252"/>
                  </a:cubicBezTo>
                  <a:lnTo>
                    <a:pt x="4692" y="6228"/>
                  </a:lnTo>
                  <a:cubicBezTo>
                    <a:pt x="5013" y="5954"/>
                    <a:pt x="5239" y="5609"/>
                    <a:pt x="5358" y="5216"/>
                  </a:cubicBezTo>
                  <a:cubicBezTo>
                    <a:pt x="5716" y="5204"/>
                    <a:pt x="6073" y="5120"/>
                    <a:pt x="6406" y="4954"/>
                  </a:cubicBezTo>
                  <a:close/>
                  <a:moveTo>
                    <a:pt x="6785" y="3428"/>
                  </a:moveTo>
                  <a:cubicBezTo>
                    <a:pt x="6633" y="3428"/>
                    <a:pt x="6477" y="3479"/>
                    <a:pt x="6359" y="3573"/>
                  </a:cubicBezTo>
                  <a:lnTo>
                    <a:pt x="6168" y="3739"/>
                  </a:lnTo>
                  <a:cubicBezTo>
                    <a:pt x="5890" y="3955"/>
                    <a:pt x="5560" y="4082"/>
                    <a:pt x="5206" y="4082"/>
                  </a:cubicBezTo>
                  <a:cubicBezTo>
                    <a:pt x="5150" y="4082"/>
                    <a:pt x="5094" y="4079"/>
                    <a:pt x="5037" y="4073"/>
                  </a:cubicBezTo>
                  <a:lnTo>
                    <a:pt x="4882" y="4061"/>
                  </a:lnTo>
                  <a:cubicBezTo>
                    <a:pt x="4865" y="4060"/>
                    <a:pt x="4849" y="4059"/>
                    <a:pt x="4832" y="4059"/>
                  </a:cubicBezTo>
                  <a:cubicBezTo>
                    <a:pt x="4687" y="4059"/>
                    <a:pt x="4559" y="4106"/>
                    <a:pt x="4442" y="4192"/>
                  </a:cubicBezTo>
                  <a:cubicBezTo>
                    <a:pt x="4299" y="4299"/>
                    <a:pt x="4227" y="4430"/>
                    <a:pt x="4215" y="4597"/>
                  </a:cubicBezTo>
                  <a:lnTo>
                    <a:pt x="4203" y="4728"/>
                  </a:lnTo>
                  <a:cubicBezTo>
                    <a:pt x="4168" y="4966"/>
                    <a:pt x="4049" y="5204"/>
                    <a:pt x="3858" y="5371"/>
                  </a:cubicBezTo>
                  <a:cubicBezTo>
                    <a:pt x="3799" y="5418"/>
                    <a:pt x="3727" y="5466"/>
                    <a:pt x="3632" y="5501"/>
                  </a:cubicBezTo>
                  <a:lnTo>
                    <a:pt x="3465" y="5585"/>
                  </a:lnTo>
                  <a:cubicBezTo>
                    <a:pt x="3311" y="5656"/>
                    <a:pt x="3168" y="5823"/>
                    <a:pt x="3144" y="6002"/>
                  </a:cubicBezTo>
                  <a:cubicBezTo>
                    <a:pt x="3096" y="6180"/>
                    <a:pt x="3156" y="6371"/>
                    <a:pt x="3287" y="6502"/>
                  </a:cubicBezTo>
                  <a:lnTo>
                    <a:pt x="3430" y="6633"/>
                  </a:lnTo>
                  <a:lnTo>
                    <a:pt x="3453" y="6668"/>
                  </a:lnTo>
                  <a:cubicBezTo>
                    <a:pt x="3763" y="7014"/>
                    <a:pt x="3846" y="7490"/>
                    <a:pt x="3668" y="7907"/>
                  </a:cubicBezTo>
                  <a:lnTo>
                    <a:pt x="3608" y="8049"/>
                  </a:lnTo>
                  <a:cubicBezTo>
                    <a:pt x="3549" y="8216"/>
                    <a:pt x="3549" y="8407"/>
                    <a:pt x="3632" y="8561"/>
                  </a:cubicBezTo>
                  <a:cubicBezTo>
                    <a:pt x="3727" y="8704"/>
                    <a:pt x="3870" y="8823"/>
                    <a:pt x="4049" y="8859"/>
                  </a:cubicBezTo>
                  <a:lnTo>
                    <a:pt x="4215" y="8883"/>
                  </a:lnTo>
                  <a:cubicBezTo>
                    <a:pt x="4573" y="8942"/>
                    <a:pt x="4870" y="9121"/>
                    <a:pt x="5108" y="9371"/>
                  </a:cubicBezTo>
                  <a:cubicBezTo>
                    <a:pt x="5227" y="9514"/>
                    <a:pt x="5335" y="9669"/>
                    <a:pt x="5406" y="9871"/>
                  </a:cubicBezTo>
                  <a:lnTo>
                    <a:pt x="5466" y="10014"/>
                  </a:lnTo>
                  <a:cubicBezTo>
                    <a:pt x="5525" y="10181"/>
                    <a:pt x="5656" y="10312"/>
                    <a:pt x="5823" y="10371"/>
                  </a:cubicBezTo>
                  <a:cubicBezTo>
                    <a:pt x="5835" y="10371"/>
                    <a:pt x="5847" y="10383"/>
                    <a:pt x="5870" y="10383"/>
                  </a:cubicBezTo>
                  <a:cubicBezTo>
                    <a:pt x="5932" y="10402"/>
                    <a:pt x="5996" y="10412"/>
                    <a:pt x="6060" y="10412"/>
                  </a:cubicBezTo>
                  <a:cubicBezTo>
                    <a:pt x="6157" y="10412"/>
                    <a:pt x="6254" y="10390"/>
                    <a:pt x="6347" y="10347"/>
                  </a:cubicBezTo>
                  <a:lnTo>
                    <a:pt x="6489" y="10264"/>
                  </a:lnTo>
                  <a:cubicBezTo>
                    <a:pt x="6701" y="10154"/>
                    <a:pt x="6948" y="10093"/>
                    <a:pt x="7197" y="10093"/>
                  </a:cubicBezTo>
                  <a:cubicBezTo>
                    <a:pt x="7271" y="10093"/>
                    <a:pt x="7345" y="10098"/>
                    <a:pt x="7418" y="10109"/>
                  </a:cubicBezTo>
                  <a:lnTo>
                    <a:pt x="7537" y="10121"/>
                  </a:lnTo>
                  <a:cubicBezTo>
                    <a:pt x="7557" y="10123"/>
                    <a:pt x="7577" y="10124"/>
                    <a:pt x="7597" y="10124"/>
                  </a:cubicBezTo>
                  <a:cubicBezTo>
                    <a:pt x="7871" y="10124"/>
                    <a:pt x="8115" y="9972"/>
                    <a:pt x="8204" y="9716"/>
                  </a:cubicBezTo>
                  <a:lnTo>
                    <a:pt x="8252" y="9609"/>
                  </a:lnTo>
                  <a:cubicBezTo>
                    <a:pt x="8347" y="9335"/>
                    <a:pt x="8514" y="9073"/>
                    <a:pt x="8752" y="8883"/>
                  </a:cubicBezTo>
                  <a:cubicBezTo>
                    <a:pt x="9037" y="8645"/>
                    <a:pt x="9359" y="8502"/>
                    <a:pt x="9740" y="8466"/>
                  </a:cubicBezTo>
                  <a:lnTo>
                    <a:pt x="9930" y="8454"/>
                  </a:lnTo>
                  <a:cubicBezTo>
                    <a:pt x="10121" y="8442"/>
                    <a:pt x="10288" y="8335"/>
                    <a:pt x="10395" y="8168"/>
                  </a:cubicBezTo>
                  <a:cubicBezTo>
                    <a:pt x="10490" y="8002"/>
                    <a:pt x="10514" y="7811"/>
                    <a:pt x="10430" y="7633"/>
                  </a:cubicBezTo>
                  <a:lnTo>
                    <a:pt x="10359" y="7466"/>
                  </a:lnTo>
                  <a:cubicBezTo>
                    <a:pt x="10228" y="7145"/>
                    <a:pt x="10180" y="6775"/>
                    <a:pt x="10276" y="6430"/>
                  </a:cubicBezTo>
                  <a:lnTo>
                    <a:pt x="10311" y="6240"/>
                  </a:lnTo>
                  <a:cubicBezTo>
                    <a:pt x="10359" y="6037"/>
                    <a:pt x="10299" y="5847"/>
                    <a:pt x="10169" y="5704"/>
                  </a:cubicBezTo>
                  <a:cubicBezTo>
                    <a:pt x="10060" y="5586"/>
                    <a:pt x="9894" y="5516"/>
                    <a:pt x="9732" y="5516"/>
                  </a:cubicBezTo>
                  <a:cubicBezTo>
                    <a:pt x="9699" y="5516"/>
                    <a:pt x="9665" y="5519"/>
                    <a:pt x="9633" y="5525"/>
                  </a:cubicBezTo>
                  <a:lnTo>
                    <a:pt x="9418" y="5549"/>
                  </a:lnTo>
                  <a:cubicBezTo>
                    <a:pt x="9325" y="5564"/>
                    <a:pt x="9230" y="5571"/>
                    <a:pt x="9137" y="5571"/>
                  </a:cubicBezTo>
                  <a:cubicBezTo>
                    <a:pt x="8637" y="5571"/>
                    <a:pt x="8156" y="5362"/>
                    <a:pt x="7835" y="5001"/>
                  </a:cubicBezTo>
                  <a:cubicBezTo>
                    <a:pt x="7609" y="4763"/>
                    <a:pt x="7478" y="4466"/>
                    <a:pt x="7418" y="4156"/>
                  </a:cubicBezTo>
                  <a:lnTo>
                    <a:pt x="7371" y="3918"/>
                  </a:lnTo>
                  <a:cubicBezTo>
                    <a:pt x="7323" y="3704"/>
                    <a:pt x="7180" y="3525"/>
                    <a:pt x="6966" y="3454"/>
                  </a:cubicBezTo>
                  <a:cubicBezTo>
                    <a:pt x="6908" y="3437"/>
                    <a:pt x="6847" y="3428"/>
                    <a:pt x="6785" y="3428"/>
                  </a:cubicBezTo>
                  <a:close/>
                  <a:moveTo>
                    <a:pt x="5196" y="1175"/>
                  </a:moveTo>
                  <a:cubicBezTo>
                    <a:pt x="5330" y="1175"/>
                    <a:pt x="5464" y="1192"/>
                    <a:pt x="5597" y="1227"/>
                  </a:cubicBezTo>
                  <a:cubicBezTo>
                    <a:pt x="5870" y="1311"/>
                    <a:pt x="6120" y="1453"/>
                    <a:pt x="6311" y="1692"/>
                  </a:cubicBezTo>
                  <a:cubicBezTo>
                    <a:pt x="6478" y="1858"/>
                    <a:pt x="6585" y="2084"/>
                    <a:pt x="6644" y="2299"/>
                  </a:cubicBezTo>
                  <a:lnTo>
                    <a:pt x="6704" y="2537"/>
                  </a:lnTo>
                  <a:cubicBezTo>
                    <a:pt x="6763" y="2751"/>
                    <a:pt x="6918" y="2918"/>
                    <a:pt x="7132" y="2977"/>
                  </a:cubicBezTo>
                  <a:cubicBezTo>
                    <a:pt x="7184" y="2993"/>
                    <a:pt x="7238" y="3000"/>
                    <a:pt x="7292" y="3000"/>
                  </a:cubicBezTo>
                  <a:cubicBezTo>
                    <a:pt x="7447" y="3000"/>
                    <a:pt x="7604" y="2938"/>
                    <a:pt x="7728" y="2823"/>
                  </a:cubicBezTo>
                  <a:lnTo>
                    <a:pt x="7906" y="2644"/>
                  </a:lnTo>
                  <a:cubicBezTo>
                    <a:pt x="7930" y="2620"/>
                    <a:pt x="7966" y="2596"/>
                    <a:pt x="7990" y="2573"/>
                  </a:cubicBezTo>
                  <a:cubicBezTo>
                    <a:pt x="8322" y="2292"/>
                    <a:pt x="8727" y="2145"/>
                    <a:pt x="9144" y="2145"/>
                  </a:cubicBezTo>
                  <a:cubicBezTo>
                    <a:pt x="9310" y="2145"/>
                    <a:pt x="9478" y="2168"/>
                    <a:pt x="9645" y="2215"/>
                  </a:cubicBezTo>
                  <a:cubicBezTo>
                    <a:pt x="9978" y="2299"/>
                    <a:pt x="10276" y="2465"/>
                    <a:pt x="10490" y="2715"/>
                  </a:cubicBezTo>
                  <a:cubicBezTo>
                    <a:pt x="10871" y="3120"/>
                    <a:pt x="11014" y="3692"/>
                    <a:pt x="10883" y="4228"/>
                  </a:cubicBezTo>
                  <a:lnTo>
                    <a:pt x="10835" y="4418"/>
                  </a:lnTo>
                  <a:cubicBezTo>
                    <a:pt x="10788" y="4609"/>
                    <a:pt x="10847" y="4799"/>
                    <a:pt x="10990" y="4954"/>
                  </a:cubicBezTo>
                  <a:cubicBezTo>
                    <a:pt x="11104" y="5068"/>
                    <a:pt x="11273" y="5137"/>
                    <a:pt x="11448" y="5137"/>
                  </a:cubicBezTo>
                  <a:cubicBezTo>
                    <a:pt x="11474" y="5137"/>
                    <a:pt x="11500" y="5135"/>
                    <a:pt x="11526" y="5132"/>
                  </a:cubicBezTo>
                  <a:lnTo>
                    <a:pt x="11728" y="5097"/>
                  </a:lnTo>
                  <a:cubicBezTo>
                    <a:pt x="11816" y="5084"/>
                    <a:pt x="11904" y="5078"/>
                    <a:pt x="11992" y="5078"/>
                  </a:cubicBezTo>
                  <a:cubicBezTo>
                    <a:pt x="12498" y="5078"/>
                    <a:pt x="12989" y="5281"/>
                    <a:pt x="13324" y="5656"/>
                  </a:cubicBezTo>
                  <a:cubicBezTo>
                    <a:pt x="13967" y="6347"/>
                    <a:pt x="13883" y="7418"/>
                    <a:pt x="13157" y="8049"/>
                  </a:cubicBezTo>
                  <a:cubicBezTo>
                    <a:pt x="12871" y="8288"/>
                    <a:pt x="12550" y="8430"/>
                    <a:pt x="12181" y="8466"/>
                  </a:cubicBezTo>
                  <a:lnTo>
                    <a:pt x="11978" y="8478"/>
                  </a:lnTo>
                  <a:cubicBezTo>
                    <a:pt x="11788" y="8490"/>
                    <a:pt x="11621" y="8597"/>
                    <a:pt x="11526" y="8764"/>
                  </a:cubicBezTo>
                  <a:cubicBezTo>
                    <a:pt x="11419" y="8930"/>
                    <a:pt x="11407" y="9121"/>
                    <a:pt x="11478" y="9300"/>
                  </a:cubicBezTo>
                  <a:lnTo>
                    <a:pt x="11550" y="9466"/>
                  </a:lnTo>
                  <a:cubicBezTo>
                    <a:pt x="11847" y="10133"/>
                    <a:pt x="11657" y="10907"/>
                    <a:pt x="11085" y="11395"/>
                  </a:cubicBezTo>
                  <a:cubicBezTo>
                    <a:pt x="10763" y="11665"/>
                    <a:pt x="10333" y="11814"/>
                    <a:pt x="9901" y="11814"/>
                  </a:cubicBezTo>
                  <a:cubicBezTo>
                    <a:pt x="9743" y="11814"/>
                    <a:pt x="9584" y="11794"/>
                    <a:pt x="9430" y="11752"/>
                  </a:cubicBezTo>
                  <a:cubicBezTo>
                    <a:pt x="9418" y="11752"/>
                    <a:pt x="9395" y="11740"/>
                    <a:pt x="9371" y="11740"/>
                  </a:cubicBezTo>
                  <a:lnTo>
                    <a:pt x="9252" y="11705"/>
                  </a:lnTo>
                  <a:cubicBezTo>
                    <a:pt x="9193" y="11687"/>
                    <a:pt x="9132" y="11678"/>
                    <a:pt x="9072" y="11678"/>
                  </a:cubicBezTo>
                  <a:cubicBezTo>
                    <a:pt x="8849" y="11678"/>
                    <a:pt x="8628" y="11794"/>
                    <a:pt x="8525" y="11990"/>
                  </a:cubicBezTo>
                  <a:lnTo>
                    <a:pt x="8466" y="12098"/>
                  </a:lnTo>
                  <a:cubicBezTo>
                    <a:pt x="8394" y="12252"/>
                    <a:pt x="8287" y="12383"/>
                    <a:pt x="8156" y="12490"/>
                  </a:cubicBezTo>
                  <a:cubicBezTo>
                    <a:pt x="7896" y="12716"/>
                    <a:pt x="7553" y="12841"/>
                    <a:pt x="7206" y="12841"/>
                  </a:cubicBezTo>
                  <a:cubicBezTo>
                    <a:pt x="7078" y="12841"/>
                    <a:pt x="6949" y="12824"/>
                    <a:pt x="6823" y="12788"/>
                  </a:cubicBezTo>
                  <a:cubicBezTo>
                    <a:pt x="6549" y="12705"/>
                    <a:pt x="6311" y="12562"/>
                    <a:pt x="6132" y="12371"/>
                  </a:cubicBezTo>
                  <a:cubicBezTo>
                    <a:pt x="6025" y="12240"/>
                    <a:pt x="5954" y="12145"/>
                    <a:pt x="5894" y="12002"/>
                  </a:cubicBezTo>
                  <a:lnTo>
                    <a:pt x="5823" y="11859"/>
                  </a:lnTo>
                  <a:cubicBezTo>
                    <a:pt x="5739" y="11693"/>
                    <a:pt x="5608" y="11574"/>
                    <a:pt x="5430" y="11526"/>
                  </a:cubicBezTo>
                  <a:cubicBezTo>
                    <a:pt x="5378" y="11516"/>
                    <a:pt x="5326" y="11510"/>
                    <a:pt x="5275" y="11510"/>
                  </a:cubicBezTo>
                  <a:cubicBezTo>
                    <a:pt x="5150" y="11510"/>
                    <a:pt x="5031" y="11542"/>
                    <a:pt x="4930" y="11609"/>
                  </a:cubicBezTo>
                  <a:lnTo>
                    <a:pt x="4787" y="11693"/>
                  </a:lnTo>
                  <a:cubicBezTo>
                    <a:pt x="4521" y="11867"/>
                    <a:pt x="4203" y="11961"/>
                    <a:pt x="3877" y="11961"/>
                  </a:cubicBezTo>
                  <a:cubicBezTo>
                    <a:pt x="3736" y="11961"/>
                    <a:pt x="3594" y="11943"/>
                    <a:pt x="3453" y="11907"/>
                  </a:cubicBezTo>
                  <a:cubicBezTo>
                    <a:pt x="3156" y="11812"/>
                    <a:pt x="2882" y="11645"/>
                    <a:pt x="2679" y="11431"/>
                  </a:cubicBezTo>
                  <a:cubicBezTo>
                    <a:pt x="2215" y="10919"/>
                    <a:pt x="2144" y="10181"/>
                    <a:pt x="2501" y="9597"/>
                  </a:cubicBezTo>
                  <a:lnTo>
                    <a:pt x="2596" y="9442"/>
                  </a:lnTo>
                  <a:cubicBezTo>
                    <a:pt x="2679" y="9300"/>
                    <a:pt x="2715" y="9121"/>
                    <a:pt x="2632" y="8954"/>
                  </a:cubicBezTo>
                  <a:cubicBezTo>
                    <a:pt x="2560" y="8788"/>
                    <a:pt x="2429" y="8657"/>
                    <a:pt x="2263" y="8597"/>
                  </a:cubicBezTo>
                  <a:lnTo>
                    <a:pt x="2096" y="8538"/>
                  </a:lnTo>
                  <a:cubicBezTo>
                    <a:pt x="1906" y="8478"/>
                    <a:pt x="1727" y="8359"/>
                    <a:pt x="1596" y="8216"/>
                  </a:cubicBezTo>
                  <a:cubicBezTo>
                    <a:pt x="1370" y="7978"/>
                    <a:pt x="1263" y="7680"/>
                    <a:pt x="1286" y="7347"/>
                  </a:cubicBezTo>
                  <a:cubicBezTo>
                    <a:pt x="1298" y="7037"/>
                    <a:pt x="1441" y="6740"/>
                    <a:pt x="1703" y="6525"/>
                  </a:cubicBezTo>
                  <a:cubicBezTo>
                    <a:pt x="1798" y="6430"/>
                    <a:pt x="1941" y="6347"/>
                    <a:pt x="2072" y="6311"/>
                  </a:cubicBezTo>
                  <a:lnTo>
                    <a:pt x="2251" y="6252"/>
                  </a:lnTo>
                  <a:cubicBezTo>
                    <a:pt x="2429" y="6192"/>
                    <a:pt x="2560" y="6037"/>
                    <a:pt x="2620" y="5859"/>
                  </a:cubicBezTo>
                  <a:cubicBezTo>
                    <a:pt x="2668" y="5680"/>
                    <a:pt x="2632" y="5490"/>
                    <a:pt x="2513" y="5335"/>
                  </a:cubicBezTo>
                  <a:lnTo>
                    <a:pt x="2394" y="5192"/>
                  </a:lnTo>
                  <a:cubicBezTo>
                    <a:pt x="2072" y="4787"/>
                    <a:pt x="2132" y="4216"/>
                    <a:pt x="2525" y="3870"/>
                  </a:cubicBezTo>
                  <a:cubicBezTo>
                    <a:pt x="2679" y="3727"/>
                    <a:pt x="2870" y="3656"/>
                    <a:pt x="3072" y="3632"/>
                  </a:cubicBezTo>
                  <a:lnTo>
                    <a:pt x="3215" y="3620"/>
                  </a:lnTo>
                  <a:cubicBezTo>
                    <a:pt x="3370" y="3596"/>
                    <a:pt x="3513" y="3513"/>
                    <a:pt x="3620" y="3394"/>
                  </a:cubicBezTo>
                  <a:cubicBezTo>
                    <a:pt x="3715" y="3263"/>
                    <a:pt x="3763" y="3096"/>
                    <a:pt x="3739" y="2942"/>
                  </a:cubicBezTo>
                  <a:lnTo>
                    <a:pt x="3715" y="2811"/>
                  </a:lnTo>
                  <a:cubicBezTo>
                    <a:pt x="3644" y="2334"/>
                    <a:pt x="3846" y="1846"/>
                    <a:pt x="4215" y="1525"/>
                  </a:cubicBezTo>
                  <a:cubicBezTo>
                    <a:pt x="4485" y="1299"/>
                    <a:pt x="4836" y="1175"/>
                    <a:pt x="5196" y="1175"/>
                  </a:cubicBezTo>
                  <a:close/>
                  <a:moveTo>
                    <a:pt x="5192" y="0"/>
                  </a:moveTo>
                  <a:cubicBezTo>
                    <a:pt x="4540" y="0"/>
                    <a:pt x="3907" y="230"/>
                    <a:pt x="3394" y="656"/>
                  </a:cubicBezTo>
                  <a:cubicBezTo>
                    <a:pt x="2810" y="1144"/>
                    <a:pt x="2489" y="1846"/>
                    <a:pt x="2465" y="2573"/>
                  </a:cubicBezTo>
                  <a:cubicBezTo>
                    <a:pt x="2191" y="2656"/>
                    <a:pt x="1929" y="2799"/>
                    <a:pt x="1715" y="2989"/>
                  </a:cubicBezTo>
                  <a:cubicBezTo>
                    <a:pt x="965" y="3608"/>
                    <a:pt x="763" y="4620"/>
                    <a:pt x="1132" y="5454"/>
                  </a:cubicBezTo>
                  <a:cubicBezTo>
                    <a:pt x="1036" y="5513"/>
                    <a:pt x="953" y="5573"/>
                    <a:pt x="882" y="5656"/>
                  </a:cubicBezTo>
                  <a:cubicBezTo>
                    <a:pt x="382" y="6073"/>
                    <a:pt x="84" y="6644"/>
                    <a:pt x="48" y="7287"/>
                  </a:cubicBezTo>
                  <a:cubicBezTo>
                    <a:pt x="1" y="7930"/>
                    <a:pt x="227" y="8538"/>
                    <a:pt x="655" y="9014"/>
                  </a:cubicBezTo>
                  <a:cubicBezTo>
                    <a:pt x="798" y="9192"/>
                    <a:pt x="989" y="9347"/>
                    <a:pt x="1191" y="9466"/>
                  </a:cubicBezTo>
                  <a:cubicBezTo>
                    <a:pt x="834" y="10407"/>
                    <a:pt x="1025" y="11455"/>
                    <a:pt x="1727" y="12229"/>
                  </a:cubicBezTo>
                  <a:cubicBezTo>
                    <a:pt x="2096" y="12621"/>
                    <a:pt x="2560" y="12895"/>
                    <a:pt x="3096" y="13050"/>
                  </a:cubicBezTo>
                  <a:cubicBezTo>
                    <a:pt x="3347" y="13120"/>
                    <a:pt x="3602" y="13155"/>
                    <a:pt x="3855" y="13155"/>
                  </a:cubicBezTo>
                  <a:cubicBezTo>
                    <a:pt x="4249" y="13155"/>
                    <a:pt x="4638" y="13069"/>
                    <a:pt x="5001" y="12895"/>
                  </a:cubicBezTo>
                  <a:cubicBezTo>
                    <a:pt x="5049" y="12979"/>
                    <a:pt x="5120" y="13050"/>
                    <a:pt x="5180" y="13121"/>
                  </a:cubicBezTo>
                  <a:cubicBezTo>
                    <a:pt x="5525" y="13491"/>
                    <a:pt x="5966" y="13764"/>
                    <a:pt x="6454" y="13895"/>
                  </a:cubicBezTo>
                  <a:cubicBezTo>
                    <a:pt x="6701" y="13962"/>
                    <a:pt x="6953" y="13995"/>
                    <a:pt x="7201" y="13995"/>
                  </a:cubicBezTo>
                  <a:cubicBezTo>
                    <a:pt x="7837" y="13995"/>
                    <a:pt x="8454" y="13779"/>
                    <a:pt x="8942" y="13360"/>
                  </a:cubicBezTo>
                  <a:cubicBezTo>
                    <a:pt x="9097" y="13229"/>
                    <a:pt x="9216" y="13098"/>
                    <a:pt x="9335" y="12943"/>
                  </a:cubicBezTo>
                  <a:cubicBezTo>
                    <a:pt x="9520" y="12977"/>
                    <a:pt x="9707" y="12994"/>
                    <a:pt x="9893" y="12994"/>
                  </a:cubicBezTo>
                  <a:cubicBezTo>
                    <a:pt x="10617" y="12994"/>
                    <a:pt x="11331" y="12740"/>
                    <a:pt x="11871" y="12276"/>
                  </a:cubicBezTo>
                  <a:cubicBezTo>
                    <a:pt x="12705" y="11574"/>
                    <a:pt x="13050" y="10514"/>
                    <a:pt x="12824" y="9502"/>
                  </a:cubicBezTo>
                  <a:cubicBezTo>
                    <a:pt x="13240" y="9383"/>
                    <a:pt x="13621" y="9192"/>
                    <a:pt x="13943" y="8907"/>
                  </a:cubicBezTo>
                  <a:cubicBezTo>
                    <a:pt x="15181" y="7871"/>
                    <a:pt x="15300" y="6037"/>
                    <a:pt x="14217" y="4847"/>
                  </a:cubicBezTo>
                  <a:cubicBezTo>
                    <a:pt x="13824" y="4430"/>
                    <a:pt x="13336" y="4132"/>
                    <a:pt x="12788" y="3989"/>
                  </a:cubicBezTo>
                  <a:cubicBezTo>
                    <a:pt x="12574" y="3930"/>
                    <a:pt x="12347" y="3894"/>
                    <a:pt x="12133" y="3882"/>
                  </a:cubicBezTo>
                  <a:cubicBezTo>
                    <a:pt x="12145" y="3168"/>
                    <a:pt x="11895" y="2465"/>
                    <a:pt x="11383" y="1918"/>
                  </a:cubicBezTo>
                  <a:cubicBezTo>
                    <a:pt x="11002" y="1501"/>
                    <a:pt x="10502" y="1203"/>
                    <a:pt x="9954" y="1049"/>
                  </a:cubicBezTo>
                  <a:cubicBezTo>
                    <a:pt x="9692" y="984"/>
                    <a:pt x="9427" y="952"/>
                    <a:pt x="9164" y="952"/>
                  </a:cubicBezTo>
                  <a:cubicBezTo>
                    <a:pt x="8602" y="952"/>
                    <a:pt x="8052" y="1098"/>
                    <a:pt x="7573" y="1382"/>
                  </a:cubicBezTo>
                  <a:cubicBezTo>
                    <a:pt x="7466" y="1203"/>
                    <a:pt x="7347" y="1037"/>
                    <a:pt x="7216" y="894"/>
                  </a:cubicBezTo>
                  <a:cubicBezTo>
                    <a:pt x="6870" y="501"/>
                    <a:pt x="6430" y="239"/>
                    <a:pt x="5918" y="96"/>
                  </a:cubicBezTo>
                  <a:cubicBezTo>
                    <a:pt x="5677" y="32"/>
                    <a:pt x="5433" y="0"/>
                    <a:pt x="5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54"/>
            <p:cNvSpPr/>
            <p:nvPr/>
          </p:nvSpPr>
          <p:spPr>
            <a:xfrm>
              <a:off x="3885441" y="2512027"/>
              <a:ext cx="1468513" cy="1328411"/>
            </a:xfrm>
            <a:custGeom>
              <a:avLst/>
              <a:gdLst/>
              <a:ahLst/>
              <a:cxnLst/>
              <a:rect l="l" t="t" r="r" b="b"/>
              <a:pathLst>
                <a:path w="23825" h="21552" extrusionOk="0">
                  <a:moveTo>
                    <a:pt x="10251" y="7135"/>
                  </a:moveTo>
                  <a:cubicBezTo>
                    <a:pt x="10430" y="7671"/>
                    <a:pt x="10728" y="8159"/>
                    <a:pt x="11121" y="8576"/>
                  </a:cubicBezTo>
                  <a:cubicBezTo>
                    <a:pt x="11680" y="9207"/>
                    <a:pt x="12430" y="9648"/>
                    <a:pt x="13240" y="9874"/>
                  </a:cubicBezTo>
                  <a:cubicBezTo>
                    <a:pt x="13645" y="9993"/>
                    <a:pt x="14061" y="10040"/>
                    <a:pt x="14478" y="10040"/>
                  </a:cubicBezTo>
                  <a:cubicBezTo>
                    <a:pt x="14431" y="10540"/>
                    <a:pt x="14478" y="11052"/>
                    <a:pt x="14609" y="11541"/>
                  </a:cubicBezTo>
                  <a:cubicBezTo>
                    <a:pt x="13919" y="11707"/>
                    <a:pt x="13276" y="12029"/>
                    <a:pt x="12728" y="12493"/>
                  </a:cubicBezTo>
                  <a:cubicBezTo>
                    <a:pt x="12228" y="12910"/>
                    <a:pt x="11835" y="13410"/>
                    <a:pt x="11573" y="13993"/>
                  </a:cubicBezTo>
                  <a:cubicBezTo>
                    <a:pt x="11510" y="13991"/>
                    <a:pt x="11448" y="13989"/>
                    <a:pt x="11385" y="13989"/>
                  </a:cubicBezTo>
                  <a:cubicBezTo>
                    <a:pt x="10877" y="13989"/>
                    <a:pt x="10371" y="14076"/>
                    <a:pt x="9894" y="14267"/>
                  </a:cubicBezTo>
                  <a:cubicBezTo>
                    <a:pt x="9751" y="13969"/>
                    <a:pt x="9549" y="13684"/>
                    <a:pt x="9311" y="13434"/>
                  </a:cubicBezTo>
                  <a:cubicBezTo>
                    <a:pt x="8835" y="12898"/>
                    <a:pt x="8216" y="12493"/>
                    <a:pt x="7513" y="12267"/>
                  </a:cubicBezTo>
                  <a:cubicBezTo>
                    <a:pt x="7763" y="11314"/>
                    <a:pt x="7584" y="10302"/>
                    <a:pt x="7037" y="9469"/>
                  </a:cubicBezTo>
                  <a:cubicBezTo>
                    <a:pt x="7108" y="9421"/>
                    <a:pt x="7168" y="9362"/>
                    <a:pt x="7251" y="9302"/>
                  </a:cubicBezTo>
                  <a:cubicBezTo>
                    <a:pt x="7751" y="8874"/>
                    <a:pt x="8108" y="8314"/>
                    <a:pt x="8263" y="7671"/>
                  </a:cubicBezTo>
                  <a:cubicBezTo>
                    <a:pt x="8954" y="7671"/>
                    <a:pt x="9644" y="7481"/>
                    <a:pt x="10251" y="7135"/>
                  </a:cubicBezTo>
                  <a:close/>
                  <a:moveTo>
                    <a:pt x="10666" y="5562"/>
                  </a:moveTo>
                  <a:cubicBezTo>
                    <a:pt x="10514" y="5562"/>
                    <a:pt x="10358" y="5613"/>
                    <a:pt x="10240" y="5707"/>
                  </a:cubicBezTo>
                  <a:lnTo>
                    <a:pt x="10049" y="5873"/>
                  </a:lnTo>
                  <a:cubicBezTo>
                    <a:pt x="9535" y="6295"/>
                    <a:pt x="8905" y="6521"/>
                    <a:pt x="8244" y="6521"/>
                  </a:cubicBezTo>
                  <a:cubicBezTo>
                    <a:pt x="8140" y="6521"/>
                    <a:pt x="8035" y="6516"/>
                    <a:pt x="7930" y="6504"/>
                  </a:cubicBezTo>
                  <a:lnTo>
                    <a:pt x="7787" y="6492"/>
                  </a:lnTo>
                  <a:cubicBezTo>
                    <a:pt x="7770" y="6491"/>
                    <a:pt x="7753" y="6491"/>
                    <a:pt x="7736" y="6491"/>
                  </a:cubicBezTo>
                  <a:cubicBezTo>
                    <a:pt x="7587" y="6491"/>
                    <a:pt x="7441" y="6538"/>
                    <a:pt x="7334" y="6623"/>
                  </a:cubicBezTo>
                  <a:cubicBezTo>
                    <a:pt x="7203" y="6730"/>
                    <a:pt x="7132" y="6861"/>
                    <a:pt x="7108" y="7028"/>
                  </a:cubicBezTo>
                  <a:lnTo>
                    <a:pt x="7096" y="7159"/>
                  </a:lnTo>
                  <a:cubicBezTo>
                    <a:pt x="7037" y="7671"/>
                    <a:pt x="6799" y="8135"/>
                    <a:pt x="6418" y="8457"/>
                  </a:cubicBezTo>
                  <a:cubicBezTo>
                    <a:pt x="6299" y="8564"/>
                    <a:pt x="6144" y="8671"/>
                    <a:pt x="5977" y="8743"/>
                  </a:cubicBezTo>
                  <a:lnTo>
                    <a:pt x="5822" y="8814"/>
                  </a:lnTo>
                  <a:cubicBezTo>
                    <a:pt x="5656" y="8886"/>
                    <a:pt x="5525" y="9052"/>
                    <a:pt x="5489" y="9231"/>
                  </a:cubicBezTo>
                  <a:cubicBezTo>
                    <a:pt x="5441" y="9409"/>
                    <a:pt x="5501" y="9600"/>
                    <a:pt x="5644" y="9743"/>
                  </a:cubicBezTo>
                  <a:lnTo>
                    <a:pt x="5775" y="9874"/>
                  </a:lnTo>
                  <a:lnTo>
                    <a:pt x="5822" y="9921"/>
                  </a:lnTo>
                  <a:cubicBezTo>
                    <a:pt x="6418" y="10576"/>
                    <a:pt x="6561" y="11481"/>
                    <a:pt x="6215" y="12303"/>
                  </a:cubicBezTo>
                  <a:lnTo>
                    <a:pt x="6156" y="12445"/>
                  </a:lnTo>
                  <a:cubicBezTo>
                    <a:pt x="6096" y="12612"/>
                    <a:pt x="6096" y="12803"/>
                    <a:pt x="6191" y="12957"/>
                  </a:cubicBezTo>
                  <a:cubicBezTo>
                    <a:pt x="6275" y="13100"/>
                    <a:pt x="6430" y="13219"/>
                    <a:pt x="6608" y="13255"/>
                  </a:cubicBezTo>
                  <a:lnTo>
                    <a:pt x="6775" y="13279"/>
                  </a:lnTo>
                  <a:cubicBezTo>
                    <a:pt x="7406" y="13398"/>
                    <a:pt x="7977" y="13731"/>
                    <a:pt x="8406" y="14184"/>
                  </a:cubicBezTo>
                  <a:cubicBezTo>
                    <a:pt x="8656" y="14458"/>
                    <a:pt x="8835" y="14767"/>
                    <a:pt x="8978" y="15112"/>
                  </a:cubicBezTo>
                  <a:lnTo>
                    <a:pt x="9037" y="15255"/>
                  </a:lnTo>
                  <a:cubicBezTo>
                    <a:pt x="9097" y="15422"/>
                    <a:pt x="9228" y="15553"/>
                    <a:pt x="9394" y="15624"/>
                  </a:cubicBezTo>
                  <a:cubicBezTo>
                    <a:pt x="9406" y="15624"/>
                    <a:pt x="9418" y="15636"/>
                    <a:pt x="9430" y="15636"/>
                  </a:cubicBezTo>
                  <a:cubicBezTo>
                    <a:pt x="9485" y="15649"/>
                    <a:pt x="9543" y="15656"/>
                    <a:pt x="9600" y="15656"/>
                  </a:cubicBezTo>
                  <a:cubicBezTo>
                    <a:pt x="9703" y="15656"/>
                    <a:pt x="9807" y="15635"/>
                    <a:pt x="9906" y="15589"/>
                  </a:cubicBezTo>
                  <a:lnTo>
                    <a:pt x="10061" y="15517"/>
                  </a:lnTo>
                  <a:cubicBezTo>
                    <a:pt x="10475" y="15291"/>
                    <a:pt x="10948" y="15170"/>
                    <a:pt x="11423" y="15170"/>
                  </a:cubicBezTo>
                  <a:cubicBezTo>
                    <a:pt x="11548" y="15170"/>
                    <a:pt x="11674" y="15178"/>
                    <a:pt x="11799" y="15196"/>
                  </a:cubicBezTo>
                  <a:lnTo>
                    <a:pt x="11918" y="15220"/>
                  </a:lnTo>
                  <a:cubicBezTo>
                    <a:pt x="11937" y="15221"/>
                    <a:pt x="11956" y="15222"/>
                    <a:pt x="11975" y="15222"/>
                  </a:cubicBezTo>
                  <a:cubicBezTo>
                    <a:pt x="12251" y="15222"/>
                    <a:pt x="12507" y="15060"/>
                    <a:pt x="12585" y="14815"/>
                  </a:cubicBezTo>
                  <a:lnTo>
                    <a:pt x="12633" y="14708"/>
                  </a:lnTo>
                  <a:cubicBezTo>
                    <a:pt x="12811" y="14184"/>
                    <a:pt x="13121" y="13731"/>
                    <a:pt x="13561" y="13374"/>
                  </a:cubicBezTo>
                  <a:cubicBezTo>
                    <a:pt x="14061" y="12934"/>
                    <a:pt x="14669" y="12672"/>
                    <a:pt x="15347" y="12612"/>
                  </a:cubicBezTo>
                  <a:lnTo>
                    <a:pt x="15538" y="12600"/>
                  </a:lnTo>
                  <a:cubicBezTo>
                    <a:pt x="15728" y="12576"/>
                    <a:pt x="15895" y="12481"/>
                    <a:pt x="16002" y="12315"/>
                  </a:cubicBezTo>
                  <a:cubicBezTo>
                    <a:pt x="16086" y="12148"/>
                    <a:pt x="16097" y="11957"/>
                    <a:pt x="16026" y="11779"/>
                  </a:cubicBezTo>
                  <a:lnTo>
                    <a:pt x="15955" y="11612"/>
                  </a:lnTo>
                  <a:cubicBezTo>
                    <a:pt x="15705" y="11017"/>
                    <a:pt x="15645" y="10350"/>
                    <a:pt x="15788" y="9707"/>
                  </a:cubicBezTo>
                  <a:lnTo>
                    <a:pt x="15836" y="9517"/>
                  </a:lnTo>
                  <a:cubicBezTo>
                    <a:pt x="15883" y="9326"/>
                    <a:pt x="15824" y="9124"/>
                    <a:pt x="15681" y="8981"/>
                  </a:cubicBezTo>
                  <a:cubicBezTo>
                    <a:pt x="15570" y="8870"/>
                    <a:pt x="15409" y="8794"/>
                    <a:pt x="15240" y="8794"/>
                  </a:cubicBezTo>
                  <a:cubicBezTo>
                    <a:pt x="15209" y="8794"/>
                    <a:pt x="15177" y="8797"/>
                    <a:pt x="15145" y="8802"/>
                  </a:cubicBezTo>
                  <a:lnTo>
                    <a:pt x="14943" y="8826"/>
                  </a:lnTo>
                  <a:cubicBezTo>
                    <a:pt x="14770" y="8857"/>
                    <a:pt x="14602" y="8871"/>
                    <a:pt x="14434" y="8871"/>
                  </a:cubicBezTo>
                  <a:cubicBezTo>
                    <a:pt x="14150" y="8871"/>
                    <a:pt x="13870" y="8829"/>
                    <a:pt x="13585" y="8755"/>
                  </a:cubicBezTo>
                  <a:cubicBezTo>
                    <a:pt x="12990" y="8588"/>
                    <a:pt x="12466" y="8266"/>
                    <a:pt x="12049" y="7814"/>
                  </a:cubicBezTo>
                  <a:cubicBezTo>
                    <a:pt x="11656" y="7385"/>
                    <a:pt x="11394" y="6850"/>
                    <a:pt x="11299" y="6290"/>
                  </a:cubicBezTo>
                  <a:lnTo>
                    <a:pt x="11252" y="6052"/>
                  </a:lnTo>
                  <a:cubicBezTo>
                    <a:pt x="11204" y="5838"/>
                    <a:pt x="11061" y="5659"/>
                    <a:pt x="10847" y="5587"/>
                  </a:cubicBezTo>
                  <a:cubicBezTo>
                    <a:pt x="10789" y="5570"/>
                    <a:pt x="10728" y="5562"/>
                    <a:pt x="10666" y="5562"/>
                  </a:cubicBezTo>
                  <a:close/>
                  <a:moveTo>
                    <a:pt x="8224" y="1165"/>
                  </a:moveTo>
                  <a:cubicBezTo>
                    <a:pt x="8471" y="1165"/>
                    <a:pt x="8721" y="1198"/>
                    <a:pt x="8966" y="1266"/>
                  </a:cubicBezTo>
                  <a:cubicBezTo>
                    <a:pt x="9478" y="1408"/>
                    <a:pt x="9942" y="1682"/>
                    <a:pt x="10311" y="2075"/>
                  </a:cubicBezTo>
                  <a:cubicBezTo>
                    <a:pt x="10609" y="2397"/>
                    <a:pt x="10811" y="2790"/>
                    <a:pt x="10918" y="3218"/>
                  </a:cubicBezTo>
                  <a:lnTo>
                    <a:pt x="10978" y="3456"/>
                  </a:lnTo>
                  <a:cubicBezTo>
                    <a:pt x="11037" y="3671"/>
                    <a:pt x="11204" y="3825"/>
                    <a:pt x="11406" y="3885"/>
                  </a:cubicBezTo>
                  <a:cubicBezTo>
                    <a:pt x="11462" y="3900"/>
                    <a:pt x="11519" y="3908"/>
                    <a:pt x="11575" y="3908"/>
                  </a:cubicBezTo>
                  <a:cubicBezTo>
                    <a:pt x="11734" y="3908"/>
                    <a:pt x="11887" y="3848"/>
                    <a:pt x="12002" y="3742"/>
                  </a:cubicBezTo>
                  <a:lnTo>
                    <a:pt x="12180" y="3563"/>
                  </a:lnTo>
                  <a:cubicBezTo>
                    <a:pt x="12240" y="3516"/>
                    <a:pt x="12287" y="3480"/>
                    <a:pt x="12335" y="3432"/>
                  </a:cubicBezTo>
                  <a:cubicBezTo>
                    <a:pt x="12929" y="2925"/>
                    <a:pt x="13672" y="2659"/>
                    <a:pt x="14439" y="2659"/>
                  </a:cubicBezTo>
                  <a:cubicBezTo>
                    <a:pt x="14733" y="2659"/>
                    <a:pt x="15030" y="2698"/>
                    <a:pt x="15324" y="2778"/>
                  </a:cubicBezTo>
                  <a:cubicBezTo>
                    <a:pt x="15919" y="2932"/>
                    <a:pt x="16455" y="3266"/>
                    <a:pt x="16859" y="3706"/>
                  </a:cubicBezTo>
                  <a:cubicBezTo>
                    <a:pt x="17538" y="4456"/>
                    <a:pt x="17812" y="5480"/>
                    <a:pt x="17574" y="6457"/>
                  </a:cubicBezTo>
                  <a:lnTo>
                    <a:pt x="17526" y="6647"/>
                  </a:lnTo>
                  <a:cubicBezTo>
                    <a:pt x="17479" y="6838"/>
                    <a:pt x="17538" y="7028"/>
                    <a:pt x="17681" y="7183"/>
                  </a:cubicBezTo>
                  <a:cubicBezTo>
                    <a:pt x="17795" y="7297"/>
                    <a:pt x="17964" y="7366"/>
                    <a:pt x="18139" y="7366"/>
                  </a:cubicBezTo>
                  <a:cubicBezTo>
                    <a:pt x="18165" y="7366"/>
                    <a:pt x="18191" y="7365"/>
                    <a:pt x="18217" y="7362"/>
                  </a:cubicBezTo>
                  <a:lnTo>
                    <a:pt x="18419" y="7326"/>
                  </a:lnTo>
                  <a:cubicBezTo>
                    <a:pt x="18589" y="7300"/>
                    <a:pt x="18756" y="7286"/>
                    <a:pt x="18922" y="7286"/>
                  </a:cubicBezTo>
                  <a:cubicBezTo>
                    <a:pt x="19208" y="7286"/>
                    <a:pt x="19490" y="7326"/>
                    <a:pt x="19776" y="7409"/>
                  </a:cubicBezTo>
                  <a:cubicBezTo>
                    <a:pt x="20372" y="7564"/>
                    <a:pt x="20896" y="7897"/>
                    <a:pt x="21312" y="8338"/>
                  </a:cubicBezTo>
                  <a:cubicBezTo>
                    <a:pt x="22467" y="9636"/>
                    <a:pt x="22336" y="11588"/>
                    <a:pt x="21015" y="12719"/>
                  </a:cubicBezTo>
                  <a:cubicBezTo>
                    <a:pt x="20503" y="13148"/>
                    <a:pt x="19896" y="13410"/>
                    <a:pt x="19229" y="13481"/>
                  </a:cubicBezTo>
                  <a:lnTo>
                    <a:pt x="19026" y="13493"/>
                  </a:lnTo>
                  <a:cubicBezTo>
                    <a:pt x="18836" y="13505"/>
                    <a:pt x="18657" y="13612"/>
                    <a:pt x="18574" y="13779"/>
                  </a:cubicBezTo>
                  <a:cubicBezTo>
                    <a:pt x="18479" y="13934"/>
                    <a:pt x="18467" y="14124"/>
                    <a:pt x="18538" y="14303"/>
                  </a:cubicBezTo>
                  <a:lnTo>
                    <a:pt x="18610" y="14470"/>
                  </a:lnTo>
                  <a:cubicBezTo>
                    <a:pt x="19169" y="15696"/>
                    <a:pt x="18824" y="17125"/>
                    <a:pt x="17776" y="18006"/>
                  </a:cubicBezTo>
                  <a:cubicBezTo>
                    <a:pt x="17184" y="18506"/>
                    <a:pt x="16417" y="18778"/>
                    <a:pt x="15643" y="18778"/>
                  </a:cubicBezTo>
                  <a:cubicBezTo>
                    <a:pt x="15311" y="18778"/>
                    <a:pt x="14978" y="18728"/>
                    <a:pt x="14657" y="18625"/>
                  </a:cubicBezTo>
                  <a:lnTo>
                    <a:pt x="14538" y="18601"/>
                  </a:lnTo>
                  <a:cubicBezTo>
                    <a:pt x="14471" y="18579"/>
                    <a:pt x="14403" y="18568"/>
                    <a:pt x="14337" y="18568"/>
                  </a:cubicBezTo>
                  <a:cubicBezTo>
                    <a:pt x="14118" y="18568"/>
                    <a:pt x="13912" y="18683"/>
                    <a:pt x="13811" y="18875"/>
                  </a:cubicBezTo>
                  <a:lnTo>
                    <a:pt x="13752" y="18982"/>
                  </a:lnTo>
                  <a:cubicBezTo>
                    <a:pt x="13597" y="19268"/>
                    <a:pt x="13395" y="19506"/>
                    <a:pt x="13157" y="19708"/>
                  </a:cubicBezTo>
                  <a:cubicBezTo>
                    <a:pt x="12652" y="20134"/>
                    <a:pt x="12015" y="20363"/>
                    <a:pt x="11360" y="20363"/>
                  </a:cubicBezTo>
                  <a:cubicBezTo>
                    <a:pt x="11118" y="20363"/>
                    <a:pt x="10873" y="20332"/>
                    <a:pt x="10632" y="20268"/>
                  </a:cubicBezTo>
                  <a:cubicBezTo>
                    <a:pt x="10132" y="20113"/>
                    <a:pt x="9692" y="19851"/>
                    <a:pt x="9347" y="19470"/>
                  </a:cubicBezTo>
                  <a:cubicBezTo>
                    <a:pt x="9168" y="19280"/>
                    <a:pt x="9013" y="19053"/>
                    <a:pt x="8918" y="18815"/>
                  </a:cubicBezTo>
                  <a:lnTo>
                    <a:pt x="8835" y="18672"/>
                  </a:lnTo>
                  <a:cubicBezTo>
                    <a:pt x="8763" y="18506"/>
                    <a:pt x="8632" y="18387"/>
                    <a:pt x="8454" y="18339"/>
                  </a:cubicBezTo>
                  <a:cubicBezTo>
                    <a:pt x="8402" y="18329"/>
                    <a:pt x="8350" y="18323"/>
                    <a:pt x="8298" y="18323"/>
                  </a:cubicBezTo>
                  <a:cubicBezTo>
                    <a:pt x="8173" y="18323"/>
                    <a:pt x="8051" y="18355"/>
                    <a:pt x="7942" y="18422"/>
                  </a:cubicBezTo>
                  <a:lnTo>
                    <a:pt x="7811" y="18506"/>
                  </a:lnTo>
                  <a:cubicBezTo>
                    <a:pt x="7325" y="18821"/>
                    <a:pt x="6751" y="18983"/>
                    <a:pt x="6168" y="18983"/>
                  </a:cubicBezTo>
                  <a:cubicBezTo>
                    <a:pt x="5893" y="18983"/>
                    <a:pt x="5617" y="18947"/>
                    <a:pt x="5346" y="18875"/>
                  </a:cubicBezTo>
                  <a:cubicBezTo>
                    <a:pt x="4787" y="18732"/>
                    <a:pt x="4286" y="18434"/>
                    <a:pt x="3905" y="18018"/>
                  </a:cubicBezTo>
                  <a:cubicBezTo>
                    <a:pt x="3048" y="17077"/>
                    <a:pt x="2929" y="15708"/>
                    <a:pt x="3584" y="14636"/>
                  </a:cubicBezTo>
                  <a:lnTo>
                    <a:pt x="3679" y="14493"/>
                  </a:lnTo>
                  <a:cubicBezTo>
                    <a:pt x="3763" y="14339"/>
                    <a:pt x="3774" y="14160"/>
                    <a:pt x="3715" y="13993"/>
                  </a:cubicBezTo>
                  <a:cubicBezTo>
                    <a:pt x="3644" y="13827"/>
                    <a:pt x="3513" y="13696"/>
                    <a:pt x="3346" y="13636"/>
                  </a:cubicBezTo>
                  <a:lnTo>
                    <a:pt x="3179" y="13577"/>
                  </a:lnTo>
                  <a:cubicBezTo>
                    <a:pt x="2810" y="13446"/>
                    <a:pt x="2489" y="13219"/>
                    <a:pt x="2215" y="12934"/>
                  </a:cubicBezTo>
                  <a:cubicBezTo>
                    <a:pt x="1358" y="11993"/>
                    <a:pt x="1441" y="10529"/>
                    <a:pt x="2441" y="9695"/>
                  </a:cubicBezTo>
                  <a:cubicBezTo>
                    <a:pt x="2643" y="9517"/>
                    <a:pt x="2882" y="9386"/>
                    <a:pt x="3155" y="9278"/>
                  </a:cubicBezTo>
                  <a:lnTo>
                    <a:pt x="3334" y="9219"/>
                  </a:lnTo>
                  <a:cubicBezTo>
                    <a:pt x="3513" y="9159"/>
                    <a:pt x="3644" y="9016"/>
                    <a:pt x="3703" y="8838"/>
                  </a:cubicBezTo>
                  <a:cubicBezTo>
                    <a:pt x="3751" y="8647"/>
                    <a:pt x="3715" y="8457"/>
                    <a:pt x="3596" y="8314"/>
                  </a:cubicBezTo>
                  <a:lnTo>
                    <a:pt x="3477" y="8159"/>
                  </a:lnTo>
                  <a:cubicBezTo>
                    <a:pt x="2822" y="7362"/>
                    <a:pt x="2941" y="6183"/>
                    <a:pt x="3751" y="5516"/>
                  </a:cubicBezTo>
                  <a:cubicBezTo>
                    <a:pt x="4048" y="5242"/>
                    <a:pt x="4417" y="5087"/>
                    <a:pt x="4822" y="5040"/>
                  </a:cubicBezTo>
                  <a:lnTo>
                    <a:pt x="4965" y="5028"/>
                  </a:lnTo>
                  <a:cubicBezTo>
                    <a:pt x="5120" y="5004"/>
                    <a:pt x="5263" y="4921"/>
                    <a:pt x="5370" y="4802"/>
                  </a:cubicBezTo>
                  <a:cubicBezTo>
                    <a:pt x="5477" y="4671"/>
                    <a:pt x="5525" y="4504"/>
                    <a:pt x="5489" y="4349"/>
                  </a:cubicBezTo>
                  <a:lnTo>
                    <a:pt x="5477" y="4218"/>
                  </a:lnTo>
                  <a:cubicBezTo>
                    <a:pt x="5346" y="3325"/>
                    <a:pt x="5679" y="2432"/>
                    <a:pt x="6382" y="1837"/>
                  </a:cubicBezTo>
                  <a:cubicBezTo>
                    <a:pt x="6903" y="1403"/>
                    <a:pt x="7557" y="1165"/>
                    <a:pt x="8224" y="1165"/>
                  </a:cubicBezTo>
                  <a:close/>
                  <a:moveTo>
                    <a:pt x="8225" y="0"/>
                  </a:moveTo>
                  <a:cubicBezTo>
                    <a:pt x="7270" y="0"/>
                    <a:pt x="6339" y="334"/>
                    <a:pt x="5596" y="956"/>
                  </a:cubicBezTo>
                  <a:cubicBezTo>
                    <a:pt x="4679" y="1718"/>
                    <a:pt x="4203" y="2825"/>
                    <a:pt x="4239" y="3968"/>
                  </a:cubicBezTo>
                  <a:cubicBezTo>
                    <a:pt x="3763" y="4099"/>
                    <a:pt x="3334" y="4325"/>
                    <a:pt x="2953" y="4635"/>
                  </a:cubicBezTo>
                  <a:cubicBezTo>
                    <a:pt x="1810" y="5599"/>
                    <a:pt x="1548" y="7183"/>
                    <a:pt x="2215" y="8433"/>
                  </a:cubicBezTo>
                  <a:cubicBezTo>
                    <a:pt x="2000" y="8552"/>
                    <a:pt x="1810" y="8683"/>
                    <a:pt x="1631" y="8838"/>
                  </a:cubicBezTo>
                  <a:cubicBezTo>
                    <a:pt x="143" y="10100"/>
                    <a:pt x="0" y="12303"/>
                    <a:pt x="1310" y="13743"/>
                  </a:cubicBezTo>
                  <a:cubicBezTo>
                    <a:pt x="1596" y="14053"/>
                    <a:pt x="1917" y="14303"/>
                    <a:pt x="2286" y="14505"/>
                  </a:cubicBezTo>
                  <a:cubicBezTo>
                    <a:pt x="1655" y="15934"/>
                    <a:pt x="1905" y="17613"/>
                    <a:pt x="2989" y="18803"/>
                  </a:cubicBezTo>
                  <a:cubicBezTo>
                    <a:pt x="3524" y="19387"/>
                    <a:pt x="4203" y="19815"/>
                    <a:pt x="5001" y="20018"/>
                  </a:cubicBezTo>
                  <a:cubicBezTo>
                    <a:pt x="5383" y="20121"/>
                    <a:pt x="5776" y="20172"/>
                    <a:pt x="6167" y="20172"/>
                  </a:cubicBezTo>
                  <a:cubicBezTo>
                    <a:pt x="6811" y="20172"/>
                    <a:pt x="7452" y="20034"/>
                    <a:pt x="8037" y="19768"/>
                  </a:cubicBezTo>
                  <a:cubicBezTo>
                    <a:pt x="8132" y="19946"/>
                    <a:pt x="8275" y="20113"/>
                    <a:pt x="8418" y="20280"/>
                  </a:cubicBezTo>
                  <a:cubicBezTo>
                    <a:pt x="8930" y="20816"/>
                    <a:pt x="9561" y="21220"/>
                    <a:pt x="10299" y="21411"/>
                  </a:cubicBezTo>
                  <a:cubicBezTo>
                    <a:pt x="10654" y="21505"/>
                    <a:pt x="11014" y="21552"/>
                    <a:pt x="11370" y="21552"/>
                  </a:cubicBezTo>
                  <a:cubicBezTo>
                    <a:pt x="12317" y="21552"/>
                    <a:pt x="13236" y="21224"/>
                    <a:pt x="13954" y="20601"/>
                  </a:cubicBezTo>
                  <a:cubicBezTo>
                    <a:pt x="14204" y="20387"/>
                    <a:pt x="14431" y="20149"/>
                    <a:pt x="14621" y="19863"/>
                  </a:cubicBezTo>
                  <a:cubicBezTo>
                    <a:pt x="14951" y="19936"/>
                    <a:pt x="15287" y="19972"/>
                    <a:pt x="15621" y="19972"/>
                  </a:cubicBezTo>
                  <a:cubicBezTo>
                    <a:pt x="16697" y="19972"/>
                    <a:pt x="17757" y="19601"/>
                    <a:pt x="18574" y="18911"/>
                  </a:cubicBezTo>
                  <a:cubicBezTo>
                    <a:pt x="19872" y="17803"/>
                    <a:pt x="20372" y="16124"/>
                    <a:pt x="19931" y="14565"/>
                  </a:cubicBezTo>
                  <a:cubicBezTo>
                    <a:pt x="20622" y="14398"/>
                    <a:pt x="21265" y="14065"/>
                    <a:pt x="21812" y="13612"/>
                  </a:cubicBezTo>
                  <a:cubicBezTo>
                    <a:pt x="23646" y="12064"/>
                    <a:pt x="23825" y="9350"/>
                    <a:pt x="22217" y="7576"/>
                  </a:cubicBezTo>
                  <a:cubicBezTo>
                    <a:pt x="21646" y="6957"/>
                    <a:pt x="20908" y="6516"/>
                    <a:pt x="20086" y="6290"/>
                  </a:cubicBezTo>
                  <a:cubicBezTo>
                    <a:pt x="19681" y="6171"/>
                    <a:pt x="19265" y="6123"/>
                    <a:pt x="18848" y="6123"/>
                  </a:cubicBezTo>
                  <a:cubicBezTo>
                    <a:pt x="18955" y="4980"/>
                    <a:pt x="18574" y="3813"/>
                    <a:pt x="17764" y="2932"/>
                  </a:cubicBezTo>
                  <a:cubicBezTo>
                    <a:pt x="17217" y="2325"/>
                    <a:pt x="16467" y="1885"/>
                    <a:pt x="15657" y="1658"/>
                  </a:cubicBezTo>
                  <a:cubicBezTo>
                    <a:pt x="15257" y="1549"/>
                    <a:pt x="14850" y="1496"/>
                    <a:pt x="14446" y="1496"/>
                  </a:cubicBezTo>
                  <a:cubicBezTo>
                    <a:pt x="13530" y="1496"/>
                    <a:pt x="12631" y="1772"/>
                    <a:pt x="11871" y="2301"/>
                  </a:cubicBezTo>
                  <a:cubicBezTo>
                    <a:pt x="11716" y="1932"/>
                    <a:pt x="11490" y="1599"/>
                    <a:pt x="11216" y="1301"/>
                  </a:cubicBezTo>
                  <a:cubicBezTo>
                    <a:pt x="10716" y="742"/>
                    <a:pt x="10061" y="337"/>
                    <a:pt x="9311" y="146"/>
                  </a:cubicBezTo>
                  <a:cubicBezTo>
                    <a:pt x="8951" y="48"/>
                    <a:pt x="8586" y="0"/>
                    <a:pt x="8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54"/>
            <p:cNvSpPr/>
            <p:nvPr/>
          </p:nvSpPr>
          <p:spPr>
            <a:xfrm>
              <a:off x="4145921" y="4158734"/>
              <a:ext cx="873403" cy="792104"/>
            </a:xfrm>
            <a:custGeom>
              <a:avLst/>
              <a:gdLst/>
              <a:ahLst/>
              <a:cxnLst/>
              <a:rect l="l" t="t" r="r" b="b"/>
              <a:pathLst>
                <a:path w="14170" h="12851" extrusionOk="0">
                  <a:moveTo>
                    <a:pt x="6276" y="3386"/>
                  </a:moveTo>
                  <a:lnTo>
                    <a:pt x="6323" y="3625"/>
                  </a:lnTo>
                  <a:cubicBezTo>
                    <a:pt x="6395" y="4041"/>
                    <a:pt x="6597" y="4446"/>
                    <a:pt x="6895" y="4756"/>
                  </a:cubicBezTo>
                  <a:cubicBezTo>
                    <a:pt x="7350" y="5241"/>
                    <a:pt x="7994" y="5520"/>
                    <a:pt x="8674" y="5520"/>
                  </a:cubicBezTo>
                  <a:cubicBezTo>
                    <a:pt x="8795" y="5520"/>
                    <a:pt x="8916" y="5512"/>
                    <a:pt x="9038" y="5494"/>
                  </a:cubicBezTo>
                  <a:lnTo>
                    <a:pt x="9240" y="5470"/>
                  </a:lnTo>
                  <a:lnTo>
                    <a:pt x="9193" y="5660"/>
                  </a:lnTo>
                  <a:cubicBezTo>
                    <a:pt x="9073" y="6125"/>
                    <a:pt x="9121" y="6625"/>
                    <a:pt x="9312" y="7077"/>
                  </a:cubicBezTo>
                  <a:lnTo>
                    <a:pt x="9383" y="7244"/>
                  </a:lnTo>
                  <a:lnTo>
                    <a:pt x="9193" y="7256"/>
                  </a:lnTo>
                  <a:cubicBezTo>
                    <a:pt x="8704" y="7304"/>
                    <a:pt x="8240" y="7494"/>
                    <a:pt x="7871" y="7816"/>
                  </a:cubicBezTo>
                  <a:cubicBezTo>
                    <a:pt x="7561" y="8089"/>
                    <a:pt x="7323" y="8435"/>
                    <a:pt x="7192" y="8816"/>
                  </a:cubicBezTo>
                  <a:lnTo>
                    <a:pt x="7145" y="8923"/>
                  </a:lnTo>
                  <a:lnTo>
                    <a:pt x="7026" y="8911"/>
                  </a:lnTo>
                  <a:cubicBezTo>
                    <a:pt x="6922" y="8898"/>
                    <a:pt x="6819" y="8891"/>
                    <a:pt x="6716" y="8891"/>
                  </a:cubicBezTo>
                  <a:cubicBezTo>
                    <a:pt x="6358" y="8891"/>
                    <a:pt x="6009" y="8973"/>
                    <a:pt x="5704" y="9149"/>
                  </a:cubicBezTo>
                  <a:lnTo>
                    <a:pt x="5549" y="9220"/>
                  </a:lnTo>
                  <a:lnTo>
                    <a:pt x="5490" y="9066"/>
                  </a:lnTo>
                  <a:cubicBezTo>
                    <a:pt x="5406" y="8816"/>
                    <a:pt x="5252" y="8578"/>
                    <a:pt x="5073" y="8387"/>
                  </a:cubicBezTo>
                  <a:cubicBezTo>
                    <a:pt x="4752" y="8030"/>
                    <a:pt x="4335" y="7792"/>
                    <a:pt x="3859" y="7696"/>
                  </a:cubicBezTo>
                  <a:lnTo>
                    <a:pt x="3692" y="7673"/>
                  </a:lnTo>
                  <a:lnTo>
                    <a:pt x="3751" y="7518"/>
                  </a:lnTo>
                  <a:cubicBezTo>
                    <a:pt x="4013" y="6887"/>
                    <a:pt x="3894" y="6184"/>
                    <a:pt x="3418" y="5660"/>
                  </a:cubicBezTo>
                  <a:lnTo>
                    <a:pt x="3406" y="5649"/>
                  </a:lnTo>
                  <a:lnTo>
                    <a:pt x="3394" y="5625"/>
                  </a:lnTo>
                  <a:lnTo>
                    <a:pt x="3251" y="5494"/>
                  </a:lnTo>
                  <a:lnTo>
                    <a:pt x="3418" y="5422"/>
                  </a:lnTo>
                  <a:cubicBezTo>
                    <a:pt x="3549" y="5363"/>
                    <a:pt x="3680" y="5291"/>
                    <a:pt x="3775" y="5196"/>
                  </a:cubicBezTo>
                  <a:cubicBezTo>
                    <a:pt x="4097" y="4934"/>
                    <a:pt x="4287" y="4565"/>
                    <a:pt x="4323" y="4160"/>
                  </a:cubicBezTo>
                  <a:lnTo>
                    <a:pt x="4347" y="4029"/>
                  </a:lnTo>
                  <a:lnTo>
                    <a:pt x="4490" y="4041"/>
                  </a:lnTo>
                  <a:cubicBezTo>
                    <a:pt x="4563" y="4049"/>
                    <a:pt x="4637" y="4053"/>
                    <a:pt x="4711" y="4053"/>
                  </a:cubicBezTo>
                  <a:cubicBezTo>
                    <a:pt x="5218" y="4053"/>
                    <a:pt x="5711" y="3875"/>
                    <a:pt x="6085" y="3553"/>
                  </a:cubicBezTo>
                  <a:lnTo>
                    <a:pt x="6276" y="3386"/>
                  </a:lnTo>
                  <a:close/>
                  <a:moveTo>
                    <a:pt x="4740" y="1"/>
                  </a:moveTo>
                  <a:cubicBezTo>
                    <a:pt x="4247" y="1"/>
                    <a:pt x="3750" y="167"/>
                    <a:pt x="3347" y="505"/>
                  </a:cubicBezTo>
                  <a:cubicBezTo>
                    <a:pt x="2811" y="958"/>
                    <a:pt x="2561" y="1636"/>
                    <a:pt x="2668" y="2315"/>
                  </a:cubicBezTo>
                  <a:lnTo>
                    <a:pt x="2680" y="2446"/>
                  </a:lnTo>
                  <a:lnTo>
                    <a:pt x="2525" y="2458"/>
                  </a:lnTo>
                  <a:cubicBezTo>
                    <a:pt x="2204" y="2505"/>
                    <a:pt x="1906" y="2624"/>
                    <a:pt x="1668" y="2839"/>
                  </a:cubicBezTo>
                  <a:cubicBezTo>
                    <a:pt x="1025" y="3374"/>
                    <a:pt x="942" y="4303"/>
                    <a:pt x="1453" y="4958"/>
                  </a:cubicBezTo>
                  <a:lnTo>
                    <a:pt x="1573" y="5113"/>
                  </a:lnTo>
                  <a:lnTo>
                    <a:pt x="1394" y="5172"/>
                  </a:lnTo>
                  <a:cubicBezTo>
                    <a:pt x="1192" y="5244"/>
                    <a:pt x="1001" y="5363"/>
                    <a:pt x="846" y="5494"/>
                  </a:cubicBezTo>
                  <a:cubicBezTo>
                    <a:pt x="72" y="6149"/>
                    <a:pt x="1" y="7280"/>
                    <a:pt x="680" y="8030"/>
                  </a:cubicBezTo>
                  <a:cubicBezTo>
                    <a:pt x="894" y="8256"/>
                    <a:pt x="1144" y="8435"/>
                    <a:pt x="1442" y="8518"/>
                  </a:cubicBezTo>
                  <a:lnTo>
                    <a:pt x="1608" y="8578"/>
                  </a:lnTo>
                  <a:lnTo>
                    <a:pt x="1513" y="8720"/>
                  </a:lnTo>
                  <a:cubicBezTo>
                    <a:pt x="1025" y="9530"/>
                    <a:pt x="1120" y="10542"/>
                    <a:pt x="1751" y="11245"/>
                  </a:cubicBezTo>
                  <a:cubicBezTo>
                    <a:pt x="2191" y="11719"/>
                    <a:pt x="2816" y="11971"/>
                    <a:pt x="3443" y="11971"/>
                  </a:cubicBezTo>
                  <a:cubicBezTo>
                    <a:pt x="3870" y="11971"/>
                    <a:pt x="4297" y="11855"/>
                    <a:pt x="4668" y="11614"/>
                  </a:cubicBezTo>
                  <a:lnTo>
                    <a:pt x="4811" y="11530"/>
                  </a:lnTo>
                  <a:lnTo>
                    <a:pt x="4882" y="11673"/>
                  </a:lnTo>
                  <a:cubicBezTo>
                    <a:pt x="4966" y="11852"/>
                    <a:pt x="5073" y="12018"/>
                    <a:pt x="5204" y="12185"/>
                  </a:cubicBezTo>
                  <a:cubicBezTo>
                    <a:pt x="5611" y="12625"/>
                    <a:pt x="6180" y="12850"/>
                    <a:pt x="6750" y="12850"/>
                  </a:cubicBezTo>
                  <a:cubicBezTo>
                    <a:pt x="7230" y="12850"/>
                    <a:pt x="7711" y="12690"/>
                    <a:pt x="8097" y="12364"/>
                  </a:cubicBezTo>
                  <a:cubicBezTo>
                    <a:pt x="8276" y="12209"/>
                    <a:pt x="8442" y="12018"/>
                    <a:pt x="8538" y="11804"/>
                  </a:cubicBezTo>
                  <a:lnTo>
                    <a:pt x="8597" y="11709"/>
                  </a:lnTo>
                  <a:lnTo>
                    <a:pt x="8716" y="11733"/>
                  </a:lnTo>
                  <a:cubicBezTo>
                    <a:pt x="8955" y="11807"/>
                    <a:pt x="9202" y="11844"/>
                    <a:pt x="9448" y="11844"/>
                  </a:cubicBezTo>
                  <a:cubicBezTo>
                    <a:pt x="10024" y="11844"/>
                    <a:pt x="10592" y="11644"/>
                    <a:pt x="11026" y="11268"/>
                  </a:cubicBezTo>
                  <a:cubicBezTo>
                    <a:pt x="11788" y="10602"/>
                    <a:pt x="12038" y="9542"/>
                    <a:pt x="11633" y="8637"/>
                  </a:cubicBezTo>
                  <a:lnTo>
                    <a:pt x="11562" y="8470"/>
                  </a:lnTo>
                  <a:lnTo>
                    <a:pt x="11752" y="8458"/>
                  </a:lnTo>
                  <a:cubicBezTo>
                    <a:pt x="12252" y="8411"/>
                    <a:pt x="12705" y="8220"/>
                    <a:pt x="13074" y="7899"/>
                  </a:cubicBezTo>
                  <a:cubicBezTo>
                    <a:pt x="14062" y="7065"/>
                    <a:pt x="14169" y="5601"/>
                    <a:pt x="13300" y="4660"/>
                  </a:cubicBezTo>
                  <a:cubicBezTo>
                    <a:pt x="12845" y="4175"/>
                    <a:pt x="12201" y="3896"/>
                    <a:pt x="11521" y="3896"/>
                  </a:cubicBezTo>
                  <a:cubicBezTo>
                    <a:pt x="11400" y="3896"/>
                    <a:pt x="11279" y="3904"/>
                    <a:pt x="11157" y="3922"/>
                  </a:cubicBezTo>
                  <a:lnTo>
                    <a:pt x="10955" y="3946"/>
                  </a:lnTo>
                  <a:lnTo>
                    <a:pt x="11002" y="3755"/>
                  </a:lnTo>
                  <a:cubicBezTo>
                    <a:pt x="11181" y="3041"/>
                    <a:pt x="10967" y="2279"/>
                    <a:pt x="10467" y="1731"/>
                  </a:cubicBezTo>
                  <a:cubicBezTo>
                    <a:pt x="9994" y="1214"/>
                    <a:pt x="9336" y="950"/>
                    <a:pt x="8675" y="950"/>
                  </a:cubicBezTo>
                  <a:cubicBezTo>
                    <a:pt x="8118" y="950"/>
                    <a:pt x="7560" y="1136"/>
                    <a:pt x="7109" y="1517"/>
                  </a:cubicBezTo>
                  <a:cubicBezTo>
                    <a:pt x="7073" y="1553"/>
                    <a:pt x="7038" y="1577"/>
                    <a:pt x="7014" y="1624"/>
                  </a:cubicBezTo>
                  <a:lnTo>
                    <a:pt x="6835" y="1803"/>
                  </a:lnTo>
                  <a:lnTo>
                    <a:pt x="6776" y="1565"/>
                  </a:lnTo>
                  <a:cubicBezTo>
                    <a:pt x="6692" y="1243"/>
                    <a:pt x="6537" y="946"/>
                    <a:pt x="6311" y="684"/>
                  </a:cubicBezTo>
                  <a:cubicBezTo>
                    <a:pt x="5899" y="232"/>
                    <a:pt x="5322" y="1"/>
                    <a:pt x="47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54"/>
            <p:cNvSpPr/>
            <p:nvPr/>
          </p:nvSpPr>
          <p:spPr>
            <a:xfrm>
              <a:off x="4433644" y="3588033"/>
              <a:ext cx="40373" cy="1047344"/>
            </a:xfrm>
            <a:custGeom>
              <a:avLst/>
              <a:gdLst/>
              <a:ahLst/>
              <a:cxnLst/>
              <a:rect l="l" t="t" r="r" b="b"/>
              <a:pathLst>
                <a:path w="655" h="16992" extrusionOk="0">
                  <a:moveTo>
                    <a:pt x="655" y="1"/>
                  </a:moveTo>
                  <a:lnTo>
                    <a:pt x="0" y="25"/>
                  </a:lnTo>
                  <a:lnTo>
                    <a:pt x="393" y="16991"/>
                  </a:lnTo>
                  <a:lnTo>
                    <a:pt x="6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54"/>
            <p:cNvSpPr/>
            <p:nvPr/>
          </p:nvSpPr>
          <p:spPr>
            <a:xfrm>
              <a:off x="4528320" y="3553577"/>
              <a:ext cx="28661" cy="719248"/>
            </a:xfrm>
            <a:custGeom>
              <a:avLst/>
              <a:gdLst/>
              <a:ahLst/>
              <a:cxnLst/>
              <a:rect l="l" t="t" r="r" b="b"/>
              <a:pathLst>
                <a:path w="465" h="11669" extrusionOk="0">
                  <a:moveTo>
                    <a:pt x="0" y="0"/>
                  </a:moveTo>
                  <a:lnTo>
                    <a:pt x="274" y="11668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54"/>
            <p:cNvSpPr/>
            <p:nvPr/>
          </p:nvSpPr>
          <p:spPr>
            <a:xfrm>
              <a:off x="4625892" y="3640918"/>
              <a:ext cx="35318" cy="896086"/>
            </a:xfrm>
            <a:custGeom>
              <a:avLst/>
              <a:gdLst/>
              <a:ahLst/>
              <a:cxnLst/>
              <a:rect l="l" t="t" r="r" b="b"/>
              <a:pathLst>
                <a:path w="573" h="14538" extrusionOk="0">
                  <a:moveTo>
                    <a:pt x="1" y="0"/>
                  </a:moveTo>
                  <a:lnTo>
                    <a:pt x="334" y="14538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54"/>
            <p:cNvSpPr/>
            <p:nvPr/>
          </p:nvSpPr>
          <p:spPr>
            <a:xfrm>
              <a:off x="3925073" y="2550427"/>
              <a:ext cx="1387768" cy="1255124"/>
            </a:xfrm>
            <a:custGeom>
              <a:avLst/>
              <a:gdLst/>
              <a:ahLst/>
              <a:cxnLst/>
              <a:rect l="l" t="t" r="r" b="b"/>
              <a:pathLst>
                <a:path w="22515" h="20363" extrusionOk="0">
                  <a:moveTo>
                    <a:pt x="9954" y="5500"/>
                  </a:moveTo>
                  <a:lnTo>
                    <a:pt x="10001" y="5738"/>
                  </a:lnTo>
                  <a:cubicBezTo>
                    <a:pt x="10120" y="6417"/>
                    <a:pt x="10430" y="7048"/>
                    <a:pt x="10894" y="7572"/>
                  </a:cubicBezTo>
                  <a:cubicBezTo>
                    <a:pt x="11624" y="8363"/>
                    <a:pt x="12665" y="8817"/>
                    <a:pt x="13751" y="8817"/>
                  </a:cubicBezTo>
                  <a:cubicBezTo>
                    <a:pt x="13941" y="8817"/>
                    <a:pt x="14132" y="8803"/>
                    <a:pt x="14323" y="8774"/>
                  </a:cubicBezTo>
                  <a:lnTo>
                    <a:pt x="14538" y="8739"/>
                  </a:lnTo>
                  <a:lnTo>
                    <a:pt x="14490" y="8941"/>
                  </a:lnTo>
                  <a:cubicBezTo>
                    <a:pt x="14311" y="9691"/>
                    <a:pt x="14383" y="10501"/>
                    <a:pt x="14704" y="11203"/>
                  </a:cubicBezTo>
                  <a:lnTo>
                    <a:pt x="14776" y="11358"/>
                  </a:lnTo>
                  <a:lnTo>
                    <a:pt x="14609" y="11406"/>
                  </a:lnTo>
                  <a:cubicBezTo>
                    <a:pt x="13823" y="11477"/>
                    <a:pt x="13073" y="11799"/>
                    <a:pt x="12478" y="12299"/>
                  </a:cubicBezTo>
                  <a:cubicBezTo>
                    <a:pt x="11978" y="12727"/>
                    <a:pt x="11609" y="13287"/>
                    <a:pt x="11383" y="13894"/>
                  </a:cubicBezTo>
                  <a:lnTo>
                    <a:pt x="11335" y="14001"/>
                  </a:lnTo>
                  <a:lnTo>
                    <a:pt x="11216" y="13977"/>
                  </a:lnTo>
                  <a:cubicBezTo>
                    <a:pt x="11062" y="13957"/>
                    <a:pt x="10907" y="13947"/>
                    <a:pt x="10751" y="13947"/>
                  </a:cubicBezTo>
                  <a:cubicBezTo>
                    <a:pt x="10172" y="13947"/>
                    <a:pt x="9591" y="14086"/>
                    <a:pt x="9085" y="14358"/>
                  </a:cubicBezTo>
                  <a:lnTo>
                    <a:pt x="8942" y="14430"/>
                  </a:lnTo>
                  <a:lnTo>
                    <a:pt x="8882" y="14275"/>
                  </a:lnTo>
                  <a:cubicBezTo>
                    <a:pt x="8727" y="13870"/>
                    <a:pt x="8489" y="13501"/>
                    <a:pt x="8215" y="13180"/>
                  </a:cubicBezTo>
                  <a:cubicBezTo>
                    <a:pt x="7692" y="12608"/>
                    <a:pt x="7001" y="12227"/>
                    <a:pt x="6227" y="12073"/>
                  </a:cubicBezTo>
                  <a:lnTo>
                    <a:pt x="6072" y="12049"/>
                  </a:lnTo>
                  <a:lnTo>
                    <a:pt x="6120" y="11894"/>
                  </a:lnTo>
                  <a:cubicBezTo>
                    <a:pt x="6560" y="10870"/>
                    <a:pt x="6370" y="9727"/>
                    <a:pt x="5608" y="8894"/>
                  </a:cubicBezTo>
                  <a:lnTo>
                    <a:pt x="5572" y="8858"/>
                  </a:lnTo>
                  <a:lnTo>
                    <a:pt x="5548" y="8834"/>
                  </a:lnTo>
                  <a:lnTo>
                    <a:pt x="5417" y="8703"/>
                  </a:lnTo>
                  <a:lnTo>
                    <a:pt x="5572" y="8620"/>
                  </a:lnTo>
                  <a:cubicBezTo>
                    <a:pt x="5787" y="8524"/>
                    <a:pt x="5977" y="8405"/>
                    <a:pt x="6144" y="8251"/>
                  </a:cubicBezTo>
                  <a:cubicBezTo>
                    <a:pt x="6644" y="7822"/>
                    <a:pt x="6965" y="7227"/>
                    <a:pt x="7025" y="6572"/>
                  </a:cubicBezTo>
                  <a:lnTo>
                    <a:pt x="7037" y="6441"/>
                  </a:lnTo>
                  <a:lnTo>
                    <a:pt x="7180" y="6453"/>
                  </a:lnTo>
                  <a:cubicBezTo>
                    <a:pt x="7291" y="6463"/>
                    <a:pt x="7403" y="6467"/>
                    <a:pt x="7513" y="6467"/>
                  </a:cubicBezTo>
                  <a:cubicBezTo>
                    <a:pt x="8344" y="6467"/>
                    <a:pt x="9133" y="6192"/>
                    <a:pt x="9763" y="5667"/>
                  </a:cubicBezTo>
                  <a:lnTo>
                    <a:pt x="9954" y="5500"/>
                  </a:lnTo>
                  <a:close/>
                  <a:moveTo>
                    <a:pt x="7576" y="1"/>
                  </a:moveTo>
                  <a:cubicBezTo>
                    <a:pt x="6779" y="1"/>
                    <a:pt x="5979" y="268"/>
                    <a:pt x="5334" y="809"/>
                  </a:cubicBezTo>
                  <a:cubicBezTo>
                    <a:pt x="4477" y="1535"/>
                    <a:pt x="4060" y="2631"/>
                    <a:pt x="4227" y="3726"/>
                  </a:cubicBezTo>
                  <a:lnTo>
                    <a:pt x="4239" y="3857"/>
                  </a:lnTo>
                  <a:lnTo>
                    <a:pt x="4084" y="3881"/>
                  </a:lnTo>
                  <a:cubicBezTo>
                    <a:pt x="3572" y="3941"/>
                    <a:pt x="3096" y="4155"/>
                    <a:pt x="2691" y="4488"/>
                  </a:cubicBezTo>
                  <a:cubicBezTo>
                    <a:pt x="1643" y="5369"/>
                    <a:pt x="1500" y="6881"/>
                    <a:pt x="2334" y="7941"/>
                  </a:cubicBezTo>
                  <a:lnTo>
                    <a:pt x="2453" y="8084"/>
                  </a:lnTo>
                  <a:lnTo>
                    <a:pt x="2274" y="8143"/>
                  </a:lnTo>
                  <a:cubicBezTo>
                    <a:pt x="1929" y="8263"/>
                    <a:pt x="1631" y="8441"/>
                    <a:pt x="1369" y="8667"/>
                  </a:cubicBezTo>
                  <a:cubicBezTo>
                    <a:pt x="119" y="9727"/>
                    <a:pt x="0" y="11561"/>
                    <a:pt x="1084" y="12751"/>
                  </a:cubicBezTo>
                  <a:cubicBezTo>
                    <a:pt x="1405" y="13108"/>
                    <a:pt x="1822" y="13382"/>
                    <a:pt x="2298" y="13549"/>
                  </a:cubicBezTo>
                  <a:lnTo>
                    <a:pt x="2465" y="13608"/>
                  </a:lnTo>
                  <a:lnTo>
                    <a:pt x="2381" y="13763"/>
                  </a:lnTo>
                  <a:cubicBezTo>
                    <a:pt x="1584" y="15049"/>
                    <a:pt x="1738" y="16692"/>
                    <a:pt x="2762" y="17823"/>
                  </a:cubicBezTo>
                  <a:cubicBezTo>
                    <a:pt x="3469" y="18593"/>
                    <a:pt x="4464" y="18994"/>
                    <a:pt x="5471" y="18994"/>
                  </a:cubicBezTo>
                  <a:cubicBezTo>
                    <a:pt x="6160" y="18994"/>
                    <a:pt x="6855" y="18806"/>
                    <a:pt x="7465" y="18419"/>
                  </a:cubicBezTo>
                  <a:lnTo>
                    <a:pt x="7596" y="18323"/>
                  </a:lnTo>
                  <a:lnTo>
                    <a:pt x="7680" y="18478"/>
                  </a:lnTo>
                  <a:cubicBezTo>
                    <a:pt x="7811" y="18776"/>
                    <a:pt x="7989" y="19038"/>
                    <a:pt x="8215" y="19276"/>
                  </a:cubicBezTo>
                  <a:cubicBezTo>
                    <a:pt x="8865" y="19996"/>
                    <a:pt x="9776" y="20362"/>
                    <a:pt x="10692" y="20362"/>
                  </a:cubicBezTo>
                  <a:cubicBezTo>
                    <a:pt x="11471" y="20362"/>
                    <a:pt x="12253" y="20098"/>
                    <a:pt x="12883" y="19562"/>
                  </a:cubicBezTo>
                  <a:cubicBezTo>
                    <a:pt x="13180" y="19311"/>
                    <a:pt x="13418" y="19014"/>
                    <a:pt x="13609" y="18669"/>
                  </a:cubicBezTo>
                  <a:lnTo>
                    <a:pt x="13669" y="18561"/>
                  </a:lnTo>
                  <a:lnTo>
                    <a:pt x="13788" y="18597"/>
                  </a:lnTo>
                  <a:cubicBezTo>
                    <a:pt x="14161" y="18703"/>
                    <a:pt x="14546" y="18755"/>
                    <a:pt x="14928" y="18755"/>
                  </a:cubicBezTo>
                  <a:cubicBezTo>
                    <a:pt x="15873" y="18755"/>
                    <a:pt x="16805" y="18437"/>
                    <a:pt x="17526" y="17835"/>
                  </a:cubicBezTo>
                  <a:cubicBezTo>
                    <a:pt x="18764" y="16787"/>
                    <a:pt x="19169" y="15097"/>
                    <a:pt x="18526" y="13644"/>
                  </a:cubicBezTo>
                  <a:lnTo>
                    <a:pt x="18443" y="13477"/>
                  </a:lnTo>
                  <a:lnTo>
                    <a:pt x="18645" y="13466"/>
                  </a:lnTo>
                  <a:cubicBezTo>
                    <a:pt x="19431" y="13382"/>
                    <a:pt x="20181" y="13073"/>
                    <a:pt x="20777" y="12573"/>
                  </a:cubicBezTo>
                  <a:cubicBezTo>
                    <a:pt x="22348" y="11227"/>
                    <a:pt x="22515" y="8894"/>
                    <a:pt x="21122" y="7381"/>
                  </a:cubicBezTo>
                  <a:cubicBezTo>
                    <a:pt x="20392" y="6580"/>
                    <a:pt x="19360" y="6125"/>
                    <a:pt x="18268" y="6125"/>
                  </a:cubicBezTo>
                  <a:cubicBezTo>
                    <a:pt x="18078" y="6125"/>
                    <a:pt x="17885" y="6139"/>
                    <a:pt x="17693" y="6167"/>
                  </a:cubicBezTo>
                  <a:lnTo>
                    <a:pt x="17479" y="6203"/>
                  </a:lnTo>
                  <a:lnTo>
                    <a:pt x="17526" y="6000"/>
                  </a:lnTo>
                  <a:cubicBezTo>
                    <a:pt x="17812" y="4845"/>
                    <a:pt x="17479" y="3619"/>
                    <a:pt x="16681" y="2750"/>
                  </a:cubicBezTo>
                  <a:cubicBezTo>
                    <a:pt x="15933" y="1925"/>
                    <a:pt x="14877" y="1504"/>
                    <a:pt x="13814" y="1504"/>
                  </a:cubicBezTo>
                  <a:cubicBezTo>
                    <a:pt x="12913" y="1504"/>
                    <a:pt x="12007" y="1805"/>
                    <a:pt x="11275" y="2417"/>
                  </a:cubicBezTo>
                  <a:cubicBezTo>
                    <a:pt x="11216" y="2464"/>
                    <a:pt x="11168" y="2524"/>
                    <a:pt x="11097" y="2583"/>
                  </a:cubicBezTo>
                  <a:lnTo>
                    <a:pt x="10918" y="2762"/>
                  </a:lnTo>
                  <a:lnTo>
                    <a:pt x="10859" y="2524"/>
                  </a:lnTo>
                  <a:cubicBezTo>
                    <a:pt x="10740" y="2000"/>
                    <a:pt x="10478" y="1512"/>
                    <a:pt x="10120" y="1107"/>
                  </a:cubicBezTo>
                  <a:cubicBezTo>
                    <a:pt x="9450" y="373"/>
                    <a:pt x="8516" y="1"/>
                    <a:pt x="75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54"/>
            <p:cNvSpPr/>
            <p:nvPr/>
          </p:nvSpPr>
          <p:spPr>
            <a:xfrm>
              <a:off x="4669901" y="4695474"/>
              <a:ext cx="41174" cy="1045803"/>
            </a:xfrm>
            <a:custGeom>
              <a:avLst/>
              <a:gdLst/>
              <a:ahLst/>
              <a:cxnLst/>
              <a:rect l="l" t="t" r="r" b="b"/>
              <a:pathLst>
                <a:path w="668" h="16967" extrusionOk="0">
                  <a:moveTo>
                    <a:pt x="299" y="0"/>
                  </a:moveTo>
                  <a:lnTo>
                    <a:pt x="1" y="16967"/>
                  </a:lnTo>
                  <a:lnTo>
                    <a:pt x="668" y="16967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54"/>
            <p:cNvSpPr/>
            <p:nvPr/>
          </p:nvSpPr>
          <p:spPr>
            <a:xfrm>
              <a:off x="4587738" y="5058025"/>
              <a:ext cx="28661" cy="719248"/>
            </a:xfrm>
            <a:custGeom>
              <a:avLst/>
              <a:gdLst/>
              <a:ahLst/>
              <a:cxnLst/>
              <a:rect l="l" t="t" r="r" b="b"/>
              <a:pathLst>
                <a:path w="465" h="11669" extrusionOk="0">
                  <a:moveTo>
                    <a:pt x="203" y="0"/>
                  </a:moveTo>
                  <a:lnTo>
                    <a:pt x="0" y="11668"/>
                  </a:lnTo>
                  <a:lnTo>
                    <a:pt x="465" y="11668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54"/>
            <p:cNvSpPr/>
            <p:nvPr/>
          </p:nvSpPr>
          <p:spPr>
            <a:xfrm>
              <a:off x="4483509" y="4793107"/>
              <a:ext cx="34579" cy="896826"/>
            </a:xfrm>
            <a:custGeom>
              <a:avLst/>
              <a:gdLst/>
              <a:ahLst/>
              <a:cxnLst/>
              <a:rect l="l" t="t" r="r" b="b"/>
              <a:pathLst>
                <a:path w="561" h="14550" extrusionOk="0">
                  <a:moveTo>
                    <a:pt x="251" y="0"/>
                  </a:moveTo>
                  <a:lnTo>
                    <a:pt x="1" y="14549"/>
                  </a:lnTo>
                  <a:lnTo>
                    <a:pt x="560" y="14538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54"/>
            <p:cNvSpPr/>
            <p:nvPr/>
          </p:nvSpPr>
          <p:spPr>
            <a:xfrm>
              <a:off x="4800573" y="3806784"/>
              <a:ext cx="286245" cy="288464"/>
            </a:xfrm>
            <a:custGeom>
              <a:avLst/>
              <a:gdLst/>
              <a:ahLst/>
              <a:cxnLst/>
              <a:rect l="l" t="t" r="r" b="b"/>
              <a:pathLst>
                <a:path w="4644" h="4680" extrusionOk="0">
                  <a:moveTo>
                    <a:pt x="1893" y="500"/>
                  </a:moveTo>
                  <a:lnTo>
                    <a:pt x="2846" y="1393"/>
                  </a:lnTo>
                  <a:lnTo>
                    <a:pt x="4144" y="1143"/>
                  </a:lnTo>
                  <a:lnTo>
                    <a:pt x="4144" y="1155"/>
                  </a:lnTo>
                  <a:lnTo>
                    <a:pt x="4156" y="1155"/>
                  </a:lnTo>
                  <a:lnTo>
                    <a:pt x="3560" y="2310"/>
                  </a:lnTo>
                  <a:lnTo>
                    <a:pt x="4203" y="3405"/>
                  </a:lnTo>
                  <a:lnTo>
                    <a:pt x="4191" y="3405"/>
                  </a:lnTo>
                  <a:lnTo>
                    <a:pt x="4203" y="3441"/>
                  </a:lnTo>
                  <a:lnTo>
                    <a:pt x="2882" y="3239"/>
                  </a:lnTo>
                  <a:lnTo>
                    <a:pt x="1965" y="4191"/>
                  </a:lnTo>
                  <a:lnTo>
                    <a:pt x="1751" y="2929"/>
                  </a:lnTo>
                  <a:lnTo>
                    <a:pt x="524" y="2393"/>
                  </a:lnTo>
                  <a:lnTo>
                    <a:pt x="572" y="2381"/>
                  </a:lnTo>
                  <a:lnTo>
                    <a:pt x="560" y="2381"/>
                  </a:lnTo>
                  <a:lnTo>
                    <a:pt x="1715" y="1798"/>
                  </a:lnTo>
                  <a:lnTo>
                    <a:pt x="1893" y="500"/>
                  </a:lnTo>
                  <a:close/>
                  <a:moveTo>
                    <a:pt x="1703" y="0"/>
                  </a:moveTo>
                  <a:lnTo>
                    <a:pt x="1489" y="1619"/>
                  </a:lnTo>
                  <a:lnTo>
                    <a:pt x="0" y="2381"/>
                  </a:lnTo>
                  <a:lnTo>
                    <a:pt x="1536" y="3072"/>
                  </a:lnTo>
                  <a:lnTo>
                    <a:pt x="1822" y="4679"/>
                  </a:lnTo>
                  <a:lnTo>
                    <a:pt x="2965" y="3489"/>
                  </a:lnTo>
                  <a:lnTo>
                    <a:pt x="4644" y="3727"/>
                  </a:lnTo>
                  <a:lnTo>
                    <a:pt x="3822" y="2298"/>
                  </a:lnTo>
                  <a:lnTo>
                    <a:pt x="4572" y="833"/>
                  </a:lnTo>
                  <a:lnTo>
                    <a:pt x="2905" y="1143"/>
                  </a:lnTo>
                  <a:lnTo>
                    <a:pt x="17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54"/>
            <p:cNvSpPr/>
            <p:nvPr/>
          </p:nvSpPr>
          <p:spPr>
            <a:xfrm>
              <a:off x="4832871" y="3837603"/>
              <a:ext cx="226826" cy="227566"/>
            </a:xfrm>
            <a:custGeom>
              <a:avLst/>
              <a:gdLst/>
              <a:ahLst/>
              <a:cxnLst/>
              <a:rect l="l" t="t" r="r" b="b"/>
              <a:pathLst>
                <a:path w="3680" h="3692" extrusionOk="0">
                  <a:moveTo>
                    <a:pt x="1357" y="0"/>
                  </a:moveTo>
                  <a:lnTo>
                    <a:pt x="1191" y="1286"/>
                  </a:lnTo>
                  <a:lnTo>
                    <a:pt x="0" y="1881"/>
                  </a:lnTo>
                  <a:lnTo>
                    <a:pt x="1227" y="2429"/>
                  </a:lnTo>
                  <a:lnTo>
                    <a:pt x="1441" y="3691"/>
                  </a:lnTo>
                  <a:lnTo>
                    <a:pt x="2358" y="2762"/>
                  </a:lnTo>
                  <a:lnTo>
                    <a:pt x="3679" y="2941"/>
                  </a:lnTo>
                  <a:lnTo>
                    <a:pt x="3036" y="1822"/>
                  </a:lnTo>
                  <a:lnTo>
                    <a:pt x="3632" y="655"/>
                  </a:lnTo>
                  <a:lnTo>
                    <a:pt x="2310" y="917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54"/>
            <p:cNvSpPr/>
            <p:nvPr/>
          </p:nvSpPr>
          <p:spPr>
            <a:xfrm>
              <a:off x="5149133" y="3377417"/>
              <a:ext cx="189412" cy="188672"/>
            </a:xfrm>
            <a:custGeom>
              <a:avLst/>
              <a:gdLst/>
              <a:ahLst/>
              <a:cxnLst/>
              <a:rect l="l" t="t" r="r" b="b"/>
              <a:pathLst>
                <a:path w="3073" h="3061" extrusionOk="0">
                  <a:moveTo>
                    <a:pt x="1239" y="322"/>
                  </a:moveTo>
                  <a:lnTo>
                    <a:pt x="1858" y="906"/>
                  </a:lnTo>
                  <a:lnTo>
                    <a:pt x="2715" y="751"/>
                  </a:lnTo>
                  <a:lnTo>
                    <a:pt x="2715" y="763"/>
                  </a:lnTo>
                  <a:lnTo>
                    <a:pt x="2727" y="763"/>
                  </a:lnTo>
                  <a:lnTo>
                    <a:pt x="2334" y="1513"/>
                  </a:lnTo>
                  <a:lnTo>
                    <a:pt x="2751" y="2227"/>
                  </a:lnTo>
                  <a:lnTo>
                    <a:pt x="2775" y="2263"/>
                  </a:lnTo>
                  <a:lnTo>
                    <a:pt x="1906" y="2144"/>
                  </a:lnTo>
                  <a:lnTo>
                    <a:pt x="1310" y="2775"/>
                  </a:lnTo>
                  <a:lnTo>
                    <a:pt x="1168" y="1942"/>
                  </a:lnTo>
                  <a:lnTo>
                    <a:pt x="370" y="1584"/>
                  </a:lnTo>
                  <a:lnTo>
                    <a:pt x="406" y="1561"/>
                  </a:lnTo>
                  <a:lnTo>
                    <a:pt x="1168" y="1180"/>
                  </a:lnTo>
                  <a:lnTo>
                    <a:pt x="1239" y="322"/>
                  </a:lnTo>
                  <a:close/>
                  <a:moveTo>
                    <a:pt x="1144" y="1"/>
                  </a:moveTo>
                  <a:lnTo>
                    <a:pt x="1013" y="1061"/>
                  </a:lnTo>
                  <a:lnTo>
                    <a:pt x="1" y="1561"/>
                  </a:lnTo>
                  <a:lnTo>
                    <a:pt x="1013" y="2013"/>
                  </a:lnTo>
                  <a:lnTo>
                    <a:pt x="1215" y="3061"/>
                  </a:lnTo>
                  <a:lnTo>
                    <a:pt x="1965" y="2275"/>
                  </a:lnTo>
                  <a:lnTo>
                    <a:pt x="3073" y="2430"/>
                  </a:lnTo>
                  <a:lnTo>
                    <a:pt x="2537" y="1489"/>
                  </a:lnTo>
                  <a:lnTo>
                    <a:pt x="3025" y="537"/>
                  </a:lnTo>
                  <a:lnTo>
                    <a:pt x="1941" y="739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54"/>
            <p:cNvSpPr/>
            <p:nvPr/>
          </p:nvSpPr>
          <p:spPr>
            <a:xfrm>
              <a:off x="5171137" y="3397265"/>
              <a:ext cx="147622" cy="149779"/>
            </a:xfrm>
            <a:custGeom>
              <a:avLst/>
              <a:gdLst/>
              <a:ahLst/>
              <a:cxnLst/>
              <a:rect l="l" t="t" r="r" b="b"/>
              <a:pathLst>
                <a:path w="2395" h="2430" extrusionOk="0">
                  <a:moveTo>
                    <a:pt x="882" y="0"/>
                  </a:moveTo>
                  <a:lnTo>
                    <a:pt x="775" y="858"/>
                  </a:lnTo>
                  <a:lnTo>
                    <a:pt x="1" y="1239"/>
                  </a:lnTo>
                  <a:lnTo>
                    <a:pt x="799" y="1596"/>
                  </a:lnTo>
                  <a:lnTo>
                    <a:pt x="942" y="2429"/>
                  </a:lnTo>
                  <a:lnTo>
                    <a:pt x="1537" y="1810"/>
                  </a:lnTo>
                  <a:lnTo>
                    <a:pt x="2394" y="1941"/>
                  </a:lnTo>
                  <a:lnTo>
                    <a:pt x="1989" y="1191"/>
                  </a:lnTo>
                  <a:lnTo>
                    <a:pt x="2370" y="441"/>
                  </a:lnTo>
                  <a:lnTo>
                    <a:pt x="1501" y="596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54"/>
            <p:cNvSpPr/>
            <p:nvPr/>
          </p:nvSpPr>
          <p:spPr>
            <a:xfrm>
              <a:off x="3783430" y="1336538"/>
              <a:ext cx="1555854" cy="1802465"/>
            </a:xfrm>
            <a:custGeom>
              <a:avLst/>
              <a:gdLst/>
              <a:ahLst/>
              <a:cxnLst/>
              <a:rect l="l" t="t" r="r" b="b"/>
              <a:pathLst>
                <a:path w="25242" h="29243" extrusionOk="0">
                  <a:moveTo>
                    <a:pt x="12192" y="596"/>
                  </a:moveTo>
                  <a:cubicBezTo>
                    <a:pt x="12847" y="596"/>
                    <a:pt x="13383" y="1096"/>
                    <a:pt x="13383" y="1739"/>
                  </a:cubicBezTo>
                  <a:cubicBezTo>
                    <a:pt x="13383" y="2096"/>
                    <a:pt x="13216" y="2430"/>
                    <a:pt x="12954" y="2632"/>
                  </a:cubicBezTo>
                  <a:cubicBezTo>
                    <a:pt x="13990" y="4085"/>
                    <a:pt x="15764" y="6966"/>
                    <a:pt x="16312" y="8478"/>
                  </a:cubicBezTo>
                  <a:lnTo>
                    <a:pt x="16312" y="8502"/>
                  </a:lnTo>
                  <a:cubicBezTo>
                    <a:pt x="17336" y="10669"/>
                    <a:pt x="18014" y="13633"/>
                    <a:pt x="18026" y="16908"/>
                  </a:cubicBezTo>
                  <a:cubicBezTo>
                    <a:pt x="18038" y="18086"/>
                    <a:pt x="17931" y="19277"/>
                    <a:pt x="17752" y="20444"/>
                  </a:cubicBezTo>
                  <a:cubicBezTo>
                    <a:pt x="18312" y="20598"/>
                    <a:pt x="18872" y="20860"/>
                    <a:pt x="19443" y="21194"/>
                  </a:cubicBezTo>
                  <a:cubicBezTo>
                    <a:pt x="21967" y="22611"/>
                    <a:pt x="25241" y="26373"/>
                    <a:pt x="23622" y="27111"/>
                  </a:cubicBezTo>
                  <a:cubicBezTo>
                    <a:pt x="22146" y="27802"/>
                    <a:pt x="19681" y="27802"/>
                    <a:pt x="16717" y="27802"/>
                  </a:cubicBezTo>
                  <a:lnTo>
                    <a:pt x="16371" y="27802"/>
                  </a:lnTo>
                  <a:cubicBezTo>
                    <a:pt x="16062" y="27802"/>
                    <a:pt x="15776" y="27790"/>
                    <a:pt x="15490" y="27754"/>
                  </a:cubicBezTo>
                  <a:cubicBezTo>
                    <a:pt x="15395" y="27968"/>
                    <a:pt x="15288" y="28159"/>
                    <a:pt x="15181" y="28349"/>
                  </a:cubicBezTo>
                  <a:cubicBezTo>
                    <a:pt x="15181" y="28349"/>
                    <a:pt x="14026" y="28623"/>
                    <a:pt x="12454" y="28635"/>
                  </a:cubicBezTo>
                  <a:lnTo>
                    <a:pt x="12383" y="28635"/>
                  </a:lnTo>
                  <a:cubicBezTo>
                    <a:pt x="11025" y="28635"/>
                    <a:pt x="9978" y="28385"/>
                    <a:pt x="9978" y="28385"/>
                  </a:cubicBezTo>
                  <a:cubicBezTo>
                    <a:pt x="9859" y="28183"/>
                    <a:pt x="9751" y="27980"/>
                    <a:pt x="9632" y="27754"/>
                  </a:cubicBezTo>
                  <a:cubicBezTo>
                    <a:pt x="9394" y="27790"/>
                    <a:pt x="9144" y="27790"/>
                    <a:pt x="8870" y="27790"/>
                  </a:cubicBezTo>
                  <a:lnTo>
                    <a:pt x="8525" y="27790"/>
                  </a:lnTo>
                  <a:cubicBezTo>
                    <a:pt x="5572" y="27790"/>
                    <a:pt x="3096" y="27766"/>
                    <a:pt x="1619" y="27099"/>
                  </a:cubicBezTo>
                  <a:cubicBezTo>
                    <a:pt x="0" y="26361"/>
                    <a:pt x="3274" y="22587"/>
                    <a:pt x="5810" y="21182"/>
                  </a:cubicBezTo>
                  <a:cubicBezTo>
                    <a:pt x="6251" y="20920"/>
                    <a:pt x="6680" y="20718"/>
                    <a:pt x="7096" y="20551"/>
                  </a:cubicBezTo>
                  <a:cubicBezTo>
                    <a:pt x="6882" y="19360"/>
                    <a:pt x="6727" y="18158"/>
                    <a:pt x="6727" y="16967"/>
                  </a:cubicBezTo>
                  <a:cubicBezTo>
                    <a:pt x="6703" y="13645"/>
                    <a:pt x="7358" y="10645"/>
                    <a:pt x="8370" y="8454"/>
                  </a:cubicBezTo>
                  <a:cubicBezTo>
                    <a:pt x="8906" y="7109"/>
                    <a:pt x="10525" y="4168"/>
                    <a:pt x="11478" y="2668"/>
                  </a:cubicBezTo>
                  <a:cubicBezTo>
                    <a:pt x="11180" y="2453"/>
                    <a:pt x="10990" y="2132"/>
                    <a:pt x="10990" y="1739"/>
                  </a:cubicBezTo>
                  <a:cubicBezTo>
                    <a:pt x="11002" y="1108"/>
                    <a:pt x="11514" y="608"/>
                    <a:pt x="12192" y="596"/>
                  </a:cubicBezTo>
                  <a:close/>
                  <a:moveTo>
                    <a:pt x="12192" y="1"/>
                  </a:moveTo>
                  <a:cubicBezTo>
                    <a:pt x="11692" y="1"/>
                    <a:pt x="11252" y="191"/>
                    <a:pt x="10906" y="513"/>
                  </a:cubicBezTo>
                  <a:cubicBezTo>
                    <a:pt x="10561" y="858"/>
                    <a:pt x="10371" y="1287"/>
                    <a:pt x="10382" y="1763"/>
                  </a:cubicBezTo>
                  <a:cubicBezTo>
                    <a:pt x="10382" y="2120"/>
                    <a:pt x="10502" y="2477"/>
                    <a:pt x="10716" y="2763"/>
                  </a:cubicBezTo>
                  <a:cubicBezTo>
                    <a:pt x="9716" y="4382"/>
                    <a:pt x="8287" y="7002"/>
                    <a:pt x="7799" y="8240"/>
                  </a:cubicBezTo>
                  <a:cubicBezTo>
                    <a:pt x="6692" y="10657"/>
                    <a:pt x="6084" y="13752"/>
                    <a:pt x="6120" y="16991"/>
                  </a:cubicBezTo>
                  <a:cubicBezTo>
                    <a:pt x="6120" y="18003"/>
                    <a:pt x="6215" y="19086"/>
                    <a:pt x="6418" y="20206"/>
                  </a:cubicBezTo>
                  <a:cubicBezTo>
                    <a:pt x="6132" y="20325"/>
                    <a:pt x="5834" y="20491"/>
                    <a:pt x="5501" y="20670"/>
                  </a:cubicBezTo>
                  <a:cubicBezTo>
                    <a:pt x="3477" y="21801"/>
                    <a:pt x="524" y="24742"/>
                    <a:pt x="584" y="26492"/>
                  </a:cubicBezTo>
                  <a:cubicBezTo>
                    <a:pt x="596" y="27028"/>
                    <a:pt x="881" y="27445"/>
                    <a:pt x="1369" y="27659"/>
                  </a:cubicBezTo>
                  <a:cubicBezTo>
                    <a:pt x="2989" y="28409"/>
                    <a:pt x="5549" y="28409"/>
                    <a:pt x="8525" y="28409"/>
                  </a:cubicBezTo>
                  <a:lnTo>
                    <a:pt x="8870" y="28409"/>
                  </a:lnTo>
                  <a:cubicBezTo>
                    <a:pt x="9001" y="28409"/>
                    <a:pt x="9156" y="28409"/>
                    <a:pt x="9287" y="28397"/>
                  </a:cubicBezTo>
                  <a:cubicBezTo>
                    <a:pt x="9347" y="28492"/>
                    <a:pt x="9394" y="28588"/>
                    <a:pt x="9454" y="28695"/>
                  </a:cubicBezTo>
                  <a:lnTo>
                    <a:pt x="9585" y="28909"/>
                  </a:lnTo>
                  <a:lnTo>
                    <a:pt x="9835" y="28969"/>
                  </a:lnTo>
                  <a:cubicBezTo>
                    <a:pt x="9882" y="28992"/>
                    <a:pt x="10978" y="29242"/>
                    <a:pt x="12395" y="29242"/>
                  </a:cubicBezTo>
                  <a:lnTo>
                    <a:pt x="12466" y="29242"/>
                  </a:lnTo>
                  <a:cubicBezTo>
                    <a:pt x="14097" y="29230"/>
                    <a:pt x="15288" y="28957"/>
                    <a:pt x="15324" y="28945"/>
                  </a:cubicBezTo>
                  <a:lnTo>
                    <a:pt x="15597" y="28885"/>
                  </a:lnTo>
                  <a:lnTo>
                    <a:pt x="15728" y="28647"/>
                  </a:lnTo>
                  <a:cubicBezTo>
                    <a:pt x="15776" y="28576"/>
                    <a:pt x="15824" y="28480"/>
                    <a:pt x="15859" y="28397"/>
                  </a:cubicBezTo>
                  <a:cubicBezTo>
                    <a:pt x="16038" y="28409"/>
                    <a:pt x="16205" y="28409"/>
                    <a:pt x="16383" y="28409"/>
                  </a:cubicBezTo>
                  <a:lnTo>
                    <a:pt x="16729" y="28409"/>
                  </a:lnTo>
                  <a:cubicBezTo>
                    <a:pt x="19705" y="28409"/>
                    <a:pt x="22265" y="28409"/>
                    <a:pt x="23884" y="27659"/>
                  </a:cubicBezTo>
                  <a:cubicBezTo>
                    <a:pt x="24372" y="27445"/>
                    <a:pt x="24646" y="27028"/>
                    <a:pt x="24670" y="26492"/>
                  </a:cubicBezTo>
                  <a:cubicBezTo>
                    <a:pt x="24753" y="24730"/>
                    <a:pt x="21789" y="21801"/>
                    <a:pt x="19753" y="20670"/>
                  </a:cubicBezTo>
                  <a:cubicBezTo>
                    <a:pt x="19253" y="20384"/>
                    <a:pt x="18824" y="20194"/>
                    <a:pt x="18443" y="20039"/>
                  </a:cubicBezTo>
                  <a:cubicBezTo>
                    <a:pt x="18586" y="18967"/>
                    <a:pt x="18645" y="17920"/>
                    <a:pt x="18645" y="16919"/>
                  </a:cubicBezTo>
                  <a:cubicBezTo>
                    <a:pt x="18634" y="13717"/>
                    <a:pt x="18002" y="10657"/>
                    <a:pt x="16895" y="8287"/>
                  </a:cubicBezTo>
                  <a:cubicBezTo>
                    <a:pt x="16359" y="6847"/>
                    <a:pt x="14812" y="4263"/>
                    <a:pt x="13740" y="2692"/>
                  </a:cubicBezTo>
                  <a:cubicBezTo>
                    <a:pt x="13919" y="2406"/>
                    <a:pt x="14014" y="2084"/>
                    <a:pt x="14002" y="1751"/>
                  </a:cubicBezTo>
                  <a:cubicBezTo>
                    <a:pt x="13990" y="775"/>
                    <a:pt x="13192" y="1"/>
                    <a:pt x="12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54"/>
            <p:cNvSpPr/>
            <p:nvPr/>
          </p:nvSpPr>
          <p:spPr>
            <a:xfrm>
              <a:off x="3783430" y="2587471"/>
              <a:ext cx="819039" cy="462713"/>
            </a:xfrm>
            <a:custGeom>
              <a:avLst/>
              <a:gdLst/>
              <a:ahLst/>
              <a:cxnLst/>
              <a:rect l="l" t="t" r="r" b="b"/>
              <a:pathLst>
                <a:path w="13288" h="7507" extrusionOk="0">
                  <a:moveTo>
                    <a:pt x="8409" y="0"/>
                  </a:moveTo>
                  <a:cubicBezTo>
                    <a:pt x="7573" y="0"/>
                    <a:pt x="6712" y="374"/>
                    <a:pt x="5810" y="875"/>
                  </a:cubicBezTo>
                  <a:cubicBezTo>
                    <a:pt x="3274" y="2304"/>
                    <a:pt x="0" y="6078"/>
                    <a:pt x="1643" y="6816"/>
                  </a:cubicBezTo>
                  <a:cubicBezTo>
                    <a:pt x="3117" y="7496"/>
                    <a:pt x="5605" y="7507"/>
                    <a:pt x="8578" y="7507"/>
                  </a:cubicBezTo>
                  <a:cubicBezTo>
                    <a:pt x="8679" y="7507"/>
                    <a:pt x="8780" y="7507"/>
                    <a:pt x="8882" y="7507"/>
                  </a:cubicBezTo>
                  <a:cubicBezTo>
                    <a:pt x="11621" y="7507"/>
                    <a:pt x="13288" y="6257"/>
                    <a:pt x="12383" y="4113"/>
                  </a:cubicBezTo>
                  <a:cubicBezTo>
                    <a:pt x="11081" y="1007"/>
                    <a:pt x="9779" y="0"/>
                    <a:pt x="84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54"/>
            <p:cNvSpPr/>
            <p:nvPr/>
          </p:nvSpPr>
          <p:spPr>
            <a:xfrm>
              <a:off x="4521663" y="2587471"/>
              <a:ext cx="818361" cy="462713"/>
            </a:xfrm>
            <a:custGeom>
              <a:avLst/>
              <a:gdLst/>
              <a:ahLst/>
              <a:cxnLst/>
              <a:rect l="l" t="t" r="r" b="b"/>
              <a:pathLst>
                <a:path w="13277" h="7507" extrusionOk="0">
                  <a:moveTo>
                    <a:pt x="4892" y="0"/>
                  </a:moveTo>
                  <a:cubicBezTo>
                    <a:pt x="3521" y="0"/>
                    <a:pt x="2220" y="1007"/>
                    <a:pt x="918" y="4113"/>
                  </a:cubicBezTo>
                  <a:cubicBezTo>
                    <a:pt x="1" y="6257"/>
                    <a:pt x="1668" y="7507"/>
                    <a:pt x="4406" y="7507"/>
                  </a:cubicBezTo>
                  <a:cubicBezTo>
                    <a:pt x="4508" y="7507"/>
                    <a:pt x="4610" y="7507"/>
                    <a:pt x="4711" y="7507"/>
                  </a:cubicBezTo>
                  <a:cubicBezTo>
                    <a:pt x="7695" y="7507"/>
                    <a:pt x="10172" y="7496"/>
                    <a:pt x="11657" y="6816"/>
                  </a:cubicBezTo>
                  <a:cubicBezTo>
                    <a:pt x="13276" y="6078"/>
                    <a:pt x="10002" y="2304"/>
                    <a:pt x="7490" y="875"/>
                  </a:cubicBezTo>
                  <a:cubicBezTo>
                    <a:pt x="6588" y="374"/>
                    <a:pt x="5727" y="0"/>
                    <a:pt x="48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54"/>
            <p:cNvSpPr/>
            <p:nvPr/>
          </p:nvSpPr>
          <p:spPr>
            <a:xfrm>
              <a:off x="4288303" y="1445143"/>
              <a:ext cx="510728" cy="452604"/>
            </a:xfrm>
            <a:custGeom>
              <a:avLst/>
              <a:gdLst/>
              <a:ahLst/>
              <a:cxnLst/>
              <a:rect l="l" t="t" r="r" b="b"/>
              <a:pathLst>
                <a:path w="8286" h="7343" extrusionOk="0">
                  <a:moveTo>
                    <a:pt x="4002" y="1"/>
                  </a:moveTo>
                  <a:cubicBezTo>
                    <a:pt x="4002" y="1"/>
                    <a:pt x="4002" y="1"/>
                    <a:pt x="4001" y="1"/>
                  </a:cubicBezTo>
                  <a:cubicBezTo>
                    <a:pt x="3704" y="1"/>
                    <a:pt x="906" y="4870"/>
                    <a:pt x="179" y="6716"/>
                  </a:cubicBezTo>
                  <a:cubicBezTo>
                    <a:pt x="0" y="7163"/>
                    <a:pt x="198" y="7325"/>
                    <a:pt x="582" y="7325"/>
                  </a:cubicBezTo>
                  <a:cubicBezTo>
                    <a:pt x="1579" y="7325"/>
                    <a:pt x="3834" y="6240"/>
                    <a:pt x="4049" y="6240"/>
                  </a:cubicBezTo>
                  <a:cubicBezTo>
                    <a:pt x="4050" y="6240"/>
                    <a:pt x="4051" y="6240"/>
                    <a:pt x="4051" y="6240"/>
                  </a:cubicBezTo>
                  <a:cubicBezTo>
                    <a:pt x="4282" y="6240"/>
                    <a:pt x="6612" y="7343"/>
                    <a:pt x="7665" y="7343"/>
                  </a:cubicBezTo>
                  <a:cubicBezTo>
                    <a:pt x="8070" y="7343"/>
                    <a:pt x="8286" y="7180"/>
                    <a:pt x="8121" y="6728"/>
                  </a:cubicBezTo>
                  <a:cubicBezTo>
                    <a:pt x="7360" y="4647"/>
                    <a:pt x="4319" y="1"/>
                    <a:pt x="4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54"/>
            <p:cNvSpPr/>
            <p:nvPr/>
          </p:nvSpPr>
          <p:spPr>
            <a:xfrm>
              <a:off x="4461505" y="1373274"/>
              <a:ext cx="147560" cy="141643"/>
            </a:xfrm>
            <a:custGeom>
              <a:avLst/>
              <a:gdLst/>
              <a:ahLst/>
              <a:cxnLst/>
              <a:rect l="l" t="t" r="r" b="b"/>
              <a:pathLst>
                <a:path w="2394" h="2298" extrusionOk="0">
                  <a:moveTo>
                    <a:pt x="1191" y="0"/>
                  </a:moveTo>
                  <a:cubicBezTo>
                    <a:pt x="513" y="0"/>
                    <a:pt x="1" y="512"/>
                    <a:pt x="1" y="1155"/>
                  </a:cubicBezTo>
                  <a:cubicBezTo>
                    <a:pt x="1" y="1798"/>
                    <a:pt x="548" y="2298"/>
                    <a:pt x="1203" y="2298"/>
                  </a:cubicBezTo>
                  <a:cubicBezTo>
                    <a:pt x="1870" y="2298"/>
                    <a:pt x="2394" y="1786"/>
                    <a:pt x="2394" y="1143"/>
                  </a:cubicBezTo>
                  <a:cubicBezTo>
                    <a:pt x="2382" y="500"/>
                    <a:pt x="1846" y="0"/>
                    <a:pt x="11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54"/>
            <p:cNvSpPr/>
            <p:nvPr/>
          </p:nvSpPr>
          <p:spPr>
            <a:xfrm>
              <a:off x="4196587" y="1635233"/>
              <a:ext cx="700880" cy="1467774"/>
            </a:xfrm>
            <a:custGeom>
              <a:avLst/>
              <a:gdLst/>
              <a:ahLst/>
              <a:cxnLst/>
              <a:rect l="l" t="t" r="r" b="b"/>
              <a:pathLst>
                <a:path w="11371" h="23813" extrusionOk="0">
                  <a:moveTo>
                    <a:pt x="5618" y="1"/>
                  </a:moveTo>
                  <a:cubicBezTo>
                    <a:pt x="5615" y="1"/>
                    <a:pt x="5612" y="1"/>
                    <a:pt x="5608" y="1"/>
                  </a:cubicBezTo>
                  <a:cubicBezTo>
                    <a:pt x="2656" y="12"/>
                    <a:pt x="0" y="5465"/>
                    <a:pt x="36" y="12145"/>
                  </a:cubicBezTo>
                  <a:cubicBezTo>
                    <a:pt x="72" y="16312"/>
                    <a:pt x="1691" y="20789"/>
                    <a:pt x="3287" y="23563"/>
                  </a:cubicBezTo>
                  <a:cubicBezTo>
                    <a:pt x="3287" y="23563"/>
                    <a:pt x="4370" y="23813"/>
                    <a:pt x="5775" y="23813"/>
                  </a:cubicBezTo>
                  <a:cubicBezTo>
                    <a:pt x="7335" y="23789"/>
                    <a:pt x="8490" y="23515"/>
                    <a:pt x="8490" y="23515"/>
                  </a:cubicBezTo>
                  <a:cubicBezTo>
                    <a:pt x="10026" y="20741"/>
                    <a:pt x="11371" y="16241"/>
                    <a:pt x="11335" y="12073"/>
                  </a:cubicBezTo>
                  <a:cubicBezTo>
                    <a:pt x="11288" y="5401"/>
                    <a:pt x="8555" y="1"/>
                    <a:pt x="56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54"/>
            <p:cNvSpPr/>
            <p:nvPr/>
          </p:nvSpPr>
          <p:spPr>
            <a:xfrm>
              <a:off x="4497501" y="2562816"/>
              <a:ext cx="106448" cy="522624"/>
            </a:xfrm>
            <a:custGeom>
              <a:avLst/>
              <a:gdLst/>
              <a:ahLst/>
              <a:cxnLst/>
              <a:rect l="l" t="t" r="r" b="b"/>
              <a:pathLst>
                <a:path w="1727" h="8479" extrusionOk="0">
                  <a:moveTo>
                    <a:pt x="833" y="1"/>
                  </a:moveTo>
                  <a:cubicBezTo>
                    <a:pt x="369" y="1"/>
                    <a:pt x="0" y="1906"/>
                    <a:pt x="12" y="4240"/>
                  </a:cubicBezTo>
                  <a:cubicBezTo>
                    <a:pt x="24" y="6597"/>
                    <a:pt x="417" y="8478"/>
                    <a:pt x="893" y="8478"/>
                  </a:cubicBezTo>
                  <a:cubicBezTo>
                    <a:pt x="1345" y="8478"/>
                    <a:pt x="1726" y="6573"/>
                    <a:pt x="1703" y="4240"/>
                  </a:cubicBezTo>
                  <a:cubicBezTo>
                    <a:pt x="1691" y="1894"/>
                    <a:pt x="1286" y="1"/>
                    <a:pt x="8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54"/>
            <p:cNvSpPr/>
            <p:nvPr/>
          </p:nvSpPr>
          <p:spPr>
            <a:xfrm>
              <a:off x="4334531" y="2082906"/>
              <a:ext cx="424991" cy="408102"/>
            </a:xfrm>
            <a:custGeom>
              <a:avLst/>
              <a:gdLst/>
              <a:ahLst/>
              <a:cxnLst/>
              <a:rect l="l" t="t" r="r" b="b"/>
              <a:pathLst>
                <a:path w="6895" h="6621" extrusionOk="0">
                  <a:moveTo>
                    <a:pt x="3453" y="0"/>
                  </a:moveTo>
                  <a:cubicBezTo>
                    <a:pt x="3445" y="0"/>
                    <a:pt x="3437" y="0"/>
                    <a:pt x="3430" y="0"/>
                  </a:cubicBezTo>
                  <a:cubicBezTo>
                    <a:pt x="1537" y="12"/>
                    <a:pt x="1" y="1501"/>
                    <a:pt x="25" y="3334"/>
                  </a:cubicBezTo>
                  <a:cubicBezTo>
                    <a:pt x="25" y="5153"/>
                    <a:pt x="1548" y="6620"/>
                    <a:pt x="3432" y="6620"/>
                  </a:cubicBezTo>
                  <a:cubicBezTo>
                    <a:pt x="3447" y="6620"/>
                    <a:pt x="3462" y="6620"/>
                    <a:pt x="3477" y="6620"/>
                  </a:cubicBezTo>
                  <a:cubicBezTo>
                    <a:pt x="5359" y="6608"/>
                    <a:pt x="6895" y="5120"/>
                    <a:pt x="6883" y="3286"/>
                  </a:cubicBezTo>
                  <a:cubicBezTo>
                    <a:pt x="6871" y="1472"/>
                    <a:pt x="533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 w="34825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54"/>
            <p:cNvSpPr/>
            <p:nvPr/>
          </p:nvSpPr>
          <p:spPr>
            <a:xfrm>
              <a:off x="4534175" y="2182698"/>
              <a:ext cx="119638" cy="116002"/>
            </a:xfrm>
            <a:custGeom>
              <a:avLst/>
              <a:gdLst/>
              <a:ahLst/>
              <a:cxnLst/>
              <a:rect l="l" t="t" r="r" b="b"/>
              <a:pathLst>
                <a:path w="1941" h="1882" extrusionOk="0">
                  <a:moveTo>
                    <a:pt x="965" y="1"/>
                  </a:moveTo>
                  <a:cubicBezTo>
                    <a:pt x="429" y="12"/>
                    <a:pt x="0" y="429"/>
                    <a:pt x="12" y="953"/>
                  </a:cubicBezTo>
                  <a:cubicBezTo>
                    <a:pt x="12" y="1465"/>
                    <a:pt x="441" y="1882"/>
                    <a:pt x="977" y="1882"/>
                  </a:cubicBezTo>
                  <a:cubicBezTo>
                    <a:pt x="1512" y="1882"/>
                    <a:pt x="1941" y="1453"/>
                    <a:pt x="1941" y="941"/>
                  </a:cubicBezTo>
                  <a:cubicBezTo>
                    <a:pt x="1941" y="417"/>
                    <a:pt x="1501" y="1"/>
                    <a:pt x="9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54"/>
            <p:cNvSpPr/>
            <p:nvPr/>
          </p:nvSpPr>
          <p:spPr>
            <a:xfrm>
              <a:off x="4491584" y="2298638"/>
              <a:ext cx="71993" cy="69774"/>
            </a:xfrm>
            <a:custGeom>
              <a:avLst/>
              <a:gdLst/>
              <a:ahLst/>
              <a:cxnLst/>
              <a:rect l="l" t="t" r="r" b="b"/>
              <a:pathLst>
                <a:path w="1168" h="1132" extrusionOk="0">
                  <a:moveTo>
                    <a:pt x="572" y="1"/>
                  </a:moveTo>
                  <a:cubicBezTo>
                    <a:pt x="251" y="1"/>
                    <a:pt x="1" y="263"/>
                    <a:pt x="1" y="572"/>
                  </a:cubicBezTo>
                  <a:cubicBezTo>
                    <a:pt x="1" y="882"/>
                    <a:pt x="263" y="1132"/>
                    <a:pt x="584" y="1132"/>
                  </a:cubicBezTo>
                  <a:cubicBezTo>
                    <a:pt x="906" y="1132"/>
                    <a:pt x="1168" y="870"/>
                    <a:pt x="1156" y="560"/>
                  </a:cubicBezTo>
                  <a:cubicBezTo>
                    <a:pt x="1156" y="251"/>
                    <a:pt x="894" y="1"/>
                    <a:pt x="5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54"/>
            <p:cNvSpPr/>
            <p:nvPr/>
          </p:nvSpPr>
          <p:spPr>
            <a:xfrm>
              <a:off x="5009709" y="3321697"/>
              <a:ext cx="481451" cy="819779"/>
            </a:xfrm>
            <a:custGeom>
              <a:avLst/>
              <a:gdLst/>
              <a:ahLst/>
              <a:cxnLst/>
              <a:rect l="l" t="t" r="r" b="b"/>
              <a:pathLst>
                <a:path w="7811" h="13300" extrusionOk="0">
                  <a:moveTo>
                    <a:pt x="7359" y="0"/>
                  </a:moveTo>
                  <a:cubicBezTo>
                    <a:pt x="7561" y="1429"/>
                    <a:pt x="7144" y="2917"/>
                    <a:pt x="6120" y="4072"/>
                  </a:cubicBezTo>
                  <a:cubicBezTo>
                    <a:pt x="5394" y="4905"/>
                    <a:pt x="4442" y="5441"/>
                    <a:pt x="3430" y="5679"/>
                  </a:cubicBezTo>
                  <a:cubicBezTo>
                    <a:pt x="4513" y="7537"/>
                    <a:pt x="4334" y="9966"/>
                    <a:pt x="2834" y="11680"/>
                  </a:cubicBezTo>
                  <a:cubicBezTo>
                    <a:pt x="2060" y="12537"/>
                    <a:pt x="1060" y="13097"/>
                    <a:pt x="1" y="13299"/>
                  </a:cubicBezTo>
                  <a:cubicBezTo>
                    <a:pt x="1227" y="13216"/>
                    <a:pt x="2406" y="12680"/>
                    <a:pt x="3263" y="11692"/>
                  </a:cubicBezTo>
                  <a:cubicBezTo>
                    <a:pt x="4680" y="10097"/>
                    <a:pt x="4846" y="7822"/>
                    <a:pt x="3822" y="6084"/>
                  </a:cubicBezTo>
                  <a:cubicBezTo>
                    <a:pt x="4763" y="5858"/>
                    <a:pt x="5656" y="5370"/>
                    <a:pt x="6347" y="4584"/>
                  </a:cubicBezTo>
                  <a:cubicBezTo>
                    <a:pt x="7490" y="3286"/>
                    <a:pt x="7811" y="1548"/>
                    <a:pt x="7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54"/>
            <p:cNvSpPr/>
            <p:nvPr/>
          </p:nvSpPr>
          <p:spPr>
            <a:xfrm>
              <a:off x="3620523" y="3424385"/>
              <a:ext cx="481451" cy="819840"/>
            </a:xfrm>
            <a:custGeom>
              <a:avLst/>
              <a:gdLst/>
              <a:ahLst/>
              <a:cxnLst/>
              <a:rect l="l" t="t" r="r" b="b"/>
              <a:pathLst>
                <a:path w="7811" h="13301" extrusionOk="0">
                  <a:moveTo>
                    <a:pt x="452" y="1"/>
                  </a:moveTo>
                  <a:lnTo>
                    <a:pt x="452" y="1"/>
                  </a:lnTo>
                  <a:cubicBezTo>
                    <a:pt x="0" y="1549"/>
                    <a:pt x="322" y="3287"/>
                    <a:pt x="1465" y="4585"/>
                  </a:cubicBezTo>
                  <a:cubicBezTo>
                    <a:pt x="2155" y="5371"/>
                    <a:pt x="3048" y="5859"/>
                    <a:pt x="3989" y="6085"/>
                  </a:cubicBezTo>
                  <a:cubicBezTo>
                    <a:pt x="2977" y="7823"/>
                    <a:pt x="3131" y="10097"/>
                    <a:pt x="4548" y="11693"/>
                  </a:cubicBezTo>
                  <a:cubicBezTo>
                    <a:pt x="5417" y="12681"/>
                    <a:pt x="6584" y="13217"/>
                    <a:pt x="7811" y="13300"/>
                  </a:cubicBezTo>
                  <a:cubicBezTo>
                    <a:pt x="6751" y="13098"/>
                    <a:pt x="5751" y="12538"/>
                    <a:pt x="4977" y="11681"/>
                  </a:cubicBezTo>
                  <a:cubicBezTo>
                    <a:pt x="3477" y="9966"/>
                    <a:pt x="3298" y="7538"/>
                    <a:pt x="4382" y="5680"/>
                  </a:cubicBezTo>
                  <a:cubicBezTo>
                    <a:pt x="3370" y="5442"/>
                    <a:pt x="2417" y="4906"/>
                    <a:pt x="1691" y="4073"/>
                  </a:cubicBezTo>
                  <a:cubicBezTo>
                    <a:pt x="667" y="2918"/>
                    <a:pt x="262" y="1418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54"/>
            <p:cNvSpPr/>
            <p:nvPr/>
          </p:nvSpPr>
          <p:spPr>
            <a:xfrm>
              <a:off x="3764323" y="3707671"/>
              <a:ext cx="493223" cy="515968"/>
            </a:xfrm>
            <a:custGeom>
              <a:avLst/>
              <a:gdLst/>
              <a:ahLst/>
              <a:cxnLst/>
              <a:rect l="l" t="t" r="r" b="b"/>
              <a:pathLst>
                <a:path w="8002" h="8371" extrusionOk="0">
                  <a:moveTo>
                    <a:pt x="3263" y="906"/>
                  </a:moveTo>
                  <a:lnTo>
                    <a:pt x="4894" y="2501"/>
                  </a:lnTo>
                  <a:lnTo>
                    <a:pt x="7133" y="2049"/>
                  </a:lnTo>
                  <a:lnTo>
                    <a:pt x="7109" y="2084"/>
                  </a:lnTo>
                  <a:lnTo>
                    <a:pt x="7144" y="2084"/>
                  </a:lnTo>
                  <a:lnTo>
                    <a:pt x="6132" y="4132"/>
                  </a:lnTo>
                  <a:lnTo>
                    <a:pt x="7228" y="6097"/>
                  </a:lnTo>
                  <a:lnTo>
                    <a:pt x="7216" y="6097"/>
                  </a:lnTo>
                  <a:lnTo>
                    <a:pt x="7240" y="6156"/>
                  </a:lnTo>
                  <a:lnTo>
                    <a:pt x="4966" y="5835"/>
                  </a:lnTo>
                  <a:lnTo>
                    <a:pt x="3406" y="7525"/>
                  </a:lnTo>
                  <a:lnTo>
                    <a:pt x="3013" y="5251"/>
                  </a:lnTo>
                  <a:lnTo>
                    <a:pt x="917" y="4287"/>
                  </a:lnTo>
                  <a:lnTo>
                    <a:pt x="977" y="4251"/>
                  </a:lnTo>
                  <a:lnTo>
                    <a:pt x="965" y="4251"/>
                  </a:lnTo>
                  <a:lnTo>
                    <a:pt x="2953" y="3215"/>
                  </a:lnTo>
                  <a:lnTo>
                    <a:pt x="3227" y="941"/>
                  </a:lnTo>
                  <a:lnTo>
                    <a:pt x="3239" y="953"/>
                  </a:lnTo>
                  <a:lnTo>
                    <a:pt x="3263" y="906"/>
                  </a:lnTo>
                  <a:close/>
                  <a:moveTo>
                    <a:pt x="2918" y="1"/>
                  </a:moveTo>
                  <a:lnTo>
                    <a:pt x="2572" y="2906"/>
                  </a:lnTo>
                  <a:lnTo>
                    <a:pt x="1" y="4251"/>
                  </a:lnTo>
                  <a:lnTo>
                    <a:pt x="2644" y="5478"/>
                  </a:lnTo>
                  <a:lnTo>
                    <a:pt x="3144" y="8371"/>
                  </a:lnTo>
                  <a:lnTo>
                    <a:pt x="5120" y="6216"/>
                  </a:lnTo>
                  <a:lnTo>
                    <a:pt x="8002" y="6632"/>
                  </a:lnTo>
                  <a:lnTo>
                    <a:pt x="6573" y="4096"/>
                  </a:lnTo>
                  <a:lnTo>
                    <a:pt x="7871" y="1477"/>
                  </a:lnTo>
                  <a:lnTo>
                    <a:pt x="5001" y="2037"/>
                  </a:lnTo>
                  <a:lnTo>
                    <a:pt x="29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54"/>
            <p:cNvSpPr/>
            <p:nvPr/>
          </p:nvSpPr>
          <p:spPr>
            <a:xfrm>
              <a:off x="3820844" y="3763453"/>
              <a:ext cx="390474" cy="407362"/>
            </a:xfrm>
            <a:custGeom>
              <a:avLst/>
              <a:gdLst/>
              <a:ahLst/>
              <a:cxnLst/>
              <a:rect l="l" t="t" r="r" b="b"/>
              <a:pathLst>
                <a:path w="6335" h="6609" extrusionOk="0">
                  <a:moveTo>
                    <a:pt x="2310" y="1"/>
                  </a:moveTo>
                  <a:lnTo>
                    <a:pt x="2048" y="2298"/>
                  </a:lnTo>
                  <a:lnTo>
                    <a:pt x="0" y="3370"/>
                  </a:lnTo>
                  <a:lnTo>
                    <a:pt x="2084" y="4334"/>
                  </a:lnTo>
                  <a:lnTo>
                    <a:pt x="2477" y="6609"/>
                  </a:lnTo>
                  <a:lnTo>
                    <a:pt x="4049" y="4930"/>
                  </a:lnTo>
                  <a:lnTo>
                    <a:pt x="6335" y="5251"/>
                  </a:lnTo>
                  <a:lnTo>
                    <a:pt x="5215" y="3251"/>
                  </a:lnTo>
                  <a:lnTo>
                    <a:pt x="6227" y="1179"/>
                  </a:lnTo>
                  <a:lnTo>
                    <a:pt x="3965" y="1620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54"/>
            <p:cNvSpPr/>
            <p:nvPr/>
          </p:nvSpPr>
          <p:spPr>
            <a:xfrm>
              <a:off x="4892289" y="1588266"/>
              <a:ext cx="489525" cy="1090614"/>
            </a:xfrm>
            <a:custGeom>
              <a:avLst/>
              <a:gdLst/>
              <a:ahLst/>
              <a:cxnLst/>
              <a:rect l="l" t="t" r="r" b="b"/>
              <a:pathLst>
                <a:path w="7942" h="17694" extrusionOk="0">
                  <a:moveTo>
                    <a:pt x="1" y="1"/>
                  </a:moveTo>
                  <a:lnTo>
                    <a:pt x="1" y="1"/>
                  </a:lnTo>
                  <a:cubicBezTo>
                    <a:pt x="1025" y="1989"/>
                    <a:pt x="3096" y="8871"/>
                    <a:pt x="3001" y="12490"/>
                  </a:cubicBezTo>
                  <a:cubicBezTo>
                    <a:pt x="4263" y="13431"/>
                    <a:pt x="6966" y="15324"/>
                    <a:pt x="7942" y="17693"/>
                  </a:cubicBezTo>
                  <a:cubicBezTo>
                    <a:pt x="7263" y="15110"/>
                    <a:pt x="4811" y="13002"/>
                    <a:pt x="3799" y="12264"/>
                  </a:cubicBezTo>
                  <a:cubicBezTo>
                    <a:pt x="3775" y="10049"/>
                    <a:pt x="2727" y="4275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54"/>
            <p:cNvSpPr/>
            <p:nvPr/>
          </p:nvSpPr>
          <p:spPr>
            <a:xfrm>
              <a:off x="3695350" y="1612489"/>
              <a:ext cx="488785" cy="1089874"/>
            </a:xfrm>
            <a:custGeom>
              <a:avLst/>
              <a:gdLst/>
              <a:ahLst/>
              <a:cxnLst/>
              <a:rect l="l" t="t" r="r" b="b"/>
              <a:pathLst>
                <a:path w="7930" h="17682" extrusionOk="0">
                  <a:moveTo>
                    <a:pt x="7930" y="0"/>
                  </a:moveTo>
                  <a:cubicBezTo>
                    <a:pt x="5203" y="4275"/>
                    <a:pt x="4168" y="10025"/>
                    <a:pt x="4144" y="12264"/>
                  </a:cubicBezTo>
                  <a:cubicBezTo>
                    <a:pt x="3120" y="12990"/>
                    <a:pt x="667" y="15109"/>
                    <a:pt x="0" y="17681"/>
                  </a:cubicBezTo>
                  <a:cubicBezTo>
                    <a:pt x="965" y="15312"/>
                    <a:pt x="3680" y="13419"/>
                    <a:pt x="4942" y="12490"/>
                  </a:cubicBezTo>
                  <a:cubicBezTo>
                    <a:pt x="4834" y="8871"/>
                    <a:pt x="6906" y="1977"/>
                    <a:pt x="79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Title 2">
            <a:extLst>
              <a:ext uri="{FF2B5EF4-FFF2-40B4-BE49-F238E27FC236}">
                <a16:creationId xmlns:a16="http://schemas.microsoft.com/office/drawing/2014/main" id="{0D2FD7A6-4AAA-0943-9A26-1773DA354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969" y="268498"/>
            <a:ext cx="4815411" cy="841800"/>
          </a:xfrm>
        </p:spPr>
        <p:txBody>
          <a:bodyPr/>
          <a:lstStyle/>
          <a:p>
            <a:r>
              <a:rPr lang="en-US" dirty="0"/>
              <a:t>Have a go</a:t>
            </a:r>
          </a:p>
        </p:txBody>
      </p:sp>
      <p:pic>
        <p:nvPicPr>
          <p:cNvPr id="3" name="Online Media 2" descr="'An Inspector Calls': Edna Character Analysis (animated)">
            <a:hlinkClick r:id="" action="ppaction://media"/>
            <a:extLst>
              <a:ext uri="{FF2B5EF4-FFF2-40B4-BE49-F238E27FC236}">
                <a16:creationId xmlns:a16="http://schemas.microsoft.com/office/drawing/2014/main" id="{5D30E67E-4818-AD4B-B913-56B0B2FF217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075544" y="2611633"/>
            <a:ext cx="3389101" cy="1914842"/>
          </a:xfrm>
          <a:prstGeom prst="rect">
            <a:avLst/>
          </a:prstGeom>
        </p:spPr>
      </p:pic>
      <p:sp>
        <p:nvSpPr>
          <p:cNvPr id="38" name="Google Shape;10397;p47">
            <a:extLst>
              <a:ext uri="{FF2B5EF4-FFF2-40B4-BE49-F238E27FC236}">
                <a16:creationId xmlns:a16="http://schemas.microsoft.com/office/drawing/2014/main" id="{0C7C000C-872A-E943-A5AF-9D377213325C}"/>
              </a:ext>
            </a:extLst>
          </p:cNvPr>
          <p:cNvSpPr txBox="1">
            <a:spLocks/>
          </p:cNvSpPr>
          <p:nvPr/>
        </p:nvSpPr>
        <p:spPr>
          <a:xfrm>
            <a:off x="3460762" y="1368178"/>
            <a:ext cx="5027256" cy="84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5027256"/>
                      <a:gd name="connsiteY0" fmla="*/ 0 h 841800"/>
                      <a:gd name="connsiteX1" fmla="*/ 508311 w 5027256"/>
                      <a:gd name="connsiteY1" fmla="*/ 0 h 841800"/>
                      <a:gd name="connsiteX2" fmla="*/ 916078 w 5027256"/>
                      <a:gd name="connsiteY2" fmla="*/ 0 h 841800"/>
                      <a:gd name="connsiteX3" fmla="*/ 1424389 w 5027256"/>
                      <a:gd name="connsiteY3" fmla="*/ 0 h 841800"/>
                      <a:gd name="connsiteX4" fmla="*/ 2033246 w 5027256"/>
                      <a:gd name="connsiteY4" fmla="*/ 0 h 841800"/>
                      <a:gd name="connsiteX5" fmla="*/ 2441012 w 5027256"/>
                      <a:gd name="connsiteY5" fmla="*/ 0 h 841800"/>
                      <a:gd name="connsiteX6" fmla="*/ 2999596 w 5027256"/>
                      <a:gd name="connsiteY6" fmla="*/ 0 h 841800"/>
                      <a:gd name="connsiteX7" fmla="*/ 3608453 w 5027256"/>
                      <a:gd name="connsiteY7" fmla="*/ 0 h 841800"/>
                      <a:gd name="connsiteX8" fmla="*/ 4116764 w 5027256"/>
                      <a:gd name="connsiteY8" fmla="*/ 0 h 841800"/>
                      <a:gd name="connsiteX9" fmla="*/ 5027256 w 5027256"/>
                      <a:gd name="connsiteY9" fmla="*/ 0 h 841800"/>
                      <a:gd name="connsiteX10" fmla="*/ 5027256 w 5027256"/>
                      <a:gd name="connsiteY10" fmla="*/ 412482 h 841800"/>
                      <a:gd name="connsiteX11" fmla="*/ 5027256 w 5027256"/>
                      <a:gd name="connsiteY11" fmla="*/ 841800 h 841800"/>
                      <a:gd name="connsiteX12" fmla="*/ 4418399 w 5027256"/>
                      <a:gd name="connsiteY12" fmla="*/ 841800 h 841800"/>
                      <a:gd name="connsiteX13" fmla="*/ 3859815 w 5027256"/>
                      <a:gd name="connsiteY13" fmla="*/ 841800 h 841800"/>
                      <a:gd name="connsiteX14" fmla="*/ 3301231 w 5027256"/>
                      <a:gd name="connsiteY14" fmla="*/ 841800 h 841800"/>
                      <a:gd name="connsiteX15" fmla="*/ 2742647 w 5027256"/>
                      <a:gd name="connsiteY15" fmla="*/ 841800 h 841800"/>
                      <a:gd name="connsiteX16" fmla="*/ 2184063 w 5027256"/>
                      <a:gd name="connsiteY16" fmla="*/ 841800 h 841800"/>
                      <a:gd name="connsiteX17" fmla="*/ 1524934 w 5027256"/>
                      <a:gd name="connsiteY17" fmla="*/ 841800 h 841800"/>
                      <a:gd name="connsiteX18" fmla="*/ 1066895 w 5027256"/>
                      <a:gd name="connsiteY18" fmla="*/ 841800 h 841800"/>
                      <a:gd name="connsiteX19" fmla="*/ 0 w 5027256"/>
                      <a:gd name="connsiteY19" fmla="*/ 841800 h 841800"/>
                      <a:gd name="connsiteX20" fmla="*/ 0 w 5027256"/>
                      <a:gd name="connsiteY20" fmla="*/ 412482 h 841800"/>
                      <a:gd name="connsiteX21" fmla="*/ 0 w 5027256"/>
                      <a:gd name="connsiteY21" fmla="*/ 0 h 841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5027256" h="841800" fill="none" extrusionOk="0">
                        <a:moveTo>
                          <a:pt x="0" y="0"/>
                        </a:moveTo>
                        <a:cubicBezTo>
                          <a:pt x="231270" y="-24130"/>
                          <a:pt x="373167" y="11038"/>
                          <a:pt x="508311" y="0"/>
                        </a:cubicBezTo>
                        <a:cubicBezTo>
                          <a:pt x="643455" y="-11038"/>
                          <a:pt x="795871" y="25692"/>
                          <a:pt x="916078" y="0"/>
                        </a:cubicBezTo>
                        <a:cubicBezTo>
                          <a:pt x="1036285" y="-25692"/>
                          <a:pt x="1196502" y="5420"/>
                          <a:pt x="1424389" y="0"/>
                        </a:cubicBezTo>
                        <a:cubicBezTo>
                          <a:pt x="1652276" y="-5420"/>
                          <a:pt x="1802432" y="69507"/>
                          <a:pt x="2033246" y="0"/>
                        </a:cubicBezTo>
                        <a:cubicBezTo>
                          <a:pt x="2264060" y="-69507"/>
                          <a:pt x="2267134" y="39646"/>
                          <a:pt x="2441012" y="0"/>
                        </a:cubicBezTo>
                        <a:cubicBezTo>
                          <a:pt x="2614890" y="-39646"/>
                          <a:pt x="2867796" y="15163"/>
                          <a:pt x="2999596" y="0"/>
                        </a:cubicBezTo>
                        <a:cubicBezTo>
                          <a:pt x="3131396" y="-15163"/>
                          <a:pt x="3318549" y="37118"/>
                          <a:pt x="3608453" y="0"/>
                        </a:cubicBezTo>
                        <a:cubicBezTo>
                          <a:pt x="3898357" y="-37118"/>
                          <a:pt x="3922434" y="41678"/>
                          <a:pt x="4116764" y="0"/>
                        </a:cubicBezTo>
                        <a:cubicBezTo>
                          <a:pt x="4311094" y="-41678"/>
                          <a:pt x="4713563" y="87143"/>
                          <a:pt x="5027256" y="0"/>
                        </a:cubicBezTo>
                        <a:cubicBezTo>
                          <a:pt x="5067614" y="89111"/>
                          <a:pt x="5019409" y="260953"/>
                          <a:pt x="5027256" y="412482"/>
                        </a:cubicBezTo>
                        <a:cubicBezTo>
                          <a:pt x="5035103" y="564011"/>
                          <a:pt x="5004219" y="679370"/>
                          <a:pt x="5027256" y="841800"/>
                        </a:cubicBezTo>
                        <a:cubicBezTo>
                          <a:pt x="4831570" y="893462"/>
                          <a:pt x="4684542" y="803310"/>
                          <a:pt x="4418399" y="841800"/>
                        </a:cubicBezTo>
                        <a:cubicBezTo>
                          <a:pt x="4152256" y="880290"/>
                          <a:pt x="3976009" y="824141"/>
                          <a:pt x="3859815" y="841800"/>
                        </a:cubicBezTo>
                        <a:cubicBezTo>
                          <a:pt x="3743621" y="859459"/>
                          <a:pt x="3540553" y="818156"/>
                          <a:pt x="3301231" y="841800"/>
                        </a:cubicBezTo>
                        <a:cubicBezTo>
                          <a:pt x="3061909" y="865444"/>
                          <a:pt x="2973514" y="801019"/>
                          <a:pt x="2742647" y="841800"/>
                        </a:cubicBezTo>
                        <a:cubicBezTo>
                          <a:pt x="2511780" y="882581"/>
                          <a:pt x="2418512" y="781621"/>
                          <a:pt x="2184063" y="841800"/>
                        </a:cubicBezTo>
                        <a:cubicBezTo>
                          <a:pt x="1949614" y="901979"/>
                          <a:pt x="1698301" y="834872"/>
                          <a:pt x="1524934" y="841800"/>
                        </a:cubicBezTo>
                        <a:cubicBezTo>
                          <a:pt x="1351567" y="848728"/>
                          <a:pt x="1288863" y="806232"/>
                          <a:pt x="1066895" y="841800"/>
                        </a:cubicBezTo>
                        <a:cubicBezTo>
                          <a:pt x="844927" y="877368"/>
                          <a:pt x="331664" y="753275"/>
                          <a:pt x="0" y="841800"/>
                        </a:cubicBezTo>
                        <a:cubicBezTo>
                          <a:pt x="-2697" y="688687"/>
                          <a:pt x="7175" y="623305"/>
                          <a:pt x="0" y="412482"/>
                        </a:cubicBezTo>
                        <a:cubicBezTo>
                          <a:pt x="-7175" y="201659"/>
                          <a:pt x="22198" y="96501"/>
                          <a:pt x="0" y="0"/>
                        </a:cubicBezTo>
                        <a:close/>
                      </a:path>
                      <a:path w="5027256" h="841800" stroke="0" extrusionOk="0">
                        <a:moveTo>
                          <a:pt x="0" y="0"/>
                        </a:moveTo>
                        <a:cubicBezTo>
                          <a:pt x="137630" y="-60683"/>
                          <a:pt x="361658" y="22216"/>
                          <a:pt x="558584" y="0"/>
                        </a:cubicBezTo>
                        <a:cubicBezTo>
                          <a:pt x="755510" y="-22216"/>
                          <a:pt x="773642" y="14422"/>
                          <a:pt x="966350" y="0"/>
                        </a:cubicBezTo>
                        <a:cubicBezTo>
                          <a:pt x="1159058" y="-14422"/>
                          <a:pt x="1374584" y="29623"/>
                          <a:pt x="1524934" y="0"/>
                        </a:cubicBezTo>
                        <a:cubicBezTo>
                          <a:pt x="1675284" y="-29623"/>
                          <a:pt x="1835179" y="32958"/>
                          <a:pt x="1982973" y="0"/>
                        </a:cubicBezTo>
                        <a:cubicBezTo>
                          <a:pt x="2130767" y="-32958"/>
                          <a:pt x="2392885" y="53413"/>
                          <a:pt x="2541557" y="0"/>
                        </a:cubicBezTo>
                        <a:cubicBezTo>
                          <a:pt x="2690229" y="-53413"/>
                          <a:pt x="2899656" y="5524"/>
                          <a:pt x="3100141" y="0"/>
                        </a:cubicBezTo>
                        <a:cubicBezTo>
                          <a:pt x="3300626" y="-5524"/>
                          <a:pt x="3510313" y="2414"/>
                          <a:pt x="3658725" y="0"/>
                        </a:cubicBezTo>
                        <a:cubicBezTo>
                          <a:pt x="3807137" y="-2414"/>
                          <a:pt x="4064133" y="48719"/>
                          <a:pt x="4217309" y="0"/>
                        </a:cubicBezTo>
                        <a:cubicBezTo>
                          <a:pt x="4370485" y="-48719"/>
                          <a:pt x="4714071" y="40565"/>
                          <a:pt x="5027256" y="0"/>
                        </a:cubicBezTo>
                        <a:cubicBezTo>
                          <a:pt x="5042876" y="130185"/>
                          <a:pt x="5005683" y="213463"/>
                          <a:pt x="5027256" y="404064"/>
                        </a:cubicBezTo>
                        <a:cubicBezTo>
                          <a:pt x="5048829" y="594665"/>
                          <a:pt x="5013235" y="660225"/>
                          <a:pt x="5027256" y="841800"/>
                        </a:cubicBezTo>
                        <a:cubicBezTo>
                          <a:pt x="4863444" y="879843"/>
                          <a:pt x="4714084" y="815125"/>
                          <a:pt x="4518945" y="841800"/>
                        </a:cubicBezTo>
                        <a:cubicBezTo>
                          <a:pt x="4323806" y="868475"/>
                          <a:pt x="4186050" y="811807"/>
                          <a:pt x="4010633" y="841800"/>
                        </a:cubicBezTo>
                        <a:cubicBezTo>
                          <a:pt x="3835216" y="871793"/>
                          <a:pt x="3737229" y="786513"/>
                          <a:pt x="3502322" y="841800"/>
                        </a:cubicBezTo>
                        <a:cubicBezTo>
                          <a:pt x="3267415" y="897087"/>
                          <a:pt x="3257758" y="821368"/>
                          <a:pt x="3094555" y="841800"/>
                        </a:cubicBezTo>
                        <a:cubicBezTo>
                          <a:pt x="2931352" y="862232"/>
                          <a:pt x="2715831" y="828275"/>
                          <a:pt x="2535971" y="841800"/>
                        </a:cubicBezTo>
                        <a:cubicBezTo>
                          <a:pt x="2356111" y="855325"/>
                          <a:pt x="2296874" y="825553"/>
                          <a:pt x="2128205" y="841800"/>
                        </a:cubicBezTo>
                        <a:cubicBezTo>
                          <a:pt x="1959536" y="858047"/>
                          <a:pt x="1633000" y="829420"/>
                          <a:pt x="1469076" y="841800"/>
                        </a:cubicBezTo>
                        <a:cubicBezTo>
                          <a:pt x="1305152" y="854180"/>
                          <a:pt x="1173429" y="812391"/>
                          <a:pt x="960764" y="841800"/>
                        </a:cubicBezTo>
                        <a:cubicBezTo>
                          <a:pt x="748099" y="871209"/>
                          <a:pt x="251140" y="806219"/>
                          <a:pt x="0" y="841800"/>
                        </a:cubicBezTo>
                        <a:cubicBezTo>
                          <a:pt x="-38593" y="675314"/>
                          <a:pt x="20194" y="556066"/>
                          <a:pt x="0" y="420900"/>
                        </a:cubicBezTo>
                        <a:cubicBezTo>
                          <a:pt x="-20194" y="285734"/>
                          <a:pt x="38835" y="16550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chitects Daughter"/>
              <a:buNone/>
              <a:defRPr sz="16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pPr marL="127000" indent="0"/>
            <a:r>
              <a:rPr lang="en-GB" sz="2000" dirty="0"/>
              <a:t>Watch this clip as a class and using try this strategy to revise. </a:t>
            </a:r>
          </a:p>
        </p:txBody>
      </p:sp>
    </p:spTree>
    <p:extLst>
      <p:ext uri="{BB962C8B-B14F-4D97-AF65-F5344CB8AC3E}">
        <p14:creationId xmlns:p14="http://schemas.microsoft.com/office/powerpoint/2010/main" val="320185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" name="Google Shape;10455;p50"/>
          <p:cNvSpPr/>
          <p:nvPr/>
        </p:nvSpPr>
        <p:spPr>
          <a:xfrm>
            <a:off x="2502568" y="886408"/>
            <a:ext cx="6376738" cy="3902159"/>
          </a:xfrm>
          <a:custGeom>
            <a:avLst/>
            <a:gdLst/>
            <a:ahLst/>
            <a:cxnLst/>
            <a:rect l="l" t="t" r="r" b="b"/>
            <a:pathLst>
              <a:path w="129693" h="78709" extrusionOk="0">
                <a:moveTo>
                  <a:pt x="0" y="441"/>
                </a:moveTo>
                <a:lnTo>
                  <a:pt x="129693" y="0"/>
                </a:lnTo>
                <a:lnTo>
                  <a:pt x="129025" y="76159"/>
                </a:lnTo>
                <a:lnTo>
                  <a:pt x="9201" y="78709"/>
                </a:ln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456" name="Google Shape;10456;p50"/>
          <p:cNvPicPr preferRelativeResize="0"/>
          <p:nvPr/>
        </p:nvPicPr>
        <p:blipFill rotWithShape="1">
          <a:blip r:embed="rId3">
            <a:alphaModFix/>
          </a:blip>
          <a:srcRect t="12591" b="12591"/>
          <a:stretch/>
        </p:blipFill>
        <p:spPr>
          <a:xfrm rot="-699181">
            <a:off x="229168" y="1525491"/>
            <a:ext cx="2405178" cy="2514610"/>
          </a:xfrm>
          <a:prstGeom prst="roundRect">
            <a:avLst>
              <a:gd name="adj" fmla="val 35833"/>
            </a:avLst>
          </a:prstGeom>
          <a:noFill/>
          <a:ln>
            <a:noFill/>
          </a:ln>
        </p:spPr>
      </p:pic>
      <p:sp>
        <p:nvSpPr>
          <p:cNvPr id="10457" name="Google Shape;10457;p50"/>
          <p:cNvSpPr txBox="1">
            <a:spLocks noGrp="1"/>
          </p:cNvSpPr>
          <p:nvPr>
            <p:ph type="title"/>
          </p:nvPr>
        </p:nvSpPr>
        <p:spPr>
          <a:xfrm>
            <a:off x="3945410" y="1023684"/>
            <a:ext cx="3852000" cy="583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Why?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0458" name="Google Shape;10458;p50"/>
          <p:cNvSpPr txBox="1">
            <a:spLocks noGrp="1"/>
          </p:cNvSpPr>
          <p:nvPr>
            <p:ph type="subTitle" idx="1"/>
          </p:nvPr>
        </p:nvSpPr>
        <p:spPr>
          <a:xfrm>
            <a:off x="3203585" y="2328859"/>
            <a:ext cx="5335651" cy="10172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600"/>
              </a:spcAft>
            </a:pPr>
            <a:r>
              <a:rPr lang="en-GB" dirty="0"/>
              <a:t>Next half term, your teachers are going to be including some of these revision strategies both when setting class work and homework. </a:t>
            </a:r>
            <a:endParaRPr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07783"/>
      </p:ext>
    </p:extLst>
  </p:cSld>
  <p:clrMapOvr>
    <a:masterClrMapping/>
  </p:clrMapOvr>
</p:sld>
</file>

<file path=ppt/theme/theme1.xml><?xml version="1.0" encoding="utf-8"?>
<a:theme xmlns:a="http://schemas.openxmlformats.org/drawingml/2006/main" name="Comic Style by Slidesgo">
  <a:themeElements>
    <a:clrScheme name="Simple Light">
      <a:dk1>
        <a:srgbClr val="162130"/>
      </a:dk1>
      <a:lt1>
        <a:srgbClr val="FFFFFF"/>
      </a:lt1>
      <a:dk2>
        <a:srgbClr val="A81916"/>
      </a:dk2>
      <a:lt2>
        <a:srgbClr val="EEEEEE"/>
      </a:lt2>
      <a:accent1>
        <a:srgbClr val="FDC324"/>
      </a:accent1>
      <a:accent2>
        <a:srgbClr val="4EBDCF"/>
      </a:accent2>
      <a:accent3>
        <a:srgbClr val="CC1D2D"/>
      </a:accent3>
      <a:accent4>
        <a:srgbClr val="E1AF25"/>
      </a:accent4>
      <a:accent5>
        <a:srgbClr val="88D7E8"/>
      </a:accent5>
      <a:accent6>
        <a:srgbClr val="5CC1D6"/>
      </a:accent6>
      <a:hlink>
        <a:srgbClr val="1621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314</Words>
  <Application>Microsoft Macintosh PowerPoint</Application>
  <PresentationFormat>On-screen Show (16:9)</PresentationFormat>
  <Paragraphs>34</Paragraphs>
  <Slides>8</Slides>
  <Notes>8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Slackey</vt:lpstr>
      <vt:lpstr>Architects Daughter</vt:lpstr>
      <vt:lpstr>Arial</vt:lpstr>
      <vt:lpstr>Comic Style by Slidesgo</vt:lpstr>
      <vt:lpstr>Advance:</vt:lpstr>
      <vt:lpstr>PowerPoint Presentation</vt:lpstr>
      <vt:lpstr>BIG IDEA</vt:lpstr>
      <vt:lpstr>What makes an effective revision video?   Vs</vt:lpstr>
      <vt:lpstr>‘How is Edna presented in An Inspector Calls?’</vt:lpstr>
      <vt:lpstr>PowerPoint Presentation</vt:lpstr>
      <vt:lpstr>Have a go</vt:lpstr>
      <vt:lpstr>Why?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ATTITUDE:</dc:title>
  <cp:lastModifiedBy>awilliams</cp:lastModifiedBy>
  <cp:revision>17</cp:revision>
  <dcterms:modified xsi:type="dcterms:W3CDTF">2021-10-10T11:06:45Z</dcterms:modified>
</cp:coreProperties>
</file>