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88D9C-EA13-6185-C429-F7F9DDCE628C}" v="3" dt="2022-05-12T08:44:10.355"/>
    <p1510:client id="{A242589A-6A91-16AA-EC54-D1B79DD57268}" v="288" dt="2022-05-12T09:41:4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1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0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6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8/11/30/probability-videos/" TargetMode="External"/><Relationship Id="rId2" Type="http://schemas.openxmlformats.org/officeDocument/2006/relationships/hyperlink" Target="https://www.bbc.co.uk/bitesize/guides/zgg4jxs/revision/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watch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2mtyrd/revision" TargetMode="External"/><Relationship Id="rId2" Type="http://schemas.openxmlformats.org/officeDocument/2006/relationships/hyperlink" Target="https://www.youtube.com/watch?v=9vG0QoWB6Z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watch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2/08/10/ordering-decimals-video/" TargetMode="External"/><Relationship Id="rId2" Type="http://schemas.openxmlformats.org/officeDocument/2006/relationships/hyperlink" Target="https://corbettmaths.com/2013/09/07/rounding-to-1-or-2-decimal-plac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watch.co.uk/" TargetMode="External"/><Relationship Id="rId5" Type="http://schemas.openxmlformats.org/officeDocument/2006/relationships/hyperlink" Target="https://www.bbc.co.uk/bitesize/topics/z7kw2hv" TargetMode="External"/><Relationship Id="rId4" Type="http://schemas.openxmlformats.org/officeDocument/2006/relationships/hyperlink" Target="https://www.bbc.co.uk/bitesize/topics/zwckjx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rbettmaths.com/2012/08/19/means-from-frequency-tables/" TargetMode="External"/><Relationship Id="rId7" Type="http://schemas.openxmlformats.org/officeDocument/2006/relationships/hyperlink" Target="http://www.mathswatch.co.uk/" TargetMode="External"/><Relationship Id="rId2" Type="http://schemas.openxmlformats.org/officeDocument/2006/relationships/hyperlink" Target="http://corbettmaths.com/2012/08/02/the-mea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bettmaths.com/2012/08/02/the-range-video/" TargetMode="External"/><Relationship Id="rId5" Type="http://schemas.openxmlformats.org/officeDocument/2006/relationships/hyperlink" Target="http://corbettmaths.com/2013/12/21/the-mode-video56/" TargetMode="External"/><Relationship Id="rId4" Type="http://schemas.openxmlformats.org/officeDocument/2006/relationships/hyperlink" Target="http://corbettmaths.com/2012/08/02/the-media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16UJE8WEN8" TargetMode="External"/><Relationship Id="rId2" Type="http://schemas.openxmlformats.org/officeDocument/2006/relationships/hyperlink" Target="https://www.youtube.com/watch?reload=9&amp;v=nVS8F3vGia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s://www.youtube.com/watch?v=zxJNJMDj2E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rbettmaths.com/2013/12/28/division-video-98/" TargetMode="External"/><Relationship Id="rId7" Type="http://schemas.openxmlformats.org/officeDocument/2006/relationships/hyperlink" Target="http://www.mathswatch.co.uk/" TargetMode="External"/><Relationship Id="rId2" Type="http://schemas.openxmlformats.org/officeDocument/2006/relationships/hyperlink" Target="http://corbettmaths.com/2013/02/15/multiplication-tradition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bettmaths.com/2012/08/02/perimeter/" TargetMode="External"/><Relationship Id="rId5" Type="http://schemas.openxmlformats.org/officeDocument/2006/relationships/hyperlink" Target="http://corbettmaths.com/2012/08/02/area-of-compound-shapes/" TargetMode="External"/><Relationship Id="rId4" Type="http://schemas.openxmlformats.org/officeDocument/2006/relationships/hyperlink" Target="http://corbettmaths.com/2012/08/09/conversion-graph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Meaningful </a:t>
            </a:r>
            <a:r>
              <a:rPr lang="en-GB" sz="4800" b="1" dirty="0" err="1">
                <a:latin typeface="Century Gothic" panose="020B0502020202020204" pitchFamily="34" charset="0"/>
              </a:rPr>
              <a:t>Homeworks</a:t>
            </a:r>
            <a:endParaRPr lang="en-GB" sz="4800" b="1" dirty="0">
              <a:latin typeface="Century Gothic" panose="020B0502020202020204" pitchFamily="34" charset="0"/>
            </a:endParaRPr>
          </a:p>
          <a:p>
            <a:r>
              <a:rPr lang="en-GB" sz="4800" b="1" dirty="0">
                <a:latin typeface="Century Gothic" panose="020B0502020202020204" pitchFamily="34" charset="0"/>
              </a:rPr>
              <a:t>Year 8 HF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Autumn 1 – Converting Fractions, Decimals and Percentages &amp;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topics of on conversion between fraction decimal and percentages, along with probability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Conversion between fractions, decimals and percentages.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https://www.bbc.co.uk/bitesize/guides/zgg4jxs/revision/1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Probability of simple events, probability rules (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https://corbettmaths.com/2018/11/30/probability-videos/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>
              <a:buFontTx/>
              <a:buChar char="-"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17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2 – Place Value, Co-ordinates and Number Properties.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sheet based upon place value, coordinates and number properties.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  <a:endParaRPr lang="en-GB" sz="1700" dirty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Factors/Multiples and Primes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https://www.youtube.com/watch?v=9vG0QoWB6ZU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Area and Perimeter of Shapes (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https://www.bbc.co.uk/bitesize/guides/z2mtyrd/revision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179653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1 – Rounding, Decimals and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decimals, problem solving, rounding and number.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Rounding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https://corbettmaths.com/2013/09/07/rounding-to-1-or-2-decimal-places/</a:t>
            </a:r>
            <a:r>
              <a:rPr lang="en-GB" sz="2000" dirty="0">
                <a:latin typeface="Century Gothic" panose="020B0502020202020204" pitchFamily="34" charset="0"/>
              </a:rPr>
              <a:t>)	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Decimals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https://corbettmaths.com/2012/08/10/ordering-decimals-video/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Shape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https://www.bbc.co.uk/bitesize/topics/zwckjxs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Number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https://www.bbc.co.uk/bitesize/topics/z7kw2hv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u="sng" dirty="0">
                <a:latin typeface="Century Gothic" panose="020B0502020202020204" pitchFamily="34" charset="0"/>
                <a:hlinkClick r:id="rId6"/>
              </a:rPr>
              <a:t>www.mathswatch.co.uk</a:t>
            </a:r>
            <a:r>
              <a:rPr lang="en-GB" sz="2000" dirty="0">
                <a:latin typeface="Century Gothic" panose="020B0502020202020204" pitchFamily="34" charset="0"/>
              </a:rPr>
              <a:t>  task previously attempted.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4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2 – Averages with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sheet on mean, median, mode and range, from lists and from frequency tables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Mean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http://corbettmaths.com/2012/08/02/the-mean/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Mean from Frequency Tables (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http://corbettmaths.com/2012/08/19/means-from-frequency-tables/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Median (</a:t>
            </a:r>
            <a:r>
              <a:rPr lang="en-GB" sz="1700" dirty="0">
                <a:latin typeface="Century Gothic" panose="020B0502020202020204" pitchFamily="34" charset="0"/>
                <a:hlinkClick r:id="rId4"/>
              </a:rPr>
              <a:t>http://corbettmaths.com/2012/08/02/the-median/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Mode (</a:t>
            </a:r>
            <a:r>
              <a:rPr lang="en-GB" sz="1700" dirty="0">
                <a:latin typeface="Century Gothic" panose="020B0502020202020204" pitchFamily="34" charset="0"/>
                <a:hlinkClick r:id="rId5"/>
              </a:rPr>
              <a:t>http://corbettmaths.com/2013/12/21/the-mode-video56/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Range (</a:t>
            </a:r>
            <a:r>
              <a:rPr lang="en-GB" sz="1700" dirty="0">
                <a:latin typeface="Century Gothic" panose="020B0502020202020204" pitchFamily="34" charset="0"/>
                <a:hlinkClick r:id="rId6"/>
              </a:rPr>
              <a:t>http://corbettmaths.com/2012/08/02/the-range-video/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7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372087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entury Gothic"/>
              </a:rPr>
              <a:t>Summer 1 – Measuring 2D shape, Ratio, Collecting Like Terms and Reverse Averages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24342"/>
            <a:ext cx="10817524" cy="498394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18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1800" dirty="0">
                <a:latin typeface="Century Gothic" panose="020B0502020202020204" pitchFamily="34" charset="0"/>
              </a:rPr>
              <a:t>Complete ALL the questions on the sheet on measuring shape, ratio, algebra (collecting like terms) and reverse averages.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Perimeter of shape (</a:t>
            </a:r>
            <a:r>
              <a:rPr lang="en-GB" sz="1800" dirty="0">
                <a:latin typeface="Century Gothic" panose="020B0502020202020204" pitchFamily="34" charset="0"/>
                <a:hlinkClick r:id="rId2"/>
              </a:rPr>
              <a:t>https://www.youtube.com/watch?reload=9&amp;v=nVS8F3vGiaw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Area of shapes (</a:t>
            </a:r>
            <a:r>
              <a:rPr lang="en-GB" sz="1800" dirty="0">
                <a:latin typeface="Century Gothic" panose="020B0502020202020204" pitchFamily="34" charset="0"/>
                <a:hlinkClick r:id="rId3"/>
              </a:rPr>
              <a:t>https://www.youtube.com/watch?v=a16UJE8WEN8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 err="1">
                <a:latin typeface="Century Gothic" panose="020B0502020202020204" pitchFamily="34" charset="0"/>
              </a:rPr>
              <a:t>Collecing</a:t>
            </a:r>
            <a:r>
              <a:rPr lang="en-GB" sz="1800" dirty="0">
                <a:latin typeface="Century Gothic" panose="020B0502020202020204" pitchFamily="34" charset="0"/>
              </a:rPr>
              <a:t> like terms (</a:t>
            </a:r>
            <a:r>
              <a:rPr lang="en-GB" sz="1800" dirty="0">
                <a:latin typeface="Century Gothic" panose="020B0502020202020204" pitchFamily="34" charset="0"/>
                <a:hlinkClick r:id="rId4"/>
              </a:rPr>
              <a:t>https://www.youtube.com/watch?v=zxJNJMDj2Ec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Reverse Averages (https://www.youtube.com/watch?v=8oQEu2MMX-A)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Look over the </a:t>
            </a:r>
            <a:r>
              <a:rPr lang="en-GB" sz="18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18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1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entury Gothic"/>
              </a:rPr>
              <a:t>Summer 2 – 4 operations calculations, conversions and measurement of shapes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addition, subtraction, multiplication and division, converting using a graph and measuring shapes.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Calculations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http://corbettmaths.com/2013/02/15/multiplication-traditional/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http://corbettmaths.com/2013/12/28/division-video-98/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Conversion/Currency exchanges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http://corbettmaths.com/2012/08/09/conversion-graphs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Area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http://corbettmaths.com/2012/08/02/area-of-compound-shapes/</a:t>
            </a:r>
            <a:r>
              <a:rPr lang="en-GB" sz="2000" dirty="0">
                <a:latin typeface="Century Gothic" panose="020B0502020202020204" pitchFamily="34" charset="0"/>
              </a:rPr>
              <a:t>) &amp; Perimeter (</a:t>
            </a:r>
            <a:r>
              <a:rPr lang="en-GB" sz="2000" dirty="0">
                <a:latin typeface="Century Gothic" panose="020B0502020202020204" pitchFamily="34" charset="0"/>
                <a:hlinkClick r:id="rId6"/>
              </a:rPr>
              <a:t>http://corbettmaths.com/2012/08/02/perimeter/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u="sng" dirty="0">
                <a:latin typeface="Century Gothic" panose="020B0502020202020204" pitchFamily="34" charset="0"/>
                <a:hlinkClick r:id="rId7"/>
              </a:rPr>
              <a:t>www.mathswatch.co.uk</a:t>
            </a:r>
            <a:r>
              <a:rPr lang="en-GB" sz="20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100629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7ce04b-e3a1-4069-b32d-1b1cfd8407dd" xsi:nil="true"/>
    <lcf76f155ced4ddcb4097134ff3c332f xmlns="7a3c50af-0f01-4599-8865-eac72b71e2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21A730E3AE46AB8C0A84CBE94F93" ma:contentTypeVersion="15" ma:contentTypeDescription="Create a new document." ma:contentTypeScope="" ma:versionID="fae0ddbd471089edbf2241ae0a801e7d">
  <xsd:schema xmlns:xsd="http://www.w3.org/2001/XMLSchema" xmlns:xs="http://www.w3.org/2001/XMLSchema" xmlns:p="http://schemas.microsoft.com/office/2006/metadata/properties" xmlns:ns2="7a3c50af-0f01-4599-8865-eac72b71e27a" xmlns:ns3="757ce04b-e3a1-4069-b32d-1b1cfd8407dd" targetNamespace="http://schemas.microsoft.com/office/2006/metadata/properties" ma:root="true" ma:fieldsID="b846f805360a7517f93a8e060e33602d" ns2:_="" ns3:_="">
    <xsd:import namespace="7a3c50af-0f01-4599-8865-eac72b71e27a"/>
    <xsd:import namespace="757ce04b-e3a1-4069-b32d-1b1cfd840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c50af-0f01-4599-8865-eac72b71e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ce04b-e3a1-4069-b32d-1b1cfd840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2737328-18b5-4608-823b-ff0be85886a9}" ma:internalName="TaxCatchAll" ma:showField="CatchAllData" ma:web="757ce04b-e3a1-4069-b32d-1b1cfd840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4C638C-E70F-4AFF-928F-3DD41FB27C6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a3c50af-0f01-4599-8865-eac72b71e27a"/>
    <ds:schemaRef ds:uri="http://schemas.microsoft.com/office/2006/documentManagement/types"/>
    <ds:schemaRef ds:uri="757ce04b-e3a1-4069-b32d-1b1cfd8407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E0D50F-3902-4692-BA27-B63B845E4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C04680-40AD-41A9-AC70-DC1133C1E07D}">
  <ds:schemaRefs>
    <ds:schemaRef ds:uri="757ce04b-e3a1-4069-b32d-1b1cfd8407dd"/>
    <ds:schemaRef ds:uri="7a3c50af-0f01-4599-8865-eac72b71e2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7744</TotalTime>
  <Words>838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Autumn 1 – Converting Fractions, Decimals and Percentages &amp; Probability</vt:lpstr>
      <vt:lpstr>Autumn 2 – Place Value, Co-ordinates and Number Properties.</vt:lpstr>
      <vt:lpstr>Spring 1 – Rounding, Decimals and Problem Solving</vt:lpstr>
      <vt:lpstr>Spring 2 – Averages with problem solving</vt:lpstr>
      <vt:lpstr>Summer 1 – Measuring 2D shape, Ratio, Collecting Like Terms and Reverse Averages</vt:lpstr>
      <vt:lpstr>Summer 2 – 4 operations calculations, conversions and measurement of shapes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 Carr</dc:creator>
  <cp:lastModifiedBy>STurner</cp:lastModifiedBy>
  <cp:revision>62</cp:revision>
  <dcterms:created xsi:type="dcterms:W3CDTF">2022-05-09T14:54:41Z</dcterms:created>
  <dcterms:modified xsi:type="dcterms:W3CDTF">2022-06-23T19:41:56Z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0x010100B6A421A730E3AE46AB8C0A84CBE94F93</vt:lpwstr>
  </property>
  <property fmtid="{D5CDD505-2E9C-101B-9397-08002B2CF9AE}" pid="3" name="MediaServiceImageTags">
    <vt:lpwstr/>
  </property>
</Properties>
</file>