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63" r:id="rId7"/>
    <p:sldId id="264" r:id="rId8"/>
    <p:sldId id="267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B88D9C-EA13-6185-C429-F7F9DDCE628C}" v="3" dt="2022-05-12T08:44:10.355"/>
    <p1510:client id="{A242589A-6A91-16AA-EC54-D1B79DD57268}" v="288" dt="2022-05-12T09:41:46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93966" autoAdjust="0"/>
  </p:normalViewPr>
  <p:slideViewPr>
    <p:cSldViewPr snapToGrid="0">
      <p:cViewPr varScale="1">
        <p:scale>
          <a:sx n="34" d="100"/>
          <a:sy n="34" d="100"/>
        </p:scale>
        <p:origin x="10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411A0-9BC0-4ABE-B17F-7289931D5306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FF4D4-1731-4A73-9543-563F92073D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74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FF4D4-1731-4A73-9543-563F92073D2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928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01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84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31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5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20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43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1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71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04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96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1C54-8FF6-4943-BE8A-842979B661D2}" type="datetimeFigureOut">
              <a:rPr lang="en-GB" smtClean="0"/>
              <a:t>26/06/2022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le.mathswatch.co.uk/vle/browse/30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le.mathswatch.co.uk/vle/browse/353" TargetMode="External"/><Relationship Id="rId5" Type="http://schemas.openxmlformats.org/officeDocument/2006/relationships/hyperlink" Target="https://vle.mathswatch.co.uk/vle/browse/228" TargetMode="External"/><Relationship Id="rId4" Type="http://schemas.openxmlformats.org/officeDocument/2006/relationships/hyperlink" Target="https://vle.mathswatch.co.uk/vle/browse/30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le.mathswatch.co.uk/vle/browse/264" TargetMode="External"/><Relationship Id="rId2" Type="http://schemas.openxmlformats.org/officeDocument/2006/relationships/hyperlink" Target="https://vle.mathswatch.co.uk/vle/browse/30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le.mathswatch.co.uk/vle/browse/29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le.mathswatch.co.uk/vle/browse/241" TargetMode="External"/><Relationship Id="rId2" Type="http://schemas.openxmlformats.org/officeDocument/2006/relationships/hyperlink" Target="https://vle.mathswatch.co.uk/vle/browse/30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le.mathswatch.co.uk/vle/browse/25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le.mathswatch.co.uk/vle/browse/278" TargetMode="External"/><Relationship Id="rId2" Type="http://schemas.openxmlformats.org/officeDocument/2006/relationships/hyperlink" Target="https://vle.mathswatch.co.uk/vle/browse/33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le.mathswatch.co.uk/vle/browse/282" TargetMode="External"/><Relationship Id="rId4" Type="http://schemas.openxmlformats.org/officeDocument/2006/relationships/hyperlink" Target="https://vle.mathswatch.co.uk/vle/browse/26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le.mathswatch.co.uk/vle/browse/272" TargetMode="External"/><Relationship Id="rId2" Type="http://schemas.openxmlformats.org/officeDocument/2006/relationships/hyperlink" Target="https://vle.mathswatch.co.uk/vle/browse/29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le.mathswatch.co.uk/vle/browse/284" TargetMode="External"/><Relationship Id="rId4" Type="http://schemas.openxmlformats.org/officeDocument/2006/relationships/hyperlink" Target="https://vle.mathswatch.co.uk/vle/browse/24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le.mathswatch.co.uk/vle/browse/388" TargetMode="External"/><Relationship Id="rId2" Type="http://schemas.openxmlformats.org/officeDocument/2006/relationships/hyperlink" Target="https://vle.mathswatch.co.uk/vle/browse/23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le.mathswatch.co.uk/vle/browse/24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1" y="3915547"/>
            <a:ext cx="9144000" cy="1655762"/>
          </a:xfrm>
        </p:spPr>
        <p:txBody>
          <a:bodyPr>
            <a:normAutofit/>
          </a:bodyPr>
          <a:lstStyle/>
          <a:p>
            <a:r>
              <a:rPr lang="en-GB" sz="4800" b="1" dirty="0">
                <a:latin typeface="Century Gothic" panose="020B0502020202020204" pitchFamily="34" charset="0"/>
              </a:rPr>
              <a:t>Meaningful </a:t>
            </a:r>
            <a:r>
              <a:rPr lang="en-GB" sz="4800" b="1" dirty="0" err="1">
                <a:latin typeface="Century Gothic" panose="020B0502020202020204" pitchFamily="34" charset="0"/>
              </a:rPr>
              <a:t>Homeworks</a:t>
            </a:r>
            <a:endParaRPr lang="en-GB" sz="4800" b="1" dirty="0">
              <a:latin typeface="Century Gothic" panose="020B0502020202020204" pitchFamily="34" charset="0"/>
            </a:endParaRPr>
          </a:p>
          <a:p>
            <a:r>
              <a:rPr lang="en-GB" sz="4800" b="1" dirty="0">
                <a:latin typeface="Century Gothic" panose="020B0502020202020204" pitchFamily="34" charset="0"/>
              </a:rPr>
              <a:t>Year 10</a:t>
            </a:r>
          </a:p>
        </p:txBody>
      </p:sp>
      <p:pic>
        <p:nvPicPr>
          <p:cNvPr id="1026" name="Picture 2" descr="The King's Open Evening for Intake into Year 7 in 2018 | Bookit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" y="329419"/>
            <a:ext cx="4037603" cy="16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82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Autumn 1 – Inequalities, Fractions, Geometry and Ratio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417" y="1770206"/>
            <a:ext cx="11174153" cy="50877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sheet, on volume, inequalities, angles, constructions, fractions, expanding brackets, Venn diagrams and ratio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Inequalities on a line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https://vle.mathswatch.co.uk/vle/browse/301</a:t>
            </a:r>
            <a:r>
              <a:rPr lang="en-GB" sz="2000" dirty="0">
                <a:latin typeface="Century Gothic" panose="020B0502020202020204" pitchFamily="34" charset="0"/>
              </a:rPr>
              <a:t>) 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Inequalities - solving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https://vle.mathswatch.co.uk/vle/browse/302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Fractions (</a:t>
            </a:r>
            <a:r>
              <a:rPr lang="en-GB" sz="2000" dirty="0">
                <a:latin typeface="Century Gothic" panose="020B0502020202020204" pitchFamily="34" charset="0"/>
                <a:hlinkClick r:id="rId5"/>
              </a:rPr>
              <a:t>https://vle.mathswatch.co.uk/vle/browse/228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Venn Diagrams (</a:t>
            </a:r>
            <a:r>
              <a:rPr lang="en-GB" sz="2000" dirty="0">
                <a:latin typeface="Century Gothic" panose="020B0502020202020204" pitchFamily="34" charset="0"/>
                <a:hlinkClick r:id="rId6"/>
              </a:rPr>
              <a:t>https://vle.mathswatch.co.uk/vle/browse/353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dirty="0" err="1">
                <a:latin typeface="Century Gothic" panose="020B0502020202020204" pitchFamily="34" charset="0"/>
              </a:rPr>
              <a:t>mathswatch</a:t>
            </a:r>
            <a:r>
              <a:rPr lang="en-GB" sz="2000" dirty="0">
                <a:latin typeface="Century Gothic" panose="020B0502020202020204" pitchFamily="34" charset="0"/>
              </a:rPr>
              <a:t> task previously attempted</a:t>
            </a:r>
          </a:p>
          <a:p>
            <a:pPr>
              <a:buFontTx/>
              <a:buChar char="-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</p:txBody>
      </p:sp>
    </p:spTree>
    <p:extLst>
      <p:ext uri="{BB962C8B-B14F-4D97-AF65-F5344CB8AC3E}">
        <p14:creationId xmlns:p14="http://schemas.microsoft.com/office/powerpoint/2010/main" val="1778723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32375" cy="1325563"/>
          </a:xfrm>
        </p:spPr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Autumn 2 – Ratio, Equations, Expanding Brackets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61" y="1690688"/>
            <a:ext cx="11131277" cy="48963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sheet, on ratio , solving equations &amp; inequalities, expanding brackets and simplifying expressions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Solving inequalities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https://vle.mathswatch.co.uk/vle/browse/302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Sharing a ratio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https://vle.mathswatch.co.uk/vle/browse/264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Expanding and </a:t>
            </a:r>
            <a:r>
              <a:rPr lang="en-GB" sz="2000" dirty="0" err="1">
                <a:latin typeface="Century Gothic" panose="020B0502020202020204" pitchFamily="34" charset="0"/>
              </a:rPr>
              <a:t>simplifting</a:t>
            </a:r>
            <a:r>
              <a:rPr lang="en-GB" sz="2000" dirty="0">
                <a:latin typeface="Century Gothic" panose="020B0502020202020204" pitchFamily="34" charset="0"/>
              </a:rPr>
              <a:t>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https://vle.mathswatch.co.uk/vle/browse/295</a:t>
            </a:r>
            <a:r>
              <a:rPr lang="en-GB" sz="2000" dirty="0">
                <a:latin typeface="Century Gothic" panose="020B0502020202020204" pitchFamily="34" charset="0"/>
              </a:rPr>
              <a:t>)  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dirty="0" err="1">
                <a:latin typeface="Century Gothic" panose="020B0502020202020204" pitchFamily="34" charset="0"/>
              </a:rPr>
              <a:t>mathswatch</a:t>
            </a:r>
            <a:r>
              <a:rPr lang="en-GB" sz="2000" dirty="0">
                <a:latin typeface="Century Gothic" panose="020B0502020202020204" pitchFamily="34" charset="0"/>
              </a:rPr>
              <a:t> task previously attempted</a:t>
            </a:r>
          </a:p>
          <a:p>
            <a:pPr marL="0" indent="0">
              <a:buNone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738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1952" y="193329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Century Gothic" panose="020B0502020202020204" pitchFamily="34" charset="0"/>
              </a:rPr>
              <a:t>Spring 1 – Compound Measures, Standard Form, Enlargements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577" y="1637607"/>
            <a:ext cx="11224030" cy="52203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 on speed, standard form, enlargements, density, significant figures and plotting quadratics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Compound units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https://vle.mathswatch.co.uk/vle/browse/305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Standard form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https://vle.mathswatch.co.uk/vle/browse/241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Plotting quadratics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https://vle.mathswatch.co.uk/vle/browse/256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dirty="0" err="1">
                <a:latin typeface="Century Gothic" panose="020B0502020202020204" pitchFamily="34" charset="0"/>
              </a:rPr>
              <a:t>mathswatch</a:t>
            </a:r>
            <a:r>
              <a:rPr lang="en-GB" sz="2000" dirty="0">
                <a:latin typeface="Century Gothic" panose="020B0502020202020204" pitchFamily="34" charset="0"/>
              </a:rPr>
              <a:t> task previously attempted</a:t>
            </a:r>
          </a:p>
          <a:p>
            <a:pPr>
              <a:buFontTx/>
              <a:buChar char="-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907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55" y="280613"/>
            <a:ext cx="10515600" cy="1325563"/>
          </a:xfrm>
        </p:spPr>
        <p:txBody>
          <a:bodyPr/>
          <a:lstStyle/>
          <a:p>
            <a:r>
              <a:rPr lang="en-GB" b="1" dirty="0">
                <a:latin typeface="Century Gothic" panose="020B0502020202020204" pitchFamily="34" charset="0"/>
              </a:rPr>
              <a:t>Spring 2 – Volume, Percentages, Angles and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416" y="1928147"/>
            <a:ext cx="11131277" cy="49298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 on volume of pyramids and prisms, percentage increase, compound interest, interior and exterior angles, scatter graphs.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Volume of a pyramid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https://vle.mathswatch.co.uk/vle/browse/337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Volume of a prism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https://vle.mathswatch.co.uk/vle/browse/278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Percentage change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https://vle.mathswatch.co.uk/vle/browse/267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Angles in a regular polygon (</a:t>
            </a:r>
            <a:r>
              <a:rPr lang="en-GB" sz="2000" dirty="0">
                <a:latin typeface="Century Gothic" panose="020B0502020202020204" pitchFamily="34" charset="0"/>
                <a:hlinkClick r:id="rId5"/>
              </a:rPr>
              <a:t>https://vle.mathswatch.co.uk/vle/browse/282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Look over the </a:t>
            </a:r>
            <a:r>
              <a:rPr lang="en-GB" sz="2000" dirty="0" err="1">
                <a:latin typeface="Century Gothic" panose="020B0502020202020204" pitchFamily="34" charset="0"/>
              </a:rPr>
              <a:t>mathswatch</a:t>
            </a:r>
            <a:r>
              <a:rPr lang="en-GB" sz="2000" dirty="0">
                <a:latin typeface="Century Gothic" panose="020B0502020202020204" pitchFamily="34" charset="0"/>
              </a:rPr>
              <a:t> task previously attempted</a:t>
            </a:r>
          </a:p>
          <a:p>
            <a:pPr>
              <a:buFontTx/>
              <a:buChar char="-"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64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56494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Century Gothic" panose="020B0502020202020204" pitchFamily="34" charset="0"/>
              </a:rPr>
              <a:t>Summer 1 – Cuboids, Simplifying, Probability,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417" y="1770206"/>
            <a:ext cx="11131277" cy="47635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 on simplifying, surface area, volume, expanding and simplifying, standard form, equations, probability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Index Notation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https://vle.mathswatch.co.uk/vle/browse/292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Surface Area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https://vle.mathswatch.co.uk/vle/browse/272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Standard Form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https://vle.mathswatch.co.uk/vle/browse/241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Probability (</a:t>
            </a:r>
            <a:r>
              <a:rPr lang="en-GB" sz="2000" dirty="0">
                <a:latin typeface="Century Gothic" panose="020B0502020202020204" pitchFamily="34" charset="0"/>
                <a:hlinkClick r:id="rId5"/>
              </a:rPr>
              <a:t>https://vle.mathswatch.co.uk/vle/browse/284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Success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258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120" y="212725"/>
            <a:ext cx="11115574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Century Gothic" panose="020B0502020202020204" pitchFamily="34" charset="0"/>
              </a:rPr>
              <a:t>Summer 2 – Number Properties, Sequences, Standard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533" y="1388532"/>
            <a:ext cx="11322161" cy="5198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Task:</a:t>
            </a:r>
          </a:p>
          <a:p>
            <a:pPr marL="0" indent="0">
              <a:buNone/>
            </a:pPr>
            <a:r>
              <a:rPr lang="en-GB" sz="2000" dirty="0">
                <a:latin typeface="Century Gothic" panose="020B0502020202020204" pitchFamily="34" charset="0"/>
              </a:rPr>
              <a:t>Complete ALL the questions on the sheet, on simultaneous equations, error intervals, loci, volume, trigonometry and constructions</a:t>
            </a: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Guidance: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Product of primes (</a:t>
            </a:r>
            <a:r>
              <a:rPr lang="en-GB" sz="2000" dirty="0">
                <a:latin typeface="Century Gothic" panose="020B0502020202020204" pitchFamily="34" charset="0"/>
                <a:hlinkClick r:id="rId2"/>
              </a:rPr>
              <a:t>https://vle.mathswatch.co.uk/vle/browse/236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Quadratic sequences (</a:t>
            </a:r>
            <a:r>
              <a:rPr lang="en-GB" sz="2000" dirty="0">
                <a:latin typeface="Century Gothic" panose="020B0502020202020204" pitchFamily="34" charset="0"/>
                <a:hlinkClick r:id="rId3"/>
              </a:rPr>
              <a:t>https://vle.mathswatch.co.uk/vle/browse/388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>
              <a:buFontTx/>
              <a:buChar char="-"/>
            </a:pPr>
            <a:r>
              <a:rPr lang="en-GB" sz="2000" dirty="0">
                <a:latin typeface="Century Gothic" panose="020B0502020202020204" pitchFamily="34" charset="0"/>
              </a:rPr>
              <a:t>Standard Form (</a:t>
            </a:r>
            <a:r>
              <a:rPr lang="en-GB" sz="2000" dirty="0">
                <a:latin typeface="Century Gothic" panose="020B0502020202020204" pitchFamily="34" charset="0"/>
                <a:hlinkClick r:id="rId4"/>
              </a:rPr>
              <a:t>https://vle.mathswatch.co.uk/vle/browse/241</a:t>
            </a:r>
            <a:r>
              <a:rPr lang="en-GB" sz="2000" dirty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GB" sz="2000" b="1" dirty="0">
                <a:latin typeface="Century Gothic" panose="020B0502020202020204" pitchFamily="34" charset="0"/>
              </a:rPr>
              <a:t>Suc</a:t>
            </a:r>
            <a:r>
              <a:rPr lang="en-GB" sz="2000" b="1" i="1" dirty="0">
                <a:latin typeface="Century Gothic" panose="020B0502020202020204" pitchFamily="34" charset="0"/>
              </a:rPr>
              <a:t>c</a:t>
            </a:r>
            <a:r>
              <a:rPr lang="en-GB" sz="2000" b="1" dirty="0">
                <a:latin typeface="Century Gothic" panose="020B0502020202020204" pitchFamily="34" charset="0"/>
              </a:rPr>
              <a:t>ess Criteria: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Show full working for any question that has more than one mark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Attempt and complete ALL questions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Use a ruler and pencil for any drawings that are required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669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A421A730E3AE46AB8C0A84CBE94F93" ma:contentTypeVersion="15" ma:contentTypeDescription="Create a new document." ma:contentTypeScope="" ma:versionID="fae0ddbd471089edbf2241ae0a801e7d">
  <xsd:schema xmlns:xsd="http://www.w3.org/2001/XMLSchema" xmlns:xs="http://www.w3.org/2001/XMLSchema" xmlns:p="http://schemas.microsoft.com/office/2006/metadata/properties" xmlns:ns2="7a3c50af-0f01-4599-8865-eac72b71e27a" xmlns:ns3="757ce04b-e3a1-4069-b32d-1b1cfd8407dd" targetNamespace="http://schemas.microsoft.com/office/2006/metadata/properties" ma:root="true" ma:fieldsID="b846f805360a7517f93a8e060e33602d" ns2:_="" ns3:_="">
    <xsd:import namespace="7a3c50af-0f01-4599-8865-eac72b71e27a"/>
    <xsd:import namespace="757ce04b-e3a1-4069-b32d-1b1cfd8407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c50af-0f01-4599-8865-eac72b71e2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8050aea-6ee8-4d35-905e-b966e31115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7ce04b-e3a1-4069-b32d-1b1cfd8407d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2737328-18b5-4608-823b-ff0be85886a9}" ma:internalName="TaxCatchAll" ma:showField="CatchAllData" ma:web="757ce04b-e3a1-4069-b32d-1b1cfd8407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57ce04b-e3a1-4069-b32d-1b1cfd8407dd" xsi:nil="true"/>
    <lcf76f155ced4ddcb4097134ff3c332f xmlns="7a3c50af-0f01-4599-8865-eac72b71e27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2C04680-40AD-41A9-AC70-DC1133C1E07D}">
  <ds:schemaRefs>
    <ds:schemaRef ds:uri="757ce04b-e3a1-4069-b32d-1b1cfd8407dd"/>
    <ds:schemaRef ds:uri="7a3c50af-0f01-4599-8865-eac72b71e27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7E0D50F-3902-4692-BA27-B63B845E47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4C638C-E70F-4AFF-928F-3DD41FB27C6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757ce04b-e3a1-4069-b32d-1b1cfd8407dd"/>
    <ds:schemaRef ds:uri="7a3c50af-0f01-4599-8865-eac72b71e27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856</Words>
  <Application>Microsoft Office PowerPoint</Application>
  <PresentationFormat>Widescreen</PresentationFormat>
  <Paragraphs>86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PowerPoint Presentation</vt:lpstr>
      <vt:lpstr>Autumn 1 – Inequalities, Fractions, Geometry and Ratio</vt:lpstr>
      <vt:lpstr>Autumn 2 – Ratio, Equations, Expanding Brackets</vt:lpstr>
      <vt:lpstr>Spring 1 – Compound Measures, Standard Form, Enlargements</vt:lpstr>
      <vt:lpstr>Spring 2 – Volume, Percentages, Angles and Data</vt:lpstr>
      <vt:lpstr>Summer 1 – Cuboids, Simplifying, Probability, Functions</vt:lpstr>
      <vt:lpstr>Summer 2 – Number Properties, Sequences, Standard form</vt:lpstr>
    </vt:vector>
  </TitlesOfParts>
  <Company>Staffs-Tech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Elysia Carr</dc:creator>
  <cp:lastModifiedBy>STurner</cp:lastModifiedBy>
  <cp:revision>67</cp:revision>
  <dcterms:created xsi:type="dcterms:W3CDTF">2022-05-09T14:54:41Z</dcterms:created>
  <dcterms:modified xsi:type="dcterms:W3CDTF">2022-06-26T07:12:13Z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0x010100B6A421A730E3AE46AB8C0A84CBE94F93</vt:lpwstr>
  </property>
  <property fmtid="{D5CDD505-2E9C-101B-9397-08002B2CF9AE}" pid="3" name="MediaServiceImageTags">
    <vt:lpwstr/>
  </property>
</Properties>
</file>