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64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88D9C-EA13-6185-C429-F7F9DDCE628C}" v="3" dt="2022-05-12T08:44:10.355"/>
    <p1510:client id="{A242589A-6A91-16AA-EC54-D1B79DD57268}" v="288" dt="2022-05-12T09:41:4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4660"/>
  </p:normalViewPr>
  <p:slideViewPr>
    <p:cSldViewPr snapToGrid="0">
      <p:cViewPr varScale="1">
        <p:scale>
          <a:sx n="34" d="100"/>
          <a:sy n="34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1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0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6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721" TargetMode="External"/><Relationship Id="rId2" Type="http://schemas.openxmlformats.org/officeDocument/2006/relationships/hyperlink" Target="https://vle.mathswatch.co.uk/vle/browse/7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e.mathswatch.co.uk/vle/browse/647" TargetMode="External"/><Relationship Id="rId4" Type="http://schemas.openxmlformats.org/officeDocument/2006/relationships/hyperlink" Target="https://vle.mathswatch.co.uk/vle/browse/72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727" TargetMode="External"/><Relationship Id="rId2" Type="http://schemas.openxmlformats.org/officeDocument/2006/relationships/hyperlink" Target="https://vle.mathswatch.co.uk/vle/browse/7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e.mathswatch.co.uk/vle/browse/7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722" TargetMode="External"/><Relationship Id="rId2" Type="http://schemas.openxmlformats.org/officeDocument/2006/relationships/hyperlink" Target="https://vle.mathswatch.co.uk/vle/browse/7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e.mathswatch.co.uk/vle/browse/232" TargetMode="External"/><Relationship Id="rId4" Type="http://schemas.openxmlformats.org/officeDocument/2006/relationships/hyperlink" Target="https://vle.mathswatch.co.uk/vle/browse/71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rbettmaths.com/2013/03/27/bearings/" TargetMode="External"/><Relationship Id="rId2" Type="http://schemas.openxmlformats.org/officeDocument/2006/relationships/hyperlink" Target="https://vle.mathswatch.co.uk/vle/browse/28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738" TargetMode="External"/><Relationship Id="rId2" Type="http://schemas.openxmlformats.org/officeDocument/2006/relationships/hyperlink" Target="https://vle.mathswatch.co.uk/vle/browse/7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e.mathswatch.co.uk/vle/browse/28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268" TargetMode="External"/><Relationship Id="rId2" Type="http://schemas.openxmlformats.org/officeDocument/2006/relationships/hyperlink" Target="https://vle.mathswatch.co.uk/vle/browse/34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e.mathswatch.co.uk/vle/browse/291" TargetMode="External"/><Relationship Id="rId4" Type="http://schemas.openxmlformats.org/officeDocument/2006/relationships/hyperlink" Target="https://vle.mathswatch.co.uk/vle/browse/2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Meaningful </a:t>
            </a:r>
            <a:r>
              <a:rPr lang="en-GB" sz="4800" b="1" dirty="0" err="1">
                <a:latin typeface="Century Gothic" panose="020B0502020202020204" pitchFamily="34" charset="0"/>
              </a:rPr>
              <a:t>Homeworks</a:t>
            </a:r>
            <a:endParaRPr lang="en-GB" sz="4800" b="1" dirty="0">
              <a:latin typeface="Century Gothic" panose="020B0502020202020204" pitchFamily="34" charset="0"/>
            </a:endParaRPr>
          </a:p>
          <a:p>
            <a:r>
              <a:rPr lang="en-GB" sz="4800" b="1" dirty="0">
                <a:latin typeface="Century Gothic" panose="020B0502020202020204" pitchFamily="34" charset="0"/>
              </a:rPr>
              <a:t>Year 8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1 – Proportion , Circles, Sequences &amp; Converting Units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809" y="1690688"/>
            <a:ext cx="10790382" cy="50411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ratio , sequences, circumference, direct proportion , quadrilaterals and measures</a:t>
            </a:r>
          </a:p>
          <a:p>
            <a:pPr marL="0" indent="0">
              <a:buNone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Circumference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https://vle.mathswatch.co.uk/vle/browse/739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Ratio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https://vle.mathswatch.co.uk/vle/browse/721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Quadrilaterals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https://vle.mathswatch.co.uk/vle/browse/727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Converting units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https://vle.mathswatch.co.uk/vle/browse/647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2 – Number Properties, Angles and quadrilaterals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61" y="1690688"/>
            <a:ext cx="11131277" cy="4896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number properties, triangles and quadrilaterals, and angles in parallel lines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Lowest Common Multiple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https://vle.mathswatch.co.uk/vle/browse/756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Quadrilaterals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https://vle.mathswatch.co.uk/vle/browse/727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Angles in parallel lines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https://vle.mathswatch.co.uk/vle/browse/731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 marL="0" indent="0">
              <a:buNone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3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1 – Equations, Graphs , Fractions &amp;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7" y="1770206"/>
            <a:ext cx="11131277" cy="48134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solving equations, converting measures, scatter graphs, fractions and ratio.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Scatter Graphs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https://vle.mathswatch.co.uk/vle/browse/797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Ratio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https://vle.mathswatch.co.uk/vle/browse/722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Solving equations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https://vle.mathswatch.co.uk/vle/browse/712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Dividing fractions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https://vle.mathswatch.co.uk/vle/browse/232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907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60" y="216043"/>
            <a:ext cx="10515600" cy="1325563"/>
          </a:xfrm>
        </p:spPr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2 – Bearings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577" y="1541606"/>
            <a:ext cx="11131277" cy="4874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bearings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Bearings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https://vle.mathswatch.co.uk/vle/browse/283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Bearings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https://corbettmaths.com/2013/03/27/bearings/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6494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entury Gothic" panose="020B0502020202020204" pitchFamily="34" charset="0"/>
              </a:rPr>
              <a:t>Summer 1 – Cuboids, Bearings &amp;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7" y="1770205"/>
            <a:ext cx="11131277" cy="49301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volume, surface area, powers and square roots, sequences and bearings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Volume of a cuboid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https://vle.mathswatch.co.uk/vle/browse/737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Surface area of a cuboid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https://vle.mathswatch.co.uk/vle/browse/738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Bearings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https://vle.mathswatch.co.uk/vle/browse/283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5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7" y="212725"/>
            <a:ext cx="11971283" cy="1325563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Century Gothic" panose="020B0502020202020204" pitchFamily="34" charset="0"/>
              </a:rPr>
              <a:t>Summer 2 – Percentages, Sequences &amp; </a:t>
            </a:r>
            <a:br>
              <a:rPr lang="en-GB" sz="3600" b="1" dirty="0">
                <a:latin typeface="Century Gothic" panose="020B0502020202020204" pitchFamily="34" charset="0"/>
              </a:rPr>
            </a:br>
            <a:r>
              <a:rPr lang="en-GB" sz="3600" b="1" dirty="0">
                <a:latin typeface="Century Gothic" panose="020B0502020202020204" pitchFamily="34" charset="0"/>
              </a:rPr>
              <a:t>Grouped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064" y="1538288"/>
            <a:ext cx="11322161" cy="51985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trial and improvement, percentages, grouped data, sequences and fractions of amounts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Trial and improvement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https://vle.mathswatch.co.uk/vle/browse/346</a:t>
            </a:r>
            <a:r>
              <a:rPr lang="en-GB" sz="2000" dirty="0">
                <a:latin typeface="Century Gothic" panose="020B0502020202020204" pitchFamily="34" charset="0"/>
              </a:rPr>
              <a:t>) 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Percentage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https://vle.mathswatch.co.uk/vle/browse/268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Sequences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https://vle.mathswatch.co.uk/vle/browse/260</a:t>
            </a:r>
            <a:r>
              <a:rPr lang="en-GB" sz="2000" dirty="0">
                <a:latin typeface="Century Gothic" panose="020B0502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Estimating the mean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https://vle.mathswatch.co.uk/vle/browse/291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</a:t>
            </a:r>
            <a:r>
              <a:rPr lang="en-GB" sz="2000" b="1" i="1" dirty="0">
                <a:latin typeface="Century Gothic" panose="020B0502020202020204" pitchFamily="34" charset="0"/>
              </a:rPr>
              <a:t>c</a:t>
            </a:r>
            <a:r>
              <a:rPr lang="en-GB" sz="2000" b="1" dirty="0">
                <a:latin typeface="Century Gothic" panose="020B0502020202020204" pitchFamily="34" charset="0"/>
              </a:rPr>
              <a:t>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6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21A730E3AE46AB8C0A84CBE94F93" ma:contentTypeVersion="15" ma:contentTypeDescription="Create a new document." ma:contentTypeScope="" ma:versionID="fae0ddbd471089edbf2241ae0a801e7d">
  <xsd:schema xmlns:xsd="http://www.w3.org/2001/XMLSchema" xmlns:xs="http://www.w3.org/2001/XMLSchema" xmlns:p="http://schemas.microsoft.com/office/2006/metadata/properties" xmlns:ns2="7a3c50af-0f01-4599-8865-eac72b71e27a" xmlns:ns3="757ce04b-e3a1-4069-b32d-1b1cfd8407dd" targetNamespace="http://schemas.microsoft.com/office/2006/metadata/properties" ma:root="true" ma:fieldsID="b846f805360a7517f93a8e060e33602d" ns2:_="" ns3:_="">
    <xsd:import namespace="7a3c50af-0f01-4599-8865-eac72b71e27a"/>
    <xsd:import namespace="757ce04b-e3a1-4069-b32d-1b1cfd840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c50af-0f01-4599-8865-eac72b71e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ce04b-e3a1-4069-b32d-1b1cfd840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2737328-18b5-4608-823b-ff0be85886a9}" ma:internalName="TaxCatchAll" ma:showField="CatchAllData" ma:web="757ce04b-e3a1-4069-b32d-1b1cfd840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7ce04b-e3a1-4069-b32d-1b1cfd8407dd" xsi:nil="true"/>
    <lcf76f155ced4ddcb4097134ff3c332f xmlns="7a3c50af-0f01-4599-8865-eac72b71e27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C04680-40AD-41A9-AC70-DC1133C1E07D}">
  <ds:schemaRefs>
    <ds:schemaRef ds:uri="757ce04b-e3a1-4069-b32d-1b1cfd8407dd"/>
    <ds:schemaRef ds:uri="7a3c50af-0f01-4599-8865-eac72b71e2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54C638C-E70F-4AFF-928F-3DD41FB27C6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757ce04b-e3a1-4069-b32d-1b1cfd8407dd"/>
    <ds:schemaRef ds:uri="7a3c50af-0f01-4599-8865-eac72b71e27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7E0D50F-3902-4692-BA27-B63B845E4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800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Autumn 1 – Proportion , Circles, Sequences &amp; Converting Units </vt:lpstr>
      <vt:lpstr>Autumn 2 – Number Properties, Angles and quadrilaterals</vt:lpstr>
      <vt:lpstr>Spring 1 – Equations, Graphs , Fractions &amp; Ratio</vt:lpstr>
      <vt:lpstr>Spring 2 – Bearings</vt:lpstr>
      <vt:lpstr>Summer 1 – Cuboids, Bearings &amp; Sequences</vt:lpstr>
      <vt:lpstr>Summer 2 – Percentages, Sequences &amp;  Grouped Data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 Carr</dc:creator>
  <cp:lastModifiedBy>STurner</cp:lastModifiedBy>
  <cp:revision>59</cp:revision>
  <dcterms:created xsi:type="dcterms:W3CDTF">2022-05-09T14:54:41Z</dcterms:created>
  <dcterms:modified xsi:type="dcterms:W3CDTF">2022-06-26T07:09:14Z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0x010100B6A421A730E3AE46AB8C0A84CBE94F93</vt:lpwstr>
  </property>
  <property fmtid="{D5CDD505-2E9C-101B-9397-08002B2CF9AE}" pid="3" name="MediaServiceImageTags">
    <vt:lpwstr/>
  </property>
</Properties>
</file>