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80" r:id="rId8"/>
    <p:sldId id="262" r:id="rId9"/>
    <p:sldId id="261" r:id="rId10"/>
    <p:sldId id="260" r:id="rId11"/>
    <p:sldId id="259" r:id="rId12"/>
    <p:sldId id="258" r:id="rId13"/>
    <p:sldId id="257" r:id="rId14"/>
    <p:sldId id="265" r:id="rId15"/>
    <p:sldId id="266" r:id="rId16"/>
    <p:sldId id="267" r:id="rId17"/>
    <p:sldId id="275" r:id="rId18"/>
    <p:sldId id="279" r:id="rId19"/>
    <p:sldId id="278" r:id="rId20"/>
    <p:sldId id="277" r:id="rId2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cture-news.co.uk/discuss" TargetMode="External"/><Relationship Id="rId3" Type="http://schemas.openxmlformats.org/officeDocument/2006/relationships/hyperlink" Target="http://www.bbc.com/news/articles/cwy7y1n73ngo" TargetMode="External"/><Relationship Id="rId7" Type="http://schemas.openxmlformats.org/officeDocument/2006/relationships/hyperlink" Target="mailto:help@picture-news.co.uk?subject=This%20week's%20new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helppicture" TargetMode="External"/><Relationship Id="rId5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4" Type="http://schemas.openxmlformats.org/officeDocument/2006/relationships/hyperlink" Target="http://www.dailymotion.com/video/x9ejr0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m/news/articles/cwy7y1n73ngo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ailymotion.com/video/x9ejr0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drawings of people&#10;&#10;AI-generated content may be incorrect.">
            <a:extLst>
              <a:ext uri="{FF2B5EF4-FFF2-40B4-BE49-F238E27FC236}">
                <a16:creationId xmlns:a16="http://schemas.microsoft.com/office/drawing/2014/main" id="{84953175-18FF-6D47-2DC1-DCCC02FEA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talking&#10;&#10;AI-generated content may be incorrect.">
            <a:extLst>
              <a:ext uri="{FF2B5EF4-FFF2-40B4-BE49-F238E27FC236}">
                <a16:creationId xmlns:a16="http://schemas.microsoft.com/office/drawing/2014/main" id="{CDAEF431-046E-49C4-10EC-8ECCFA682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rawings of people&#10;&#10;AI-generated content may be incorrect.">
            <a:extLst>
              <a:ext uri="{FF2B5EF4-FFF2-40B4-BE49-F238E27FC236}">
                <a16:creationId xmlns:a16="http://schemas.microsoft.com/office/drawing/2014/main" id="{EFB94D1C-0B90-605C-0091-223D4833C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utting their hands together&#10;&#10;AI-generated content may be incorrect.">
            <a:extLst>
              <a:ext uri="{FF2B5EF4-FFF2-40B4-BE49-F238E27FC236}">
                <a16:creationId xmlns:a16="http://schemas.microsoft.com/office/drawing/2014/main" id="{F5F89E5F-AA10-C30E-1BB6-7C87BAD47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with text and a cartoon character&#10;&#10;AI-generated content may be incorrect.">
            <a:extLst>
              <a:ext uri="{FF2B5EF4-FFF2-40B4-BE49-F238E27FC236}">
                <a16:creationId xmlns:a16="http://schemas.microsoft.com/office/drawing/2014/main" id="{0B525B34-666B-3A72-1A16-4854559F3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characteristics of a person&#10;&#10;AI-generated content may be incorrect.">
            <a:extLst>
              <a:ext uri="{FF2B5EF4-FFF2-40B4-BE49-F238E27FC236}">
                <a16:creationId xmlns:a16="http://schemas.microsoft.com/office/drawing/2014/main" id="{FCF20764-F8D4-FA39-C486-88369CF94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EDBF6F3E-77C7-F833-C03F-71BFCCB88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5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6212AE47-B9F9-274B-E486-88A4F81F7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08486A2-32B0-BC67-738A-8F6805F710C3}"/>
              </a:ext>
            </a:extLst>
          </p:cNvPr>
          <p:cNvSpPr/>
          <p:nvPr/>
        </p:nvSpPr>
        <p:spPr>
          <a:xfrm>
            <a:off x="7004584" y="656581"/>
            <a:ext cx="2575968" cy="234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F29015D-D611-A0B9-9E6B-D1DCFB482E54}"/>
              </a:ext>
            </a:extLst>
          </p:cNvPr>
          <p:cNvSpPr/>
          <p:nvPr/>
        </p:nvSpPr>
        <p:spPr>
          <a:xfrm>
            <a:off x="7004585" y="1061171"/>
            <a:ext cx="2227906" cy="299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D9460369-03BF-7B89-17EF-B4D27E76DCE8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1506554F-3B5D-1BD1-06B6-84AD6DFF4765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7"/>
            <a:extLst>
              <a:ext uri="{FF2B5EF4-FFF2-40B4-BE49-F238E27FC236}">
                <a16:creationId xmlns:a16="http://schemas.microsoft.com/office/drawing/2014/main" id="{7B4DB331-C8EA-1EBF-0C99-C1DF7D90245C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8"/>
            <a:extLst>
              <a:ext uri="{FF2B5EF4-FFF2-40B4-BE49-F238E27FC236}">
                <a16:creationId xmlns:a16="http://schemas.microsoft.com/office/drawing/2014/main" id="{080A5947-5EC4-9061-FDED-2ED5DCC933AE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8"/>
            <a:extLst>
              <a:ext uri="{FF2B5EF4-FFF2-40B4-BE49-F238E27FC236}">
                <a16:creationId xmlns:a16="http://schemas.microsoft.com/office/drawing/2014/main" id="{023057E7-7EC8-DCB2-D967-423A6497D902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86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site&#10;&#10;AI-generated content may be incorrect.">
            <a:extLst>
              <a:ext uri="{FF2B5EF4-FFF2-40B4-BE49-F238E27FC236}">
                <a16:creationId xmlns:a16="http://schemas.microsoft.com/office/drawing/2014/main" id="{B7BF6030-01B7-E62C-9BB9-1771FA245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E2F05795-991F-DC5D-7E04-9D9D136B946D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393D24AB-C4AA-0F88-5E53-5872AC68B214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82BE6771-DEDD-B87C-8775-6D39F6C2E39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FCB4CD3F-3126-2DAE-AA86-0D57C95A872F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27C77D5-CBC5-A98C-3659-A07A5F339C7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73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rawings of people&#10;&#10;AI-generated content may be incorrect.">
            <a:extLst>
              <a:ext uri="{FF2B5EF4-FFF2-40B4-BE49-F238E27FC236}">
                <a16:creationId xmlns:a16="http://schemas.microsoft.com/office/drawing/2014/main" id="{1BF3D16C-8C42-4690-C647-4D104569A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AI-generated content may be incorrect.">
            <a:extLst>
              <a:ext uri="{FF2B5EF4-FFF2-40B4-BE49-F238E27FC236}">
                <a16:creationId xmlns:a16="http://schemas.microsoft.com/office/drawing/2014/main" id="{C9D1165F-440A-FFFF-812B-8CC6B3FBA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's drawing and a blue rectangle&#10;&#10;AI-generated content may be incorrect.">
            <a:extLst>
              <a:ext uri="{FF2B5EF4-FFF2-40B4-BE49-F238E27FC236}">
                <a16:creationId xmlns:a16="http://schemas.microsoft.com/office/drawing/2014/main" id="{E9C19812-5435-F021-E6A2-31662A8B2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256A63-4A60-7E80-E3A6-CA1E9BE5DF03}"/>
              </a:ext>
            </a:extLst>
          </p:cNvPr>
          <p:cNvSpPr/>
          <p:nvPr/>
        </p:nvSpPr>
        <p:spPr>
          <a:xfrm>
            <a:off x="4452770" y="6228043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62EEEC81-59E8-32C2-5E71-5C2CFBD788B1}"/>
              </a:ext>
            </a:extLst>
          </p:cNvPr>
          <p:cNvSpPr/>
          <p:nvPr/>
        </p:nvSpPr>
        <p:spPr>
          <a:xfrm>
            <a:off x="3963673" y="6505041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75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a field&#10;&#10;AI-generated content may be incorrect.">
            <a:extLst>
              <a:ext uri="{FF2B5EF4-FFF2-40B4-BE49-F238E27FC236}">
                <a16:creationId xmlns:a16="http://schemas.microsoft.com/office/drawing/2014/main" id="{725E7C70-7D04-BC1B-37BF-ED9A398CC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aper cutouts of hands and a tablet&#10;&#10;AI-generated content may be incorrect.">
            <a:extLst>
              <a:ext uri="{FF2B5EF4-FFF2-40B4-BE49-F238E27FC236}">
                <a16:creationId xmlns:a16="http://schemas.microsoft.com/office/drawing/2014/main" id="{AEA10900-F2BF-936C-8E9E-4C33D7D7F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is hand on his head&#10;&#10;AI-generated content may be incorrect.">
            <a:extLst>
              <a:ext uri="{FF2B5EF4-FFF2-40B4-BE49-F238E27FC236}">
                <a16:creationId xmlns:a16="http://schemas.microsoft.com/office/drawing/2014/main" id="{9C7EDE6F-0F80-65EF-CA3F-9BD537F2F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her phone&#10;&#10;AI-generated content may be incorrect.">
            <a:extLst>
              <a:ext uri="{FF2B5EF4-FFF2-40B4-BE49-F238E27FC236}">
                <a16:creationId xmlns:a16="http://schemas.microsoft.com/office/drawing/2014/main" id="{B5E3AB07-B533-C120-8629-B75C204B6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using their phones&#10;&#10;AI-generated content may be incorrect.">
            <a:extLst>
              <a:ext uri="{FF2B5EF4-FFF2-40B4-BE49-F238E27FC236}">
                <a16:creationId xmlns:a16="http://schemas.microsoft.com/office/drawing/2014/main" id="{F48A3966-273B-1DD4-B309-77C2CEC69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a6257a10d298565e6f6ffd67925b6f0f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23f2e8855765bc6cea7e09a95f6e30a1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2025-03-07 at 06 AM</Schedule_Date>
    <Delivery_Option xmlns="4aed504c-ebe7-463e-82c7-15fe6339b33a">Schedule Delivery</Delivery_Option>
    <Schedule_ID xmlns="4aed504c-ebe7-463e-82c7-15fe6339b33a">3522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F8A92165-2251-4A9D-94AB-190CC57FC7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FA537B-E7BF-4759-8717-84364C1535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ed504c-ebe7-463e-82c7-15fe6339b33a"/>
    <ds:schemaRef ds:uri="454ff3c7-bf6c-4573-850b-dc1564d235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568AA0-F583-44A3-906D-DC240C2A7AB1}">
  <ds:schemaRefs>
    <ds:schemaRef ds:uri="http://schemas.microsoft.com/office/2006/metadata/properties"/>
    <ds:schemaRef ds:uri="http://schemas.microsoft.com/office/infopath/2007/PartnerControls"/>
    <ds:schemaRef ds:uri="44790e13-f532-45ba-883a-ea4e13c1e09a"/>
    <ds:schemaRef ds:uri="2bba036e-3261-42ff-ac2c-3ab430ee1e45"/>
    <ds:schemaRef ds:uri="454ff3c7-bf6c-4573-850b-dc1564d2356c"/>
    <ds:schemaRef ds:uri="4aed504c-ebe7-463e-82c7-15fe6339b33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J Harnett</cp:lastModifiedBy>
  <cp:revision>10</cp:revision>
  <dcterms:created xsi:type="dcterms:W3CDTF">2022-03-08T17:50:39Z</dcterms:created>
  <dcterms:modified xsi:type="dcterms:W3CDTF">2025-03-17T10:17:10Z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