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80" r:id="rId8"/>
    <p:sldId id="262" r:id="rId9"/>
    <p:sldId id="261" r:id="rId10"/>
    <p:sldId id="260" r:id="rId11"/>
    <p:sldId id="259" r:id="rId12"/>
    <p:sldId id="258" r:id="rId13"/>
    <p:sldId id="257" r:id="rId14"/>
    <p:sldId id="265" r:id="rId15"/>
    <p:sldId id="266" r:id="rId16"/>
    <p:sldId id="267" r:id="rId17"/>
    <p:sldId id="275" r:id="rId18"/>
    <p:sldId id="279" r:id="rId19"/>
    <p:sldId id="278" r:id="rId20"/>
    <p:sldId id="277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cture-news.co.uk/discuss" TargetMode="External"/><Relationship Id="rId3" Type="http://schemas.openxmlformats.org/officeDocument/2006/relationships/hyperlink" Target="https://bit.ly/3ZGnFcz" TargetMode="External"/><Relationship Id="rId7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helppicture" TargetMode="External"/><Relationship Id="rId5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4" Type="http://schemas.openxmlformats.org/officeDocument/2006/relationships/hyperlink" Target="https://bit.ly/41EHOS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ZGnFcz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41EHO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onstruction site&#10;&#10;Description automatically generated">
            <a:extLst>
              <a:ext uri="{FF2B5EF4-FFF2-40B4-BE49-F238E27FC236}">
                <a16:creationId xmlns:a16="http://schemas.microsoft.com/office/drawing/2014/main" id="{6B0CE929-AF8E-E8A7-E0F6-D2AF37065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a pin on it&#10;&#10;Description automatically generated">
            <a:extLst>
              <a:ext uri="{FF2B5EF4-FFF2-40B4-BE49-F238E27FC236}">
                <a16:creationId xmlns:a16="http://schemas.microsoft.com/office/drawing/2014/main" id="{416F6D60-CE24-3D77-404F-A6714B823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onstruction site&#10;&#10;Description automatically generated">
            <a:extLst>
              <a:ext uri="{FF2B5EF4-FFF2-40B4-BE49-F238E27FC236}">
                <a16:creationId xmlns:a16="http://schemas.microsoft.com/office/drawing/2014/main" id="{875A7992-9E00-DB70-36D8-9DFBFD116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mily sitting on the floor&#10;&#10;Description automatically generated">
            <a:extLst>
              <a:ext uri="{FF2B5EF4-FFF2-40B4-BE49-F238E27FC236}">
                <a16:creationId xmlns:a16="http://schemas.microsoft.com/office/drawing/2014/main" id="{ADA8BC7F-DDC9-BB87-1A90-214BC285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red and blue colors&#10;&#10;Description automatically generated">
            <a:extLst>
              <a:ext uri="{FF2B5EF4-FFF2-40B4-BE49-F238E27FC236}">
                <a16:creationId xmlns:a16="http://schemas.microsoft.com/office/drawing/2014/main" id="{770E61C8-8FBB-6039-689A-370B86CB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person&#10;&#10;Description automatically generated with medium confidence">
            <a:extLst>
              <a:ext uri="{FF2B5EF4-FFF2-40B4-BE49-F238E27FC236}">
                <a16:creationId xmlns:a16="http://schemas.microsoft.com/office/drawing/2014/main" id="{A361A03B-7A1E-5A81-00B3-5A0513A6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information&#10;&#10;Description automatically generated">
            <a:extLst>
              <a:ext uri="{FF2B5EF4-FFF2-40B4-BE49-F238E27FC236}">
                <a16:creationId xmlns:a16="http://schemas.microsoft.com/office/drawing/2014/main" id="{292BDD08-59E6-772C-85A2-107798567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houses and roads&#10;&#10;Description automatically generated with medium confidence">
            <a:extLst>
              <a:ext uri="{FF2B5EF4-FFF2-40B4-BE49-F238E27FC236}">
                <a16:creationId xmlns:a16="http://schemas.microsoft.com/office/drawing/2014/main" id="{3B13019D-94AB-BAA1-BE6F-7750B9CCC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30D928D-3034-7F1D-FDCC-62B62ABB9597}"/>
              </a:ext>
            </a:extLst>
          </p:cNvPr>
          <p:cNvSpPr/>
          <p:nvPr/>
        </p:nvSpPr>
        <p:spPr>
          <a:xfrm>
            <a:off x="7004584" y="656582"/>
            <a:ext cx="2383965" cy="21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0E86AA3C-E347-0842-7AF3-43D9B84866DD}"/>
              </a:ext>
            </a:extLst>
          </p:cNvPr>
          <p:cNvSpPr/>
          <p:nvPr/>
        </p:nvSpPr>
        <p:spPr>
          <a:xfrm>
            <a:off x="7004584" y="1072970"/>
            <a:ext cx="2383965" cy="29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02BA0F7-F0C1-9A4E-3DCA-7B1BD042274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DC341BC1-1F14-BA85-BA18-CAA6625717C1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7"/>
            <a:extLst>
              <a:ext uri="{FF2B5EF4-FFF2-40B4-BE49-F238E27FC236}">
                <a16:creationId xmlns:a16="http://schemas.microsoft.com/office/drawing/2014/main" id="{BA231076-9A17-2D1A-4320-CC90F0D7A731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8"/>
            <a:extLst>
              <a:ext uri="{FF2B5EF4-FFF2-40B4-BE49-F238E27FC236}">
                <a16:creationId xmlns:a16="http://schemas.microsoft.com/office/drawing/2014/main" id="{F6743B6D-8202-62DE-2BE4-83E44AFE4871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A49B98BB-087C-9234-DBC0-C48E87B02FD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C27D4972-2084-1495-3EA2-56F1F415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C485153-22D6-538C-498E-BA73E4BBACCA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590EA2D-F292-7005-CC06-EEE693043035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9598D8D4-39D8-D0C8-C27A-76739280AC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418A8891-E752-1957-8FA7-289681B5D0B5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E6F5F14-CB01-1269-98F7-90E3846FCF0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onstruction site&#10;&#10;Description automatically generated">
            <a:extLst>
              <a:ext uri="{FF2B5EF4-FFF2-40B4-BE49-F238E27FC236}">
                <a16:creationId xmlns:a16="http://schemas.microsoft.com/office/drawing/2014/main" id="{1939C1C7-3555-8541-3196-236533C53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ngland and england&#10;&#10;Description automatically generated">
            <a:extLst>
              <a:ext uri="{FF2B5EF4-FFF2-40B4-BE49-F238E27FC236}">
                <a16:creationId xmlns:a16="http://schemas.microsoft.com/office/drawing/2014/main" id="{81E3C71E-172A-3A80-2207-033D2E1F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construction site&#10;&#10;Description automatically generated">
            <a:extLst>
              <a:ext uri="{FF2B5EF4-FFF2-40B4-BE49-F238E27FC236}">
                <a16:creationId xmlns:a16="http://schemas.microsoft.com/office/drawing/2014/main" id="{295EBE44-0864-04F5-65BE-87B2D752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C51F1EB-1516-8DC5-9D50-1580F762BCBC}"/>
              </a:ext>
            </a:extLst>
          </p:cNvPr>
          <p:cNvSpPr/>
          <p:nvPr/>
        </p:nvSpPr>
        <p:spPr>
          <a:xfrm>
            <a:off x="4452770" y="622804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1900C24-E962-1DA9-9DE9-69C4B66E7993}"/>
              </a:ext>
            </a:extLst>
          </p:cNvPr>
          <p:cNvSpPr/>
          <p:nvPr/>
        </p:nvSpPr>
        <p:spPr>
          <a:xfrm>
            <a:off x="3963673" y="650504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1339C09F-1160-B8D2-A311-ECC9151EB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hill with a road and a blue square&#10;&#10;Description automatically generated with medium confidence">
            <a:extLst>
              <a:ext uri="{FF2B5EF4-FFF2-40B4-BE49-F238E27FC236}">
                <a16:creationId xmlns:a16="http://schemas.microsoft.com/office/drawing/2014/main" id="{0F4B4FB7-6BE1-40BB-0443-0F54738A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 building a brick wall&#10;&#10;Description automatically generated">
            <a:extLst>
              <a:ext uri="{FF2B5EF4-FFF2-40B4-BE49-F238E27FC236}">
                <a16:creationId xmlns:a16="http://schemas.microsoft.com/office/drawing/2014/main" id="{3D9AECC1-4E42-111D-BE1F-75DECCBA8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under construction with text overlay&#10;&#10;Description automatically generated">
            <a:extLst>
              <a:ext uri="{FF2B5EF4-FFF2-40B4-BE49-F238E27FC236}">
                <a16:creationId xmlns:a16="http://schemas.microsoft.com/office/drawing/2014/main" id="{B1178A2B-917B-EA61-8B79-1C2F09E0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nch in a park with a lake and a tree&#10;&#10;Description automatically generated with medium confidence">
            <a:extLst>
              <a:ext uri="{FF2B5EF4-FFF2-40B4-BE49-F238E27FC236}">
                <a16:creationId xmlns:a16="http://schemas.microsoft.com/office/drawing/2014/main" id="{879A4348-9AF3-8D2F-974F-02317691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2025-01-10 at 06 AM</Schedule_Date>
    <Delivery_Option xmlns="4aed504c-ebe7-463e-82c7-15fe6339b33a">Schedule Delivery</Delivery_Option>
    <Schedule_ID xmlns="4aed504c-ebe7-463e-82c7-15fe6339b33a">3263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1A44EE17-313C-4ECF-AFDA-37F53927F25C}"/>
</file>

<file path=customXml/itemProps2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11</cp:revision>
  <dcterms:created xsi:type="dcterms:W3CDTF">2022-03-08T17:50:39Z</dcterms:created>
  <dcterms:modified xsi:type="dcterms:W3CDTF">2025-01-07T15:05:06Z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