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80" r:id="rId8"/>
    <p:sldId id="262" r:id="rId9"/>
    <p:sldId id="261" r:id="rId10"/>
    <p:sldId id="260" r:id="rId11"/>
    <p:sldId id="259" r:id="rId12"/>
    <p:sldId id="258" r:id="rId13"/>
    <p:sldId id="257" r:id="rId14"/>
    <p:sldId id="265" r:id="rId15"/>
    <p:sldId id="266" r:id="rId16"/>
    <p:sldId id="267" r:id="rId17"/>
    <p:sldId id="275" r:id="rId18"/>
    <p:sldId id="279" r:id="rId19"/>
    <p:sldId id="278" r:id="rId20"/>
    <p:sldId id="277" r:id="rId21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cture-news.co.uk/discuss" TargetMode="External"/><Relationship Id="rId3" Type="http://schemas.openxmlformats.org/officeDocument/2006/relationships/hyperlink" Target="https://www.bbc.com/news/articles/cvg1p0zv541o.amp" TargetMode="External"/><Relationship Id="rId7" Type="http://schemas.openxmlformats.org/officeDocument/2006/relationships/hyperlink" Target="mailto:help@picture-news.co.uk?subject=This%20week's%20news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helppicture" TargetMode="External"/><Relationship Id="rId5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4" Type="http://schemas.openxmlformats.org/officeDocument/2006/relationships/hyperlink" Target="https://www.youtube.com/watch?v=ny_K4mcz3pQ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articles/cvg1p0zv541o.amp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ny_K4mcz3pQ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itting at a table&#10;&#10;AI-generated content may be incorrect.">
            <a:extLst>
              <a:ext uri="{FF2B5EF4-FFF2-40B4-BE49-F238E27FC236}">
                <a16:creationId xmlns:a16="http://schemas.microsoft.com/office/drawing/2014/main" id="{FCB0F4EF-1D27-75F8-2A99-39801EB11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looking at his phone&#10;&#10;AI-generated content may be incorrect.">
            <a:extLst>
              <a:ext uri="{FF2B5EF4-FFF2-40B4-BE49-F238E27FC236}">
                <a16:creationId xmlns:a16="http://schemas.microsoft.com/office/drawing/2014/main" id="{D67EA502-4767-F1E7-8286-09AA6901D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itting at a table&#10;&#10;AI-generated content may be incorrect.">
            <a:extLst>
              <a:ext uri="{FF2B5EF4-FFF2-40B4-BE49-F238E27FC236}">
                <a16:creationId xmlns:a16="http://schemas.microsoft.com/office/drawing/2014/main" id="{1EBD14BE-8777-38EE-7D45-211AE72FD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33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elping a child to eat&#10;&#10;AI-generated content may be incorrect.">
            <a:extLst>
              <a:ext uri="{FF2B5EF4-FFF2-40B4-BE49-F238E27FC236}">
                <a16:creationId xmlns:a16="http://schemas.microsoft.com/office/drawing/2014/main" id="{48D085E1-B225-C6F6-EC56-55584C71D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ag with red and blue colors&#10;&#10;AI-generated content may be incorrect.">
            <a:extLst>
              <a:ext uri="{FF2B5EF4-FFF2-40B4-BE49-F238E27FC236}">
                <a16:creationId xmlns:a16="http://schemas.microsoft.com/office/drawing/2014/main" id="{13A328AB-C7F7-950F-C830-C33116C6F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breakfast club&#10;&#10;AI-generated content may be incorrect.">
            <a:extLst>
              <a:ext uri="{FF2B5EF4-FFF2-40B4-BE49-F238E27FC236}">
                <a16:creationId xmlns:a16="http://schemas.microsoft.com/office/drawing/2014/main" id="{DCD3EDEB-88DF-A492-375B-750010021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oster&#10;&#10;AI-generated content may be incorrect.">
            <a:extLst>
              <a:ext uri="{FF2B5EF4-FFF2-40B4-BE49-F238E27FC236}">
                <a16:creationId xmlns:a16="http://schemas.microsoft.com/office/drawing/2014/main" id="{78015F1A-6E4F-9612-F50F-12FB1B86E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35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a table with food&#10;&#10;AI-generated content may be incorrect.">
            <a:extLst>
              <a:ext uri="{FF2B5EF4-FFF2-40B4-BE49-F238E27FC236}">
                <a16:creationId xmlns:a16="http://schemas.microsoft.com/office/drawing/2014/main" id="{82CE6E93-8DCE-DDEF-5DB6-CC59E05D6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6" name="Rectangle 5">
            <a:hlinkClick r:id="rId3"/>
            <a:extLst>
              <a:ext uri="{FF2B5EF4-FFF2-40B4-BE49-F238E27FC236}">
                <a16:creationId xmlns:a16="http://schemas.microsoft.com/office/drawing/2014/main" id="{FA4671C5-B2A1-B9B3-2E14-D6E5C8D48429}"/>
              </a:ext>
            </a:extLst>
          </p:cNvPr>
          <p:cNvSpPr/>
          <p:nvPr/>
        </p:nvSpPr>
        <p:spPr>
          <a:xfrm>
            <a:off x="7004584" y="656582"/>
            <a:ext cx="3177702" cy="24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4"/>
            <a:extLst>
              <a:ext uri="{FF2B5EF4-FFF2-40B4-BE49-F238E27FC236}">
                <a16:creationId xmlns:a16="http://schemas.microsoft.com/office/drawing/2014/main" id="{EBAF3FC6-46B9-2D99-6EC5-613E1CEAA562}"/>
              </a:ext>
            </a:extLst>
          </p:cNvPr>
          <p:cNvSpPr/>
          <p:nvPr/>
        </p:nvSpPr>
        <p:spPr>
          <a:xfrm>
            <a:off x="7004584" y="1061170"/>
            <a:ext cx="3177702" cy="33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5"/>
            <a:extLst>
              <a:ext uri="{FF2B5EF4-FFF2-40B4-BE49-F238E27FC236}">
                <a16:creationId xmlns:a16="http://schemas.microsoft.com/office/drawing/2014/main" id="{7DB710D1-1CC0-846B-E569-C941AA9F43BD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57D55C2C-23F7-EEBF-6D8A-DF47F0DDD671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7"/>
            <a:extLst>
              <a:ext uri="{FF2B5EF4-FFF2-40B4-BE49-F238E27FC236}">
                <a16:creationId xmlns:a16="http://schemas.microsoft.com/office/drawing/2014/main" id="{FE84AC57-F7DA-5E36-17D2-6FD7E5A5B2F9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8"/>
            <a:extLst>
              <a:ext uri="{FF2B5EF4-FFF2-40B4-BE49-F238E27FC236}">
                <a16:creationId xmlns:a16="http://schemas.microsoft.com/office/drawing/2014/main" id="{E286C3D1-A15F-DFDF-BCAA-DEF1544D9ED9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8"/>
            <a:extLst>
              <a:ext uri="{FF2B5EF4-FFF2-40B4-BE49-F238E27FC236}">
                <a16:creationId xmlns:a16="http://schemas.microsoft.com/office/drawing/2014/main" id="{EC4AE3F4-1D37-A84D-9E9D-32BD0C231C5D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86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eb page&#10;&#10;AI-generated content may be incorrect.">
            <a:extLst>
              <a:ext uri="{FF2B5EF4-FFF2-40B4-BE49-F238E27FC236}">
                <a16:creationId xmlns:a16="http://schemas.microsoft.com/office/drawing/2014/main" id="{C946E5D7-C1EC-1988-6611-C12A7E68F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D5A447DF-C376-DA65-152B-AD6532AE08C3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A635465-8FEF-4755-880C-1DF034C256E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35B5337-A2F3-0EAC-9C3D-EBC5047B373B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4667A95-6958-D7BA-585D-83AB1E5AA0DB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FFD9646-E4C3-CC71-0397-50CFA7BA719B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73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itting at a table&#10;&#10;AI-generated content may be incorrect.">
            <a:extLst>
              <a:ext uri="{FF2B5EF4-FFF2-40B4-BE49-F238E27FC236}">
                <a16:creationId xmlns:a16="http://schemas.microsoft.com/office/drawing/2014/main" id="{91C5D0E5-E8C9-1752-819A-AFF280F18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AI-generated content may be incorrect.">
            <a:extLst>
              <a:ext uri="{FF2B5EF4-FFF2-40B4-BE49-F238E27FC236}">
                <a16:creationId xmlns:a16="http://schemas.microsoft.com/office/drawing/2014/main" id="{F19669F1-499F-0D5D-FE49-4BE188933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in a classroom&#10;&#10;AI-generated content may be incorrect.">
            <a:extLst>
              <a:ext uri="{FF2B5EF4-FFF2-40B4-BE49-F238E27FC236}">
                <a16:creationId xmlns:a16="http://schemas.microsoft.com/office/drawing/2014/main" id="{C3B4412B-35FA-12C1-BCF0-D591B89DA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9360F691-63AC-7B69-3199-021C93BF1A0E}"/>
              </a:ext>
            </a:extLst>
          </p:cNvPr>
          <p:cNvSpPr/>
          <p:nvPr/>
        </p:nvSpPr>
        <p:spPr>
          <a:xfrm>
            <a:off x="4452770" y="6228043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54EA34B2-7DF0-6B25-AD57-60DE69F41281}"/>
              </a:ext>
            </a:extLst>
          </p:cNvPr>
          <p:cNvSpPr/>
          <p:nvPr/>
        </p:nvSpPr>
        <p:spPr>
          <a:xfrm>
            <a:off x="3963673" y="6505041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75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table with food and a picture of a person&#10;&#10;AI-generated content may be incorrect.">
            <a:extLst>
              <a:ext uri="{FF2B5EF4-FFF2-40B4-BE49-F238E27FC236}">
                <a16:creationId xmlns:a16="http://schemas.microsoft.com/office/drawing/2014/main" id="{8DD1DC13-CA17-72D3-6716-106AA5FB2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lking on a sidewalk&#10;&#10;AI-generated content may be incorrect.">
            <a:extLst>
              <a:ext uri="{FF2B5EF4-FFF2-40B4-BE49-F238E27FC236}">
                <a16:creationId xmlns:a16="http://schemas.microsoft.com/office/drawing/2014/main" id="{EFA10ED1-B94D-831C-7F16-0816F9811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cereal with text overlay&#10;&#10;AI-generated content may be incorrect.">
            <a:extLst>
              <a:ext uri="{FF2B5EF4-FFF2-40B4-BE49-F238E27FC236}">
                <a16:creationId xmlns:a16="http://schemas.microsoft.com/office/drawing/2014/main" id="{BECEC243-14A8-1F25-DEB2-5679C275F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raising their hands&#10;&#10;AI-generated content may be incorrect.">
            <a:extLst>
              <a:ext uri="{FF2B5EF4-FFF2-40B4-BE49-F238E27FC236}">
                <a16:creationId xmlns:a16="http://schemas.microsoft.com/office/drawing/2014/main" id="{E1FECF3A-DDBE-FE09-1947-8A6286544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eating a bowl of cereal&#10;&#10;AI-generated content may be incorrect.">
            <a:extLst>
              <a:ext uri="{FF2B5EF4-FFF2-40B4-BE49-F238E27FC236}">
                <a16:creationId xmlns:a16="http://schemas.microsoft.com/office/drawing/2014/main" id="{A4EE0F3E-E298-4232-4A01-9A7A66F0F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6" ma:contentTypeDescription="Create a new document." ma:contentTypeScope="" ma:versionID="a6257a10d298565e6f6ffd67925b6f0f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23f2e8855765bc6cea7e09a95f6e30a1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2025-03-14 at 06 AM</Schedule_Date>
    <Delivery_Option xmlns="4aed504c-ebe7-463e-82c7-15fe6339b33a">Schedule Delivery</Delivery_Option>
    <Schedule_ID xmlns="4aed504c-ebe7-463e-82c7-15fe6339b33a">3555</Schedule_ID>
    <Delivery_Purpose xmlns="4aed504c-ebe7-463e-82c7-15fe6339b33a">Broadcast Email</Delivery_Purpose>
  </documentManagement>
</p:properties>
</file>

<file path=customXml/itemProps1.xml><?xml version="1.0" encoding="utf-8"?>
<ds:datastoreItem xmlns:ds="http://schemas.openxmlformats.org/officeDocument/2006/customXml" ds:itemID="{4880AB55-D5D7-4B94-81F1-1E16CB904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ed504c-ebe7-463e-82c7-15fe6339b33a"/>
    <ds:schemaRef ds:uri="454ff3c7-bf6c-4573-850b-dc1564d235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A92165-2251-4A9D-94AB-190CC57FC7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568AA0-F583-44A3-906D-DC240C2A7AB1}">
  <ds:schemaRefs>
    <ds:schemaRef ds:uri="http://schemas.microsoft.com/office/2006/metadata/properties"/>
    <ds:schemaRef ds:uri="http://schemas.microsoft.com/office/infopath/2007/PartnerControls"/>
    <ds:schemaRef ds:uri="44790e13-f532-45ba-883a-ea4e13c1e09a"/>
    <ds:schemaRef ds:uri="2bba036e-3261-42ff-ac2c-3ab430ee1e45"/>
    <ds:schemaRef ds:uri="454ff3c7-bf6c-4573-850b-dc1564d2356c"/>
    <ds:schemaRef ds:uri="4aed504c-ebe7-463e-82c7-15fe6339b33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J Harnett</cp:lastModifiedBy>
  <cp:revision>10</cp:revision>
  <dcterms:created xsi:type="dcterms:W3CDTF">2022-03-08T17:50:39Z</dcterms:created>
  <dcterms:modified xsi:type="dcterms:W3CDTF">2025-03-17T10:24:07Z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