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80" r:id="rId8"/>
    <p:sldId id="262" r:id="rId9"/>
    <p:sldId id="261" r:id="rId10"/>
    <p:sldId id="260" r:id="rId11"/>
    <p:sldId id="259" r:id="rId12"/>
    <p:sldId id="258" r:id="rId13"/>
    <p:sldId id="257" r:id="rId14"/>
    <p:sldId id="265" r:id="rId15"/>
    <p:sldId id="266" r:id="rId16"/>
    <p:sldId id="267" r:id="rId17"/>
    <p:sldId id="275" r:id="rId18"/>
    <p:sldId id="279" r:id="rId19"/>
    <p:sldId id="278" r:id="rId20"/>
    <p:sldId id="277" r:id="rId21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897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28/01/2025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YgCqp3sTHY" TargetMode="External"/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7" Type="http://schemas.openxmlformats.org/officeDocument/2006/relationships/hyperlink" Target="https://bit.ly/3WqavQh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WqavQh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yYgCqp3sTH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BDA59190-4E23-1F7A-C45B-CC3F6A13D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person hugging each other&#10;&#10;Description automatically generated">
            <a:extLst>
              <a:ext uri="{FF2B5EF4-FFF2-40B4-BE49-F238E27FC236}">
                <a16:creationId xmlns:a16="http://schemas.microsoft.com/office/drawing/2014/main" id="{C53C5A14-F0F7-CCC5-F990-7960BFD90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CEA0C561-3C4F-8CFC-9B80-2E544A11B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3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n empty wallet&#10;&#10;Description automatically generated">
            <a:extLst>
              <a:ext uri="{FF2B5EF4-FFF2-40B4-BE49-F238E27FC236}">
                <a16:creationId xmlns:a16="http://schemas.microsoft.com/office/drawing/2014/main" id="{2FB450AD-6B03-064F-EE78-61415469F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ag with text and a cartoon character&#10;&#10;Description automatically generated with medium confidence">
            <a:extLst>
              <a:ext uri="{FF2B5EF4-FFF2-40B4-BE49-F238E27FC236}">
                <a16:creationId xmlns:a16="http://schemas.microsoft.com/office/drawing/2014/main" id="{504BBD1D-8596-8F4B-2AC0-94C1E6B1C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characteristics of a person&#10;&#10;Description automatically generated">
            <a:extLst>
              <a:ext uri="{FF2B5EF4-FFF2-40B4-BE49-F238E27FC236}">
                <a16:creationId xmlns:a16="http://schemas.microsoft.com/office/drawing/2014/main" id="{30051703-E799-5DE6-499F-5E0D51F8E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character holding a goggles next to a sign&#10;&#10;Description automatically generated">
            <a:extLst>
              <a:ext uri="{FF2B5EF4-FFF2-40B4-BE49-F238E27FC236}">
                <a16:creationId xmlns:a16="http://schemas.microsoft.com/office/drawing/2014/main" id="{2D0FFC86-1578-78E2-2A1A-7D1DA96F1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5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covering his face with his hands&#10;&#10;Description automatically generated">
            <a:extLst>
              <a:ext uri="{FF2B5EF4-FFF2-40B4-BE49-F238E27FC236}">
                <a16:creationId xmlns:a16="http://schemas.microsoft.com/office/drawing/2014/main" id="{F64622D9-CC64-AFDF-34D9-B18D17F09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5A12C224-5A9F-1655-7410-4C935E167C5D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320EC71-54D7-5202-230F-B12AEE59705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1D669E84-FC79-EEA4-B5A7-0B1F7B54DDA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E4F85F1-9877-9E1B-5205-6CD72B5BE332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3F3F85B-ADF0-69E4-25DA-406792E3D771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7"/>
            <a:extLst>
              <a:ext uri="{FF2B5EF4-FFF2-40B4-BE49-F238E27FC236}">
                <a16:creationId xmlns:a16="http://schemas.microsoft.com/office/drawing/2014/main" id="{C05EBFBE-77E1-1F49-961F-33EC073D5A45}"/>
              </a:ext>
            </a:extLst>
          </p:cNvPr>
          <p:cNvSpPr/>
          <p:nvPr/>
        </p:nvSpPr>
        <p:spPr>
          <a:xfrm>
            <a:off x="7042586" y="647253"/>
            <a:ext cx="1487881" cy="2317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8"/>
            <a:extLst>
              <a:ext uri="{FF2B5EF4-FFF2-40B4-BE49-F238E27FC236}">
                <a16:creationId xmlns:a16="http://schemas.microsoft.com/office/drawing/2014/main" id="{89008AE2-4344-AF62-E440-97E416C99F30}"/>
              </a:ext>
            </a:extLst>
          </p:cNvPr>
          <p:cNvSpPr/>
          <p:nvPr/>
        </p:nvSpPr>
        <p:spPr>
          <a:xfrm>
            <a:off x="6984143" y="1071736"/>
            <a:ext cx="292087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8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 page&#10;&#10;Description automatically generated">
            <a:extLst>
              <a:ext uri="{FF2B5EF4-FFF2-40B4-BE49-F238E27FC236}">
                <a16:creationId xmlns:a16="http://schemas.microsoft.com/office/drawing/2014/main" id="{56ED0DB6-D360-03EE-C30E-956033565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47C733E1-D106-7208-FD37-0039B6982ED8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3BCAF57B-6A56-DCC4-57A6-0CDEB122CF9C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3D3E8ABF-9379-1E29-CEC2-5DD6B249F462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1C58B23-A8C0-78AC-A373-A866CE548AE6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69C434D7-EFD9-1009-7A1E-46C2B8BA51CB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731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DF00B512-0258-3327-A582-CDF235860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england and england&#10;&#10;Description automatically generated">
            <a:extLst>
              <a:ext uri="{FF2B5EF4-FFF2-40B4-BE49-F238E27FC236}">
                <a16:creationId xmlns:a16="http://schemas.microsoft.com/office/drawing/2014/main" id="{4F1D856F-B02C-739E-4C91-F9706D290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trophy&#10;&#10;Description automatically generated">
            <a:extLst>
              <a:ext uri="{FF2B5EF4-FFF2-40B4-BE49-F238E27FC236}">
                <a16:creationId xmlns:a16="http://schemas.microsoft.com/office/drawing/2014/main" id="{D7A879CD-56D7-8AF9-4C0D-1FE03AE11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FB6133C4-8585-B480-FAD2-30A9D115F9FA}"/>
              </a:ext>
            </a:extLst>
          </p:cNvPr>
          <p:cNvSpPr/>
          <p:nvPr/>
        </p:nvSpPr>
        <p:spPr>
          <a:xfrm>
            <a:off x="4452770" y="6228043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B785CD4A-26AF-3A81-8119-02D87F1EAB9D}"/>
              </a:ext>
            </a:extLst>
          </p:cNvPr>
          <p:cNvSpPr/>
          <p:nvPr/>
        </p:nvSpPr>
        <p:spPr>
          <a:xfrm>
            <a:off x="3963673" y="6505041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75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picture of a person&#10;&#10;Description automatically generated">
            <a:extLst>
              <a:ext uri="{FF2B5EF4-FFF2-40B4-BE49-F238E27FC236}">
                <a16:creationId xmlns:a16="http://schemas.microsoft.com/office/drawing/2014/main" id="{23C0F444-7DB3-FA74-FAC0-0505486E3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running on a track&#10;&#10;Description automatically generated">
            <a:extLst>
              <a:ext uri="{FF2B5EF4-FFF2-40B4-BE49-F238E27FC236}">
                <a16:creationId xmlns:a16="http://schemas.microsoft.com/office/drawing/2014/main" id="{4EC23B13-0FEB-9635-CA2E-CA67145B6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&#10;&#10;Description automatically generated">
            <a:extLst>
              <a:ext uri="{FF2B5EF4-FFF2-40B4-BE49-F238E27FC236}">
                <a16:creationId xmlns:a16="http://schemas.microsoft.com/office/drawing/2014/main" id="{3A84264E-65B7-8E08-B893-B1A441225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erson writing on a clipboard&#10;&#10;Description automatically generated">
            <a:extLst>
              <a:ext uri="{FF2B5EF4-FFF2-40B4-BE49-F238E27FC236}">
                <a16:creationId xmlns:a16="http://schemas.microsoft.com/office/drawing/2014/main" id="{8F7CD676-AAE8-F57A-28C7-C864D97A4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studying with a book&#10;&#10;Description automatically generated">
            <a:extLst>
              <a:ext uri="{FF2B5EF4-FFF2-40B4-BE49-F238E27FC236}">
                <a16:creationId xmlns:a16="http://schemas.microsoft.com/office/drawing/2014/main" id="{76466403-E76C-28DA-112D-3FFA6252F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6" ma:contentTypeDescription="Create a new document." ma:contentTypeScope="" ma:versionID="a6257a10d298565e6f6ffd67925b6f0f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23f2e8855765bc6cea7e09a95f6e30a1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2025-01-31 at 06 AM</Schedule_Date>
    <Delivery_Option xmlns="4aed504c-ebe7-463e-82c7-15fe6339b33a">Schedule Delivery</Delivery_Option>
    <Schedule_ID xmlns="4aed504c-ebe7-463e-82c7-15fe6339b33a">3361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F8A92165-2251-4A9D-94AB-190CC57FC7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073E52-EA64-458A-9060-1A7DAE296F5D}"/>
</file>

<file path=customXml/itemProps3.xml><?xml version="1.0" encoding="utf-8"?>
<ds:datastoreItem xmlns:ds="http://schemas.openxmlformats.org/officeDocument/2006/customXml" ds:itemID="{E9568AA0-F583-44A3-906D-DC240C2A7AB1}">
  <ds:schemaRefs>
    <ds:schemaRef ds:uri="http://schemas.microsoft.com/office/2006/metadata/properties"/>
    <ds:schemaRef ds:uri="http://schemas.microsoft.com/office/infopath/2007/PartnerControls"/>
    <ds:schemaRef ds:uri="44790e13-f532-45ba-883a-ea4e13c1e09a"/>
    <ds:schemaRef ds:uri="2bba036e-3261-42ff-ac2c-3ab430ee1e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Custom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Lisa Lodge</cp:lastModifiedBy>
  <cp:revision>12</cp:revision>
  <dcterms:created xsi:type="dcterms:W3CDTF">2022-03-08T17:50:39Z</dcterms:created>
  <dcterms:modified xsi:type="dcterms:W3CDTF">2025-01-28T14:48:17Z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