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80" r:id="rId8"/>
    <p:sldId id="262" r:id="rId9"/>
    <p:sldId id="261" r:id="rId10"/>
    <p:sldId id="260" r:id="rId11"/>
    <p:sldId id="259" r:id="rId12"/>
    <p:sldId id="258" r:id="rId13"/>
    <p:sldId id="257" r:id="rId14"/>
    <p:sldId id="265" r:id="rId15"/>
    <p:sldId id="266" r:id="rId16"/>
    <p:sldId id="267" r:id="rId17"/>
    <p:sldId id="275" r:id="rId18"/>
    <p:sldId id="279" r:id="rId19"/>
    <p:sldId id="278" r:id="rId20"/>
    <p:sldId id="277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cture-news.co.uk/discuss" TargetMode="External"/><Relationship Id="rId3" Type="http://schemas.openxmlformats.org/officeDocument/2006/relationships/hyperlink" Target="http://www.bbc.com/news/articles/cp81r195yglo" TargetMode="External"/><Relationship Id="rId7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helppicture" TargetMode="External"/><Relationship Id="rId5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4" Type="http://schemas.openxmlformats.org/officeDocument/2006/relationships/hyperlink" Target="https://www.youtube.com/watch?v=5OIs1iYfKp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articles/cp81r195ygl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5OIs1iYfKp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in a green dress&#10;&#10;Description automatically generated">
            <a:extLst>
              <a:ext uri="{FF2B5EF4-FFF2-40B4-BE49-F238E27FC236}">
                <a16:creationId xmlns:a16="http://schemas.microsoft.com/office/drawing/2014/main" id="{7ED3712A-E051-132B-93F3-01A6923B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looking at a piece of paper&#10;&#10;Description automatically generated">
            <a:extLst>
              <a:ext uri="{FF2B5EF4-FFF2-40B4-BE49-F238E27FC236}">
                <a16:creationId xmlns:a16="http://schemas.microsoft.com/office/drawing/2014/main" id="{E1BD702E-2A5B-2760-87B7-EF63F5F67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child standing in front of a stage&#10;&#10;Description automatically generated">
            <a:extLst>
              <a:ext uri="{FF2B5EF4-FFF2-40B4-BE49-F238E27FC236}">
                <a16:creationId xmlns:a16="http://schemas.microsoft.com/office/drawing/2014/main" id="{3FFDFBCF-185B-23F4-7140-A4994CE9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2CBB20E-60D7-8F3D-7DE1-89B1648D0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Description automatically generated">
            <a:extLst>
              <a:ext uri="{FF2B5EF4-FFF2-40B4-BE49-F238E27FC236}">
                <a16:creationId xmlns:a16="http://schemas.microsoft.com/office/drawing/2014/main" id="{AC07AA4C-F6D0-AC50-E837-9F1F5799F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child&#10;&#10;Description automatically generated">
            <a:extLst>
              <a:ext uri="{FF2B5EF4-FFF2-40B4-BE49-F238E27FC236}">
                <a16:creationId xmlns:a16="http://schemas.microsoft.com/office/drawing/2014/main" id="{CC2C05F8-1CCD-5D79-159B-30F84820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E9119905-5A9E-3AA8-9501-9EC3B8FDD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news story&#10;&#10;Description automatically generated">
            <a:extLst>
              <a:ext uri="{FF2B5EF4-FFF2-40B4-BE49-F238E27FC236}">
                <a16:creationId xmlns:a16="http://schemas.microsoft.com/office/drawing/2014/main" id="{56447AFF-9F7F-A671-3E9A-E17522C7B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E3C9545-1623-D817-106E-EF9B5CE7BE78}"/>
              </a:ext>
            </a:extLst>
          </p:cNvPr>
          <p:cNvSpPr/>
          <p:nvPr/>
        </p:nvSpPr>
        <p:spPr>
          <a:xfrm>
            <a:off x="7004584" y="656581"/>
            <a:ext cx="2541286" cy="234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A28B600E-948D-160D-9230-A8296AE1DE39}"/>
              </a:ext>
            </a:extLst>
          </p:cNvPr>
          <p:cNvSpPr/>
          <p:nvPr/>
        </p:nvSpPr>
        <p:spPr>
          <a:xfrm>
            <a:off x="7004584" y="1061171"/>
            <a:ext cx="2870936" cy="29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BA6694B-E344-F1FB-CF7F-5A0071755E66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DA79230D-7A1F-23EA-96E4-9240DF56AE60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31183BBD-1B82-C7F1-C206-B45D15B56C48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8"/>
            <a:extLst>
              <a:ext uri="{FF2B5EF4-FFF2-40B4-BE49-F238E27FC236}">
                <a16:creationId xmlns:a16="http://schemas.microsoft.com/office/drawing/2014/main" id="{F35FDA56-F47F-D97D-BFC9-C57C2ADC0356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80389590-41E8-6647-CBA1-350BEC6E0279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5A91C796-1EF4-C182-9086-37A93333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06D0FB-BCFF-D709-A75D-9E549A14CD57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1794F81-FF84-D50B-2E77-1795F3304FAB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B393ADE-33D4-5AE4-AF72-A99A98213C6E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11AF7E7-9D59-C79F-B2A0-42386581971C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6B79F73F-D51D-AC6D-BA30-3E8C906946ED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child standing in front of a stage&#10;&#10;Description automatically generated">
            <a:extLst>
              <a:ext uri="{FF2B5EF4-FFF2-40B4-BE49-F238E27FC236}">
                <a16:creationId xmlns:a16="http://schemas.microsoft.com/office/drawing/2014/main" id="{C58EDC1B-7B5A-3E75-27F6-C4735FF29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ngland and england&#10;&#10;Description automatically generated">
            <a:extLst>
              <a:ext uri="{FF2B5EF4-FFF2-40B4-BE49-F238E27FC236}">
                <a16:creationId xmlns:a16="http://schemas.microsoft.com/office/drawing/2014/main" id="{9379D48D-CC55-0B6E-B854-58CF669BF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poster&#10;&#10;Description automatically generated">
            <a:extLst>
              <a:ext uri="{FF2B5EF4-FFF2-40B4-BE49-F238E27FC236}">
                <a16:creationId xmlns:a16="http://schemas.microsoft.com/office/drawing/2014/main" id="{6695B4FC-B2F4-15A8-F94F-0264095A6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86A4A6A-20E3-D659-5BC2-F7509107CD23}"/>
              </a:ext>
            </a:extLst>
          </p:cNvPr>
          <p:cNvSpPr/>
          <p:nvPr/>
        </p:nvSpPr>
        <p:spPr>
          <a:xfrm>
            <a:off x="4452770" y="622804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8D1BECC-6B51-C63C-FCD0-ADF1F00762BF}"/>
              </a:ext>
            </a:extLst>
          </p:cNvPr>
          <p:cNvSpPr/>
          <p:nvPr/>
        </p:nvSpPr>
        <p:spPr>
          <a:xfrm>
            <a:off x="3963673" y="650504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ilding&#10;&#10;Description automatically generated">
            <a:extLst>
              <a:ext uri="{FF2B5EF4-FFF2-40B4-BE49-F238E27FC236}">
                <a16:creationId xmlns:a16="http://schemas.microsoft.com/office/drawing/2014/main" id="{0DA481A7-91A4-A251-8E9D-5E7759B71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red carpet&#10;&#10;Description automatically generated">
            <a:extLst>
              <a:ext uri="{FF2B5EF4-FFF2-40B4-BE49-F238E27FC236}">
                <a16:creationId xmlns:a16="http://schemas.microsoft.com/office/drawing/2014/main" id="{338F568D-C3FE-A1EA-BC05-59755516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087AE6AE-FCA4-FCAD-1CC5-58B49E808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roup of people holding diplomas&#10;&#10;Description automatically generated">
            <a:extLst>
              <a:ext uri="{FF2B5EF4-FFF2-40B4-BE49-F238E27FC236}">
                <a16:creationId xmlns:a16="http://schemas.microsoft.com/office/drawing/2014/main" id="{524F59B4-AC1F-BB23-D4BB-D6E970116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eelchair&#10;&#10;Description automatically generated">
            <a:extLst>
              <a:ext uri="{FF2B5EF4-FFF2-40B4-BE49-F238E27FC236}">
                <a16:creationId xmlns:a16="http://schemas.microsoft.com/office/drawing/2014/main" id="{64F9355C-345D-028B-3652-D72F7AC1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2024-12-06 at 06 AM</Schedule_Date>
    <Delivery_Option xmlns="4aed504c-ebe7-463e-82c7-15fe6339b33a">Schedule Delivery</Delivery_Option>
    <Schedule_ID xmlns="4aed504c-ebe7-463e-82c7-15fe6339b33a">3198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21E045-1AA0-4ACA-8D6B-0BFFAA377B08}"/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10</cp:revision>
  <dcterms:created xsi:type="dcterms:W3CDTF">2022-03-08T17:50:39Z</dcterms:created>
  <dcterms:modified xsi:type="dcterms:W3CDTF">2024-12-03T12:38:58Z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