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70" r:id="rId5"/>
    <p:sldId id="282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6428-BF9F-4B5D-AF14-847493B10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164C5-794B-49A1-80DD-8406DD290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DF31-9D9F-4BC0-AA27-12DD19F0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B225-1376-40F8-8429-2FD391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69EA-0A32-4873-B5F4-499A4BE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5ABE-70EF-403E-ACFA-076B6DAB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D9D83-DE8F-46AC-AA40-66ACB5C4C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98A5-7158-4699-B73B-E42278A8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9861B-C5B6-4C2B-BDDE-18F5527F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E9D31-71C8-405F-BE98-CC0FCB70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6F2B5-7C80-4E8D-89A4-B61B881CA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920F-2759-48F7-9299-775FCEA55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5121-2388-47CB-A77A-2BDCC13D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963D7-A3CB-44FD-824C-7A38D2C3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F6D4-D827-488A-ACAF-15206E2F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5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3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8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6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3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6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58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9E99-6B0F-4CB6-A96D-8574FE42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9248-2D09-4EBC-BC08-9AB12639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D803-EC35-465B-9354-679EACA8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4F5B3-77BD-4545-98DE-A9A128B4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F02E-E3DB-43C8-9B64-BDD95817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74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2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11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58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3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71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F7A5-DDE4-48C7-8DF3-75EFB7F5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94A29-71EF-4CA0-AEDD-20CDEAEE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5FBF-3FC0-4B73-AC69-A3A83677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E36D-26A0-455E-B866-B66AA0C2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0F04D-0808-401B-81DA-A932ABB7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12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7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8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01B4-414D-4ED6-B7F3-C902500A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A87C-53E3-40EA-8570-7DE2D542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A9D07-AC70-44C3-975E-9A8EC5E12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E0572-3C6B-4D60-98EB-91D04A4B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F85B2-E4D1-44EE-A281-CF55FD5B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BDC85-FBD3-496E-A6B9-5F9C8BC6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7A12-3294-47D3-9C1C-E818350D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C0D81-1E97-4735-B005-12C86CC7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33055-ADB5-4503-85F8-4F12989E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CAC3C-4B81-4677-9499-15C576227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653CE-65DE-440A-BBDC-F1B64F4D2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834EF-C1BC-49A4-B141-9088368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CB15C-EDD2-4123-AA17-9CD23F9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696D1-624F-4025-BD97-78C23BE9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3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38ED-8481-48B5-8D20-1D6E2E3A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90B71-113B-4309-807C-500925EB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54B7C-8D83-4651-9B64-D64295E6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341AA-9705-47D5-A24C-2F5D9C4A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81958-9DDB-40D1-947C-517DFA85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2755D-58A2-429A-8D3B-C735548A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470C-FBCE-4537-A59F-23E3BA6D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6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D712-BE57-436F-A185-AA665B4C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7F01-BC65-4071-AA0F-0DD14E35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8CA5C-9BF7-46EB-8DC4-D74D6E1BE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80ABC-7BBD-497B-9F67-398B6A04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85ECC-07BB-4C2D-B2B4-DCEF0D1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4C45-5642-4BC5-B583-DA5523A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EDAF-EAC2-41E1-B0E8-15138CA9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640BF-5711-4FB4-B91D-91DCD557C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D6D9-F29A-4401-B33E-CBC4C0371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EED4E-29C5-49B5-8028-03B77916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970B6-6D72-418A-8BE5-69A154A4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7174-2CF1-4EAB-BC05-8170F0A2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82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9F11-C5AF-44A2-967D-7FF8DB28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895A2-D8AE-4A97-A387-2D0EAAD0C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ADEE-89F4-4C68-9BDC-9DA296A01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C239-B8D4-4D62-A345-DA8B7699F02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D147-7879-4A9C-B76B-C4CC9183A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2724-F23F-4041-AC47-95B0221F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80D8-89AF-42FB-8E2A-280BD0E54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3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4574"/>
          </a:xfrm>
        </p:spPr>
        <p:txBody>
          <a:bodyPr>
            <a:normAutofit/>
          </a:bodyPr>
          <a:lstStyle/>
          <a:p>
            <a:r>
              <a:rPr lang="en-GB">
                <a:latin typeface="Century Gothic" panose="020B0502020202020204" pitchFamily="34" charset="0"/>
              </a:rPr>
              <a:t>Geographical Enquiry:</a:t>
            </a:r>
            <a:br>
              <a:rPr lang="en-GB">
                <a:latin typeface="Century Gothic" panose="020B0502020202020204" pitchFamily="34" charset="0"/>
              </a:rPr>
            </a:br>
            <a:r>
              <a:rPr lang="en-GB" sz="4800">
                <a:latin typeface="Century Gothic" panose="020B0502020202020204" pitchFamily="34" charset="0"/>
              </a:rPr>
              <a:t>Sustainable Development in Borneo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Spring 1</a:t>
            </a:r>
          </a:p>
        </p:txBody>
      </p:sp>
    </p:spTree>
    <p:extLst>
      <p:ext uri="{BB962C8B-B14F-4D97-AF65-F5344CB8AC3E}">
        <p14:creationId xmlns:p14="http://schemas.microsoft.com/office/powerpoint/2010/main" val="104709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931082"/>
            <a:ext cx="11341046" cy="714880"/>
          </a:xfrm>
          <a:custGeom>
            <a:avLst/>
            <a:gdLst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  <a:gd name="connsiteX0" fmla="*/ 0 w 11341046"/>
              <a:gd name="connsiteY0" fmla="*/ 55919 h 714880"/>
              <a:gd name="connsiteX1" fmla="*/ 1890209 w 11341046"/>
              <a:gd name="connsiteY1" fmla="*/ 0 h 714880"/>
              <a:gd name="connsiteX2" fmla="*/ 1890177 w 11341046"/>
              <a:gd name="connsiteY2" fmla="*/ 0 h 714880"/>
              <a:gd name="connsiteX3" fmla="*/ 2763475 w 11341046"/>
              <a:gd name="connsiteY3" fmla="*/ -39062 h 714880"/>
              <a:gd name="connsiteX4" fmla="*/ 4725434 w 11341046"/>
              <a:gd name="connsiteY4" fmla="*/ 0 h 714880"/>
              <a:gd name="connsiteX5" fmla="*/ 9450836 w 11341046"/>
              <a:gd name="connsiteY5" fmla="*/ 0 h 714880"/>
              <a:gd name="connsiteX6" fmla="*/ 11341046 w 11341046"/>
              <a:gd name="connsiteY6" fmla="*/ 55919 h 714880"/>
              <a:gd name="connsiteX7" fmla="*/ 11341046 w 11341046"/>
              <a:gd name="connsiteY7" fmla="*/ 119146 h 714880"/>
              <a:gd name="connsiteX8" fmla="*/ 11341046 w 11341046"/>
              <a:gd name="connsiteY8" fmla="*/ 119146 h 714880"/>
              <a:gd name="connsiteX9" fmla="*/ 11341046 w 11341046"/>
              <a:gd name="connsiteY9" fmla="*/ 297866 h 714880"/>
              <a:gd name="connsiteX10" fmla="*/ 11341046 w 11341046"/>
              <a:gd name="connsiteY10" fmla="*/ 658960 h 714880"/>
              <a:gd name="connsiteX11" fmla="*/ 9450836 w 11341046"/>
              <a:gd name="connsiteY11" fmla="*/ 714880 h 714880"/>
              <a:gd name="connsiteX12" fmla="*/ 4725434 w 11341046"/>
              <a:gd name="connsiteY12" fmla="*/ 714880 h 714880"/>
              <a:gd name="connsiteX13" fmla="*/ 1890177 w 11341046"/>
              <a:gd name="connsiteY13" fmla="*/ 714880 h 714880"/>
              <a:gd name="connsiteX14" fmla="*/ 1890177 w 11341046"/>
              <a:gd name="connsiteY14" fmla="*/ 714880 h 714880"/>
              <a:gd name="connsiteX15" fmla="*/ 1890209 w 11341046"/>
              <a:gd name="connsiteY15" fmla="*/ 714880 h 714880"/>
              <a:gd name="connsiteX16" fmla="*/ 0 w 11341046"/>
              <a:gd name="connsiteY16" fmla="*/ 658960 h 714880"/>
              <a:gd name="connsiteX17" fmla="*/ 0 w 11341046"/>
              <a:gd name="connsiteY17" fmla="*/ 297866 h 714880"/>
              <a:gd name="connsiteX18" fmla="*/ 0 w 11341046"/>
              <a:gd name="connsiteY18" fmla="*/ 119146 h 714880"/>
              <a:gd name="connsiteX19" fmla="*/ 0 w 11341046"/>
              <a:gd name="connsiteY19" fmla="*/ 119146 h 714880"/>
              <a:gd name="connsiteX20" fmla="*/ 0 w 11341046"/>
              <a:gd name="connsiteY20" fmla="*/ 55919 h 7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714880" fill="none" extrusionOk="0">
                <a:moveTo>
                  <a:pt x="0" y="55919"/>
                </a:moveTo>
                <a:cubicBezTo>
                  <a:pt x="5968" y="89529"/>
                  <a:pt x="695033" y="155883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45928" y="-29034"/>
                  <a:pt x="2381261" y="-32728"/>
                  <a:pt x="2763475" y="-39062"/>
                </a:cubicBezTo>
                <a:cubicBezTo>
                  <a:pt x="3043230" y="-41486"/>
                  <a:pt x="4012653" y="-228602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58656" y="6209"/>
                  <a:pt x="11283093" y="8821"/>
                  <a:pt x="11341046" y="55919"/>
                </a:cubicBezTo>
                <a:cubicBezTo>
                  <a:pt x="11412346" y="82721"/>
                  <a:pt x="11436908" y="96667"/>
                  <a:pt x="11341046" y="119146"/>
                </a:cubicBezTo>
                <a:lnTo>
                  <a:pt x="11341046" y="119146"/>
                </a:lnTo>
                <a:cubicBezTo>
                  <a:pt x="11457636" y="206931"/>
                  <a:pt x="11559767" y="198078"/>
                  <a:pt x="11341046" y="297866"/>
                </a:cubicBezTo>
                <a:cubicBezTo>
                  <a:pt x="11415352" y="360182"/>
                  <a:pt x="11142447" y="561519"/>
                  <a:pt x="11341046" y="658960"/>
                </a:cubicBezTo>
                <a:cubicBezTo>
                  <a:pt x="11289772" y="997488"/>
                  <a:pt x="10499663" y="564487"/>
                  <a:pt x="9450836" y="714880"/>
                </a:cubicBezTo>
                <a:cubicBezTo>
                  <a:pt x="7419521" y="615055"/>
                  <a:pt x="5600083" y="829660"/>
                  <a:pt x="4725434" y="714880"/>
                </a:cubicBezTo>
                <a:cubicBezTo>
                  <a:pt x="3549021" y="885657"/>
                  <a:pt x="3145985" y="498818"/>
                  <a:pt x="1890177" y="714880"/>
                </a:cubicBezTo>
                <a:lnTo>
                  <a:pt x="1890177" y="714880"/>
                </a:lnTo>
                <a:cubicBezTo>
                  <a:pt x="1890194" y="714879"/>
                  <a:pt x="1890201" y="714881"/>
                  <a:pt x="1890209" y="714880"/>
                </a:cubicBezTo>
                <a:cubicBezTo>
                  <a:pt x="830020" y="726589"/>
                  <a:pt x="19086" y="698552"/>
                  <a:pt x="0" y="658960"/>
                </a:cubicBezTo>
                <a:cubicBezTo>
                  <a:pt x="505668" y="632158"/>
                  <a:pt x="-640073" y="462347"/>
                  <a:pt x="0" y="297866"/>
                </a:cubicBezTo>
                <a:cubicBezTo>
                  <a:pt x="541006" y="339227"/>
                  <a:pt x="-355118" y="264983"/>
                  <a:pt x="0" y="119146"/>
                </a:cubicBezTo>
                <a:lnTo>
                  <a:pt x="0" y="119146"/>
                </a:lnTo>
                <a:cubicBezTo>
                  <a:pt x="-63630" y="100286"/>
                  <a:pt x="76565" y="83367"/>
                  <a:pt x="0" y="55919"/>
                </a:cubicBezTo>
                <a:close/>
              </a:path>
              <a:path w="11341046" h="714880" stroke="0" extrusionOk="0">
                <a:moveTo>
                  <a:pt x="0" y="55919"/>
                </a:moveTo>
                <a:cubicBezTo>
                  <a:pt x="-90125" y="82285"/>
                  <a:pt x="783352" y="31412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059807" y="66580"/>
                  <a:pt x="2488957" y="-47015"/>
                  <a:pt x="2763475" y="-39062"/>
                </a:cubicBezTo>
                <a:cubicBezTo>
                  <a:pt x="3370470" y="-41391"/>
                  <a:pt x="4165271" y="84340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64476" y="-11513"/>
                  <a:pt x="11525464" y="27238"/>
                  <a:pt x="11341046" y="55919"/>
                </a:cubicBezTo>
                <a:cubicBezTo>
                  <a:pt x="11239219" y="101749"/>
                  <a:pt x="11549086" y="143285"/>
                  <a:pt x="11341046" y="119146"/>
                </a:cubicBezTo>
                <a:lnTo>
                  <a:pt x="11341046" y="119146"/>
                </a:lnTo>
                <a:cubicBezTo>
                  <a:pt x="11469282" y="78419"/>
                  <a:pt x="11057940" y="248514"/>
                  <a:pt x="11341046" y="297866"/>
                </a:cubicBezTo>
                <a:cubicBezTo>
                  <a:pt x="11405901" y="405894"/>
                  <a:pt x="10907974" y="562506"/>
                  <a:pt x="11341046" y="658960"/>
                </a:cubicBezTo>
                <a:cubicBezTo>
                  <a:pt x="11323997" y="776916"/>
                  <a:pt x="10799846" y="681689"/>
                  <a:pt x="9450836" y="714880"/>
                </a:cubicBezTo>
                <a:cubicBezTo>
                  <a:pt x="8887562" y="971010"/>
                  <a:pt x="6252155" y="615079"/>
                  <a:pt x="4725434" y="714880"/>
                </a:cubicBezTo>
                <a:cubicBezTo>
                  <a:pt x="3357437" y="858241"/>
                  <a:pt x="3135178" y="591906"/>
                  <a:pt x="1890177" y="714880"/>
                </a:cubicBezTo>
                <a:lnTo>
                  <a:pt x="1890177" y="714880"/>
                </a:lnTo>
                <a:cubicBezTo>
                  <a:pt x="1890181" y="714877"/>
                  <a:pt x="1890199" y="714880"/>
                  <a:pt x="1890209" y="714880"/>
                </a:cubicBezTo>
                <a:cubicBezTo>
                  <a:pt x="725422" y="713229"/>
                  <a:pt x="13997" y="696888"/>
                  <a:pt x="0" y="658960"/>
                </a:cubicBezTo>
                <a:cubicBezTo>
                  <a:pt x="-141214" y="580334"/>
                  <a:pt x="-566544" y="434645"/>
                  <a:pt x="0" y="297866"/>
                </a:cubicBezTo>
                <a:cubicBezTo>
                  <a:pt x="-23274" y="298428"/>
                  <a:pt x="-251265" y="216428"/>
                  <a:pt x="0" y="119146"/>
                </a:cubicBezTo>
                <a:lnTo>
                  <a:pt x="0" y="119146"/>
                </a:lnTo>
                <a:cubicBezTo>
                  <a:pt x="-91610" y="124230"/>
                  <a:pt x="-149836" y="90121"/>
                  <a:pt x="0" y="55919"/>
                </a:cubicBezTo>
                <a:close/>
              </a:path>
              <a:path w="11341046" h="714880" fill="none" stroke="0" extrusionOk="0">
                <a:moveTo>
                  <a:pt x="0" y="55919"/>
                </a:moveTo>
                <a:cubicBezTo>
                  <a:pt x="22229" y="7511"/>
                  <a:pt x="754381" y="195664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64318" y="-8236"/>
                  <a:pt x="2376662" y="-26716"/>
                  <a:pt x="2763475" y="-39062"/>
                </a:cubicBezTo>
                <a:cubicBezTo>
                  <a:pt x="2950864" y="-73718"/>
                  <a:pt x="4197793" y="-132424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5650" y="-2645"/>
                  <a:pt x="11292427" y="41062"/>
                  <a:pt x="11341046" y="55919"/>
                </a:cubicBezTo>
                <a:cubicBezTo>
                  <a:pt x="11414960" y="68323"/>
                  <a:pt x="11447404" y="101704"/>
                  <a:pt x="11341046" y="119146"/>
                </a:cubicBezTo>
                <a:lnTo>
                  <a:pt x="11341046" y="119146"/>
                </a:lnTo>
                <a:cubicBezTo>
                  <a:pt x="11466694" y="176190"/>
                  <a:pt x="11543925" y="221784"/>
                  <a:pt x="11341046" y="297866"/>
                </a:cubicBezTo>
                <a:cubicBezTo>
                  <a:pt x="11500036" y="308636"/>
                  <a:pt x="11187565" y="518887"/>
                  <a:pt x="11341046" y="658960"/>
                </a:cubicBezTo>
                <a:cubicBezTo>
                  <a:pt x="11083655" y="634045"/>
                  <a:pt x="10292668" y="629849"/>
                  <a:pt x="9450836" y="714880"/>
                </a:cubicBezTo>
                <a:cubicBezTo>
                  <a:pt x="8483258" y="590905"/>
                  <a:pt x="5217570" y="756043"/>
                  <a:pt x="4725434" y="714880"/>
                </a:cubicBezTo>
                <a:cubicBezTo>
                  <a:pt x="3304711" y="859074"/>
                  <a:pt x="2462026" y="814836"/>
                  <a:pt x="1890177" y="714880"/>
                </a:cubicBezTo>
                <a:lnTo>
                  <a:pt x="1890177" y="714880"/>
                </a:lnTo>
                <a:cubicBezTo>
                  <a:pt x="1890181" y="714878"/>
                  <a:pt x="1890198" y="714882"/>
                  <a:pt x="1890209" y="714880"/>
                </a:cubicBezTo>
                <a:cubicBezTo>
                  <a:pt x="837872" y="716993"/>
                  <a:pt x="27265" y="683450"/>
                  <a:pt x="0" y="658960"/>
                </a:cubicBezTo>
                <a:cubicBezTo>
                  <a:pt x="502668" y="411057"/>
                  <a:pt x="-463193" y="404129"/>
                  <a:pt x="0" y="297866"/>
                </a:cubicBezTo>
                <a:cubicBezTo>
                  <a:pt x="451213" y="187978"/>
                  <a:pt x="-370150" y="234729"/>
                  <a:pt x="0" y="119146"/>
                </a:cubicBezTo>
                <a:lnTo>
                  <a:pt x="0" y="119146"/>
                </a:lnTo>
                <a:cubicBezTo>
                  <a:pt x="-102701" y="115995"/>
                  <a:pt x="64499" y="70210"/>
                  <a:pt x="0" y="55919"/>
                </a:cubicBezTo>
                <a:close/>
              </a:path>
              <a:path w="11341046" h="714880" fill="none" stroke="0" extrusionOk="0">
                <a:moveTo>
                  <a:pt x="0" y="55919"/>
                </a:moveTo>
                <a:cubicBezTo>
                  <a:pt x="19209" y="116338"/>
                  <a:pt x="768191" y="84265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58927" y="-20900"/>
                  <a:pt x="2381974" y="-25511"/>
                  <a:pt x="2763475" y="-39062"/>
                </a:cubicBezTo>
                <a:cubicBezTo>
                  <a:pt x="2978145" y="-228410"/>
                  <a:pt x="4092125" y="-159911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51212" y="4638"/>
                  <a:pt x="11287627" y="24203"/>
                  <a:pt x="11341046" y="55919"/>
                </a:cubicBezTo>
                <a:cubicBezTo>
                  <a:pt x="11403989" y="77884"/>
                  <a:pt x="11443774" y="98875"/>
                  <a:pt x="11341046" y="119146"/>
                </a:cubicBezTo>
                <a:lnTo>
                  <a:pt x="11341046" y="119146"/>
                </a:lnTo>
                <a:cubicBezTo>
                  <a:pt x="11459590" y="192365"/>
                  <a:pt x="11539687" y="211152"/>
                  <a:pt x="11341046" y="297866"/>
                </a:cubicBezTo>
                <a:cubicBezTo>
                  <a:pt x="11456510" y="352367"/>
                  <a:pt x="11151955" y="546027"/>
                  <a:pt x="11341046" y="658960"/>
                </a:cubicBezTo>
                <a:cubicBezTo>
                  <a:pt x="11238457" y="824608"/>
                  <a:pt x="10389826" y="469202"/>
                  <a:pt x="9450836" y="714880"/>
                </a:cubicBezTo>
                <a:cubicBezTo>
                  <a:pt x="7394144" y="513949"/>
                  <a:pt x="5559690" y="671918"/>
                  <a:pt x="4725434" y="714880"/>
                </a:cubicBezTo>
                <a:cubicBezTo>
                  <a:pt x="3570883" y="803176"/>
                  <a:pt x="3128927" y="601376"/>
                  <a:pt x="1890177" y="714880"/>
                </a:cubicBezTo>
                <a:lnTo>
                  <a:pt x="1890177" y="714880"/>
                </a:lnTo>
                <a:cubicBezTo>
                  <a:pt x="1890192" y="714880"/>
                  <a:pt x="1890204" y="714881"/>
                  <a:pt x="1890209" y="714880"/>
                </a:cubicBezTo>
                <a:cubicBezTo>
                  <a:pt x="837062" y="716845"/>
                  <a:pt x="24403" y="697877"/>
                  <a:pt x="0" y="658960"/>
                </a:cubicBezTo>
                <a:cubicBezTo>
                  <a:pt x="498478" y="480635"/>
                  <a:pt x="-571914" y="417265"/>
                  <a:pt x="0" y="297866"/>
                </a:cubicBezTo>
                <a:cubicBezTo>
                  <a:pt x="546330" y="273357"/>
                  <a:pt x="-366874" y="218410"/>
                  <a:pt x="0" y="119146"/>
                </a:cubicBezTo>
                <a:lnTo>
                  <a:pt x="0" y="119146"/>
                </a:lnTo>
                <a:cubicBezTo>
                  <a:pt x="-78732" y="109747"/>
                  <a:pt x="72175" y="67886"/>
                  <a:pt x="0" y="55919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55919 h 714880"/>
                      <a:gd name="connsiteX1" fmla="*/ 1890209 w 11341046"/>
                      <a:gd name="connsiteY1" fmla="*/ 0 h 714880"/>
                      <a:gd name="connsiteX2" fmla="*/ 1890177 w 11341046"/>
                      <a:gd name="connsiteY2" fmla="*/ 0 h 714880"/>
                      <a:gd name="connsiteX3" fmla="*/ 2763475 w 11341046"/>
                      <a:gd name="connsiteY3" fmla="*/ -39062 h 714880"/>
                      <a:gd name="connsiteX4" fmla="*/ 4725434 w 11341046"/>
                      <a:gd name="connsiteY4" fmla="*/ 0 h 714880"/>
                      <a:gd name="connsiteX5" fmla="*/ 9450836 w 11341046"/>
                      <a:gd name="connsiteY5" fmla="*/ 0 h 714880"/>
                      <a:gd name="connsiteX6" fmla="*/ 11341046 w 11341046"/>
                      <a:gd name="connsiteY6" fmla="*/ 55919 h 714880"/>
                      <a:gd name="connsiteX7" fmla="*/ 11341046 w 11341046"/>
                      <a:gd name="connsiteY7" fmla="*/ 119146 h 714880"/>
                      <a:gd name="connsiteX8" fmla="*/ 11341046 w 11341046"/>
                      <a:gd name="connsiteY8" fmla="*/ 119146 h 714880"/>
                      <a:gd name="connsiteX9" fmla="*/ 11341046 w 11341046"/>
                      <a:gd name="connsiteY9" fmla="*/ 297866 h 714880"/>
                      <a:gd name="connsiteX10" fmla="*/ 11341046 w 11341046"/>
                      <a:gd name="connsiteY10" fmla="*/ 658960 h 714880"/>
                      <a:gd name="connsiteX11" fmla="*/ 9450836 w 11341046"/>
                      <a:gd name="connsiteY11" fmla="*/ 714880 h 714880"/>
                      <a:gd name="connsiteX12" fmla="*/ 4725434 w 11341046"/>
                      <a:gd name="connsiteY12" fmla="*/ 714880 h 714880"/>
                      <a:gd name="connsiteX13" fmla="*/ 1890177 w 11341046"/>
                      <a:gd name="connsiteY13" fmla="*/ 714880 h 714880"/>
                      <a:gd name="connsiteX14" fmla="*/ 1890177 w 11341046"/>
                      <a:gd name="connsiteY14" fmla="*/ 714880 h 714880"/>
                      <a:gd name="connsiteX15" fmla="*/ 1890209 w 11341046"/>
                      <a:gd name="connsiteY15" fmla="*/ 714880 h 714880"/>
                      <a:gd name="connsiteX16" fmla="*/ 0 w 11341046"/>
                      <a:gd name="connsiteY16" fmla="*/ 658960 h 714880"/>
                      <a:gd name="connsiteX17" fmla="*/ 0 w 11341046"/>
                      <a:gd name="connsiteY17" fmla="*/ 297866 h 714880"/>
                      <a:gd name="connsiteX18" fmla="*/ 0 w 11341046"/>
                      <a:gd name="connsiteY18" fmla="*/ 119146 h 714880"/>
                      <a:gd name="connsiteX19" fmla="*/ 0 w 11341046"/>
                      <a:gd name="connsiteY19" fmla="*/ 119146 h 714880"/>
                      <a:gd name="connsiteX20" fmla="*/ 0 w 11341046"/>
                      <a:gd name="connsiteY20" fmla="*/ 55919 h 714880"/>
                      <a:gd name="connsiteX0" fmla="*/ 0 w 11341046"/>
                      <a:gd name="connsiteY0" fmla="*/ 55919 h 714880"/>
                      <a:gd name="connsiteX1" fmla="*/ 1890209 w 11341046"/>
                      <a:gd name="connsiteY1" fmla="*/ 0 h 714880"/>
                      <a:gd name="connsiteX2" fmla="*/ 1890177 w 11341046"/>
                      <a:gd name="connsiteY2" fmla="*/ 0 h 714880"/>
                      <a:gd name="connsiteX3" fmla="*/ 2763475 w 11341046"/>
                      <a:gd name="connsiteY3" fmla="*/ -39062 h 714880"/>
                      <a:gd name="connsiteX4" fmla="*/ 4725434 w 11341046"/>
                      <a:gd name="connsiteY4" fmla="*/ 0 h 714880"/>
                      <a:gd name="connsiteX5" fmla="*/ 9450836 w 11341046"/>
                      <a:gd name="connsiteY5" fmla="*/ 0 h 714880"/>
                      <a:gd name="connsiteX6" fmla="*/ 11341046 w 11341046"/>
                      <a:gd name="connsiteY6" fmla="*/ 55919 h 714880"/>
                      <a:gd name="connsiteX7" fmla="*/ 11341046 w 11341046"/>
                      <a:gd name="connsiteY7" fmla="*/ 119146 h 714880"/>
                      <a:gd name="connsiteX8" fmla="*/ 11341046 w 11341046"/>
                      <a:gd name="connsiteY8" fmla="*/ 119146 h 714880"/>
                      <a:gd name="connsiteX9" fmla="*/ 11341046 w 11341046"/>
                      <a:gd name="connsiteY9" fmla="*/ 297866 h 714880"/>
                      <a:gd name="connsiteX10" fmla="*/ 11341046 w 11341046"/>
                      <a:gd name="connsiteY10" fmla="*/ 658960 h 714880"/>
                      <a:gd name="connsiteX11" fmla="*/ 9450836 w 11341046"/>
                      <a:gd name="connsiteY11" fmla="*/ 714880 h 714880"/>
                      <a:gd name="connsiteX12" fmla="*/ 4725434 w 11341046"/>
                      <a:gd name="connsiteY12" fmla="*/ 714880 h 714880"/>
                      <a:gd name="connsiteX13" fmla="*/ 1890177 w 11341046"/>
                      <a:gd name="connsiteY13" fmla="*/ 714880 h 714880"/>
                      <a:gd name="connsiteX14" fmla="*/ 1890177 w 11341046"/>
                      <a:gd name="connsiteY14" fmla="*/ 714880 h 714880"/>
                      <a:gd name="connsiteX15" fmla="*/ 1890209 w 11341046"/>
                      <a:gd name="connsiteY15" fmla="*/ 714880 h 714880"/>
                      <a:gd name="connsiteX16" fmla="*/ 0 w 11341046"/>
                      <a:gd name="connsiteY16" fmla="*/ 658960 h 714880"/>
                      <a:gd name="connsiteX17" fmla="*/ 0 w 11341046"/>
                      <a:gd name="connsiteY17" fmla="*/ 297866 h 714880"/>
                      <a:gd name="connsiteX18" fmla="*/ 0 w 11341046"/>
                      <a:gd name="connsiteY18" fmla="*/ 119146 h 714880"/>
                      <a:gd name="connsiteX19" fmla="*/ 0 w 11341046"/>
                      <a:gd name="connsiteY19" fmla="*/ 119146 h 714880"/>
                      <a:gd name="connsiteX20" fmla="*/ 0 w 11341046"/>
                      <a:gd name="connsiteY20" fmla="*/ 55919 h 714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714880" fill="none" extrusionOk="0">
                        <a:moveTo>
                          <a:pt x="0" y="55919"/>
                        </a:moveTo>
                        <a:cubicBezTo>
                          <a:pt x="6805" y="63726"/>
                          <a:pt x="724526" y="46442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47497" y="-26890"/>
                          <a:pt x="2386588" y="-31897"/>
                          <a:pt x="2763475" y="-39062"/>
                        </a:cubicBezTo>
                        <a:cubicBezTo>
                          <a:pt x="3059314" y="-157211"/>
                          <a:pt x="4091261" y="-140744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55734" y="4157"/>
                          <a:pt x="11288640" y="16679"/>
                          <a:pt x="11341046" y="55919"/>
                        </a:cubicBezTo>
                        <a:cubicBezTo>
                          <a:pt x="11411155" y="75613"/>
                          <a:pt x="11443022" y="101485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60322" y="198062"/>
                          <a:pt x="11545637" y="206030"/>
                          <a:pt x="11341046" y="297866"/>
                        </a:cubicBezTo>
                        <a:cubicBezTo>
                          <a:pt x="11454660" y="355126"/>
                          <a:pt x="11141283" y="542261"/>
                          <a:pt x="11341046" y="658960"/>
                        </a:cubicBezTo>
                        <a:cubicBezTo>
                          <a:pt x="11317043" y="849280"/>
                          <a:pt x="10467675" y="620434"/>
                          <a:pt x="9450836" y="714880"/>
                        </a:cubicBezTo>
                        <a:cubicBezTo>
                          <a:pt x="7357382" y="620107"/>
                          <a:pt x="5576744" y="813670"/>
                          <a:pt x="4725434" y="714880"/>
                        </a:cubicBezTo>
                        <a:cubicBezTo>
                          <a:pt x="3587043" y="805555"/>
                          <a:pt x="3128756" y="546117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93" y="714879"/>
                          <a:pt x="1890202" y="714881"/>
                          <a:pt x="1890209" y="714880"/>
                        </a:cubicBezTo>
                        <a:cubicBezTo>
                          <a:pt x="831220" y="721796"/>
                          <a:pt x="24177" y="693474"/>
                          <a:pt x="0" y="658960"/>
                        </a:cubicBezTo>
                        <a:cubicBezTo>
                          <a:pt x="595862" y="540450"/>
                          <a:pt x="-639533" y="451992"/>
                          <a:pt x="0" y="297866"/>
                        </a:cubicBezTo>
                        <a:cubicBezTo>
                          <a:pt x="533598" y="328361"/>
                          <a:pt x="-363662" y="214336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75751" y="104932"/>
                          <a:pt x="71449" y="76099"/>
                          <a:pt x="0" y="55919"/>
                        </a:cubicBezTo>
                        <a:close/>
                      </a:path>
                      <a:path w="11341046" h="714880" stroke="0" extrusionOk="0">
                        <a:moveTo>
                          <a:pt x="0" y="55919"/>
                        </a:moveTo>
                        <a:cubicBezTo>
                          <a:pt x="-67729" y="72610"/>
                          <a:pt x="843355" y="6002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078838" y="37865"/>
                          <a:pt x="2486160" y="-44484"/>
                          <a:pt x="2763475" y="-39062"/>
                        </a:cubicBezTo>
                        <a:cubicBezTo>
                          <a:pt x="3257507" y="-39791"/>
                          <a:pt x="4162274" y="76494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46257" y="1553"/>
                          <a:pt x="11508064" y="24548"/>
                          <a:pt x="11341046" y="55919"/>
                        </a:cubicBezTo>
                        <a:cubicBezTo>
                          <a:pt x="11215575" y="83313"/>
                          <a:pt x="11530703" y="129192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54717" y="110967"/>
                          <a:pt x="11067712" y="234135"/>
                          <a:pt x="11341046" y="297866"/>
                        </a:cubicBezTo>
                        <a:cubicBezTo>
                          <a:pt x="11437450" y="388483"/>
                          <a:pt x="10919821" y="574398"/>
                          <a:pt x="11341046" y="658960"/>
                        </a:cubicBezTo>
                        <a:cubicBezTo>
                          <a:pt x="11379730" y="726420"/>
                          <a:pt x="10690142" y="714202"/>
                          <a:pt x="9450836" y="714880"/>
                        </a:cubicBezTo>
                        <a:cubicBezTo>
                          <a:pt x="8782538" y="850011"/>
                          <a:pt x="6208952" y="587237"/>
                          <a:pt x="4725434" y="714880"/>
                        </a:cubicBezTo>
                        <a:cubicBezTo>
                          <a:pt x="3343185" y="881818"/>
                          <a:pt x="3125775" y="598903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80" y="714877"/>
                          <a:pt x="1890200" y="714879"/>
                          <a:pt x="1890209" y="714880"/>
                        </a:cubicBezTo>
                        <a:cubicBezTo>
                          <a:pt x="732790" y="714213"/>
                          <a:pt x="6946" y="695777"/>
                          <a:pt x="0" y="658960"/>
                        </a:cubicBezTo>
                        <a:cubicBezTo>
                          <a:pt x="-133329" y="571537"/>
                          <a:pt x="-549690" y="423529"/>
                          <a:pt x="0" y="297866"/>
                        </a:cubicBezTo>
                        <a:cubicBezTo>
                          <a:pt x="-6615" y="254231"/>
                          <a:pt x="-255348" y="200202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85567" y="114804"/>
                          <a:pt x="-145141" y="76849"/>
                          <a:pt x="0" y="55919"/>
                        </a:cubicBezTo>
                        <a:close/>
                      </a:path>
                      <a:path w="11341046" h="714880" fill="none" stroke="0" extrusionOk="0">
                        <a:moveTo>
                          <a:pt x="0" y="55919"/>
                        </a:moveTo>
                        <a:cubicBezTo>
                          <a:pt x="11849" y="39928"/>
                          <a:pt x="825209" y="81477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75875" y="-6566"/>
                          <a:pt x="2394956" y="-15256"/>
                          <a:pt x="2763475" y="-39062"/>
                        </a:cubicBezTo>
                        <a:cubicBezTo>
                          <a:pt x="3032886" y="-136650"/>
                          <a:pt x="4211961" y="-65681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38129" y="-978"/>
                          <a:pt x="11293571" y="30878"/>
                          <a:pt x="11341046" y="55919"/>
                        </a:cubicBezTo>
                        <a:cubicBezTo>
                          <a:pt x="11404129" y="69744"/>
                          <a:pt x="11448889" y="103443"/>
                          <a:pt x="11341046" y="119146"/>
                        </a:cubicBezTo>
                        <a:lnTo>
                          <a:pt x="11341046" y="119146"/>
                        </a:lnTo>
                        <a:cubicBezTo>
                          <a:pt x="11461106" y="189125"/>
                          <a:pt x="11530954" y="217195"/>
                          <a:pt x="11341046" y="297866"/>
                        </a:cubicBezTo>
                        <a:cubicBezTo>
                          <a:pt x="11512350" y="314719"/>
                          <a:pt x="11148491" y="514322"/>
                          <a:pt x="11341046" y="658960"/>
                        </a:cubicBezTo>
                        <a:cubicBezTo>
                          <a:pt x="11175366" y="637118"/>
                          <a:pt x="10373462" y="632823"/>
                          <a:pt x="9450836" y="714880"/>
                        </a:cubicBezTo>
                        <a:cubicBezTo>
                          <a:pt x="8462344" y="634826"/>
                          <a:pt x="5237146" y="732836"/>
                          <a:pt x="4725434" y="714880"/>
                        </a:cubicBezTo>
                        <a:cubicBezTo>
                          <a:pt x="3314221" y="852757"/>
                          <a:pt x="2532357" y="810467"/>
                          <a:pt x="1890177" y="714880"/>
                        </a:cubicBezTo>
                        <a:lnTo>
                          <a:pt x="1890177" y="714880"/>
                        </a:lnTo>
                        <a:cubicBezTo>
                          <a:pt x="1890182" y="714879"/>
                          <a:pt x="1890199" y="714882"/>
                          <a:pt x="1890209" y="714880"/>
                        </a:cubicBezTo>
                        <a:cubicBezTo>
                          <a:pt x="838661" y="711799"/>
                          <a:pt x="29436" y="690191"/>
                          <a:pt x="0" y="658960"/>
                        </a:cubicBezTo>
                        <a:cubicBezTo>
                          <a:pt x="537629" y="479534"/>
                          <a:pt x="-559947" y="367434"/>
                          <a:pt x="0" y="297866"/>
                        </a:cubicBezTo>
                        <a:cubicBezTo>
                          <a:pt x="506746" y="239898"/>
                          <a:pt x="-372818" y="211146"/>
                          <a:pt x="0" y="119146"/>
                        </a:cubicBezTo>
                        <a:lnTo>
                          <a:pt x="0" y="119146"/>
                        </a:lnTo>
                        <a:cubicBezTo>
                          <a:pt x="-92749" y="117921"/>
                          <a:pt x="70080" y="72575"/>
                          <a:pt x="0" y="5591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48771" y="1793965"/>
            <a:ext cx="5657293" cy="4985814"/>
          </a:xfrm>
          <a:custGeom>
            <a:avLst/>
            <a:gdLst>
              <a:gd name="connsiteX0" fmla="*/ 0 w 5657293"/>
              <a:gd name="connsiteY0" fmla="*/ 389999 h 4985814"/>
              <a:gd name="connsiteX1" fmla="*/ 942899 w 5657293"/>
              <a:gd name="connsiteY1" fmla="*/ 0 h 4985814"/>
              <a:gd name="connsiteX2" fmla="*/ 942883 w 5657293"/>
              <a:gd name="connsiteY2" fmla="*/ 0 h 4985814"/>
              <a:gd name="connsiteX3" fmla="*/ 1378513 w 5657293"/>
              <a:gd name="connsiteY3" fmla="*/ -272426 h 4985814"/>
              <a:gd name="connsiteX4" fmla="*/ 2357204 w 5657293"/>
              <a:gd name="connsiteY4" fmla="*/ 0 h 4985814"/>
              <a:gd name="connsiteX5" fmla="*/ 4714393 w 5657293"/>
              <a:gd name="connsiteY5" fmla="*/ 0 h 4985814"/>
              <a:gd name="connsiteX6" fmla="*/ 5657293 w 5657293"/>
              <a:gd name="connsiteY6" fmla="*/ 389999 h 4985814"/>
              <a:gd name="connsiteX7" fmla="*/ 5657293 w 5657293"/>
              <a:gd name="connsiteY7" fmla="*/ 830969 h 4985814"/>
              <a:gd name="connsiteX8" fmla="*/ 5657293 w 5657293"/>
              <a:gd name="connsiteY8" fmla="*/ 830969 h 4985814"/>
              <a:gd name="connsiteX9" fmla="*/ 5657293 w 5657293"/>
              <a:gd name="connsiteY9" fmla="*/ 2077422 h 4985814"/>
              <a:gd name="connsiteX10" fmla="*/ 5657293 w 5657293"/>
              <a:gd name="connsiteY10" fmla="*/ 4595814 h 4985814"/>
              <a:gd name="connsiteX11" fmla="*/ 4714393 w 5657293"/>
              <a:gd name="connsiteY11" fmla="*/ 4985814 h 4985814"/>
              <a:gd name="connsiteX12" fmla="*/ 2357204 w 5657293"/>
              <a:gd name="connsiteY12" fmla="*/ 4985814 h 4985814"/>
              <a:gd name="connsiteX13" fmla="*/ 942883 w 5657293"/>
              <a:gd name="connsiteY13" fmla="*/ 4985814 h 4985814"/>
              <a:gd name="connsiteX14" fmla="*/ 942883 w 5657293"/>
              <a:gd name="connsiteY14" fmla="*/ 4985814 h 4985814"/>
              <a:gd name="connsiteX15" fmla="*/ 942899 w 5657293"/>
              <a:gd name="connsiteY15" fmla="*/ 4985814 h 4985814"/>
              <a:gd name="connsiteX16" fmla="*/ 0 w 5657293"/>
              <a:gd name="connsiteY16" fmla="*/ 4595814 h 4985814"/>
              <a:gd name="connsiteX17" fmla="*/ 0 w 5657293"/>
              <a:gd name="connsiteY17" fmla="*/ 2077422 h 4985814"/>
              <a:gd name="connsiteX18" fmla="*/ 0 w 5657293"/>
              <a:gd name="connsiteY18" fmla="*/ 830969 h 4985814"/>
              <a:gd name="connsiteX19" fmla="*/ 0 w 5657293"/>
              <a:gd name="connsiteY19" fmla="*/ 830969 h 4985814"/>
              <a:gd name="connsiteX20" fmla="*/ 0 w 5657293"/>
              <a:gd name="connsiteY20" fmla="*/ 389999 h 4985814"/>
              <a:gd name="connsiteX0" fmla="*/ 0 w 5657293"/>
              <a:gd name="connsiteY0" fmla="*/ 389999 h 4985814"/>
              <a:gd name="connsiteX1" fmla="*/ 942899 w 5657293"/>
              <a:gd name="connsiteY1" fmla="*/ 0 h 4985814"/>
              <a:gd name="connsiteX2" fmla="*/ 942883 w 5657293"/>
              <a:gd name="connsiteY2" fmla="*/ 0 h 4985814"/>
              <a:gd name="connsiteX3" fmla="*/ 1378513 w 5657293"/>
              <a:gd name="connsiteY3" fmla="*/ -272426 h 4985814"/>
              <a:gd name="connsiteX4" fmla="*/ 2357204 w 5657293"/>
              <a:gd name="connsiteY4" fmla="*/ 0 h 4985814"/>
              <a:gd name="connsiteX5" fmla="*/ 4714393 w 5657293"/>
              <a:gd name="connsiteY5" fmla="*/ 0 h 4985814"/>
              <a:gd name="connsiteX6" fmla="*/ 5657293 w 5657293"/>
              <a:gd name="connsiteY6" fmla="*/ 389999 h 4985814"/>
              <a:gd name="connsiteX7" fmla="*/ 5657293 w 5657293"/>
              <a:gd name="connsiteY7" fmla="*/ 830969 h 4985814"/>
              <a:gd name="connsiteX8" fmla="*/ 5657293 w 5657293"/>
              <a:gd name="connsiteY8" fmla="*/ 830969 h 4985814"/>
              <a:gd name="connsiteX9" fmla="*/ 5657293 w 5657293"/>
              <a:gd name="connsiteY9" fmla="*/ 2077422 h 4985814"/>
              <a:gd name="connsiteX10" fmla="*/ 5657293 w 5657293"/>
              <a:gd name="connsiteY10" fmla="*/ 4595814 h 4985814"/>
              <a:gd name="connsiteX11" fmla="*/ 4714393 w 5657293"/>
              <a:gd name="connsiteY11" fmla="*/ 4985814 h 4985814"/>
              <a:gd name="connsiteX12" fmla="*/ 2357204 w 5657293"/>
              <a:gd name="connsiteY12" fmla="*/ 4985814 h 4985814"/>
              <a:gd name="connsiteX13" fmla="*/ 942883 w 5657293"/>
              <a:gd name="connsiteY13" fmla="*/ 4985814 h 4985814"/>
              <a:gd name="connsiteX14" fmla="*/ 942883 w 5657293"/>
              <a:gd name="connsiteY14" fmla="*/ 4985814 h 4985814"/>
              <a:gd name="connsiteX15" fmla="*/ 942899 w 5657293"/>
              <a:gd name="connsiteY15" fmla="*/ 4985814 h 4985814"/>
              <a:gd name="connsiteX16" fmla="*/ 0 w 5657293"/>
              <a:gd name="connsiteY16" fmla="*/ 4595814 h 4985814"/>
              <a:gd name="connsiteX17" fmla="*/ 0 w 5657293"/>
              <a:gd name="connsiteY17" fmla="*/ 2077422 h 4985814"/>
              <a:gd name="connsiteX18" fmla="*/ 0 w 5657293"/>
              <a:gd name="connsiteY18" fmla="*/ 830969 h 4985814"/>
              <a:gd name="connsiteX19" fmla="*/ 0 w 5657293"/>
              <a:gd name="connsiteY19" fmla="*/ 830969 h 4985814"/>
              <a:gd name="connsiteX20" fmla="*/ 0 w 5657293"/>
              <a:gd name="connsiteY20" fmla="*/ 389999 h 4985814"/>
              <a:gd name="connsiteX0" fmla="*/ 0 w 5657293"/>
              <a:gd name="connsiteY0" fmla="*/ 389999 h 4985814"/>
              <a:gd name="connsiteX1" fmla="*/ 942899 w 5657293"/>
              <a:gd name="connsiteY1" fmla="*/ 0 h 4985814"/>
              <a:gd name="connsiteX2" fmla="*/ 942883 w 5657293"/>
              <a:gd name="connsiteY2" fmla="*/ 0 h 4985814"/>
              <a:gd name="connsiteX3" fmla="*/ 1378513 w 5657293"/>
              <a:gd name="connsiteY3" fmla="*/ -272426 h 4985814"/>
              <a:gd name="connsiteX4" fmla="*/ 2357204 w 5657293"/>
              <a:gd name="connsiteY4" fmla="*/ 0 h 4985814"/>
              <a:gd name="connsiteX5" fmla="*/ 4714393 w 5657293"/>
              <a:gd name="connsiteY5" fmla="*/ 0 h 4985814"/>
              <a:gd name="connsiteX6" fmla="*/ 5657293 w 5657293"/>
              <a:gd name="connsiteY6" fmla="*/ 389999 h 4985814"/>
              <a:gd name="connsiteX7" fmla="*/ 5657293 w 5657293"/>
              <a:gd name="connsiteY7" fmla="*/ 830969 h 4985814"/>
              <a:gd name="connsiteX8" fmla="*/ 5657293 w 5657293"/>
              <a:gd name="connsiteY8" fmla="*/ 830969 h 4985814"/>
              <a:gd name="connsiteX9" fmla="*/ 5657293 w 5657293"/>
              <a:gd name="connsiteY9" fmla="*/ 2077422 h 4985814"/>
              <a:gd name="connsiteX10" fmla="*/ 5657293 w 5657293"/>
              <a:gd name="connsiteY10" fmla="*/ 4595814 h 4985814"/>
              <a:gd name="connsiteX11" fmla="*/ 4714393 w 5657293"/>
              <a:gd name="connsiteY11" fmla="*/ 4985814 h 4985814"/>
              <a:gd name="connsiteX12" fmla="*/ 2357204 w 5657293"/>
              <a:gd name="connsiteY12" fmla="*/ 4985814 h 4985814"/>
              <a:gd name="connsiteX13" fmla="*/ 942883 w 5657293"/>
              <a:gd name="connsiteY13" fmla="*/ 4985814 h 4985814"/>
              <a:gd name="connsiteX14" fmla="*/ 942883 w 5657293"/>
              <a:gd name="connsiteY14" fmla="*/ 4985814 h 4985814"/>
              <a:gd name="connsiteX15" fmla="*/ 942899 w 5657293"/>
              <a:gd name="connsiteY15" fmla="*/ 4985814 h 4985814"/>
              <a:gd name="connsiteX16" fmla="*/ 0 w 5657293"/>
              <a:gd name="connsiteY16" fmla="*/ 4595814 h 4985814"/>
              <a:gd name="connsiteX17" fmla="*/ 0 w 5657293"/>
              <a:gd name="connsiteY17" fmla="*/ 2077422 h 4985814"/>
              <a:gd name="connsiteX18" fmla="*/ 0 w 5657293"/>
              <a:gd name="connsiteY18" fmla="*/ 830969 h 4985814"/>
              <a:gd name="connsiteX19" fmla="*/ 0 w 5657293"/>
              <a:gd name="connsiteY19" fmla="*/ 830969 h 4985814"/>
              <a:gd name="connsiteX20" fmla="*/ 0 w 5657293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7293" h="4985814" fill="none" extrusionOk="0">
                <a:moveTo>
                  <a:pt x="0" y="389999"/>
                </a:moveTo>
                <a:cubicBezTo>
                  <a:pt x="1577" y="243221"/>
                  <a:pt x="341509" y="123853"/>
                  <a:pt x="942899" y="0"/>
                </a:cubicBezTo>
                <a:cubicBezTo>
                  <a:pt x="942895" y="1"/>
                  <a:pt x="942885" y="0"/>
                  <a:pt x="942883" y="0"/>
                </a:cubicBezTo>
                <a:cubicBezTo>
                  <a:pt x="1107288" y="-149148"/>
                  <a:pt x="1190633" y="-203932"/>
                  <a:pt x="1378513" y="-272426"/>
                </a:cubicBezTo>
                <a:cubicBezTo>
                  <a:pt x="1623578" y="-125226"/>
                  <a:pt x="1938108" y="-200819"/>
                  <a:pt x="2357204" y="0"/>
                </a:cubicBezTo>
                <a:cubicBezTo>
                  <a:pt x="3058862" y="56536"/>
                  <a:pt x="4423505" y="-25869"/>
                  <a:pt x="4714393" y="0"/>
                </a:cubicBezTo>
                <a:cubicBezTo>
                  <a:pt x="5269753" y="27569"/>
                  <a:pt x="5607130" y="135023"/>
                  <a:pt x="5657293" y="389999"/>
                </a:cubicBezTo>
                <a:cubicBezTo>
                  <a:pt x="5695729" y="498238"/>
                  <a:pt x="5696551" y="725383"/>
                  <a:pt x="5657293" y="830969"/>
                </a:cubicBezTo>
                <a:lnTo>
                  <a:pt x="5657293" y="830969"/>
                </a:lnTo>
                <a:cubicBezTo>
                  <a:pt x="5707478" y="1383099"/>
                  <a:pt x="5782174" y="1442104"/>
                  <a:pt x="5657293" y="2077422"/>
                </a:cubicBezTo>
                <a:cubicBezTo>
                  <a:pt x="5426186" y="2485900"/>
                  <a:pt x="5572061" y="3818786"/>
                  <a:pt x="5657293" y="4595814"/>
                </a:cubicBezTo>
                <a:cubicBezTo>
                  <a:pt x="5650764" y="4867050"/>
                  <a:pt x="5271468" y="4839447"/>
                  <a:pt x="4714393" y="4985814"/>
                </a:cubicBezTo>
                <a:cubicBezTo>
                  <a:pt x="4248373" y="4903570"/>
                  <a:pt x="3614700" y="5029408"/>
                  <a:pt x="2357204" y="4985814"/>
                </a:cubicBezTo>
                <a:cubicBezTo>
                  <a:pt x="1969652" y="5075351"/>
                  <a:pt x="1494639" y="4877333"/>
                  <a:pt x="942883" y="4985814"/>
                </a:cubicBezTo>
                <a:lnTo>
                  <a:pt x="942883" y="4985814"/>
                </a:lnTo>
                <a:cubicBezTo>
                  <a:pt x="942890" y="4985814"/>
                  <a:pt x="942892" y="4985814"/>
                  <a:pt x="942899" y="4985814"/>
                </a:cubicBezTo>
                <a:cubicBezTo>
                  <a:pt x="401148" y="5057629"/>
                  <a:pt x="-24086" y="4839237"/>
                  <a:pt x="0" y="4595814"/>
                </a:cubicBezTo>
                <a:cubicBezTo>
                  <a:pt x="190830" y="3775949"/>
                  <a:pt x="-324512" y="2966880"/>
                  <a:pt x="0" y="2077422"/>
                </a:cubicBezTo>
                <a:cubicBezTo>
                  <a:pt x="275736" y="1968546"/>
                  <a:pt x="-147000" y="1619860"/>
                  <a:pt x="0" y="830969"/>
                </a:cubicBezTo>
                <a:lnTo>
                  <a:pt x="0" y="830969"/>
                </a:lnTo>
                <a:cubicBezTo>
                  <a:pt x="1420" y="745951"/>
                  <a:pt x="46205" y="532008"/>
                  <a:pt x="0" y="389999"/>
                </a:cubicBezTo>
                <a:close/>
              </a:path>
              <a:path w="5657293" h="4985814" stroke="0" extrusionOk="0">
                <a:moveTo>
                  <a:pt x="0" y="389999"/>
                </a:moveTo>
                <a:cubicBezTo>
                  <a:pt x="-95061" y="251509"/>
                  <a:pt x="363810" y="28844"/>
                  <a:pt x="942899" y="0"/>
                </a:cubicBezTo>
                <a:cubicBezTo>
                  <a:pt x="942895" y="-2"/>
                  <a:pt x="942890" y="1"/>
                  <a:pt x="942883" y="0"/>
                </a:cubicBezTo>
                <a:cubicBezTo>
                  <a:pt x="1040626" y="-46147"/>
                  <a:pt x="1259837" y="-251647"/>
                  <a:pt x="1378513" y="-272426"/>
                </a:cubicBezTo>
                <a:cubicBezTo>
                  <a:pt x="1658658" y="-268589"/>
                  <a:pt x="2067326" y="-74688"/>
                  <a:pt x="2357204" y="0"/>
                </a:cubicBezTo>
                <a:cubicBezTo>
                  <a:pt x="3307832" y="106050"/>
                  <a:pt x="3599985" y="86056"/>
                  <a:pt x="4714393" y="0"/>
                </a:cubicBezTo>
                <a:cubicBezTo>
                  <a:pt x="5336935" y="-20506"/>
                  <a:pt x="5749563" y="146701"/>
                  <a:pt x="5657293" y="389999"/>
                </a:cubicBezTo>
                <a:cubicBezTo>
                  <a:pt x="5621459" y="581202"/>
                  <a:pt x="5759640" y="781519"/>
                  <a:pt x="5657293" y="830969"/>
                </a:cubicBezTo>
                <a:lnTo>
                  <a:pt x="5657293" y="830969"/>
                </a:lnTo>
                <a:cubicBezTo>
                  <a:pt x="5738438" y="1012821"/>
                  <a:pt x="5452486" y="1702659"/>
                  <a:pt x="5657293" y="2077422"/>
                </a:cubicBezTo>
                <a:cubicBezTo>
                  <a:pt x="5640692" y="2664375"/>
                  <a:pt x="5350621" y="3948442"/>
                  <a:pt x="5657293" y="4595814"/>
                </a:cubicBezTo>
                <a:cubicBezTo>
                  <a:pt x="5613229" y="4863118"/>
                  <a:pt x="5388145" y="4981623"/>
                  <a:pt x="4714393" y="4985814"/>
                </a:cubicBezTo>
                <a:cubicBezTo>
                  <a:pt x="4350386" y="4997887"/>
                  <a:pt x="2745751" y="4957922"/>
                  <a:pt x="2357204" y="4985814"/>
                </a:cubicBezTo>
                <a:cubicBezTo>
                  <a:pt x="2188718" y="4941802"/>
                  <a:pt x="1175553" y="4922881"/>
                  <a:pt x="942883" y="4985814"/>
                </a:cubicBezTo>
                <a:lnTo>
                  <a:pt x="942883" y="4985814"/>
                </a:lnTo>
                <a:cubicBezTo>
                  <a:pt x="942890" y="4985813"/>
                  <a:pt x="942890" y="4985816"/>
                  <a:pt x="942899" y="4985814"/>
                </a:cubicBezTo>
                <a:cubicBezTo>
                  <a:pt x="302076" y="4973842"/>
                  <a:pt x="19190" y="4848505"/>
                  <a:pt x="0" y="4595814"/>
                </a:cubicBezTo>
                <a:cubicBezTo>
                  <a:pt x="-178896" y="3975777"/>
                  <a:pt x="-369758" y="2903427"/>
                  <a:pt x="0" y="2077422"/>
                </a:cubicBezTo>
                <a:cubicBezTo>
                  <a:pt x="-18894" y="1543691"/>
                  <a:pt x="-113893" y="1245361"/>
                  <a:pt x="0" y="830969"/>
                </a:cubicBezTo>
                <a:lnTo>
                  <a:pt x="0" y="830969"/>
                </a:lnTo>
                <a:cubicBezTo>
                  <a:pt x="-58596" y="780541"/>
                  <a:pt x="-75491" y="492097"/>
                  <a:pt x="0" y="389999"/>
                </a:cubicBezTo>
                <a:close/>
              </a:path>
              <a:path w="5657293" h="4985814" fill="none" stroke="0" extrusionOk="0">
                <a:moveTo>
                  <a:pt x="0" y="389999"/>
                </a:moveTo>
                <a:cubicBezTo>
                  <a:pt x="38059" y="160619"/>
                  <a:pt x="371772" y="99603"/>
                  <a:pt x="942899" y="0"/>
                </a:cubicBezTo>
                <a:cubicBezTo>
                  <a:pt x="942893" y="-1"/>
                  <a:pt x="942889" y="-1"/>
                  <a:pt x="942883" y="0"/>
                </a:cubicBezTo>
                <a:cubicBezTo>
                  <a:pt x="1125143" y="-123442"/>
                  <a:pt x="1185880" y="-207144"/>
                  <a:pt x="1378513" y="-272426"/>
                </a:cubicBezTo>
                <a:cubicBezTo>
                  <a:pt x="1622799" y="-185660"/>
                  <a:pt x="1974700" y="-217608"/>
                  <a:pt x="2357204" y="0"/>
                </a:cubicBezTo>
                <a:cubicBezTo>
                  <a:pt x="3063476" y="822"/>
                  <a:pt x="4469910" y="-38773"/>
                  <a:pt x="4714393" y="0"/>
                </a:cubicBezTo>
                <a:cubicBezTo>
                  <a:pt x="5183256" y="-12717"/>
                  <a:pt x="5625813" y="239711"/>
                  <a:pt x="5657293" y="389999"/>
                </a:cubicBezTo>
                <a:cubicBezTo>
                  <a:pt x="5713210" y="471278"/>
                  <a:pt x="5711218" y="721055"/>
                  <a:pt x="5657293" y="830969"/>
                </a:cubicBezTo>
                <a:lnTo>
                  <a:pt x="5657293" y="830969"/>
                </a:lnTo>
                <a:cubicBezTo>
                  <a:pt x="5718454" y="1342756"/>
                  <a:pt x="5750323" y="1465218"/>
                  <a:pt x="5657293" y="2077422"/>
                </a:cubicBezTo>
                <a:cubicBezTo>
                  <a:pt x="5679803" y="2366173"/>
                  <a:pt x="5632804" y="3588667"/>
                  <a:pt x="5657293" y="4595814"/>
                </a:cubicBezTo>
                <a:cubicBezTo>
                  <a:pt x="5584872" y="4810800"/>
                  <a:pt x="5160223" y="4956112"/>
                  <a:pt x="4714393" y="4985814"/>
                </a:cubicBezTo>
                <a:cubicBezTo>
                  <a:pt x="4087295" y="4822785"/>
                  <a:pt x="3507601" y="4924316"/>
                  <a:pt x="2357204" y="4985814"/>
                </a:cubicBezTo>
                <a:cubicBezTo>
                  <a:pt x="1905326" y="5061863"/>
                  <a:pt x="1407703" y="5011464"/>
                  <a:pt x="942883" y="4985814"/>
                </a:cubicBezTo>
                <a:lnTo>
                  <a:pt x="942883" y="4985814"/>
                </a:lnTo>
                <a:cubicBezTo>
                  <a:pt x="942892" y="4985815"/>
                  <a:pt x="942893" y="4985814"/>
                  <a:pt x="942899" y="4985814"/>
                </a:cubicBezTo>
                <a:cubicBezTo>
                  <a:pt x="439191" y="5004073"/>
                  <a:pt x="2833" y="4779016"/>
                  <a:pt x="0" y="4595814"/>
                </a:cubicBezTo>
                <a:cubicBezTo>
                  <a:pt x="148313" y="3541067"/>
                  <a:pt x="-223364" y="2860104"/>
                  <a:pt x="0" y="2077422"/>
                </a:cubicBezTo>
                <a:cubicBezTo>
                  <a:pt x="215741" y="1810444"/>
                  <a:pt x="-199773" y="1574517"/>
                  <a:pt x="0" y="830969"/>
                </a:cubicBezTo>
                <a:lnTo>
                  <a:pt x="0" y="830969"/>
                </a:lnTo>
                <a:cubicBezTo>
                  <a:pt x="-64343" y="770104"/>
                  <a:pt x="31013" y="493485"/>
                  <a:pt x="0" y="389999"/>
                </a:cubicBezTo>
                <a:close/>
              </a:path>
              <a:path w="5657293" h="4985814" fill="none" stroke="0" extrusionOk="0">
                <a:moveTo>
                  <a:pt x="0" y="389999"/>
                </a:moveTo>
                <a:cubicBezTo>
                  <a:pt x="8462" y="224038"/>
                  <a:pt x="393343" y="78344"/>
                  <a:pt x="942899" y="0"/>
                </a:cubicBezTo>
                <a:cubicBezTo>
                  <a:pt x="942896" y="1"/>
                  <a:pt x="942884" y="2"/>
                  <a:pt x="942883" y="0"/>
                </a:cubicBezTo>
                <a:cubicBezTo>
                  <a:pt x="1127668" y="-131109"/>
                  <a:pt x="1189741" y="-194638"/>
                  <a:pt x="1378513" y="-272426"/>
                </a:cubicBezTo>
                <a:cubicBezTo>
                  <a:pt x="1604911" y="-179730"/>
                  <a:pt x="1969314" y="-226941"/>
                  <a:pt x="2357204" y="0"/>
                </a:cubicBezTo>
                <a:cubicBezTo>
                  <a:pt x="3044082" y="63432"/>
                  <a:pt x="4436233" y="-60360"/>
                  <a:pt x="4714393" y="0"/>
                </a:cubicBezTo>
                <a:cubicBezTo>
                  <a:pt x="5198924" y="8326"/>
                  <a:pt x="5606405" y="182005"/>
                  <a:pt x="5657293" y="389999"/>
                </a:cubicBezTo>
                <a:cubicBezTo>
                  <a:pt x="5683778" y="495087"/>
                  <a:pt x="5712045" y="718484"/>
                  <a:pt x="5657293" y="830969"/>
                </a:cubicBezTo>
                <a:lnTo>
                  <a:pt x="5657293" y="830969"/>
                </a:lnTo>
                <a:cubicBezTo>
                  <a:pt x="5710271" y="1346127"/>
                  <a:pt x="5753427" y="1462241"/>
                  <a:pt x="5657293" y="2077422"/>
                </a:cubicBezTo>
                <a:cubicBezTo>
                  <a:pt x="5576148" y="2412496"/>
                  <a:pt x="5656294" y="3794500"/>
                  <a:pt x="5657293" y="4595814"/>
                </a:cubicBezTo>
                <a:cubicBezTo>
                  <a:pt x="5594909" y="4826144"/>
                  <a:pt x="5197809" y="4853002"/>
                  <a:pt x="4714393" y="4985814"/>
                </a:cubicBezTo>
                <a:cubicBezTo>
                  <a:pt x="4186834" y="4808555"/>
                  <a:pt x="3585245" y="4910632"/>
                  <a:pt x="2357204" y="4985814"/>
                </a:cubicBezTo>
                <a:cubicBezTo>
                  <a:pt x="1943531" y="5039560"/>
                  <a:pt x="1483598" y="4950422"/>
                  <a:pt x="942883" y="4985814"/>
                </a:cubicBezTo>
                <a:lnTo>
                  <a:pt x="942883" y="4985814"/>
                </a:lnTo>
                <a:cubicBezTo>
                  <a:pt x="942886" y="4985814"/>
                  <a:pt x="942893" y="4985814"/>
                  <a:pt x="942899" y="4985814"/>
                </a:cubicBezTo>
                <a:cubicBezTo>
                  <a:pt x="431546" y="5008730"/>
                  <a:pt x="-2283" y="4832659"/>
                  <a:pt x="0" y="4595814"/>
                </a:cubicBezTo>
                <a:cubicBezTo>
                  <a:pt x="83745" y="3695343"/>
                  <a:pt x="-204356" y="2801136"/>
                  <a:pt x="0" y="2077422"/>
                </a:cubicBezTo>
                <a:cubicBezTo>
                  <a:pt x="290237" y="1859197"/>
                  <a:pt x="-244291" y="1601064"/>
                  <a:pt x="0" y="830969"/>
                </a:cubicBezTo>
                <a:lnTo>
                  <a:pt x="0" y="830969"/>
                </a:lnTo>
                <a:cubicBezTo>
                  <a:pt x="-31604" y="772444"/>
                  <a:pt x="42415" y="517826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657293"/>
                      <a:gd name="connsiteY0" fmla="*/ 389999 h 4985814"/>
                      <a:gd name="connsiteX1" fmla="*/ 942899 w 5657293"/>
                      <a:gd name="connsiteY1" fmla="*/ 0 h 4985814"/>
                      <a:gd name="connsiteX2" fmla="*/ 942883 w 5657293"/>
                      <a:gd name="connsiteY2" fmla="*/ 0 h 4985814"/>
                      <a:gd name="connsiteX3" fmla="*/ 1378513 w 5657293"/>
                      <a:gd name="connsiteY3" fmla="*/ -272426 h 4985814"/>
                      <a:gd name="connsiteX4" fmla="*/ 2357204 w 5657293"/>
                      <a:gd name="connsiteY4" fmla="*/ 0 h 4985814"/>
                      <a:gd name="connsiteX5" fmla="*/ 4714393 w 5657293"/>
                      <a:gd name="connsiteY5" fmla="*/ 0 h 4985814"/>
                      <a:gd name="connsiteX6" fmla="*/ 5657293 w 5657293"/>
                      <a:gd name="connsiteY6" fmla="*/ 389999 h 4985814"/>
                      <a:gd name="connsiteX7" fmla="*/ 5657293 w 5657293"/>
                      <a:gd name="connsiteY7" fmla="*/ 830969 h 4985814"/>
                      <a:gd name="connsiteX8" fmla="*/ 5657293 w 5657293"/>
                      <a:gd name="connsiteY8" fmla="*/ 830969 h 4985814"/>
                      <a:gd name="connsiteX9" fmla="*/ 5657293 w 5657293"/>
                      <a:gd name="connsiteY9" fmla="*/ 2077422 h 4985814"/>
                      <a:gd name="connsiteX10" fmla="*/ 5657293 w 5657293"/>
                      <a:gd name="connsiteY10" fmla="*/ 4595814 h 4985814"/>
                      <a:gd name="connsiteX11" fmla="*/ 4714393 w 5657293"/>
                      <a:gd name="connsiteY11" fmla="*/ 4985814 h 4985814"/>
                      <a:gd name="connsiteX12" fmla="*/ 2357204 w 5657293"/>
                      <a:gd name="connsiteY12" fmla="*/ 4985814 h 4985814"/>
                      <a:gd name="connsiteX13" fmla="*/ 942883 w 5657293"/>
                      <a:gd name="connsiteY13" fmla="*/ 4985814 h 4985814"/>
                      <a:gd name="connsiteX14" fmla="*/ 942883 w 5657293"/>
                      <a:gd name="connsiteY14" fmla="*/ 4985814 h 4985814"/>
                      <a:gd name="connsiteX15" fmla="*/ 942899 w 5657293"/>
                      <a:gd name="connsiteY15" fmla="*/ 4985814 h 4985814"/>
                      <a:gd name="connsiteX16" fmla="*/ 0 w 5657293"/>
                      <a:gd name="connsiteY16" fmla="*/ 4595814 h 4985814"/>
                      <a:gd name="connsiteX17" fmla="*/ 0 w 5657293"/>
                      <a:gd name="connsiteY17" fmla="*/ 2077422 h 4985814"/>
                      <a:gd name="connsiteX18" fmla="*/ 0 w 5657293"/>
                      <a:gd name="connsiteY18" fmla="*/ 830969 h 4985814"/>
                      <a:gd name="connsiteX19" fmla="*/ 0 w 5657293"/>
                      <a:gd name="connsiteY19" fmla="*/ 830969 h 4985814"/>
                      <a:gd name="connsiteX20" fmla="*/ 0 w 5657293"/>
                      <a:gd name="connsiteY20" fmla="*/ 389999 h 4985814"/>
                      <a:gd name="connsiteX0" fmla="*/ 0 w 5657293"/>
                      <a:gd name="connsiteY0" fmla="*/ 389999 h 4985814"/>
                      <a:gd name="connsiteX1" fmla="*/ 942899 w 5657293"/>
                      <a:gd name="connsiteY1" fmla="*/ 0 h 4985814"/>
                      <a:gd name="connsiteX2" fmla="*/ 942883 w 5657293"/>
                      <a:gd name="connsiteY2" fmla="*/ 0 h 4985814"/>
                      <a:gd name="connsiteX3" fmla="*/ 1378513 w 5657293"/>
                      <a:gd name="connsiteY3" fmla="*/ -272426 h 4985814"/>
                      <a:gd name="connsiteX4" fmla="*/ 2357204 w 5657293"/>
                      <a:gd name="connsiteY4" fmla="*/ 0 h 4985814"/>
                      <a:gd name="connsiteX5" fmla="*/ 4714393 w 5657293"/>
                      <a:gd name="connsiteY5" fmla="*/ 0 h 4985814"/>
                      <a:gd name="connsiteX6" fmla="*/ 5657293 w 5657293"/>
                      <a:gd name="connsiteY6" fmla="*/ 389999 h 4985814"/>
                      <a:gd name="connsiteX7" fmla="*/ 5657293 w 5657293"/>
                      <a:gd name="connsiteY7" fmla="*/ 830969 h 4985814"/>
                      <a:gd name="connsiteX8" fmla="*/ 5657293 w 5657293"/>
                      <a:gd name="connsiteY8" fmla="*/ 830969 h 4985814"/>
                      <a:gd name="connsiteX9" fmla="*/ 5657293 w 5657293"/>
                      <a:gd name="connsiteY9" fmla="*/ 2077422 h 4985814"/>
                      <a:gd name="connsiteX10" fmla="*/ 5657293 w 5657293"/>
                      <a:gd name="connsiteY10" fmla="*/ 4595814 h 4985814"/>
                      <a:gd name="connsiteX11" fmla="*/ 4714393 w 5657293"/>
                      <a:gd name="connsiteY11" fmla="*/ 4985814 h 4985814"/>
                      <a:gd name="connsiteX12" fmla="*/ 2357204 w 5657293"/>
                      <a:gd name="connsiteY12" fmla="*/ 4985814 h 4985814"/>
                      <a:gd name="connsiteX13" fmla="*/ 942883 w 5657293"/>
                      <a:gd name="connsiteY13" fmla="*/ 4985814 h 4985814"/>
                      <a:gd name="connsiteX14" fmla="*/ 942883 w 5657293"/>
                      <a:gd name="connsiteY14" fmla="*/ 4985814 h 4985814"/>
                      <a:gd name="connsiteX15" fmla="*/ 942899 w 5657293"/>
                      <a:gd name="connsiteY15" fmla="*/ 4985814 h 4985814"/>
                      <a:gd name="connsiteX16" fmla="*/ 0 w 5657293"/>
                      <a:gd name="connsiteY16" fmla="*/ 4595814 h 4985814"/>
                      <a:gd name="connsiteX17" fmla="*/ 0 w 5657293"/>
                      <a:gd name="connsiteY17" fmla="*/ 2077422 h 4985814"/>
                      <a:gd name="connsiteX18" fmla="*/ 0 w 5657293"/>
                      <a:gd name="connsiteY18" fmla="*/ 830969 h 4985814"/>
                      <a:gd name="connsiteX19" fmla="*/ 0 w 5657293"/>
                      <a:gd name="connsiteY19" fmla="*/ 830969 h 4985814"/>
                      <a:gd name="connsiteX20" fmla="*/ 0 w 5657293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57293" h="4985814" fill="none" extrusionOk="0">
                        <a:moveTo>
                          <a:pt x="0" y="389999"/>
                        </a:moveTo>
                        <a:cubicBezTo>
                          <a:pt x="2957" y="200689"/>
                          <a:pt x="361262" y="50555"/>
                          <a:pt x="942899" y="0"/>
                        </a:cubicBezTo>
                        <a:cubicBezTo>
                          <a:pt x="942895" y="1"/>
                          <a:pt x="942884" y="1"/>
                          <a:pt x="942883" y="0"/>
                        </a:cubicBezTo>
                        <a:cubicBezTo>
                          <a:pt x="1116028" y="-137209"/>
                          <a:pt x="1195867" y="-203116"/>
                          <a:pt x="1378513" y="-272426"/>
                        </a:cubicBezTo>
                        <a:cubicBezTo>
                          <a:pt x="1628302" y="-159212"/>
                          <a:pt x="1966695" y="-168869"/>
                          <a:pt x="2357204" y="0"/>
                        </a:cubicBezTo>
                        <a:cubicBezTo>
                          <a:pt x="3029913" y="10439"/>
                          <a:pt x="4407851" y="-29867"/>
                          <a:pt x="4714393" y="0"/>
                        </a:cubicBezTo>
                        <a:cubicBezTo>
                          <a:pt x="5236640" y="4317"/>
                          <a:pt x="5611833" y="141685"/>
                          <a:pt x="5657293" y="389999"/>
                        </a:cubicBezTo>
                        <a:cubicBezTo>
                          <a:pt x="5694625" y="491649"/>
                          <a:pt x="5707557" y="734056"/>
                          <a:pt x="5657293" y="830969"/>
                        </a:cubicBezTo>
                        <a:lnTo>
                          <a:pt x="5657293" y="830969"/>
                        </a:lnTo>
                        <a:cubicBezTo>
                          <a:pt x="5712774" y="1365613"/>
                          <a:pt x="5766711" y="1450806"/>
                          <a:pt x="5657293" y="2077422"/>
                        </a:cubicBezTo>
                        <a:cubicBezTo>
                          <a:pt x="5536435" y="2471719"/>
                          <a:pt x="5568726" y="3763598"/>
                          <a:pt x="5657293" y="4595814"/>
                        </a:cubicBezTo>
                        <a:cubicBezTo>
                          <a:pt x="5654830" y="4844956"/>
                          <a:pt x="5229035" y="4913663"/>
                          <a:pt x="4714393" y="4985814"/>
                        </a:cubicBezTo>
                        <a:cubicBezTo>
                          <a:pt x="4151195" y="4911471"/>
                          <a:pt x="3598172" y="5018084"/>
                          <a:pt x="2357204" y="4985814"/>
                        </a:cubicBezTo>
                        <a:cubicBezTo>
                          <a:pt x="1983826" y="5045491"/>
                          <a:pt x="1483467" y="4908005"/>
                          <a:pt x="942883" y="4985814"/>
                        </a:cubicBezTo>
                        <a:lnTo>
                          <a:pt x="942883" y="4985814"/>
                        </a:lnTo>
                        <a:cubicBezTo>
                          <a:pt x="942890" y="4985814"/>
                          <a:pt x="942892" y="4985814"/>
                          <a:pt x="942899" y="4985814"/>
                        </a:cubicBezTo>
                        <a:cubicBezTo>
                          <a:pt x="408497" y="5028266"/>
                          <a:pt x="-3022" y="4818228"/>
                          <a:pt x="0" y="4595814"/>
                        </a:cubicBezTo>
                        <a:cubicBezTo>
                          <a:pt x="199924" y="3766702"/>
                          <a:pt x="-318933" y="2859980"/>
                          <a:pt x="0" y="2077422"/>
                        </a:cubicBezTo>
                        <a:cubicBezTo>
                          <a:pt x="267666" y="1956710"/>
                          <a:pt x="-166759" y="150273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0374" y="754305"/>
                          <a:pt x="41724" y="525642"/>
                          <a:pt x="0" y="389999"/>
                        </a:cubicBezTo>
                        <a:close/>
                      </a:path>
                      <a:path w="5657293" h="4985814" stroke="0" extrusionOk="0">
                        <a:moveTo>
                          <a:pt x="0" y="389999"/>
                        </a:moveTo>
                        <a:cubicBezTo>
                          <a:pt x="-52479" y="233114"/>
                          <a:pt x="398475" y="14164"/>
                          <a:pt x="942899" y="0"/>
                        </a:cubicBezTo>
                        <a:cubicBezTo>
                          <a:pt x="942894" y="-1"/>
                          <a:pt x="942889" y="1"/>
                          <a:pt x="942883" y="0"/>
                        </a:cubicBezTo>
                        <a:cubicBezTo>
                          <a:pt x="1049689" y="-59821"/>
                          <a:pt x="1240914" y="-234524"/>
                          <a:pt x="1378513" y="-272426"/>
                        </a:cubicBezTo>
                        <a:cubicBezTo>
                          <a:pt x="1612378" y="-267933"/>
                          <a:pt x="2061837" y="-89057"/>
                          <a:pt x="2357204" y="0"/>
                        </a:cubicBezTo>
                        <a:cubicBezTo>
                          <a:pt x="3266047" y="90929"/>
                          <a:pt x="3613728" y="66823"/>
                          <a:pt x="4714393" y="0"/>
                        </a:cubicBezTo>
                        <a:cubicBezTo>
                          <a:pt x="5296886" y="8217"/>
                          <a:pt x="5738769" y="145032"/>
                          <a:pt x="5657293" y="389999"/>
                        </a:cubicBezTo>
                        <a:cubicBezTo>
                          <a:pt x="5605973" y="569128"/>
                          <a:pt x="5746750" y="771637"/>
                          <a:pt x="5657293" y="830969"/>
                        </a:cubicBezTo>
                        <a:lnTo>
                          <a:pt x="5657293" y="830969"/>
                        </a:lnTo>
                        <a:cubicBezTo>
                          <a:pt x="5707245" y="1082527"/>
                          <a:pt x="5494945" y="1640185"/>
                          <a:pt x="5657293" y="2077422"/>
                        </a:cubicBezTo>
                        <a:cubicBezTo>
                          <a:pt x="5689309" y="2637544"/>
                          <a:pt x="5424282" y="4022384"/>
                          <a:pt x="5657293" y="4595814"/>
                        </a:cubicBezTo>
                        <a:cubicBezTo>
                          <a:pt x="5643327" y="4835848"/>
                          <a:pt x="5346579" y="4993942"/>
                          <a:pt x="4714393" y="4985814"/>
                        </a:cubicBezTo>
                        <a:cubicBezTo>
                          <a:pt x="4317197" y="4959649"/>
                          <a:pt x="2702096" y="4929788"/>
                          <a:pt x="2357204" y="4985814"/>
                        </a:cubicBezTo>
                        <a:cubicBezTo>
                          <a:pt x="2183151" y="4951011"/>
                          <a:pt x="1155179" y="4938042"/>
                          <a:pt x="942883" y="4985814"/>
                        </a:cubicBezTo>
                        <a:lnTo>
                          <a:pt x="942883" y="4985814"/>
                        </a:lnTo>
                        <a:cubicBezTo>
                          <a:pt x="942888" y="4985813"/>
                          <a:pt x="942891" y="4985815"/>
                          <a:pt x="942899" y="4985814"/>
                        </a:cubicBezTo>
                        <a:cubicBezTo>
                          <a:pt x="343148" y="4979328"/>
                          <a:pt x="8836" y="4846874"/>
                          <a:pt x="0" y="4595814"/>
                        </a:cubicBezTo>
                        <a:cubicBezTo>
                          <a:pt x="-67242" y="3851214"/>
                          <a:pt x="-329510" y="2876882"/>
                          <a:pt x="0" y="2077422"/>
                        </a:cubicBezTo>
                        <a:cubicBezTo>
                          <a:pt x="-9306" y="1518253"/>
                          <a:pt x="-120687" y="1218358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0871" y="768490"/>
                          <a:pt x="-71793" y="481642"/>
                          <a:pt x="0" y="389999"/>
                        </a:cubicBezTo>
                        <a:close/>
                      </a:path>
                      <a:path w="5657293" h="4985814" fill="none" stroke="0" extrusionOk="0">
                        <a:moveTo>
                          <a:pt x="0" y="389999"/>
                        </a:moveTo>
                        <a:cubicBezTo>
                          <a:pt x="17545" y="224684"/>
                          <a:pt x="398677" y="56227"/>
                          <a:pt x="942899" y="0"/>
                        </a:cubicBezTo>
                        <a:cubicBezTo>
                          <a:pt x="942893" y="-1"/>
                          <a:pt x="942889" y="-1"/>
                          <a:pt x="942883" y="0"/>
                        </a:cubicBezTo>
                        <a:cubicBezTo>
                          <a:pt x="1130357" y="-122688"/>
                          <a:pt x="1197658" y="-199766"/>
                          <a:pt x="1378513" y="-272426"/>
                        </a:cubicBezTo>
                        <a:cubicBezTo>
                          <a:pt x="1627080" y="-188944"/>
                          <a:pt x="1983960" y="-173987"/>
                          <a:pt x="2357204" y="0"/>
                        </a:cubicBezTo>
                        <a:cubicBezTo>
                          <a:pt x="3033763" y="31233"/>
                          <a:pt x="4431265" y="-73464"/>
                          <a:pt x="4714393" y="0"/>
                        </a:cubicBezTo>
                        <a:cubicBezTo>
                          <a:pt x="5186157" y="-10766"/>
                          <a:pt x="5629658" y="205490"/>
                          <a:pt x="5657293" y="389999"/>
                        </a:cubicBezTo>
                        <a:cubicBezTo>
                          <a:pt x="5689606" y="474375"/>
                          <a:pt x="5714236" y="724588"/>
                          <a:pt x="5657293" y="830969"/>
                        </a:cubicBezTo>
                        <a:lnTo>
                          <a:pt x="5657293" y="830969"/>
                        </a:lnTo>
                        <a:cubicBezTo>
                          <a:pt x="5716965" y="1346203"/>
                          <a:pt x="5747661" y="1464276"/>
                          <a:pt x="5657293" y="2077422"/>
                        </a:cubicBezTo>
                        <a:cubicBezTo>
                          <a:pt x="5758592" y="2405095"/>
                          <a:pt x="5620648" y="3587247"/>
                          <a:pt x="5657293" y="4595814"/>
                        </a:cubicBezTo>
                        <a:cubicBezTo>
                          <a:pt x="5644698" y="4812805"/>
                          <a:pt x="5187139" y="4957103"/>
                          <a:pt x="4714393" y="4985814"/>
                        </a:cubicBezTo>
                        <a:cubicBezTo>
                          <a:pt x="4068792" y="4861644"/>
                          <a:pt x="3522972" y="4906093"/>
                          <a:pt x="2357204" y="4985814"/>
                        </a:cubicBezTo>
                        <a:cubicBezTo>
                          <a:pt x="1981234" y="5011441"/>
                          <a:pt x="1471318" y="5007512"/>
                          <a:pt x="942883" y="4985814"/>
                        </a:cubicBezTo>
                        <a:lnTo>
                          <a:pt x="942883" y="4985814"/>
                        </a:lnTo>
                        <a:cubicBezTo>
                          <a:pt x="942886" y="4985814"/>
                          <a:pt x="942893" y="4985814"/>
                          <a:pt x="942899" y="4985814"/>
                        </a:cubicBezTo>
                        <a:cubicBezTo>
                          <a:pt x="443200" y="4977673"/>
                          <a:pt x="15553" y="4818513"/>
                          <a:pt x="0" y="4595814"/>
                        </a:cubicBezTo>
                        <a:cubicBezTo>
                          <a:pt x="165178" y="3574101"/>
                          <a:pt x="-301030" y="2830649"/>
                          <a:pt x="0" y="2077422"/>
                        </a:cubicBezTo>
                        <a:cubicBezTo>
                          <a:pt x="265212" y="1856696"/>
                          <a:pt x="-213891" y="144971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9663" y="772945"/>
                          <a:pt x="36670" y="495883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 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 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 your highlighted points and a minimum of five images. You may also add your own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population growth.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128598" y="1793965"/>
            <a:ext cx="5930833" cy="4985814"/>
          </a:xfrm>
          <a:custGeom>
            <a:avLst/>
            <a:gdLst>
              <a:gd name="connsiteX0" fmla="*/ 0 w 5930833"/>
              <a:gd name="connsiteY0" fmla="*/ 389999 h 4985814"/>
              <a:gd name="connsiteX1" fmla="*/ 988490 w 5930833"/>
              <a:gd name="connsiteY1" fmla="*/ 0 h 4985814"/>
              <a:gd name="connsiteX2" fmla="*/ 988473 w 5930833"/>
              <a:gd name="connsiteY2" fmla="*/ 0 h 4985814"/>
              <a:gd name="connsiteX3" fmla="*/ 1445167 w 5930833"/>
              <a:gd name="connsiteY3" fmla="*/ -272426 h 4985814"/>
              <a:gd name="connsiteX4" fmla="*/ 2471179 w 5930833"/>
              <a:gd name="connsiteY4" fmla="*/ 0 h 4985814"/>
              <a:gd name="connsiteX5" fmla="*/ 4942342 w 5930833"/>
              <a:gd name="connsiteY5" fmla="*/ 0 h 4985814"/>
              <a:gd name="connsiteX6" fmla="*/ 5930833 w 5930833"/>
              <a:gd name="connsiteY6" fmla="*/ 389999 h 4985814"/>
              <a:gd name="connsiteX7" fmla="*/ 5930833 w 5930833"/>
              <a:gd name="connsiteY7" fmla="*/ 830969 h 4985814"/>
              <a:gd name="connsiteX8" fmla="*/ 5930833 w 5930833"/>
              <a:gd name="connsiteY8" fmla="*/ 830969 h 4985814"/>
              <a:gd name="connsiteX9" fmla="*/ 5930833 w 5930833"/>
              <a:gd name="connsiteY9" fmla="*/ 2077422 h 4985814"/>
              <a:gd name="connsiteX10" fmla="*/ 5930833 w 5930833"/>
              <a:gd name="connsiteY10" fmla="*/ 4595814 h 4985814"/>
              <a:gd name="connsiteX11" fmla="*/ 4942342 w 5930833"/>
              <a:gd name="connsiteY11" fmla="*/ 4985814 h 4985814"/>
              <a:gd name="connsiteX12" fmla="*/ 2471179 w 5930833"/>
              <a:gd name="connsiteY12" fmla="*/ 4985814 h 4985814"/>
              <a:gd name="connsiteX13" fmla="*/ 988473 w 5930833"/>
              <a:gd name="connsiteY13" fmla="*/ 4985814 h 4985814"/>
              <a:gd name="connsiteX14" fmla="*/ 988473 w 5930833"/>
              <a:gd name="connsiteY14" fmla="*/ 4985814 h 4985814"/>
              <a:gd name="connsiteX15" fmla="*/ 988490 w 5930833"/>
              <a:gd name="connsiteY15" fmla="*/ 4985814 h 4985814"/>
              <a:gd name="connsiteX16" fmla="*/ 0 w 5930833"/>
              <a:gd name="connsiteY16" fmla="*/ 4595814 h 4985814"/>
              <a:gd name="connsiteX17" fmla="*/ 0 w 5930833"/>
              <a:gd name="connsiteY17" fmla="*/ 2077422 h 4985814"/>
              <a:gd name="connsiteX18" fmla="*/ 0 w 5930833"/>
              <a:gd name="connsiteY18" fmla="*/ 830969 h 4985814"/>
              <a:gd name="connsiteX19" fmla="*/ 0 w 5930833"/>
              <a:gd name="connsiteY19" fmla="*/ 830969 h 4985814"/>
              <a:gd name="connsiteX20" fmla="*/ 0 w 5930833"/>
              <a:gd name="connsiteY20" fmla="*/ 389999 h 4985814"/>
              <a:gd name="connsiteX0" fmla="*/ 0 w 5930833"/>
              <a:gd name="connsiteY0" fmla="*/ 389999 h 4985814"/>
              <a:gd name="connsiteX1" fmla="*/ 988490 w 5930833"/>
              <a:gd name="connsiteY1" fmla="*/ 0 h 4985814"/>
              <a:gd name="connsiteX2" fmla="*/ 988473 w 5930833"/>
              <a:gd name="connsiteY2" fmla="*/ 0 h 4985814"/>
              <a:gd name="connsiteX3" fmla="*/ 1445167 w 5930833"/>
              <a:gd name="connsiteY3" fmla="*/ -272426 h 4985814"/>
              <a:gd name="connsiteX4" fmla="*/ 2471179 w 5930833"/>
              <a:gd name="connsiteY4" fmla="*/ 0 h 4985814"/>
              <a:gd name="connsiteX5" fmla="*/ 4942342 w 5930833"/>
              <a:gd name="connsiteY5" fmla="*/ 0 h 4985814"/>
              <a:gd name="connsiteX6" fmla="*/ 5930833 w 5930833"/>
              <a:gd name="connsiteY6" fmla="*/ 389999 h 4985814"/>
              <a:gd name="connsiteX7" fmla="*/ 5930833 w 5930833"/>
              <a:gd name="connsiteY7" fmla="*/ 830969 h 4985814"/>
              <a:gd name="connsiteX8" fmla="*/ 5930833 w 5930833"/>
              <a:gd name="connsiteY8" fmla="*/ 830969 h 4985814"/>
              <a:gd name="connsiteX9" fmla="*/ 5930833 w 5930833"/>
              <a:gd name="connsiteY9" fmla="*/ 2077422 h 4985814"/>
              <a:gd name="connsiteX10" fmla="*/ 5930833 w 5930833"/>
              <a:gd name="connsiteY10" fmla="*/ 4595814 h 4985814"/>
              <a:gd name="connsiteX11" fmla="*/ 4942342 w 5930833"/>
              <a:gd name="connsiteY11" fmla="*/ 4985814 h 4985814"/>
              <a:gd name="connsiteX12" fmla="*/ 2471179 w 5930833"/>
              <a:gd name="connsiteY12" fmla="*/ 4985814 h 4985814"/>
              <a:gd name="connsiteX13" fmla="*/ 988473 w 5930833"/>
              <a:gd name="connsiteY13" fmla="*/ 4985814 h 4985814"/>
              <a:gd name="connsiteX14" fmla="*/ 988473 w 5930833"/>
              <a:gd name="connsiteY14" fmla="*/ 4985814 h 4985814"/>
              <a:gd name="connsiteX15" fmla="*/ 988490 w 5930833"/>
              <a:gd name="connsiteY15" fmla="*/ 4985814 h 4985814"/>
              <a:gd name="connsiteX16" fmla="*/ 0 w 5930833"/>
              <a:gd name="connsiteY16" fmla="*/ 4595814 h 4985814"/>
              <a:gd name="connsiteX17" fmla="*/ 0 w 5930833"/>
              <a:gd name="connsiteY17" fmla="*/ 2077422 h 4985814"/>
              <a:gd name="connsiteX18" fmla="*/ 0 w 5930833"/>
              <a:gd name="connsiteY18" fmla="*/ 830969 h 4985814"/>
              <a:gd name="connsiteX19" fmla="*/ 0 w 5930833"/>
              <a:gd name="connsiteY19" fmla="*/ 830969 h 4985814"/>
              <a:gd name="connsiteX20" fmla="*/ 0 w 5930833"/>
              <a:gd name="connsiteY20" fmla="*/ 389999 h 4985814"/>
              <a:gd name="connsiteX0" fmla="*/ 0 w 5930833"/>
              <a:gd name="connsiteY0" fmla="*/ 389999 h 4985814"/>
              <a:gd name="connsiteX1" fmla="*/ 988490 w 5930833"/>
              <a:gd name="connsiteY1" fmla="*/ 0 h 4985814"/>
              <a:gd name="connsiteX2" fmla="*/ 988473 w 5930833"/>
              <a:gd name="connsiteY2" fmla="*/ 0 h 4985814"/>
              <a:gd name="connsiteX3" fmla="*/ 1445167 w 5930833"/>
              <a:gd name="connsiteY3" fmla="*/ -272426 h 4985814"/>
              <a:gd name="connsiteX4" fmla="*/ 2471179 w 5930833"/>
              <a:gd name="connsiteY4" fmla="*/ 0 h 4985814"/>
              <a:gd name="connsiteX5" fmla="*/ 4942342 w 5930833"/>
              <a:gd name="connsiteY5" fmla="*/ 0 h 4985814"/>
              <a:gd name="connsiteX6" fmla="*/ 5930833 w 5930833"/>
              <a:gd name="connsiteY6" fmla="*/ 389999 h 4985814"/>
              <a:gd name="connsiteX7" fmla="*/ 5930833 w 5930833"/>
              <a:gd name="connsiteY7" fmla="*/ 830969 h 4985814"/>
              <a:gd name="connsiteX8" fmla="*/ 5930833 w 5930833"/>
              <a:gd name="connsiteY8" fmla="*/ 830969 h 4985814"/>
              <a:gd name="connsiteX9" fmla="*/ 5930833 w 5930833"/>
              <a:gd name="connsiteY9" fmla="*/ 2077422 h 4985814"/>
              <a:gd name="connsiteX10" fmla="*/ 5930833 w 5930833"/>
              <a:gd name="connsiteY10" fmla="*/ 4595814 h 4985814"/>
              <a:gd name="connsiteX11" fmla="*/ 4942342 w 5930833"/>
              <a:gd name="connsiteY11" fmla="*/ 4985814 h 4985814"/>
              <a:gd name="connsiteX12" fmla="*/ 2471179 w 5930833"/>
              <a:gd name="connsiteY12" fmla="*/ 4985814 h 4985814"/>
              <a:gd name="connsiteX13" fmla="*/ 988473 w 5930833"/>
              <a:gd name="connsiteY13" fmla="*/ 4985814 h 4985814"/>
              <a:gd name="connsiteX14" fmla="*/ 988473 w 5930833"/>
              <a:gd name="connsiteY14" fmla="*/ 4985814 h 4985814"/>
              <a:gd name="connsiteX15" fmla="*/ 988490 w 5930833"/>
              <a:gd name="connsiteY15" fmla="*/ 4985814 h 4985814"/>
              <a:gd name="connsiteX16" fmla="*/ 0 w 5930833"/>
              <a:gd name="connsiteY16" fmla="*/ 4595814 h 4985814"/>
              <a:gd name="connsiteX17" fmla="*/ 0 w 5930833"/>
              <a:gd name="connsiteY17" fmla="*/ 2077422 h 4985814"/>
              <a:gd name="connsiteX18" fmla="*/ 0 w 5930833"/>
              <a:gd name="connsiteY18" fmla="*/ 830969 h 4985814"/>
              <a:gd name="connsiteX19" fmla="*/ 0 w 5930833"/>
              <a:gd name="connsiteY19" fmla="*/ 830969 h 4985814"/>
              <a:gd name="connsiteX20" fmla="*/ 0 w 5930833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30833" h="4985814" fill="none" extrusionOk="0">
                <a:moveTo>
                  <a:pt x="0" y="389999"/>
                </a:moveTo>
                <a:cubicBezTo>
                  <a:pt x="1811" y="242070"/>
                  <a:pt x="355931" y="136205"/>
                  <a:pt x="988490" y="0"/>
                </a:cubicBezTo>
                <a:cubicBezTo>
                  <a:pt x="988487" y="-2"/>
                  <a:pt x="988482" y="0"/>
                  <a:pt x="988473" y="0"/>
                </a:cubicBezTo>
                <a:cubicBezTo>
                  <a:pt x="1170391" y="-137210"/>
                  <a:pt x="1238783" y="-205470"/>
                  <a:pt x="1445167" y="-272426"/>
                </a:cubicBezTo>
                <a:cubicBezTo>
                  <a:pt x="1701376" y="-117276"/>
                  <a:pt x="2017498" y="-219247"/>
                  <a:pt x="2471179" y="0"/>
                </a:cubicBezTo>
                <a:cubicBezTo>
                  <a:pt x="3230564" y="96893"/>
                  <a:pt x="4709390" y="-7118"/>
                  <a:pt x="4942342" y="0"/>
                </a:cubicBezTo>
                <a:cubicBezTo>
                  <a:pt x="5520880" y="26973"/>
                  <a:pt x="5885363" y="143266"/>
                  <a:pt x="5930833" y="389999"/>
                </a:cubicBezTo>
                <a:cubicBezTo>
                  <a:pt x="5969866" y="491898"/>
                  <a:pt x="5978627" y="730073"/>
                  <a:pt x="5930833" y="830969"/>
                </a:cubicBezTo>
                <a:lnTo>
                  <a:pt x="5930833" y="830969"/>
                </a:lnTo>
                <a:cubicBezTo>
                  <a:pt x="5985963" y="1376381"/>
                  <a:pt x="6062814" y="1440819"/>
                  <a:pt x="5930833" y="2077422"/>
                </a:cubicBezTo>
                <a:cubicBezTo>
                  <a:pt x="5848983" y="2467158"/>
                  <a:pt x="5841142" y="3825460"/>
                  <a:pt x="5930833" y="4595814"/>
                </a:cubicBezTo>
                <a:cubicBezTo>
                  <a:pt x="5917983" y="4902083"/>
                  <a:pt x="5482125" y="4910353"/>
                  <a:pt x="4942342" y="4985814"/>
                </a:cubicBezTo>
                <a:cubicBezTo>
                  <a:pt x="4284611" y="4916541"/>
                  <a:pt x="3808233" y="5045033"/>
                  <a:pt x="2471179" y="4985814"/>
                </a:cubicBezTo>
                <a:cubicBezTo>
                  <a:pt x="2048682" y="5112460"/>
                  <a:pt x="1569492" y="4867116"/>
                  <a:pt x="988473" y="4985814"/>
                </a:cubicBezTo>
                <a:lnTo>
                  <a:pt x="988473" y="4985814"/>
                </a:lnTo>
                <a:cubicBezTo>
                  <a:pt x="988478" y="4985814"/>
                  <a:pt x="988486" y="4985815"/>
                  <a:pt x="988490" y="4985814"/>
                </a:cubicBezTo>
                <a:cubicBezTo>
                  <a:pt x="422016" y="5054471"/>
                  <a:pt x="-19562" y="4835429"/>
                  <a:pt x="0" y="4595814"/>
                </a:cubicBezTo>
                <a:cubicBezTo>
                  <a:pt x="188755" y="3793050"/>
                  <a:pt x="-340663" y="2981877"/>
                  <a:pt x="0" y="2077422"/>
                </a:cubicBezTo>
                <a:cubicBezTo>
                  <a:pt x="357098" y="2070254"/>
                  <a:pt x="-174888" y="1506826"/>
                  <a:pt x="0" y="830969"/>
                </a:cubicBezTo>
                <a:lnTo>
                  <a:pt x="0" y="830969"/>
                </a:lnTo>
                <a:cubicBezTo>
                  <a:pt x="-13528" y="750872"/>
                  <a:pt x="56934" y="544852"/>
                  <a:pt x="0" y="389999"/>
                </a:cubicBezTo>
                <a:close/>
              </a:path>
              <a:path w="5930833" h="4985814" stroke="0" extrusionOk="0">
                <a:moveTo>
                  <a:pt x="0" y="389999"/>
                </a:moveTo>
                <a:cubicBezTo>
                  <a:pt x="-94127" y="251448"/>
                  <a:pt x="307313" y="61521"/>
                  <a:pt x="988490" y="0"/>
                </a:cubicBezTo>
                <a:cubicBezTo>
                  <a:pt x="988484" y="0"/>
                  <a:pt x="988476" y="0"/>
                  <a:pt x="988473" y="0"/>
                </a:cubicBezTo>
                <a:cubicBezTo>
                  <a:pt x="1071005" y="-15195"/>
                  <a:pt x="1300827" y="-234761"/>
                  <a:pt x="1445167" y="-272426"/>
                </a:cubicBezTo>
                <a:cubicBezTo>
                  <a:pt x="1712984" y="-268281"/>
                  <a:pt x="2190957" y="-11668"/>
                  <a:pt x="2471179" y="0"/>
                </a:cubicBezTo>
                <a:cubicBezTo>
                  <a:pt x="3486330" y="114356"/>
                  <a:pt x="3795969" y="59564"/>
                  <a:pt x="4942342" y="0"/>
                </a:cubicBezTo>
                <a:cubicBezTo>
                  <a:pt x="5568729" y="-4401"/>
                  <a:pt x="6041380" y="148999"/>
                  <a:pt x="5930833" y="389999"/>
                </a:cubicBezTo>
                <a:cubicBezTo>
                  <a:pt x="5875970" y="568802"/>
                  <a:pt x="6037263" y="781610"/>
                  <a:pt x="5930833" y="830969"/>
                </a:cubicBezTo>
                <a:lnTo>
                  <a:pt x="5930833" y="830969"/>
                </a:lnTo>
                <a:cubicBezTo>
                  <a:pt x="6040857" y="953318"/>
                  <a:pt x="5722905" y="1697666"/>
                  <a:pt x="5930833" y="2077422"/>
                </a:cubicBezTo>
                <a:cubicBezTo>
                  <a:pt x="5869686" y="2690543"/>
                  <a:pt x="5579772" y="3913935"/>
                  <a:pt x="5930833" y="4595814"/>
                </a:cubicBezTo>
                <a:cubicBezTo>
                  <a:pt x="5949097" y="4808463"/>
                  <a:pt x="5685386" y="4969883"/>
                  <a:pt x="4942342" y="4985814"/>
                </a:cubicBezTo>
                <a:cubicBezTo>
                  <a:pt x="4591917" y="5036111"/>
                  <a:pt x="2846137" y="4939591"/>
                  <a:pt x="2471179" y="4985814"/>
                </a:cubicBezTo>
                <a:cubicBezTo>
                  <a:pt x="2296423" y="4937314"/>
                  <a:pt x="1217189" y="4933230"/>
                  <a:pt x="988473" y="4985814"/>
                </a:cubicBezTo>
                <a:lnTo>
                  <a:pt x="988473" y="4985814"/>
                </a:lnTo>
                <a:cubicBezTo>
                  <a:pt x="988476" y="4985813"/>
                  <a:pt x="988485" y="4985814"/>
                  <a:pt x="988490" y="4985814"/>
                </a:cubicBezTo>
                <a:cubicBezTo>
                  <a:pt x="355061" y="4978555"/>
                  <a:pt x="46909" y="4852869"/>
                  <a:pt x="0" y="4595814"/>
                </a:cubicBezTo>
                <a:cubicBezTo>
                  <a:pt x="-178492" y="3972243"/>
                  <a:pt x="-518586" y="2993263"/>
                  <a:pt x="0" y="2077422"/>
                </a:cubicBezTo>
                <a:cubicBezTo>
                  <a:pt x="-15209" y="1534499"/>
                  <a:pt x="-123041" y="1234246"/>
                  <a:pt x="0" y="830969"/>
                </a:cubicBezTo>
                <a:lnTo>
                  <a:pt x="0" y="830969"/>
                </a:lnTo>
                <a:cubicBezTo>
                  <a:pt x="-51656" y="766662"/>
                  <a:pt x="-80641" y="496956"/>
                  <a:pt x="0" y="389999"/>
                </a:cubicBezTo>
                <a:close/>
              </a:path>
              <a:path w="5930833" h="4985814" fill="none" stroke="0" extrusionOk="0">
                <a:moveTo>
                  <a:pt x="0" y="389999"/>
                </a:moveTo>
                <a:cubicBezTo>
                  <a:pt x="32158" y="216352"/>
                  <a:pt x="382252" y="128398"/>
                  <a:pt x="988490" y="0"/>
                </a:cubicBezTo>
                <a:cubicBezTo>
                  <a:pt x="988489" y="-1"/>
                  <a:pt x="988478" y="0"/>
                  <a:pt x="988473" y="0"/>
                </a:cubicBezTo>
                <a:cubicBezTo>
                  <a:pt x="1179247" y="-120813"/>
                  <a:pt x="1238177" y="-203883"/>
                  <a:pt x="1445167" y="-272426"/>
                </a:cubicBezTo>
                <a:cubicBezTo>
                  <a:pt x="1604988" y="-184945"/>
                  <a:pt x="2062703" y="-246172"/>
                  <a:pt x="2471179" y="0"/>
                </a:cubicBezTo>
                <a:cubicBezTo>
                  <a:pt x="3215469" y="8401"/>
                  <a:pt x="4662890" y="-26696"/>
                  <a:pt x="4942342" y="0"/>
                </a:cubicBezTo>
                <a:cubicBezTo>
                  <a:pt x="5429893" y="-20674"/>
                  <a:pt x="5900922" y="220448"/>
                  <a:pt x="5930833" y="389999"/>
                </a:cubicBezTo>
                <a:cubicBezTo>
                  <a:pt x="5971475" y="475169"/>
                  <a:pt x="5976407" y="714323"/>
                  <a:pt x="5930833" y="830969"/>
                </a:cubicBezTo>
                <a:lnTo>
                  <a:pt x="5930833" y="830969"/>
                </a:lnTo>
                <a:cubicBezTo>
                  <a:pt x="5999148" y="1330811"/>
                  <a:pt x="6041113" y="1471233"/>
                  <a:pt x="5930833" y="2077422"/>
                </a:cubicBezTo>
                <a:cubicBezTo>
                  <a:pt x="5960477" y="2315883"/>
                  <a:pt x="6022857" y="3630264"/>
                  <a:pt x="5930833" y="4595814"/>
                </a:cubicBezTo>
                <a:cubicBezTo>
                  <a:pt x="5821942" y="4798447"/>
                  <a:pt x="5395068" y="4953970"/>
                  <a:pt x="4942342" y="4985814"/>
                </a:cubicBezTo>
                <a:cubicBezTo>
                  <a:pt x="4303946" y="4767134"/>
                  <a:pt x="3635320" y="4996793"/>
                  <a:pt x="2471179" y="4985814"/>
                </a:cubicBezTo>
                <a:cubicBezTo>
                  <a:pt x="2011653" y="5037315"/>
                  <a:pt x="1473726" y="5022078"/>
                  <a:pt x="988473" y="4985814"/>
                </a:cubicBezTo>
                <a:lnTo>
                  <a:pt x="988473" y="4985814"/>
                </a:lnTo>
                <a:cubicBezTo>
                  <a:pt x="988475" y="4985812"/>
                  <a:pt x="988487" y="4985814"/>
                  <a:pt x="988490" y="4985814"/>
                </a:cubicBezTo>
                <a:cubicBezTo>
                  <a:pt x="444958" y="5014429"/>
                  <a:pt x="15193" y="4820146"/>
                  <a:pt x="0" y="4595814"/>
                </a:cubicBezTo>
                <a:cubicBezTo>
                  <a:pt x="225052" y="3577319"/>
                  <a:pt x="-260945" y="2833830"/>
                  <a:pt x="0" y="2077422"/>
                </a:cubicBezTo>
                <a:cubicBezTo>
                  <a:pt x="257311" y="1783250"/>
                  <a:pt x="-222089" y="1529502"/>
                  <a:pt x="0" y="830969"/>
                </a:cubicBezTo>
                <a:lnTo>
                  <a:pt x="0" y="830969"/>
                </a:lnTo>
                <a:cubicBezTo>
                  <a:pt x="-67123" y="781944"/>
                  <a:pt x="30847" y="507962"/>
                  <a:pt x="0" y="389999"/>
                </a:cubicBezTo>
                <a:close/>
              </a:path>
              <a:path w="5930833" h="4985814" fill="none" stroke="0" extrusionOk="0">
                <a:moveTo>
                  <a:pt x="0" y="389999"/>
                </a:moveTo>
                <a:cubicBezTo>
                  <a:pt x="18101" y="302383"/>
                  <a:pt x="417441" y="96122"/>
                  <a:pt x="988490" y="0"/>
                </a:cubicBezTo>
                <a:cubicBezTo>
                  <a:pt x="988488" y="-1"/>
                  <a:pt x="988481" y="2"/>
                  <a:pt x="988473" y="0"/>
                </a:cubicBezTo>
                <a:cubicBezTo>
                  <a:pt x="1186995" y="-126423"/>
                  <a:pt x="1241257" y="-196890"/>
                  <a:pt x="1445167" y="-272426"/>
                </a:cubicBezTo>
                <a:cubicBezTo>
                  <a:pt x="1659787" y="-171842"/>
                  <a:pt x="2041411" y="-230850"/>
                  <a:pt x="2471179" y="0"/>
                </a:cubicBezTo>
                <a:cubicBezTo>
                  <a:pt x="3211641" y="79969"/>
                  <a:pt x="4688325" y="-50741"/>
                  <a:pt x="4942342" y="0"/>
                </a:cubicBezTo>
                <a:cubicBezTo>
                  <a:pt x="5448297" y="8407"/>
                  <a:pt x="5884522" y="191195"/>
                  <a:pt x="5930833" y="389999"/>
                </a:cubicBezTo>
                <a:cubicBezTo>
                  <a:pt x="5948835" y="497022"/>
                  <a:pt x="5988374" y="725995"/>
                  <a:pt x="5930833" y="830969"/>
                </a:cubicBezTo>
                <a:lnTo>
                  <a:pt x="5930833" y="830969"/>
                </a:lnTo>
                <a:cubicBezTo>
                  <a:pt x="5987368" y="1353537"/>
                  <a:pt x="6040927" y="1454949"/>
                  <a:pt x="5930833" y="2077422"/>
                </a:cubicBezTo>
                <a:cubicBezTo>
                  <a:pt x="5970810" y="2405442"/>
                  <a:pt x="5962361" y="3693606"/>
                  <a:pt x="5930833" y="4595814"/>
                </a:cubicBezTo>
                <a:cubicBezTo>
                  <a:pt x="5906135" y="4850372"/>
                  <a:pt x="5465647" y="4889219"/>
                  <a:pt x="4942342" y="4985814"/>
                </a:cubicBezTo>
                <a:cubicBezTo>
                  <a:pt x="4283654" y="4870689"/>
                  <a:pt x="3718938" y="4957895"/>
                  <a:pt x="2471179" y="4985814"/>
                </a:cubicBezTo>
                <a:cubicBezTo>
                  <a:pt x="2019591" y="5025681"/>
                  <a:pt x="1552322" y="4953395"/>
                  <a:pt x="988473" y="4985814"/>
                </a:cubicBezTo>
                <a:lnTo>
                  <a:pt x="988473" y="4985814"/>
                </a:lnTo>
                <a:cubicBezTo>
                  <a:pt x="988477" y="4985814"/>
                  <a:pt x="988486" y="4985815"/>
                  <a:pt x="988490" y="4985814"/>
                </a:cubicBezTo>
                <a:cubicBezTo>
                  <a:pt x="441725" y="5014301"/>
                  <a:pt x="-3751" y="4847017"/>
                  <a:pt x="0" y="4595814"/>
                </a:cubicBezTo>
                <a:cubicBezTo>
                  <a:pt x="91582" y="3694531"/>
                  <a:pt x="-221766" y="2833902"/>
                  <a:pt x="0" y="2077422"/>
                </a:cubicBezTo>
                <a:cubicBezTo>
                  <a:pt x="302431" y="1903213"/>
                  <a:pt x="-248474" y="1503749"/>
                  <a:pt x="0" y="830969"/>
                </a:cubicBezTo>
                <a:lnTo>
                  <a:pt x="0" y="830969"/>
                </a:lnTo>
                <a:cubicBezTo>
                  <a:pt x="-49337" y="779812"/>
                  <a:pt x="47256" y="513816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930833"/>
                      <a:gd name="connsiteY0" fmla="*/ 389999 h 4985814"/>
                      <a:gd name="connsiteX1" fmla="*/ 988490 w 5930833"/>
                      <a:gd name="connsiteY1" fmla="*/ 0 h 4985814"/>
                      <a:gd name="connsiteX2" fmla="*/ 988473 w 5930833"/>
                      <a:gd name="connsiteY2" fmla="*/ 0 h 4985814"/>
                      <a:gd name="connsiteX3" fmla="*/ 1445167 w 5930833"/>
                      <a:gd name="connsiteY3" fmla="*/ -272426 h 4985814"/>
                      <a:gd name="connsiteX4" fmla="*/ 2471179 w 5930833"/>
                      <a:gd name="connsiteY4" fmla="*/ 0 h 4985814"/>
                      <a:gd name="connsiteX5" fmla="*/ 4942342 w 5930833"/>
                      <a:gd name="connsiteY5" fmla="*/ 0 h 4985814"/>
                      <a:gd name="connsiteX6" fmla="*/ 5930833 w 5930833"/>
                      <a:gd name="connsiteY6" fmla="*/ 389999 h 4985814"/>
                      <a:gd name="connsiteX7" fmla="*/ 5930833 w 5930833"/>
                      <a:gd name="connsiteY7" fmla="*/ 830969 h 4985814"/>
                      <a:gd name="connsiteX8" fmla="*/ 5930833 w 5930833"/>
                      <a:gd name="connsiteY8" fmla="*/ 830969 h 4985814"/>
                      <a:gd name="connsiteX9" fmla="*/ 5930833 w 5930833"/>
                      <a:gd name="connsiteY9" fmla="*/ 2077422 h 4985814"/>
                      <a:gd name="connsiteX10" fmla="*/ 5930833 w 5930833"/>
                      <a:gd name="connsiteY10" fmla="*/ 4595814 h 4985814"/>
                      <a:gd name="connsiteX11" fmla="*/ 4942342 w 5930833"/>
                      <a:gd name="connsiteY11" fmla="*/ 4985814 h 4985814"/>
                      <a:gd name="connsiteX12" fmla="*/ 2471179 w 5930833"/>
                      <a:gd name="connsiteY12" fmla="*/ 4985814 h 4985814"/>
                      <a:gd name="connsiteX13" fmla="*/ 988473 w 5930833"/>
                      <a:gd name="connsiteY13" fmla="*/ 4985814 h 4985814"/>
                      <a:gd name="connsiteX14" fmla="*/ 988473 w 5930833"/>
                      <a:gd name="connsiteY14" fmla="*/ 4985814 h 4985814"/>
                      <a:gd name="connsiteX15" fmla="*/ 988490 w 5930833"/>
                      <a:gd name="connsiteY15" fmla="*/ 4985814 h 4985814"/>
                      <a:gd name="connsiteX16" fmla="*/ 0 w 5930833"/>
                      <a:gd name="connsiteY16" fmla="*/ 4595814 h 4985814"/>
                      <a:gd name="connsiteX17" fmla="*/ 0 w 5930833"/>
                      <a:gd name="connsiteY17" fmla="*/ 2077422 h 4985814"/>
                      <a:gd name="connsiteX18" fmla="*/ 0 w 5930833"/>
                      <a:gd name="connsiteY18" fmla="*/ 830969 h 4985814"/>
                      <a:gd name="connsiteX19" fmla="*/ 0 w 5930833"/>
                      <a:gd name="connsiteY19" fmla="*/ 830969 h 4985814"/>
                      <a:gd name="connsiteX20" fmla="*/ 0 w 5930833"/>
                      <a:gd name="connsiteY20" fmla="*/ 389999 h 4985814"/>
                      <a:gd name="connsiteX0" fmla="*/ 0 w 5930833"/>
                      <a:gd name="connsiteY0" fmla="*/ 389999 h 4985814"/>
                      <a:gd name="connsiteX1" fmla="*/ 988490 w 5930833"/>
                      <a:gd name="connsiteY1" fmla="*/ 0 h 4985814"/>
                      <a:gd name="connsiteX2" fmla="*/ 988473 w 5930833"/>
                      <a:gd name="connsiteY2" fmla="*/ 0 h 4985814"/>
                      <a:gd name="connsiteX3" fmla="*/ 1445167 w 5930833"/>
                      <a:gd name="connsiteY3" fmla="*/ -272426 h 4985814"/>
                      <a:gd name="connsiteX4" fmla="*/ 2471179 w 5930833"/>
                      <a:gd name="connsiteY4" fmla="*/ 0 h 4985814"/>
                      <a:gd name="connsiteX5" fmla="*/ 4942342 w 5930833"/>
                      <a:gd name="connsiteY5" fmla="*/ 0 h 4985814"/>
                      <a:gd name="connsiteX6" fmla="*/ 5930833 w 5930833"/>
                      <a:gd name="connsiteY6" fmla="*/ 389999 h 4985814"/>
                      <a:gd name="connsiteX7" fmla="*/ 5930833 w 5930833"/>
                      <a:gd name="connsiteY7" fmla="*/ 830969 h 4985814"/>
                      <a:gd name="connsiteX8" fmla="*/ 5930833 w 5930833"/>
                      <a:gd name="connsiteY8" fmla="*/ 830969 h 4985814"/>
                      <a:gd name="connsiteX9" fmla="*/ 5930833 w 5930833"/>
                      <a:gd name="connsiteY9" fmla="*/ 2077422 h 4985814"/>
                      <a:gd name="connsiteX10" fmla="*/ 5930833 w 5930833"/>
                      <a:gd name="connsiteY10" fmla="*/ 4595814 h 4985814"/>
                      <a:gd name="connsiteX11" fmla="*/ 4942342 w 5930833"/>
                      <a:gd name="connsiteY11" fmla="*/ 4985814 h 4985814"/>
                      <a:gd name="connsiteX12" fmla="*/ 2471179 w 5930833"/>
                      <a:gd name="connsiteY12" fmla="*/ 4985814 h 4985814"/>
                      <a:gd name="connsiteX13" fmla="*/ 988473 w 5930833"/>
                      <a:gd name="connsiteY13" fmla="*/ 4985814 h 4985814"/>
                      <a:gd name="connsiteX14" fmla="*/ 988473 w 5930833"/>
                      <a:gd name="connsiteY14" fmla="*/ 4985814 h 4985814"/>
                      <a:gd name="connsiteX15" fmla="*/ 988490 w 5930833"/>
                      <a:gd name="connsiteY15" fmla="*/ 4985814 h 4985814"/>
                      <a:gd name="connsiteX16" fmla="*/ 0 w 5930833"/>
                      <a:gd name="connsiteY16" fmla="*/ 4595814 h 4985814"/>
                      <a:gd name="connsiteX17" fmla="*/ 0 w 5930833"/>
                      <a:gd name="connsiteY17" fmla="*/ 2077422 h 4985814"/>
                      <a:gd name="connsiteX18" fmla="*/ 0 w 5930833"/>
                      <a:gd name="connsiteY18" fmla="*/ 830969 h 4985814"/>
                      <a:gd name="connsiteX19" fmla="*/ 0 w 5930833"/>
                      <a:gd name="connsiteY19" fmla="*/ 830969 h 4985814"/>
                      <a:gd name="connsiteX20" fmla="*/ 0 w 5930833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30833" h="4985814" fill="none" extrusionOk="0">
                        <a:moveTo>
                          <a:pt x="0" y="389999"/>
                        </a:moveTo>
                        <a:cubicBezTo>
                          <a:pt x="2061" y="234350"/>
                          <a:pt x="376329" y="60511"/>
                          <a:pt x="988490" y="0"/>
                        </a:cubicBezTo>
                        <a:cubicBezTo>
                          <a:pt x="988487" y="-1"/>
                          <a:pt x="988481" y="1"/>
                          <a:pt x="988473" y="0"/>
                        </a:cubicBezTo>
                        <a:cubicBezTo>
                          <a:pt x="1172869" y="-133826"/>
                          <a:pt x="1246577" y="-204254"/>
                          <a:pt x="1445167" y="-272426"/>
                        </a:cubicBezTo>
                        <a:cubicBezTo>
                          <a:pt x="1703616" y="-133396"/>
                          <a:pt x="2039765" y="-194359"/>
                          <a:pt x="2471179" y="0"/>
                        </a:cubicBezTo>
                        <a:cubicBezTo>
                          <a:pt x="3205491" y="56967"/>
                          <a:pt x="4659565" y="-19842"/>
                          <a:pt x="4942342" y="0"/>
                        </a:cubicBezTo>
                        <a:cubicBezTo>
                          <a:pt x="5488375" y="4147"/>
                          <a:pt x="5890076" y="149941"/>
                          <a:pt x="5930833" y="389999"/>
                        </a:cubicBezTo>
                        <a:cubicBezTo>
                          <a:pt x="5969621" y="490434"/>
                          <a:pt x="5985612" y="735577"/>
                          <a:pt x="5930833" y="830969"/>
                        </a:cubicBezTo>
                        <a:lnTo>
                          <a:pt x="5930833" y="830969"/>
                        </a:lnTo>
                        <a:cubicBezTo>
                          <a:pt x="5989010" y="1366320"/>
                          <a:pt x="6047007" y="1449715"/>
                          <a:pt x="5930833" y="2077422"/>
                        </a:cubicBezTo>
                        <a:cubicBezTo>
                          <a:pt x="5937019" y="2455834"/>
                          <a:pt x="5830358" y="3647023"/>
                          <a:pt x="5930833" y="4595814"/>
                        </a:cubicBezTo>
                        <a:cubicBezTo>
                          <a:pt x="5926331" y="4856713"/>
                          <a:pt x="5479179" y="4915506"/>
                          <a:pt x="4942342" y="4985814"/>
                        </a:cubicBezTo>
                        <a:cubicBezTo>
                          <a:pt x="4267288" y="4917949"/>
                          <a:pt x="3722342" y="4986189"/>
                          <a:pt x="2471179" y="4985814"/>
                        </a:cubicBezTo>
                        <a:cubicBezTo>
                          <a:pt x="2085284" y="5035350"/>
                          <a:pt x="1552202" y="4914583"/>
                          <a:pt x="988473" y="4985814"/>
                        </a:cubicBezTo>
                        <a:lnTo>
                          <a:pt x="988473" y="4985814"/>
                        </a:lnTo>
                        <a:cubicBezTo>
                          <a:pt x="988477" y="4985814"/>
                          <a:pt x="988486" y="4985815"/>
                          <a:pt x="988490" y="4985814"/>
                        </a:cubicBezTo>
                        <a:cubicBezTo>
                          <a:pt x="429469" y="5024689"/>
                          <a:pt x="-5084" y="4820989"/>
                          <a:pt x="0" y="4595814"/>
                        </a:cubicBezTo>
                        <a:cubicBezTo>
                          <a:pt x="212565" y="3768841"/>
                          <a:pt x="-336002" y="2892570"/>
                          <a:pt x="0" y="2077422"/>
                        </a:cubicBezTo>
                        <a:cubicBezTo>
                          <a:pt x="287421" y="1968058"/>
                          <a:pt x="-188285" y="1427411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36987" y="759864"/>
                          <a:pt x="45898" y="529174"/>
                          <a:pt x="0" y="389999"/>
                        </a:cubicBezTo>
                        <a:close/>
                      </a:path>
                      <a:path w="5930833" h="4985814" stroke="0" extrusionOk="0">
                        <a:moveTo>
                          <a:pt x="0" y="389999"/>
                        </a:moveTo>
                        <a:cubicBezTo>
                          <a:pt x="-24326" y="221294"/>
                          <a:pt x="374516" y="33062"/>
                          <a:pt x="988490" y="0"/>
                        </a:cubicBezTo>
                        <a:cubicBezTo>
                          <a:pt x="988484" y="0"/>
                          <a:pt x="988476" y="0"/>
                          <a:pt x="988473" y="0"/>
                        </a:cubicBezTo>
                        <a:cubicBezTo>
                          <a:pt x="1087197" y="-39626"/>
                          <a:pt x="1296035" y="-230425"/>
                          <a:pt x="1445167" y="-272426"/>
                        </a:cubicBezTo>
                        <a:cubicBezTo>
                          <a:pt x="1668468" y="-267650"/>
                          <a:pt x="2179202" y="-42443"/>
                          <a:pt x="2471179" y="0"/>
                        </a:cubicBezTo>
                        <a:cubicBezTo>
                          <a:pt x="3460023" y="104836"/>
                          <a:pt x="3815491" y="32243"/>
                          <a:pt x="4942342" y="0"/>
                        </a:cubicBezTo>
                        <a:cubicBezTo>
                          <a:pt x="5528866" y="24188"/>
                          <a:pt x="6008318" y="143889"/>
                          <a:pt x="5930833" y="389999"/>
                        </a:cubicBezTo>
                        <a:cubicBezTo>
                          <a:pt x="5873222" y="566659"/>
                          <a:pt x="6025995" y="772971"/>
                          <a:pt x="5930833" y="830969"/>
                        </a:cubicBezTo>
                        <a:lnTo>
                          <a:pt x="5930833" y="830969"/>
                        </a:lnTo>
                        <a:cubicBezTo>
                          <a:pt x="6019362" y="1001351"/>
                          <a:pt x="5739694" y="1672963"/>
                          <a:pt x="5930833" y="2077422"/>
                        </a:cubicBezTo>
                        <a:cubicBezTo>
                          <a:pt x="5973174" y="2633430"/>
                          <a:pt x="5650526" y="3984959"/>
                          <a:pt x="5930833" y="4595814"/>
                        </a:cubicBezTo>
                        <a:cubicBezTo>
                          <a:pt x="5964224" y="4794757"/>
                          <a:pt x="5642294" y="4982654"/>
                          <a:pt x="4942342" y="4985814"/>
                        </a:cubicBezTo>
                        <a:cubicBezTo>
                          <a:pt x="4552349" y="4990525"/>
                          <a:pt x="2821588" y="4923770"/>
                          <a:pt x="2471179" y="4985814"/>
                        </a:cubicBezTo>
                        <a:cubicBezTo>
                          <a:pt x="2291237" y="4945893"/>
                          <a:pt x="1210672" y="4938080"/>
                          <a:pt x="988473" y="4985814"/>
                        </a:cubicBezTo>
                        <a:lnTo>
                          <a:pt x="988473" y="4985814"/>
                        </a:lnTo>
                        <a:cubicBezTo>
                          <a:pt x="988476" y="4985813"/>
                          <a:pt x="988486" y="4985813"/>
                          <a:pt x="988490" y="4985814"/>
                        </a:cubicBezTo>
                        <a:cubicBezTo>
                          <a:pt x="361044" y="4979354"/>
                          <a:pt x="8728" y="4846855"/>
                          <a:pt x="0" y="4595814"/>
                        </a:cubicBezTo>
                        <a:cubicBezTo>
                          <a:pt x="-120022" y="3907013"/>
                          <a:pt x="-391439" y="2909405"/>
                          <a:pt x="0" y="2077422"/>
                        </a:cubicBezTo>
                        <a:cubicBezTo>
                          <a:pt x="-1019" y="1496851"/>
                          <a:pt x="-126205" y="122167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3258" y="753562"/>
                          <a:pt x="-77332" y="487600"/>
                          <a:pt x="0" y="389999"/>
                        </a:cubicBezTo>
                        <a:close/>
                      </a:path>
                      <a:path w="5930833" h="4985814" fill="none" stroke="0" extrusionOk="0">
                        <a:moveTo>
                          <a:pt x="0" y="389999"/>
                        </a:moveTo>
                        <a:cubicBezTo>
                          <a:pt x="22723" y="245817"/>
                          <a:pt x="423317" y="62194"/>
                          <a:pt x="988490" y="0"/>
                        </a:cubicBezTo>
                        <a:cubicBezTo>
                          <a:pt x="988488" y="-1"/>
                          <a:pt x="988480" y="0"/>
                          <a:pt x="988473" y="0"/>
                        </a:cubicBezTo>
                        <a:cubicBezTo>
                          <a:pt x="1191746" y="-119007"/>
                          <a:pt x="1252262" y="-195060"/>
                          <a:pt x="1445167" y="-272426"/>
                        </a:cubicBezTo>
                        <a:cubicBezTo>
                          <a:pt x="1661292" y="-228145"/>
                          <a:pt x="2079520" y="-166949"/>
                          <a:pt x="2471179" y="0"/>
                        </a:cubicBezTo>
                        <a:cubicBezTo>
                          <a:pt x="3182923" y="41712"/>
                          <a:pt x="4628732" y="-57359"/>
                          <a:pt x="4942342" y="0"/>
                        </a:cubicBezTo>
                        <a:cubicBezTo>
                          <a:pt x="5443742" y="-11362"/>
                          <a:pt x="5905282" y="181651"/>
                          <a:pt x="5930833" y="389999"/>
                        </a:cubicBezTo>
                        <a:cubicBezTo>
                          <a:pt x="5955821" y="477223"/>
                          <a:pt x="5989053" y="729129"/>
                          <a:pt x="5930833" y="830969"/>
                        </a:cubicBezTo>
                        <a:lnTo>
                          <a:pt x="5930833" y="830969"/>
                        </a:lnTo>
                        <a:cubicBezTo>
                          <a:pt x="5993205" y="1344568"/>
                          <a:pt x="6024687" y="1465421"/>
                          <a:pt x="5930833" y="2077422"/>
                        </a:cubicBezTo>
                        <a:cubicBezTo>
                          <a:pt x="6061903" y="2365988"/>
                          <a:pt x="6005463" y="3628232"/>
                          <a:pt x="5930833" y="4595814"/>
                        </a:cubicBezTo>
                        <a:cubicBezTo>
                          <a:pt x="5878686" y="4800348"/>
                          <a:pt x="5437528" y="4955533"/>
                          <a:pt x="4942342" y="4985814"/>
                        </a:cubicBezTo>
                        <a:cubicBezTo>
                          <a:pt x="4279510" y="4818452"/>
                          <a:pt x="3695961" y="4924902"/>
                          <a:pt x="2471179" y="4985814"/>
                        </a:cubicBezTo>
                        <a:cubicBezTo>
                          <a:pt x="2055552" y="5008155"/>
                          <a:pt x="1542481" y="5017807"/>
                          <a:pt x="988473" y="4985814"/>
                        </a:cubicBezTo>
                        <a:lnTo>
                          <a:pt x="988473" y="4985814"/>
                        </a:lnTo>
                        <a:cubicBezTo>
                          <a:pt x="988476" y="4985813"/>
                          <a:pt x="988487" y="4985814"/>
                          <a:pt x="988490" y="4985814"/>
                        </a:cubicBezTo>
                        <a:cubicBezTo>
                          <a:pt x="448658" y="4990064"/>
                          <a:pt x="16561" y="4824395"/>
                          <a:pt x="0" y="4595814"/>
                        </a:cubicBezTo>
                        <a:cubicBezTo>
                          <a:pt x="243275" y="3613013"/>
                          <a:pt x="-296405" y="2820381"/>
                          <a:pt x="0" y="2077422"/>
                        </a:cubicBezTo>
                        <a:cubicBezTo>
                          <a:pt x="287662" y="1811626"/>
                          <a:pt x="-230061" y="1459030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8391" y="783634"/>
                          <a:pt x="37056" y="510593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‘Ongoing deforestation has brought plenty of changes’ what are these changes 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a) Trees decrease  b) Trees increase  c) trees stay the 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‘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Borneo is rich in biological diversification‘ Explain how this can benefit areas like Borneo.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How might the UK and other developed countries impact Borneo?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explain how deforestation can lead to extinction.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 Would you like to live in Borneo? Why/why not? Where would you live?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from the information 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92C7AB74-BD45-1C9A-0E7D-414152B214EA}"/>
              </a:ext>
            </a:extLst>
          </p:cNvPr>
          <p:cNvSpPr/>
          <p:nvPr/>
        </p:nvSpPr>
        <p:spPr>
          <a:xfrm>
            <a:off x="1803792" y="7587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CCCCD7CE-DE41-F424-F906-E542D6EFBDB1}"/>
              </a:ext>
            </a:extLst>
          </p:cNvPr>
          <p:cNvSpPr/>
          <p:nvPr/>
        </p:nvSpPr>
        <p:spPr>
          <a:xfrm>
            <a:off x="7900815" y="7512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200481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4" descr="A picture containing text, various, different, bunch&#10;&#10;Description automatically generated">
            <a:extLst>
              <a:ext uri="{FF2B5EF4-FFF2-40B4-BE49-F238E27FC236}">
                <a16:creationId xmlns:a16="http://schemas.microsoft.com/office/drawing/2014/main" id="{C4517172-6457-9C20-65E0-2D96C513B2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566" t="7378" r="6468" b="8915"/>
          <a:stretch/>
        </p:blipFill>
        <p:spPr>
          <a:xfrm>
            <a:off x="5881255" y="2118024"/>
            <a:ext cx="6128003" cy="453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4473768-1617-37A3-A440-569A17A3BDD6}"/>
              </a:ext>
            </a:extLst>
          </p:cNvPr>
          <p:cNvSpPr/>
          <p:nvPr/>
        </p:nvSpPr>
        <p:spPr>
          <a:xfrm>
            <a:off x="5898310" y="2447055"/>
            <a:ext cx="391268" cy="337299"/>
          </a:xfrm>
          <a:prstGeom prst="ellipse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lt"/>
                <a:cs typeface="+mj-lt"/>
              </a:rPr>
              <a:t>This is an 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lt"/>
                <a:cs typeface="+mj-lt"/>
              </a:rPr>
              <a:t>Example 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lt"/>
                <a:cs typeface="+mj-lt"/>
              </a:rPr>
              <a:t>of a good 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lt"/>
                <a:cs typeface="+mj-lt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lt"/>
                <a:cs typeface="+mj-lt"/>
              </a:rPr>
              <a:t>the topic used in this example is the same as your homework task. Remember to use your own ideas and research too.</a:t>
            </a:r>
            <a:endParaRPr kumimoji="0" lang="en-US" sz="18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lt"/>
              <a:cs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652407" y="3827387"/>
            <a:ext cx="4346878" cy="246734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Geography key terms are used effectively and information classified into appropriate headings.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Explaining how one piece of information is linked to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 how people in the U.K. might be connected to Borneo.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01072" y="44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This is an </a:t>
            </a:r>
            <a:r>
              <a:rPr lang="en-US" u="sng"/>
              <a:t>Example </a:t>
            </a:r>
            <a:r>
              <a:rPr lang="en-US"/>
              <a:t>of a good 'vipers' homework</a:t>
            </a:r>
            <a:br>
              <a:rPr lang="en-US"/>
            </a:br>
            <a:r>
              <a:rPr lang="en-US" sz="1800"/>
              <a:t>the questions used in this example may be different from your homework task, this is to give you the opportunity to apply your own understanding.</a:t>
            </a:r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5343952" y="2337349"/>
            <a:ext cx="2037789" cy="229293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/>
                <a:ea typeface="+mn-ea"/>
                <a:cs typeface="Arial"/>
              </a:rPr>
              <a:t>Data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used effectively as evidence in your answers.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Giving a second step in the sequence in the 'infer' question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.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Why do two continental plates cause mountain ranges?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5341282" y="5449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10" name="Picture 10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ECCEB884-C808-536E-F234-C6273188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784780"/>
            <a:ext cx="4554187" cy="51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488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The Hand</vt:lpstr>
      <vt:lpstr>The Serif Hand</vt:lpstr>
      <vt:lpstr>Office Theme</vt:lpstr>
      <vt:lpstr>1_Office Theme</vt:lpstr>
      <vt:lpstr>ChitchatVTI</vt:lpstr>
      <vt:lpstr>Geographical Enquiry: Sustainable Development in Borneo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Enquiry: Sustainable Development in Borneo</dc:title>
  <dc:creator>J Harnett</dc:creator>
  <cp:lastModifiedBy>J Harnett</cp:lastModifiedBy>
  <cp:revision>1</cp:revision>
  <dcterms:created xsi:type="dcterms:W3CDTF">2024-11-26T17:41:11Z</dcterms:created>
  <dcterms:modified xsi:type="dcterms:W3CDTF">2024-11-26T17:43:01Z</dcterms:modified>
</cp:coreProperties>
</file>