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78" r:id="rId4"/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1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1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7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6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7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09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4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5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6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0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6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Changing Cities: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sz="4800" dirty="0">
                <a:latin typeface="Century Gothic" panose="020B0502020202020204" pitchFamily="34" charset="0"/>
              </a:rPr>
              <a:t>Mexico City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 dirty="0"/>
              <a:t>Spring 1</a:t>
            </a:r>
          </a:p>
        </p:txBody>
      </p:sp>
    </p:spTree>
    <p:extLst>
      <p:ext uri="{BB962C8B-B14F-4D97-AF65-F5344CB8AC3E}">
        <p14:creationId xmlns:p14="http://schemas.microsoft.com/office/powerpoint/2010/main" val="243469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341121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1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geography, you will receive two guided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GCSEPod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retrieval tasks per half-term. We have included both tasks below, so you know what you will be doing in advance.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set one task at a time on </a:t>
            </a:r>
            <a:r>
              <a:rPr kumimoji="0" lang="en-GB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Weduc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trends in emerging countries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750136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2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Mexico City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238457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5267ED42-DD3C-8AD2-482F-F342E759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8" y="-3958"/>
            <a:ext cx="4147020" cy="6232566"/>
          </a:xfrm>
          <a:prstGeom prst="rect">
            <a:avLst/>
          </a:prstGeom>
        </p:spPr>
      </p:pic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90BC1E97-FF44-60CB-31B7-70AB10EA14D4}"/>
              </a:ext>
            </a:extLst>
          </p:cNvPr>
          <p:cNvSpPr/>
          <p:nvPr/>
        </p:nvSpPr>
        <p:spPr>
          <a:xfrm>
            <a:off x="6006651" y="785197"/>
            <a:ext cx="4756850" cy="4637673"/>
          </a:xfrm>
          <a:custGeom>
            <a:avLst/>
            <a:gdLst>
              <a:gd name="connsiteX0" fmla="*/ 0 w 4756850"/>
              <a:gd name="connsiteY0" fmla="*/ 362767 h 4637673"/>
              <a:gd name="connsiteX1" fmla="*/ 792823 w 4756850"/>
              <a:gd name="connsiteY1" fmla="*/ 0 h 4637673"/>
              <a:gd name="connsiteX2" fmla="*/ 792809 w 4756850"/>
              <a:gd name="connsiteY2" fmla="*/ 0 h 4637673"/>
              <a:gd name="connsiteX3" fmla="*/ 1159102 w 4756850"/>
              <a:gd name="connsiteY3" fmla="*/ -253403 h 4637673"/>
              <a:gd name="connsiteX4" fmla="*/ 1982020 w 4756850"/>
              <a:gd name="connsiteY4" fmla="*/ 0 h 4637673"/>
              <a:gd name="connsiteX5" fmla="*/ 3964026 w 4756850"/>
              <a:gd name="connsiteY5" fmla="*/ 0 h 4637673"/>
              <a:gd name="connsiteX6" fmla="*/ 4756850 w 4756850"/>
              <a:gd name="connsiteY6" fmla="*/ 362767 h 4637673"/>
              <a:gd name="connsiteX7" fmla="*/ 4756850 w 4756850"/>
              <a:gd name="connsiteY7" fmla="*/ 772945 h 4637673"/>
              <a:gd name="connsiteX8" fmla="*/ 4756850 w 4756850"/>
              <a:gd name="connsiteY8" fmla="*/ 772945 h 4637673"/>
              <a:gd name="connsiteX9" fmla="*/ 4756850 w 4756850"/>
              <a:gd name="connsiteY9" fmla="*/ 1932364 h 4637673"/>
              <a:gd name="connsiteX10" fmla="*/ 4756850 w 4756850"/>
              <a:gd name="connsiteY10" fmla="*/ 4274905 h 4637673"/>
              <a:gd name="connsiteX11" fmla="*/ 3964026 w 4756850"/>
              <a:gd name="connsiteY11" fmla="*/ 4637673 h 4637673"/>
              <a:gd name="connsiteX12" fmla="*/ 1982020 w 4756850"/>
              <a:gd name="connsiteY12" fmla="*/ 4637673 h 4637673"/>
              <a:gd name="connsiteX13" fmla="*/ 792809 w 4756850"/>
              <a:gd name="connsiteY13" fmla="*/ 4637673 h 4637673"/>
              <a:gd name="connsiteX14" fmla="*/ 792809 w 4756850"/>
              <a:gd name="connsiteY14" fmla="*/ 4637673 h 4637673"/>
              <a:gd name="connsiteX15" fmla="*/ 792823 w 4756850"/>
              <a:gd name="connsiteY15" fmla="*/ 4637673 h 4637673"/>
              <a:gd name="connsiteX16" fmla="*/ 0 w 4756850"/>
              <a:gd name="connsiteY16" fmla="*/ 4274905 h 4637673"/>
              <a:gd name="connsiteX17" fmla="*/ 0 w 4756850"/>
              <a:gd name="connsiteY17" fmla="*/ 1932364 h 4637673"/>
              <a:gd name="connsiteX18" fmla="*/ 0 w 4756850"/>
              <a:gd name="connsiteY18" fmla="*/ 772945 h 4637673"/>
              <a:gd name="connsiteX19" fmla="*/ 0 w 4756850"/>
              <a:gd name="connsiteY19" fmla="*/ 772945 h 4637673"/>
              <a:gd name="connsiteX20" fmla="*/ 0 w 4756850"/>
              <a:gd name="connsiteY20" fmla="*/ 362767 h 4637673"/>
              <a:gd name="connsiteX0" fmla="*/ 0 w 4756850"/>
              <a:gd name="connsiteY0" fmla="*/ 362767 h 4637673"/>
              <a:gd name="connsiteX1" fmla="*/ 792823 w 4756850"/>
              <a:gd name="connsiteY1" fmla="*/ 0 h 4637673"/>
              <a:gd name="connsiteX2" fmla="*/ 792809 w 4756850"/>
              <a:gd name="connsiteY2" fmla="*/ 0 h 4637673"/>
              <a:gd name="connsiteX3" fmla="*/ 1159102 w 4756850"/>
              <a:gd name="connsiteY3" fmla="*/ -253403 h 4637673"/>
              <a:gd name="connsiteX4" fmla="*/ 1982020 w 4756850"/>
              <a:gd name="connsiteY4" fmla="*/ 0 h 4637673"/>
              <a:gd name="connsiteX5" fmla="*/ 3964026 w 4756850"/>
              <a:gd name="connsiteY5" fmla="*/ 0 h 4637673"/>
              <a:gd name="connsiteX6" fmla="*/ 4756850 w 4756850"/>
              <a:gd name="connsiteY6" fmla="*/ 362767 h 4637673"/>
              <a:gd name="connsiteX7" fmla="*/ 4756850 w 4756850"/>
              <a:gd name="connsiteY7" fmla="*/ 772945 h 4637673"/>
              <a:gd name="connsiteX8" fmla="*/ 4756850 w 4756850"/>
              <a:gd name="connsiteY8" fmla="*/ 772945 h 4637673"/>
              <a:gd name="connsiteX9" fmla="*/ 4756850 w 4756850"/>
              <a:gd name="connsiteY9" fmla="*/ 1932364 h 4637673"/>
              <a:gd name="connsiteX10" fmla="*/ 4756850 w 4756850"/>
              <a:gd name="connsiteY10" fmla="*/ 4274905 h 4637673"/>
              <a:gd name="connsiteX11" fmla="*/ 3964026 w 4756850"/>
              <a:gd name="connsiteY11" fmla="*/ 4637673 h 4637673"/>
              <a:gd name="connsiteX12" fmla="*/ 1982020 w 4756850"/>
              <a:gd name="connsiteY12" fmla="*/ 4637673 h 4637673"/>
              <a:gd name="connsiteX13" fmla="*/ 792809 w 4756850"/>
              <a:gd name="connsiteY13" fmla="*/ 4637673 h 4637673"/>
              <a:gd name="connsiteX14" fmla="*/ 792809 w 4756850"/>
              <a:gd name="connsiteY14" fmla="*/ 4637673 h 4637673"/>
              <a:gd name="connsiteX15" fmla="*/ 792823 w 4756850"/>
              <a:gd name="connsiteY15" fmla="*/ 4637673 h 4637673"/>
              <a:gd name="connsiteX16" fmla="*/ 0 w 4756850"/>
              <a:gd name="connsiteY16" fmla="*/ 4274905 h 4637673"/>
              <a:gd name="connsiteX17" fmla="*/ 0 w 4756850"/>
              <a:gd name="connsiteY17" fmla="*/ 1932364 h 4637673"/>
              <a:gd name="connsiteX18" fmla="*/ 0 w 4756850"/>
              <a:gd name="connsiteY18" fmla="*/ 772945 h 4637673"/>
              <a:gd name="connsiteX19" fmla="*/ 0 w 4756850"/>
              <a:gd name="connsiteY19" fmla="*/ 772945 h 4637673"/>
              <a:gd name="connsiteX20" fmla="*/ 0 w 4756850"/>
              <a:gd name="connsiteY20" fmla="*/ 362767 h 4637673"/>
              <a:gd name="connsiteX0" fmla="*/ 0 w 4756850"/>
              <a:gd name="connsiteY0" fmla="*/ 362767 h 4637673"/>
              <a:gd name="connsiteX1" fmla="*/ 792823 w 4756850"/>
              <a:gd name="connsiteY1" fmla="*/ 0 h 4637673"/>
              <a:gd name="connsiteX2" fmla="*/ 792809 w 4756850"/>
              <a:gd name="connsiteY2" fmla="*/ 0 h 4637673"/>
              <a:gd name="connsiteX3" fmla="*/ 1159102 w 4756850"/>
              <a:gd name="connsiteY3" fmla="*/ -253403 h 4637673"/>
              <a:gd name="connsiteX4" fmla="*/ 1982020 w 4756850"/>
              <a:gd name="connsiteY4" fmla="*/ 0 h 4637673"/>
              <a:gd name="connsiteX5" fmla="*/ 3964026 w 4756850"/>
              <a:gd name="connsiteY5" fmla="*/ 0 h 4637673"/>
              <a:gd name="connsiteX6" fmla="*/ 4756850 w 4756850"/>
              <a:gd name="connsiteY6" fmla="*/ 362767 h 4637673"/>
              <a:gd name="connsiteX7" fmla="*/ 4756850 w 4756850"/>
              <a:gd name="connsiteY7" fmla="*/ 772945 h 4637673"/>
              <a:gd name="connsiteX8" fmla="*/ 4756850 w 4756850"/>
              <a:gd name="connsiteY8" fmla="*/ 772945 h 4637673"/>
              <a:gd name="connsiteX9" fmla="*/ 4756850 w 4756850"/>
              <a:gd name="connsiteY9" fmla="*/ 1932364 h 4637673"/>
              <a:gd name="connsiteX10" fmla="*/ 4756850 w 4756850"/>
              <a:gd name="connsiteY10" fmla="*/ 4274905 h 4637673"/>
              <a:gd name="connsiteX11" fmla="*/ 3964026 w 4756850"/>
              <a:gd name="connsiteY11" fmla="*/ 4637673 h 4637673"/>
              <a:gd name="connsiteX12" fmla="*/ 1982020 w 4756850"/>
              <a:gd name="connsiteY12" fmla="*/ 4637673 h 4637673"/>
              <a:gd name="connsiteX13" fmla="*/ 792809 w 4756850"/>
              <a:gd name="connsiteY13" fmla="*/ 4637673 h 4637673"/>
              <a:gd name="connsiteX14" fmla="*/ 792809 w 4756850"/>
              <a:gd name="connsiteY14" fmla="*/ 4637673 h 4637673"/>
              <a:gd name="connsiteX15" fmla="*/ 792823 w 4756850"/>
              <a:gd name="connsiteY15" fmla="*/ 4637673 h 4637673"/>
              <a:gd name="connsiteX16" fmla="*/ 0 w 4756850"/>
              <a:gd name="connsiteY16" fmla="*/ 4274905 h 4637673"/>
              <a:gd name="connsiteX17" fmla="*/ 0 w 4756850"/>
              <a:gd name="connsiteY17" fmla="*/ 1932364 h 4637673"/>
              <a:gd name="connsiteX18" fmla="*/ 0 w 4756850"/>
              <a:gd name="connsiteY18" fmla="*/ 772945 h 4637673"/>
              <a:gd name="connsiteX19" fmla="*/ 0 w 4756850"/>
              <a:gd name="connsiteY19" fmla="*/ 772945 h 4637673"/>
              <a:gd name="connsiteX20" fmla="*/ 0 w 4756850"/>
              <a:gd name="connsiteY20" fmla="*/ 362767 h 46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56850" h="4637673" fill="none" extrusionOk="0">
                <a:moveTo>
                  <a:pt x="0" y="362767"/>
                </a:moveTo>
                <a:cubicBezTo>
                  <a:pt x="1129" y="225560"/>
                  <a:pt x="293405" y="83521"/>
                  <a:pt x="792823" y="0"/>
                </a:cubicBezTo>
                <a:cubicBezTo>
                  <a:pt x="792820" y="-1"/>
                  <a:pt x="792811" y="0"/>
                  <a:pt x="792809" y="0"/>
                </a:cubicBezTo>
                <a:cubicBezTo>
                  <a:pt x="941884" y="-121846"/>
                  <a:pt x="991225" y="-191111"/>
                  <a:pt x="1159102" y="-253403"/>
                </a:cubicBezTo>
                <a:cubicBezTo>
                  <a:pt x="1362418" y="-102070"/>
                  <a:pt x="1633197" y="-178336"/>
                  <a:pt x="1982020" y="0"/>
                </a:cubicBezTo>
                <a:cubicBezTo>
                  <a:pt x="2563729" y="34879"/>
                  <a:pt x="3710760" y="-26952"/>
                  <a:pt x="3964026" y="0"/>
                </a:cubicBezTo>
                <a:cubicBezTo>
                  <a:pt x="4443052" y="30449"/>
                  <a:pt x="4700960" y="109574"/>
                  <a:pt x="4756850" y="362767"/>
                </a:cubicBezTo>
                <a:cubicBezTo>
                  <a:pt x="4788402" y="456684"/>
                  <a:pt x="4777444" y="665952"/>
                  <a:pt x="4756850" y="772945"/>
                </a:cubicBezTo>
                <a:lnTo>
                  <a:pt x="4756850" y="772945"/>
                </a:lnTo>
                <a:cubicBezTo>
                  <a:pt x="4803504" y="1268862"/>
                  <a:pt x="4866660" y="1339974"/>
                  <a:pt x="4756850" y="1932364"/>
                </a:cubicBezTo>
                <a:cubicBezTo>
                  <a:pt x="4576527" y="2307019"/>
                  <a:pt x="4687197" y="3562744"/>
                  <a:pt x="4756850" y="4274905"/>
                </a:cubicBezTo>
                <a:cubicBezTo>
                  <a:pt x="4753334" y="4512055"/>
                  <a:pt x="4399647" y="4570786"/>
                  <a:pt x="3964026" y="4637673"/>
                </a:cubicBezTo>
                <a:cubicBezTo>
                  <a:pt x="3474393" y="4570574"/>
                  <a:pt x="3055151" y="4683909"/>
                  <a:pt x="1982020" y="4637673"/>
                </a:cubicBezTo>
                <a:cubicBezTo>
                  <a:pt x="1657442" y="4712761"/>
                  <a:pt x="1254200" y="4549523"/>
                  <a:pt x="792809" y="4637673"/>
                </a:cubicBezTo>
                <a:lnTo>
                  <a:pt x="792809" y="4637673"/>
                </a:lnTo>
                <a:cubicBezTo>
                  <a:pt x="792815" y="4637674"/>
                  <a:pt x="792821" y="4637673"/>
                  <a:pt x="792823" y="4637673"/>
                </a:cubicBezTo>
                <a:cubicBezTo>
                  <a:pt x="338016" y="4696588"/>
                  <a:pt x="381" y="4477300"/>
                  <a:pt x="0" y="4274905"/>
                </a:cubicBezTo>
                <a:cubicBezTo>
                  <a:pt x="82089" y="3581608"/>
                  <a:pt x="-274523" y="2780160"/>
                  <a:pt x="0" y="1932364"/>
                </a:cubicBezTo>
                <a:cubicBezTo>
                  <a:pt x="255874" y="1862767"/>
                  <a:pt x="-140150" y="1389889"/>
                  <a:pt x="0" y="772945"/>
                </a:cubicBezTo>
                <a:lnTo>
                  <a:pt x="0" y="772945"/>
                </a:lnTo>
                <a:cubicBezTo>
                  <a:pt x="-5819" y="698096"/>
                  <a:pt x="42067" y="497993"/>
                  <a:pt x="0" y="362767"/>
                </a:cubicBezTo>
                <a:close/>
              </a:path>
              <a:path w="4756850" h="4637673" stroke="0" extrusionOk="0">
                <a:moveTo>
                  <a:pt x="0" y="362767"/>
                </a:moveTo>
                <a:cubicBezTo>
                  <a:pt x="-35197" y="210321"/>
                  <a:pt x="284783" y="33366"/>
                  <a:pt x="792823" y="0"/>
                </a:cubicBezTo>
                <a:cubicBezTo>
                  <a:pt x="792820" y="-1"/>
                  <a:pt x="792814" y="0"/>
                  <a:pt x="792809" y="0"/>
                </a:cubicBezTo>
                <a:cubicBezTo>
                  <a:pt x="873127" y="-41713"/>
                  <a:pt x="1063046" y="-235337"/>
                  <a:pt x="1159102" y="-253403"/>
                </a:cubicBezTo>
                <a:cubicBezTo>
                  <a:pt x="1347281" y="-249056"/>
                  <a:pt x="1756431" y="-23885"/>
                  <a:pt x="1982020" y="0"/>
                </a:cubicBezTo>
                <a:cubicBezTo>
                  <a:pt x="2798201" y="101810"/>
                  <a:pt x="3052902" y="36066"/>
                  <a:pt x="3964026" y="0"/>
                </a:cubicBezTo>
                <a:cubicBezTo>
                  <a:pt x="4492177" y="-17405"/>
                  <a:pt x="4897228" y="145861"/>
                  <a:pt x="4756850" y="362767"/>
                </a:cubicBezTo>
                <a:cubicBezTo>
                  <a:pt x="4712031" y="527159"/>
                  <a:pt x="4833954" y="718692"/>
                  <a:pt x="4756850" y="772945"/>
                </a:cubicBezTo>
                <a:lnTo>
                  <a:pt x="4756850" y="772945"/>
                </a:lnTo>
                <a:cubicBezTo>
                  <a:pt x="4819091" y="962380"/>
                  <a:pt x="4593032" y="1562211"/>
                  <a:pt x="4756850" y="1932364"/>
                </a:cubicBezTo>
                <a:cubicBezTo>
                  <a:pt x="4697609" y="2499578"/>
                  <a:pt x="4505502" y="3688203"/>
                  <a:pt x="4756850" y="4274905"/>
                </a:cubicBezTo>
                <a:cubicBezTo>
                  <a:pt x="4766089" y="4474681"/>
                  <a:pt x="4528035" y="4636105"/>
                  <a:pt x="3964026" y="4637673"/>
                </a:cubicBezTo>
                <a:cubicBezTo>
                  <a:pt x="3641290" y="4625451"/>
                  <a:pt x="2279181" y="4588008"/>
                  <a:pt x="1982020" y="4637673"/>
                </a:cubicBezTo>
                <a:cubicBezTo>
                  <a:pt x="1861034" y="4565075"/>
                  <a:pt x="995602" y="4575591"/>
                  <a:pt x="792809" y="4637673"/>
                </a:cubicBezTo>
                <a:lnTo>
                  <a:pt x="792809" y="4637673"/>
                </a:lnTo>
                <a:cubicBezTo>
                  <a:pt x="792811" y="4637673"/>
                  <a:pt x="792817" y="4637675"/>
                  <a:pt x="792823" y="4637673"/>
                </a:cubicBezTo>
                <a:cubicBezTo>
                  <a:pt x="250685" y="4626860"/>
                  <a:pt x="61248" y="4516791"/>
                  <a:pt x="0" y="4274905"/>
                </a:cubicBezTo>
                <a:cubicBezTo>
                  <a:pt x="-218604" y="3762092"/>
                  <a:pt x="-381749" y="2741005"/>
                  <a:pt x="0" y="1932364"/>
                </a:cubicBezTo>
                <a:cubicBezTo>
                  <a:pt x="-19357" y="1439549"/>
                  <a:pt x="-90434" y="1173398"/>
                  <a:pt x="0" y="772945"/>
                </a:cubicBezTo>
                <a:lnTo>
                  <a:pt x="0" y="772945"/>
                </a:lnTo>
                <a:cubicBezTo>
                  <a:pt x="-38052" y="706012"/>
                  <a:pt x="-68392" y="470492"/>
                  <a:pt x="0" y="362767"/>
                </a:cubicBezTo>
                <a:close/>
              </a:path>
              <a:path w="4756850" h="4637673" fill="none" stroke="0" extrusionOk="0">
                <a:moveTo>
                  <a:pt x="0" y="362767"/>
                </a:moveTo>
                <a:cubicBezTo>
                  <a:pt x="34185" y="144796"/>
                  <a:pt x="317248" y="88881"/>
                  <a:pt x="792823" y="0"/>
                </a:cubicBezTo>
                <a:cubicBezTo>
                  <a:pt x="792817" y="-1"/>
                  <a:pt x="792810" y="1"/>
                  <a:pt x="792809" y="0"/>
                </a:cubicBezTo>
                <a:cubicBezTo>
                  <a:pt x="952254" y="-110700"/>
                  <a:pt x="1002050" y="-189345"/>
                  <a:pt x="1159102" y="-253403"/>
                </a:cubicBezTo>
                <a:cubicBezTo>
                  <a:pt x="1327203" y="-190287"/>
                  <a:pt x="1665290" y="-157486"/>
                  <a:pt x="1982020" y="0"/>
                </a:cubicBezTo>
                <a:cubicBezTo>
                  <a:pt x="2580006" y="5175"/>
                  <a:pt x="3710167" y="-41949"/>
                  <a:pt x="3964026" y="0"/>
                </a:cubicBezTo>
                <a:cubicBezTo>
                  <a:pt x="4344561" y="-31968"/>
                  <a:pt x="4733884" y="186951"/>
                  <a:pt x="4756850" y="362767"/>
                </a:cubicBezTo>
                <a:cubicBezTo>
                  <a:pt x="4790561" y="442485"/>
                  <a:pt x="4799266" y="672850"/>
                  <a:pt x="4756850" y="772945"/>
                </a:cubicBezTo>
                <a:lnTo>
                  <a:pt x="4756850" y="772945"/>
                </a:lnTo>
                <a:cubicBezTo>
                  <a:pt x="4807822" y="1233567"/>
                  <a:pt x="4856932" y="1363204"/>
                  <a:pt x="4756850" y="1932364"/>
                </a:cubicBezTo>
                <a:cubicBezTo>
                  <a:pt x="4731396" y="2117591"/>
                  <a:pt x="4886092" y="3378353"/>
                  <a:pt x="4756850" y="4274905"/>
                </a:cubicBezTo>
                <a:cubicBezTo>
                  <a:pt x="4726430" y="4473552"/>
                  <a:pt x="4317270" y="4600946"/>
                  <a:pt x="3964026" y="4637673"/>
                </a:cubicBezTo>
                <a:cubicBezTo>
                  <a:pt x="3434691" y="4490304"/>
                  <a:pt x="2926326" y="4612350"/>
                  <a:pt x="1982020" y="4637673"/>
                </a:cubicBezTo>
                <a:cubicBezTo>
                  <a:pt x="1618319" y="4661652"/>
                  <a:pt x="1204388" y="4633997"/>
                  <a:pt x="792809" y="4637673"/>
                </a:cubicBezTo>
                <a:lnTo>
                  <a:pt x="792809" y="4637673"/>
                </a:lnTo>
                <a:cubicBezTo>
                  <a:pt x="792811" y="4637671"/>
                  <a:pt x="792820" y="4637672"/>
                  <a:pt x="792823" y="4637673"/>
                </a:cubicBezTo>
                <a:cubicBezTo>
                  <a:pt x="366261" y="4649778"/>
                  <a:pt x="673" y="4448546"/>
                  <a:pt x="0" y="4274905"/>
                </a:cubicBezTo>
                <a:cubicBezTo>
                  <a:pt x="165079" y="3310880"/>
                  <a:pt x="-136347" y="2673385"/>
                  <a:pt x="0" y="1932364"/>
                </a:cubicBezTo>
                <a:cubicBezTo>
                  <a:pt x="137504" y="1709368"/>
                  <a:pt x="-198535" y="1429525"/>
                  <a:pt x="0" y="772945"/>
                </a:cubicBezTo>
                <a:lnTo>
                  <a:pt x="0" y="772945"/>
                </a:lnTo>
                <a:cubicBezTo>
                  <a:pt x="-44281" y="711623"/>
                  <a:pt x="28349" y="465858"/>
                  <a:pt x="0" y="362767"/>
                </a:cubicBezTo>
                <a:close/>
              </a:path>
              <a:path w="4756850" h="4637673" fill="none" stroke="0" extrusionOk="0">
                <a:moveTo>
                  <a:pt x="0" y="362767"/>
                </a:moveTo>
                <a:cubicBezTo>
                  <a:pt x="6755" y="209514"/>
                  <a:pt x="308449" y="86652"/>
                  <a:pt x="792823" y="0"/>
                </a:cubicBezTo>
                <a:cubicBezTo>
                  <a:pt x="792820" y="-1"/>
                  <a:pt x="792811" y="1"/>
                  <a:pt x="792809" y="0"/>
                </a:cubicBezTo>
                <a:cubicBezTo>
                  <a:pt x="957694" y="-111768"/>
                  <a:pt x="985120" y="-180117"/>
                  <a:pt x="1159102" y="-253403"/>
                </a:cubicBezTo>
                <a:cubicBezTo>
                  <a:pt x="1354758" y="-129443"/>
                  <a:pt x="1658484" y="-184293"/>
                  <a:pt x="1982020" y="0"/>
                </a:cubicBezTo>
                <a:cubicBezTo>
                  <a:pt x="2562373" y="57131"/>
                  <a:pt x="3715019" y="-42278"/>
                  <a:pt x="3964026" y="0"/>
                </a:cubicBezTo>
                <a:cubicBezTo>
                  <a:pt x="4402487" y="8196"/>
                  <a:pt x="4717863" y="141413"/>
                  <a:pt x="4756850" y="362767"/>
                </a:cubicBezTo>
                <a:cubicBezTo>
                  <a:pt x="4779618" y="457576"/>
                  <a:pt x="4794987" y="661845"/>
                  <a:pt x="4756850" y="772945"/>
                </a:cubicBezTo>
                <a:lnTo>
                  <a:pt x="4756850" y="772945"/>
                </a:lnTo>
                <a:cubicBezTo>
                  <a:pt x="4804029" y="1246689"/>
                  <a:pt x="4847455" y="1354033"/>
                  <a:pt x="4756850" y="1932364"/>
                </a:cubicBezTo>
                <a:cubicBezTo>
                  <a:pt x="4709276" y="2260878"/>
                  <a:pt x="4693347" y="3397334"/>
                  <a:pt x="4756850" y="4274905"/>
                </a:cubicBezTo>
                <a:cubicBezTo>
                  <a:pt x="4752292" y="4488382"/>
                  <a:pt x="4384028" y="4576489"/>
                  <a:pt x="3964026" y="4637673"/>
                </a:cubicBezTo>
                <a:cubicBezTo>
                  <a:pt x="3414647" y="4564510"/>
                  <a:pt x="2992032" y="4626045"/>
                  <a:pt x="1982020" y="4637673"/>
                </a:cubicBezTo>
                <a:cubicBezTo>
                  <a:pt x="1664744" y="4681987"/>
                  <a:pt x="1244075" y="4627812"/>
                  <a:pt x="792809" y="4637673"/>
                </a:cubicBezTo>
                <a:lnTo>
                  <a:pt x="792809" y="4637673"/>
                </a:lnTo>
                <a:cubicBezTo>
                  <a:pt x="792814" y="4637675"/>
                  <a:pt x="792822" y="4637673"/>
                  <a:pt x="792823" y="4637673"/>
                </a:cubicBezTo>
                <a:cubicBezTo>
                  <a:pt x="357309" y="4666788"/>
                  <a:pt x="6527" y="4479719"/>
                  <a:pt x="0" y="4274905"/>
                </a:cubicBezTo>
                <a:cubicBezTo>
                  <a:pt x="135128" y="3451648"/>
                  <a:pt x="-201930" y="2645046"/>
                  <a:pt x="0" y="1932364"/>
                </a:cubicBezTo>
                <a:cubicBezTo>
                  <a:pt x="238990" y="1756458"/>
                  <a:pt x="-205464" y="1429355"/>
                  <a:pt x="0" y="772945"/>
                </a:cubicBezTo>
                <a:lnTo>
                  <a:pt x="0" y="772945"/>
                </a:lnTo>
                <a:cubicBezTo>
                  <a:pt x="-36331" y="725145"/>
                  <a:pt x="35011" y="471737"/>
                  <a:pt x="0" y="362767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4756850"/>
                      <a:gd name="connsiteY0" fmla="*/ 362767 h 4637673"/>
                      <a:gd name="connsiteX1" fmla="*/ 792823 w 4756850"/>
                      <a:gd name="connsiteY1" fmla="*/ 0 h 4637673"/>
                      <a:gd name="connsiteX2" fmla="*/ 792809 w 4756850"/>
                      <a:gd name="connsiteY2" fmla="*/ 0 h 4637673"/>
                      <a:gd name="connsiteX3" fmla="*/ 1159102 w 4756850"/>
                      <a:gd name="connsiteY3" fmla="*/ -253403 h 4637673"/>
                      <a:gd name="connsiteX4" fmla="*/ 1982020 w 4756850"/>
                      <a:gd name="connsiteY4" fmla="*/ 0 h 4637673"/>
                      <a:gd name="connsiteX5" fmla="*/ 3964026 w 4756850"/>
                      <a:gd name="connsiteY5" fmla="*/ 0 h 4637673"/>
                      <a:gd name="connsiteX6" fmla="*/ 4756850 w 4756850"/>
                      <a:gd name="connsiteY6" fmla="*/ 362767 h 4637673"/>
                      <a:gd name="connsiteX7" fmla="*/ 4756850 w 4756850"/>
                      <a:gd name="connsiteY7" fmla="*/ 772945 h 4637673"/>
                      <a:gd name="connsiteX8" fmla="*/ 4756850 w 4756850"/>
                      <a:gd name="connsiteY8" fmla="*/ 772945 h 4637673"/>
                      <a:gd name="connsiteX9" fmla="*/ 4756850 w 4756850"/>
                      <a:gd name="connsiteY9" fmla="*/ 1932364 h 4637673"/>
                      <a:gd name="connsiteX10" fmla="*/ 4756850 w 4756850"/>
                      <a:gd name="connsiteY10" fmla="*/ 4274905 h 4637673"/>
                      <a:gd name="connsiteX11" fmla="*/ 3964026 w 4756850"/>
                      <a:gd name="connsiteY11" fmla="*/ 4637673 h 4637673"/>
                      <a:gd name="connsiteX12" fmla="*/ 1982020 w 4756850"/>
                      <a:gd name="connsiteY12" fmla="*/ 4637673 h 4637673"/>
                      <a:gd name="connsiteX13" fmla="*/ 792809 w 4756850"/>
                      <a:gd name="connsiteY13" fmla="*/ 4637673 h 4637673"/>
                      <a:gd name="connsiteX14" fmla="*/ 792809 w 4756850"/>
                      <a:gd name="connsiteY14" fmla="*/ 4637673 h 4637673"/>
                      <a:gd name="connsiteX15" fmla="*/ 792823 w 4756850"/>
                      <a:gd name="connsiteY15" fmla="*/ 4637673 h 4637673"/>
                      <a:gd name="connsiteX16" fmla="*/ 0 w 4756850"/>
                      <a:gd name="connsiteY16" fmla="*/ 4274905 h 4637673"/>
                      <a:gd name="connsiteX17" fmla="*/ 0 w 4756850"/>
                      <a:gd name="connsiteY17" fmla="*/ 1932364 h 4637673"/>
                      <a:gd name="connsiteX18" fmla="*/ 0 w 4756850"/>
                      <a:gd name="connsiteY18" fmla="*/ 772945 h 4637673"/>
                      <a:gd name="connsiteX19" fmla="*/ 0 w 4756850"/>
                      <a:gd name="connsiteY19" fmla="*/ 772945 h 4637673"/>
                      <a:gd name="connsiteX20" fmla="*/ 0 w 4756850"/>
                      <a:gd name="connsiteY20" fmla="*/ 362767 h 4637673"/>
                      <a:gd name="connsiteX0" fmla="*/ 0 w 4756850"/>
                      <a:gd name="connsiteY0" fmla="*/ 362767 h 4637673"/>
                      <a:gd name="connsiteX1" fmla="*/ 792823 w 4756850"/>
                      <a:gd name="connsiteY1" fmla="*/ 0 h 4637673"/>
                      <a:gd name="connsiteX2" fmla="*/ 792809 w 4756850"/>
                      <a:gd name="connsiteY2" fmla="*/ 0 h 4637673"/>
                      <a:gd name="connsiteX3" fmla="*/ 1159102 w 4756850"/>
                      <a:gd name="connsiteY3" fmla="*/ -253403 h 4637673"/>
                      <a:gd name="connsiteX4" fmla="*/ 1982020 w 4756850"/>
                      <a:gd name="connsiteY4" fmla="*/ 0 h 4637673"/>
                      <a:gd name="connsiteX5" fmla="*/ 3964026 w 4756850"/>
                      <a:gd name="connsiteY5" fmla="*/ 0 h 4637673"/>
                      <a:gd name="connsiteX6" fmla="*/ 4756850 w 4756850"/>
                      <a:gd name="connsiteY6" fmla="*/ 362767 h 4637673"/>
                      <a:gd name="connsiteX7" fmla="*/ 4756850 w 4756850"/>
                      <a:gd name="connsiteY7" fmla="*/ 772945 h 4637673"/>
                      <a:gd name="connsiteX8" fmla="*/ 4756850 w 4756850"/>
                      <a:gd name="connsiteY8" fmla="*/ 772945 h 4637673"/>
                      <a:gd name="connsiteX9" fmla="*/ 4756850 w 4756850"/>
                      <a:gd name="connsiteY9" fmla="*/ 1932364 h 4637673"/>
                      <a:gd name="connsiteX10" fmla="*/ 4756850 w 4756850"/>
                      <a:gd name="connsiteY10" fmla="*/ 4274905 h 4637673"/>
                      <a:gd name="connsiteX11" fmla="*/ 3964026 w 4756850"/>
                      <a:gd name="connsiteY11" fmla="*/ 4637673 h 4637673"/>
                      <a:gd name="connsiteX12" fmla="*/ 1982020 w 4756850"/>
                      <a:gd name="connsiteY12" fmla="*/ 4637673 h 4637673"/>
                      <a:gd name="connsiteX13" fmla="*/ 792809 w 4756850"/>
                      <a:gd name="connsiteY13" fmla="*/ 4637673 h 4637673"/>
                      <a:gd name="connsiteX14" fmla="*/ 792809 w 4756850"/>
                      <a:gd name="connsiteY14" fmla="*/ 4637673 h 4637673"/>
                      <a:gd name="connsiteX15" fmla="*/ 792823 w 4756850"/>
                      <a:gd name="connsiteY15" fmla="*/ 4637673 h 4637673"/>
                      <a:gd name="connsiteX16" fmla="*/ 0 w 4756850"/>
                      <a:gd name="connsiteY16" fmla="*/ 4274905 h 4637673"/>
                      <a:gd name="connsiteX17" fmla="*/ 0 w 4756850"/>
                      <a:gd name="connsiteY17" fmla="*/ 1932364 h 4637673"/>
                      <a:gd name="connsiteX18" fmla="*/ 0 w 4756850"/>
                      <a:gd name="connsiteY18" fmla="*/ 772945 h 4637673"/>
                      <a:gd name="connsiteX19" fmla="*/ 0 w 4756850"/>
                      <a:gd name="connsiteY19" fmla="*/ 772945 h 4637673"/>
                      <a:gd name="connsiteX20" fmla="*/ 0 w 4756850"/>
                      <a:gd name="connsiteY20" fmla="*/ 362767 h 4637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56850" h="4637673" fill="none" extrusionOk="0">
                        <a:moveTo>
                          <a:pt x="0" y="362767"/>
                        </a:moveTo>
                        <a:cubicBezTo>
                          <a:pt x="2267" y="190480"/>
                          <a:pt x="295568" y="75495"/>
                          <a:pt x="792823" y="0"/>
                        </a:cubicBezTo>
                        <a:cubicBezTo>
                          <a:pt x="792820" y="-1"/>
                          <a:pt x="792811" y="0"/>
                          <a:pt x="792809" y="0"/>
                        </a:cubicBezTo>
                        <a:cubicBezTo>
                          <a:pt x="944015" y="-118936"/>
                          <a:pt x="992877" y="-190853"/>
                          <a:pt x="1159102" y="-253403"/>
                        </a:cubicBezTo>
                        <a:cubicBezTo>
                          <a:pt x="1364977" y="-120480"/>
                          <a:pt x="1657015" y="-151715"/>
                          <a:pt x="1982020" y="0"/>
                        </a:cubicBezTo>
                        <a:cubicBezTo>
                          <a:pt x="2551007" y="14621"/>
                          <a:pt x="3702676" y="-29017"/>
                          <a:pt x="3964026" y="0"/>
                        </a:cubicBezTo>
                        <a:cubicBezTo>
                          <a:pt x="4410196" y="7377"/>
                          <a:pt x="4718756" y="134782"/>
                          <a:pt x="4756850" y="362767"/>
                        </a:cubicBezTo>
                        <a:cubicBezTo>
                          <a:pt x="4788101" y="454887"/>
                          <a:pt x="4790775" y="676457"/>
                          <a:pt x="4756850" y="772945"/>
                        </a:cubicBezTo>
                        <a:lnTo>
                          <a:pt x="4756850" y="772945"/>
                        </a:lnTo>
                        <a:cubicBezTo>
                          <a:pt x="4805873" y="1261041"/>
                          <a:pt x="4858362" y="1344644"/>
                          <a:pt x="4756850" y="1932364"/>
                        </a:cubicBezTo>
                        <a:cubicBezTo>
                          <a:pt x="4687946" y="2292687"/>
                          <a:pt x="4676849" y="3391512"/>
                          <a:pt x="4756850" y="4274905"/>
                        </a:cubicBezTo>
                        <a:cubicBezTo>
                          <a:pt x="4757395" y="4489984"/>
                          <a:pt x="4389883" y="4587864"/>
                          <a:pt x="3964026" y="4637673"/>
                        </a:cubicBezTo>
                        <a:cubicBezTo>
                          <a:pt x="3410755" y="4575748"/>
                          <a:pt x="2993949" y="4641979"/>
                          <a:pt x="1982020" y="4637673"/>
                        </a:cubicBezTo>
                        <a:cubicBezTo>
                          <a:pt x="1671573" y="4682992"/>
                          <a:pt x="1243920" y="4577746"/>
                          <a:pt x="792809" y="4637673"/>
                        </a:cubicBezTo>
                        <a:lnTo>
                          <a:pt x="792809" y="4637673"/>
                        </a:lnTo>
                        <a:cubicBezTo>
                          <a:pt x="792815" y="4637674"/>
                          <a:pt x="792822" y="4637673"/>
                          <a:pt x="792823" y="4637673"/>
                        </a:cubicBezTo>
                        <a:cubicBezTo>
                          <a:pt x="342287" y="4679521"/>
                          <a:pt x="6110" y="4471586"/>
                          <a:pt x="0" y="4274905"/>
                        </a:cubicBezTo>
                        <a:cubicBezTo>
                          <a:pt x="181744" y="3480280"/>
                          <a:pt x="-269277" y="2679634"/>
                          <a:pt x="0" y="1932364"/>
                        </a:cubicBezTo>
                        <a:cubicBezTo>
                          <a:pt x="224899" y="1817336"/>
                          <a:pt x="-146177" y="1354162"/>
                          <a:pt x="0" y="772945"/>
                        </a:cubicBezTo>
                        <a:lnTo>
                          <a:pt x="0" y="772945"/>
                        </a:lnTo>
                        <a:cubicBezTo>
                          <a:pt x="-23868" y="705014"/>
                          <a:pt x="33736" y="486158"/>
                          <a:pt x="0" y="362767"/>
                        </a:cubicBezTo>
                        <a:close/>
                      </a:path>
                      <a:path w="4756850" h="4637673" stroke="0" extrusionOk="0">
                        <a:moveTo>
                          <a:pt x="0" y="362767"/>
                        </a:moveTo>
                        <a:cubicBezTo>
                          <a:pt x="-30233" y="208177"/>
                          <a:pt x="297781" y="27862"/>
                          <a:pt x="792823" y="0"/>
                        </a:cubicBezTo>
                        <a:cubicBezTo>
                          <a:pt x="792820" y="-1"/>
                          <a:pt x="792814" y="0"/>
                          <a:pt x="792809" y="0"/>
                        </a:cubicBezTo>
                        <a:cubicBezTo>
                          <a:pt x="881285" y="-54022"/>
                          <a:pt x="1050892" y="-224339"/>
                          <a:pt x="1159102" y="-253403"/>
                        </a:cubicBezTo>
                        <a:cubicBezTo>
                          <a:pt x="1332334" y="-248844"/>
                          <a:pt x="1742456" y="-60470"/>
                          <a:pt x="1982020" y="0"/>
                        </a:cubicBezTo>
                        <a:cubicBezTo>
                          <a:pt x="2748033" y="83656"/>
                          <a:pt x="3071307" y="10308"/>
                          <a:pt x="3964026" y="0"/>
                        </a:cubicBezTo>
                        <a:cubicBezTo>
                          <a:pt x="4454597" y="9547"/>
                          <a:pt x="4859998" y="140106"/>
                          <a:pt x="4756850" y="362767"/>
                        </a:cubicBezTo>
                        <a:cubicBezTo>
                          <a:pt x="4705420" y="522005"/>
                          <a:pt x="4828793" y="714735"/>
                          <a:pt x="4756850" y="772945"/>
                        </a:cubicBezTo>
                        <a:lnTo>
                          <a:pt x="4756850" y="772945"/>
                        </a:lnTo>
                        <a:cubicBezTo>
                          <a:pt x="4798885" y="1007534"/>
                          <a:pt x="4616480" y="1527709"/>
                          <a:pt x="4756850" y="1932364"/>
                        </a:cubicBezTo>
                        <a:cubicBezTo>
                          <a:pt x="4770943" y="2459106"/>
                          <a:pt x="4569613" y="3752559"/>
                          <a:pt x="4756850" y="4274905"/>
                        </a:cubicBezTo>
                        <a:cubicBezTo>
                          <a:pt x="4785717" y="4456897"/>
                          <a:pt x="4505246" y="4642859"/>
                          <a:pt x="3964026" y="4637673"/>
                        </a:cubicBezTo>
                        <a:cubicBezTo>
                          <a:pt x="3627591" y="4609669"/>
                          <a:pt x="2249414" y="4568825"/>
                          <a:pt x="1982020" y="4637673"/>
                        </a:cubicBezTo>
                        <a:cubicBezTo>
                          <a:pt x="1843723" y="4593712"/>
                          <a:pt x="976246" y="4589995"/>
                          <a:pt x="792809" y="4637673"/>
                        </a:cubicBezTo>
                        <a:lnTo>
                          <a:pt x="792809" y="4637673"/>
                        </a:lnTo>
                        <a:cubicBezTo>
                          <a:pt x="792811" y="4637673"/>
                          <a:pt x="792818" y="4637674"/>
                          <a:pt x="792823" y="4637673"/>
                        </a:cubicBezTo>
                        <a:cubicBezTo>
                          <a:pt x="284710" y="4631405"/>
                          <a:pt x="27290" y="4511442"/>
                          <a:pt x="0" y="4274905"/>
                        </a:cubicBezTo>
                        <a:cubicBezTo>
                          <a:pt x="-105758" y="3636199"/>
                          <a:pt x="-341844" y="2714686"/>
                          <a:pt x="0" y="1932364"/>
                        </a:cubicBezTo>
                        <a:cubicBezTo>
                          <a:pt x="-10148" y="1415117"/>
                          <a:pt x="-97451" y="1145508"/>
                          <a:pt x="0" y="772945"/>
                        </a:cubicBezTo>
                        <a:lnTo>
                          <a:pt x="0" y="772945"/>
                        </a:lnTo>
                        <a:cubicBezTo>
                          <a:pt x="-36223" y="703160"/>
                          <a:pt x="-65935" y="463546"/>
                          <a:pt x="0" y="362767"/>
                        </a:cubicBezTo>
                        <a:close/>
                      </a:path>
                      <a:path w="4756850" h="4637673" fill="none" stroke="0" extrusionOk="0">
                        <a:moveTo>
                          <a:pt x="0" y="362767"/>
                        </a:moveTo>
                        <a:cubicBezTo>
                          <a:pt x="14971" y="204800"/>
                          <a:pt x="339276" y="53368"/>
                          <a:pt x="792823" y="0"/>
                        </a:cubicBezTo>
                        <a:cubicBezTo>
                          <a:pt x="792816" y="-1"/>
                          <a:pt x="792810" y="1"/>
                          <a:pt x="792809" y="0"/>
                        </a:cubicBezTo>
                        <a:cubicBezTo>
                          <a:pt x="959509" y="-109652"/>
                          <a:pt x="1007112" y="-186174"/>
                          <a:pt x="1159102" y="-253403"/>
                        </a:cubicBezTo>
                        <a:cubicBezTo>
                          <a:pt x="1339954" y="-200070"/>
                          <a:pt x="1667591" y="-146648"/>
                          <a:pt x="1982020" y="0"/>
                        </a:cubicBezTo>
                        <a:cubicBezTo>
                          <a:pt x="2552616" y="33208"/>
                          <a:pt x="3707207" y="-44606"/>
                          <a:pt x="3964026" y="0"/>
                        </a:cubicBezTo>
                        <a:cubicBezTo>
                          <a:pt x="4374651" y="-11736"/>
                          <a:pt x="4734366" y="182657"/>
                          <a:pt x="4756850" y="362767"/>
                        </a:cubicBezTo>
                        <a:cubicBezTo>
                          <a:pt x="4772454" y="444860"/>
                          <a:pt x="4803828" y="678192"/>
                          <a:pt x="4756850" y="772945"/>
                        </a:cubicBezTo>
                        <a:lnTo>
                          <a:pt x="4756850" y="772945"/>
                        </a:lnTo>
                        <a:cubicBezTo>
                          <a:pt x="4805328" y="1239339"/>
                          <a:pt x="4838304" y="1356613"/>
                          <a:pt x="4756850" y="1932364"/>
                        </a:cubicBezTo>
                        <a:cubicBezTo>
                          <a:pt x="4876597" y="2189321"/>
                          <a:pt x="4831548" y="3371981"/>
                          <a:pt x="4756850" y="4274905"/>
                        </a:cubicBezTo>
                        <a:cubicBezTo>
                          <a:pt x="4735726" y="4473863"/>
                          <a:pt x="4356389" y="4602386"/>
                          <a:pt x="3964026" y="4637673"/>
                        </a:cubicBezTo>
                        <a:cubicBezTo>
                          <a:pt x="3432227" y="4495478"/>
                          <a:pt x="2962277" y="4569729"/>
                          <a:pt x="1982020" y="4637673"/>
                        </a:cubicBezTo>
                        <a:cubicBezTo>
                          <a:pt x="1626839" y="4655993"/>
                          <a:pt x="1237074" y="4631966"/>
                          <a:pt x="792809" y="4637673"/>
                        </a:cubicBezTo>
                        <a:lnTo>
                          <a:pt x="792809" y="4637673"/>
                        </a:lnTo>
                        <a:cubicBezTo>
                          <a:pt x="792812" y="4637672"/>
                          <a:pt x="792820" y="4637672"/>
                          <a:pt x="792823" y="4637673"/>
                        </a:cubicBezTo>
                        <a:cubicBezTo>
                          <a:pt x="368377" y="4635848"/>
                          <a:pt x="13479" y="4488311"/>
                          <a:pt x="0" y="4274905"/>
                        </a:cubicBezTo>
                        <a:cubicBezTo>
                          <a:pt x="192905" y="3365381"/>
                          <a:pt x="-247888" y="2631082"/>
                          <a:pt x="0" y="1932364"/>
                        </a:cubicBezTo>
                        <a:cubicBezTo>
                          <a:pt x="212377" y="1779369"/>
                          <a:pt x="-204560" y="1376261"/>
                          <a:pt x="0" y="772945"/>
                        </a:cubicBezTo>
                        <a:lnTo>
                          <a:pt x="0" y="772945"/>
                        </a:lnTo>
                        <a:cubicBezTo>
                          <a:pt x="-38445" y="712752"/>
                          <a:pt x="30504" y="466771"/>
                          <a:pt x="0" y="36276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Watch the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GCSEPod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urban trends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Create a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duel coded mind-map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the information from the Pod, then complete the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retrieval quiz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FEEDBACK: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Strength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data used effectively to support the trends you've studied and clear dual-coding with 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Weakness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identify key terms that are important to this topic e.g. highlight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Next step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 five key terms that are important to the topic</a:t>
            </a:r>
          </a:p>
        </p:txBody>
      </p:sp>
      <p:pic>
        <p:nvPicPr>
          <p:cNvPr id="5" name="Picture 5" descr="A picture containing clock, antenna&#10;&#10;Description automatically generated">
            <a:extLst>
              <a:ext uri="{FF2B5EF4-FFF2-40B4-BE49-F238E27FC236}">
                <a16:creationId xmlns:a16="http://schemas.microsoft.com/office/drawing/2014/main" id="{409D0804-2276-31EE-F256-F2289DCF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209" y="6160965"/>
            <a:ext cx="9210429" cy="67114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728806F-2837-81A7-D31A-A6C52D6A3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" y="6167490"/>
            <a:ext cx="2743200" cy="6502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F698381-7E14-EC7D-F1D9-E5D6BE1789FF}"/>
              </a:ext>
            </a:extLst>
          </p:cNvPr>
          <p:cNvSpPr/>
          <p:nvPr/>
        </p:nvSpPr>
        <p:spPr>
          <a:xfrm>
            <a:off x="4629727" y="5708782"/>
            <a:ext cx="449384" cy="517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50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0">
            <a:extLst>
              <a:ext uri="{FF2B5EF4-FFF2-40B4-BE49-F238E27FC236}">
                <a16:creationId xmlns:a16="http://schemas.microsoft.com/office/drawing/2014/main" id="{21539777-8321-29EF-11A4-16DD8FB1B994}"/>
              </a:ext>
            </a:extLst>
          </p:cNvPr>
          <p:cNvSpPr/>
          <p:nvPr/>
        </p:nvSpPr>
        <p:spPr>
          <a:xfrm>
            <a:off x="6981600" y="327693"/>
            <a:ext cx="4831579" cy="6440541"/>
          </a:xfrm>
          <a:custGeom>
            <a:avLst/>
            <a:gdLst>
              <a:gd name="connsiteX0" fmla="*/ 0 w 4831579"/>
              <a:gd name="connsiteY0" fmla="*/ 503790 h 6440541"/>
              <a:gd name="connsiteX1" fmla="*/ 805278 w 4831579"/>
              <a:gd name="connsiteY1" fmla="*/ 0 h 6440541"/>
              <a:gd name="connsiteX2" fmla="*/ 805264 w 4831579"/>
              <a:gd name="connsiteY2" fmla="*/ 0 h 6440541"/>
              <a:gd name="connsiteX3" fmla="*/ 1177311 w 4831579"/>
              <a:gd name="connsiteY3" fmla="*/ -351912 h 6440541"/>
              <a:gd name="connsiteX4" fmla="*/ 2013157 w 4831579"/>
              <a:gd name="connsiteY4" fmla="*/ 0 h 6440541"/>
              <a:gd name="connsiteX5" fmla="*/ 4026300 w 4831579"/>
              <a:gd name="connsiteY5" fmla="*/ 0 h 6440541"/>
              <a:gd name="connsiteX6" fmla="*/ 4831579 w 4831579"/>
              <a:gd name="connsiteY6" fmla="*/ 503790 h 6440541"/>
              <a:gd name="connsiteX7" fmla="*/ 4831579 w 4831579"/>
              <a:gd name="connsiteY7" fmla="*/ 1073424 h 6440541"/>
              <a:gd name="connsiteX8" fmla="*/ 4831579 w 4831579"/>
              <a:gd name="connsiteY8" fmla="*/ 1073424 h 6440541"/>
              <a:gd name="connsiteX9" fmla="*/ 4831579 w 4831579"/>
              <a:gd name="connsiteY9" fmla="*/ 2683559 h 6440541"/>
              <a:gd name="connsiteX10" fmla="*/ 4831579 w 4831579"/>
              <a:gd name="connsiteY10" fmla="*/ 5936750 h 6440541"/>
              <a:gd name="connsiteX11" fmla="*/ 4026300 w 4831579"/>
              <a:gd name="connsiteY11" fmla="*/ 6440541 h 6440541"/>
              <a:gd name="connsiteX12" fmla="*/ 2013157 w 4831579"/>
              <a:gd name="connsiteY12" fmla="*/ 6440541 h 6440541"/>
              <a:gd name="connsiteX13" fmla="*/ 805264 w 4831579"/>
              <a:gd name="connsiteY13" fmla="*/ 6440541 h 6440541"/>
              <a:gd name="connsiteX14" fmla="*/ 805264 w 4831579"/>
              <a:gd name="connsiteY14" fmla="*/ 6440541 h 6440541"/>
              <a:gd name="connsiteX15" fmla="*/ 805278 w 4831579"/>
              <a:gd name="connsiteY15" fmla="*/ 6440541 h 6440541"/>
              <a:gd name="connsiteX16" fmla="*/ 0 w 4831579"/>
              <a:gd name="connsiteY16" fmla="*/ 5936750 h 6440541"/>
              <a:gd name="connsiteX17" fmla="*/ 0 w 4831579"/>
              <a:gd name="connsiteY17" fmla="*/ 2683559 h 6440541"/>
              <a:gd name="connsiteX18" fmla="*/ 0 w 4831579"/>
              <a:gd name="connsiteY18" fmla="*/ 1073424 h 6440541"/>
              <a:gd name="connsiteX19" fmla="*/ 0 w 4831579"/>
              <a:gd name="connsiteY19" fmla="*/ 1073424 h 6440541"/>
              <a:gd name="connsiteX20" fmla="*/ 0 w 4831579"/>
              <a:gd name="connsiteY20" fmla="*/ 503790 h 6440541"/>
              <a:gd name="connsiteX0" fmla="*/ 0 w 4831579"/>
              <a:gd name="connsiteY0" fmla="*/ 503790 h 6440541"/>
              <a:gd name="connsiteX1" fmla="*/ 805278 w 4831579"/>
              <a:gd name="connsiteY1" fmla="*/ 0 h 6440541"/>
              <a:gd name="connsiteX2" fmla="*/ 805264 w 4831579"/>
              <a:gd name="connsiteY2" fmla="*/ 0 h 6440541"/>
              <a:gd name="connsiteX3" fmla="*/ 1177311 w 4831579"/>
              <a:gd name="connsiteY3" fmla="*/ -351912 h 6440541"/>
              <a:gd name="connsiteX4" fmla="*/ 2013157 w 4831579"/>
              <a:gd name="connsiteY4" fmla="*/ 0 h 6440541"/>
              <a:gd name="connsiteX5" fmla="*/ 4026300 w 4831579"/>
              <a:gd name="connsiteY5" fmla="*/ 0 h 6440541"/>
              <a:gd name="connsiteX6" fmla="*/ 4831579 w 4831579"/>
              <a:gd name="connsiteY6" fmla="*/ 503790 h 6440541"/>
              <a:gd name="connsiteX7" fmla="*/ 4831579 w 4831579"/>
              <a:gd name="connsiteY7" fmla="*/ 1073424 h 6440541"/>
              <a:gd name="connsiteX8" fmla="*/ 4831579 w 4831579"/>
              <a:gd name="connsiteY8" fmla="*/ 1073424 h 6440541"/>
              <a:gd name="connsiteX9" fmla="*/ 4831579 w 4831579"/>
              <a:gd name="connsiteY9" fmla="*/ 2683559 h 6440541"/>
              <a:gd name="connsiteX10" fmla="*/ 4831579 w 4831579"/>
              <a:gd name="connsiteY10" fmla="*/ 5936750 h 6440541"/>
              <a:gd name="connsiteX11" fmla="*/ 4026300 w 4831579"/>
              <a:gd name="connsiteY11" fmla="*/ 6440541 h 6440541"/>
              <a:gd name="connsiteX12" fmla="*/ 2013157 w 4831579"/>
              <a:gd name="connsiteY12" fmla="*/ 6440541 h 6440541"/>
              <a:gd name="connsiteX13" fmla="*/ 805264 w 4831579"/>
              <a:gd name="connsiteY13" fmla="*/ 6440541 h 6440541"/>
              <a:gd name="connsiteX14" fmla="*/ 805264 w 4831579"/>
              <a:gd name="connsiteY14" fmla="*/ 6440541 h 6440541"/>
              <a:gd name="connsiteX15" fmla="*/ 805278 w 4831579"/>
              <a:gd name="connsiteY15" fmla="*/ 6440541 h 6440541"/>
              <a:gd name="connsiteX16" fmla="*/ 0 w 4831579"/>
              <a:gd name="connsiteY16" fmla="*/ 5936750 h 6440541"/>
              <a:gd name="connsiteX17" fmla="*/ 0 w 4831579"/>
              <a:gd name="connsiteY17" fmla="*/ 2683559 h 6440541"/>
              <a:gd name="connsiteX18" fmla="*/ 0 w 4831579"/>
              <a:gd name="connsiteY18" fmla="*/ 1073424 h 6440541"/>
              <a:gd name="connsiteX19" fmla="*/ 0 w 4831579"/>
              <a:gd name="connsiteY19" fmla="*/ 1073424 h 6440541"/>
              <a:gd name="connsiteX20" fmla="*/ 0 w 4831579"/>
              <a:gd name="connsiteY20" fmla="*/ 503790 h 6440541"/>
              <a:gd name="connsiteX0" fmla="*/ 0 w 4831579"/>
              <a:gd name="connsiteY0" fmla="*/ 503790 h 6440541"/>
              <a:gd name="connsiteX1" fmla="*/ 805278 w 4831579"/>
              <a:gd name="connsiteY1" fmla="*/ 0 h 6440541"/>
              <a:gd name="connsiteX2" fmla="*/ 805264 w 4831579"/>
              <a:gd name="connsiteY2" fmla="*/ 0 h 6440541"/>
              <a:gd name="connsiteX3" fmla="*/ 1177311 w 4831579"/>
              <a:gd name="connsiteY3" fmla="*/ -351912 h 6440541"/>
              <a:gd name="connsiteX4" fmla="*/ 2013157 w 4831579"/>
              <a:gd name="connsiteY4" fmla="*/ 0 h 6440541"/>
              <a:gd name="connsiteX5" fmla="*/ 4026300 w 4831579"/>
              <a:gd name="connsiteY5" fmla="*/ 0 h 6440541"/>
              <a:gd name="connsiteX6" fmla="*/ 4831579 w 4831579"/>
              <a:gd name="connsiteY6" fmla="*/ 503790 h 6440541"/>
              <a:gd name="connsiteX7" fmla="*/ 4831579 w 4831579"/>
              <a:gd name="connsiteY7" fmla="*/ 1073424 h 6440541"/>
              <a:gd name="connsiteX8" fmla="*/ 4831579 w 4831579"/>
              <a:gd name="connsiteY8" fmla="*/ 1073424 h 6440541"/>
              <a:gd name="connsiteX9" fmla="*/ 4831579 w 4831579"/>
              <a:gd name="connsiteY9" fmla="*/ 2683559 h 6440541"/>
              <a:gd name="connsiteX10" fmla="*/ 4831579 w 4831579"/>
              <a:gd name="connsiteY10" fmla="*/ 5936750 h 6440541"/>
              <a:gd name="connsiteX11" fmla="*/ 4026300 w 4831579"/>
              <a:gd name="connsiteY11" fmla="*/ 6440541 h 6440541"/>
              <a:gd name="connsiteX12" fmla="*/ 2013157 w 4831579"/>
              <a:gd name="connsiteY12" fmla="*/ 6440541 h 6440541"/>
              <a:gd name="connsiteX13" fmla="*/ 805264 w 4831579"/>
              <a:gd name="connsiteY13" fmla="*/ 6440541 h 6440541"/>
              <a:gd name="connsiteX14" fmla="*/ 805264 w 4831579"/>
              <a:gd name="connsiteY14" fmla="*/ 6440541 h 6440541"/>
              <a:gd name="connsiteX15" fmla="*/ 805278 w 4831579"/>
              <a:gd name="connsiteY15" fmla="*/ 6440541 h 6440541"/>
              <a:gd name="connsiteX16" fmla="*/ 0 w 4831579"/>
              <a:gd name="connsiteY16" fmla="*/ 5936750 h 6440541"/>
              <a:gd name="connsiteX17" fmla="*/ 0 w 4831579"/>
              <a:gd name="connsiteY17" fmla="*/ 2683559 h 6440541"/>
              <a:gd name="connsiteX18" fmla="*/ 0 w 4831579"/>
              <a:gd name="connsiteY18" fmla="*/ 1073424 h 6440541"/>
              <a:gd name="connsiteX19" fmla="*/ 0 w 4831579"/>
              <a:gd name="connsiteY19" fmla="*/ 1073424 h 6440541"/>
              <a:gd name="connsiteX20" fmla="*/ 0 w 4831579"/>
              <a:gd name="connsiteY20" fmla="*/ 503790 h 64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1579" h="6440541" fill="none" extrusionOk="0">
                <a:moveTo>
                  <a:pt x="0" y="503790"/>
                </a:moveTo>
                <a:cubicBezTo>
                  <a:pt x="1785" y="267508"/>
                  <a:pt x="299858" y="88013"/>
                  <a:pt x="805278" y="0"/>
                </a:cubicBezTo>
                <a:cubicBezTo>
                  <a:pt x="805275" y="-1"/>
                  <a:pt x="805266" y="0"/>
                  <a:pt x="805264" y="0"/>
                </a:cubicBezTo>
                <a:cubicBezTo>
                  <a:pt x="940149" y="-190005"/>
                  <a:pt x="1001845" y="-265159"/>
                  <a:pt x="1177311" y="-351912"/>
                </a:cubicBezTo>
                <a:cubicBezTo>
                  <a:pt x="1378254" y="-127720"/>
                  <a:pt x="1646384" y="-247380"/>
                  <a:pt x="2013157" y="0"/>
                </a:cubicBezTo>
                <a:cubicBezTo>
                  <a:pt x="2614967" y="54863"/>
                  <a:pt x="3793582" y="-32705"/>
                  <a:pt x="4026300" y="0"/>
                </a:cubicBezTo>
                <a:cubicBezTo>
                  <a:pt x="4492592" y="12035"/>
                  <a:pt x="4771903" y="167243"/>
                  <a:pt x="4831579" y="503790"/>
                </a:cubicBezTo>
                <a:cubicBezTo>
                  <a:pt x="4864092" y="631015"/>
                  <a:pt x="4839590" y="921830"/>
                  <a:pt x="4831579" y="1073424"/>
                </a:cubicBezTo>
                <a:lnTo>
                  <a:pt x="4831579" y="1073424"/>
                </a:lnTo>
                <a:cubicBezTo>
                  <a:pt x="4871746" y="1781103"/>
                  <a:pt x="4952420" y="1861119"/>
                  <a:pt x="4831579" y="2683559"/>
                </a:cubicBezTo>
                <a:cubicBezTo>
                  <a:pt x="4687031" y="3187279"/>
                  <a:pt x="4761997" y="4874860"/>
                  <a:pt x="4831579" y="5936750"/>
                </a:cubicBezTo>
                <a:cubicBezTo>
                  <a:pt x="4819543" y="6300581"/>
                  <a:pt x="4495079" y="6322066"/>
                  <a:pt x="4026300" y="6440541"/>
                </a:cubicBezTo>
                <a:cubicBezTo>
                  <a:pt x="3548138" y="6347926"/>
                  <a:pt x="3114158" y="6490252"/>
                  <a:pt x="2013157" y="6440541"/>
                </a:cubicBezTo>
                <a:cubicBezTo>
                  <a:pt x="1652210" y="6592473"/>
                  <a:pt x="1292419" y="6284943"/>
                  <a:pt x="805264" y="6440541"/>
                </a:cubicBezTo>
                <a:lnTo>
                  <a:pt x="805264" y="6440541"/>
                </a:lnTo>
                <a:cubicBezTo>
                  <a:pt x="805270" y="6440542"/>
                  <a:pt x="805276" y="6440541"/>
                  <a:pt x="805278" y="6440541"/>
                </a:cubicBezTo>
                <a:cubicBezTo>
                  <a:pt x="341214" y="6514224"/>
                  <a:pt x="-50826" y="6264468"/>
                  <a:pt x="0" y="5936750"/>
                </a:cubicBezTo>
                <a:cubicBezTo>
                  <a:pt x="171923" y="4817793"/>
                  <a:pt x="-275005" y="3735664"/>
                  <a:pt x="0" y="2683559"/>
                </a:cubicBezTo>
                <a:cubicBezTo>
                  <a:pt x="307092" y="2630482"/>
                  <a:pt x="-129508" y="1977051"/>
                  <a:pt x="0" y="1073424"/>
                </a:cubicBezTo>
                <a:lnTo>
                  <a:pt x="0" y="1073424"/>
                </a:lnTo>
                <a:cubicBezTo>
                  <a:pt x="1046" y="971226"/>
                  <a:pt x="58039" y="706592"/>
                  <a:pt x="0" y="503790"/>
                </a:cubicBezTo>
                <a:close/>
              </a:path>
              <a:path w="4831579" h="6440541" stroke="0" extrusionOk="0">
                <a:moveTo>
                  <a:pt x="0" y="503790"/>
                </a:moveTo>
                <a:cubicBezTo>
                  <a:pt x="-70058" y="299010"/>
                  <a:pt x="284109" y="36728"/>
                  <a:pt x="805278" y="0"/>
                </a:cubicBezTo>
                <a:cubicBezTo>
                  <a:pt x="805275" y="-1"/>
                  <a:pt x="805269" y="0"/>
                  <a:pt x="805264" y="0"/>
                </a:cubicBezTo>
                <a:cubicBezTo>
                  <a:pt x="881509" y="-56576"/>
                  <a:pt x="1068484" y="-307947"/>
                  <a:pt x="1177311" y="-351912"/>
                </a:cubicBezTo>
                <a:cubicBezTo>
                  <a:pt x="1360546" y="-345636"/>
                  <a:pt x="1789175" y="-44184"/>
                  <a:pt x="2013157" y="0"/>
                </a:cubicBezTo>
                <a:cubicBezTo>
                  <a:pt x="2831155" y="124819"/>
                  <a:pt x="3079123" y="66913"/>
                  <a:pt x="4026300" y="0"/>
                </a:cubicBezTo>
                <a:cubicBezTo>
                  <a:pt x="4568985" y="-9704"/>
                  <a:pt x="4930423" y="191122"/>
                  <a:pt x="4831579" y="503790"/>
                </a:cubicBezTo>
                <a:cubicBezTo>
                  <a:pt x="4791684" y="733707"/>
                  <a:pt x="4930474" y="1011524"/>
                  <a:pt x="4831579" y="1073424"/>
                </a:cubicBezTo>
                <a:lnTo>
                  <a:pt x="4831579" y="1073424"/>
                </a:lnTo>
                <a:cubicBezTo>
                  <a:pt x="4910078" y="1321587"/>
                  <a:pt x="4591788" y="2249769"/>
                  <a:pt x="4831579" y="2683559"/>
                </a:cubicBezTo>
                <a:cubicBezTo>
                  <a:pt x="4753797" y="3458521"/>
                  <a:pt x="4590680" y="5165334"/>
                  <a:pt x="4831579" y="5936750"/>
                </a:cubicBezTo>
                <a:cubicBezTo>
                  <a:pt x="4779406" y="6261303"/>
                  <a:pt x="4635212" y="6432979"/>
                  <a:pt x="4026300" y="6440541"/>
                </a:cubicBezTo>
                <a:cubicBezTo>
                  <a:pt x="3713797" y="6433449"/>
                  <a:pt x="2293645" y="6348484"/>
                  <a:pt x="2013157" y="6440541"/>
                </a:cubicBezTo>
                <a:cubicBezTo>
                  <a:pt x="1878855" y="6380346"/>
                  <a:pt x="1030181" y="6348477"/>
                  <a:pt x="805264" y="6440541"/>
                </a:cubicBezTo>
                <a:lnTo>
                  <a:pt x="805264" y="6440541"/>
                </a:lnTo>
                <a:cubicBezTo>
                  <a:pt x="805266" y="6440541"/>
                  <a:pt x="805272" y="6440543"/>
                  <a:pt x="805278" y="6440541"/>
                </a:cubicBezTo>
                <a:cubicBezTo>
                  <a:pt x="249656" y="6427713"/>
                  <a:pt x="96178" y="6274431"/>
                  <a:pt x="0" y="5936750"/>
                </a:cubicBezTo>
                <a:cubicBezTo>
                  <a:pt x="-208224" y="5138191"/>
                  <a:pt x="-565203" y="3883656"/>
                  <a:pt x="0" y="2683559"/>
                </a:cubicBezTo>
                <a:cubicBezTo>
                  <a:pt x="-30537" y="2005063"/>
                  <a:pt x="-81141" y="1642475"/>
                  <a:pt x="0" y="1073424"/>
                </a:cubicBezTo>
                <a:lnTo>
                  <a:pt x="0" y="1073424"/>
                </a:lnTo>
                <a:cubicBezTo>
                  <a:pt x="-46434" y="990270"/>
                  <a:pt x="-72661" y="653227"/>
                  <a:pt x="0" y="503790"/>
                </a:cubicBezTo>
                <a:close/>
              </a:path>
              <a:path w="4831579" h="6440541" fill="none" stroke="0" extrusionOk="0">
                <a:moveTo>
                  <a:pt x="0" y="503790"/>
                </a:moveTo>
                <a:cubicBezTo>
                  <a:pt x="17096" y="203043"/>
                  <a:pt x="305621" y="60126"/>
                  <a:pt x="805278" y="0"/>
                </a:cubicBezTo>
                <a:cubicBezTo>
                  <a:pt x="805272" y="-1"/>
                  <a:pt x="805265" y="1"/>
                  <a:pt x="805264" y="0"/>
                </a:cubicBezTo>
                <a:cubicBezTo>
                  <a:pt x="949087" y="-160830"/>
                  <a:pt x="1013188" y="-261808"/>
                  <a:pt x="1177311" y="-351912"/>
                </a:cubicBezTo>
                <a:cubicBezTo>
                  <a:pt x="1334786" y="-229053"/>
                  <a:pt x="1686309" y="-277163"/>
                  <a:pt x="2013157" y="0"/>
                </a:cubicBezTo>
                <a:cubicBezTo>
                  <a:pt x="2610770" y="43771"/>
                  <a:pt x="3797496" y="-73861"/>
                  <a:pt x="4026300" y="0"/>
                </a:cubicBezTo>
                <a:cubicBezTo>
                  <a:pt x="4381035" y="-31133"/>
                  <a:pt x="4805081" y="273945"/>
                  <a:pt x="4831579" y="503790"/>
                </a:cubicBezTo>
                <a:cubicBezTo>
                  <a:pt x="4839645" y="619069"/>
                  <a:pt x="4874000" y="935824"/>
                  <a:pt x="4831579" y="1073424"/>
                </a:cubicBezTo>
                <a:lnTo>
                  <a:pt x="4831579" y="1073424"/>
                </a:lnTo>
                <a:cubicBezTo>
                  <a:pt x="4883438" y="1727637"/>
                  <a:pt x="4917511" y="1892353"/>
                  <a:pt x="4831579" y="2683559"/>
                </a:cubicBezTo>
                <a:cubicBezTo>
                  <a:pt x="4970342" y="2942136"/>
                  <a:pt x="5104092" y="4681900"/>
                  <a:pt x="4831579" y="5936750"/>
                </a:cubicBezTo>
                <a:cubicBezTo>
                  <a:pt x="4743204" y="6213107"/>
                  <a:pt x="4401891" y="6366962"/>
                  <a:pt x="4026300" y="6440541"/>
                </a:cubicBezTo>
                <a:cubicBezTo>
                  <a:pt x="3490134" y="6264343"/>
                  <a:pt x="2955858" y="6456308"/>
                  <a:pt x="2013157" y="6440541"/>
                </a:cubicBezTo>
                <a:cubicBezTo>
                  <a:pt x="1612729" y="6488080"/>
                  <a:pt x="1206278" y="6413253"/>
                  <a:pt x="805264" y="6440541"/>
                </a:cubicBezTo>
                <a:lnTo>
                  <a:pt x="805264" y="6440541"/>
                </a:lnTo>
                <a:cubicBezTo>
                  <a:pt x="805266" y="6440539"/>
                  <a:pt x="805275" y="6440540"/>
                  <a:pt x="805278" y="6440541"/>
                </a:cubicBezTo>
                <a:cubicBezTo>
                  <a:pt x="384356" y="6439739"/>
                  <a:pt x="5933" y="6194686"/>
                  <a:pt x="0" y="5936750"/>
                </a:cubicBezTo>
                <a:cubicBezTo>
                  <a:pt x="222145" y="4674062"/>
                  <a:pt x="-117495" y="3647297"/>
                  <a:pt x="0" y="2683559"/>
                </a:cubicBezTo>
                <a:cubicBezTo>
                  <a:pt x="167067" y="2363822"/>
                  <a:pt x="-217426" y="2028556"/>
                  <a:pt x="0" y="1073424"/>
                </a:cubicBezTo>
                <a:lnTo>
                  <a:pt x="0" y="1073424"/>
                </a:lnTo>
                <a:cubicBezTo>
                  <a:pt x="-75032" y="1001945"/>
                  <a:pt x="27562" y="633572"/>
                  <a:pt x="0" y="503790"/>
                </a:cubicBezTo>
                <a:close/>
              </a:path>
              <a:path w="4831579" h="6440541" fill="none" stroke="0" extrusionOk="0">
                <a:moveTo>
                  <a:pt x="0" y="503790"/>
                </a:moveTo>
                <a:cubicBezTo>
                  <a:pt x="11857" y="291987"/>
                  <a:pt x="364396" y="101020"/>
                  <a:pt x="805278" y="0"/>
                </a:cubicBezTo>
                <a:cubicBezTo>
                  <a:pt x="805275" y="-1"/>
                  <a:pt x="805266" y="1"/>
                  <a:pt x="805264" y="0"/>
                </a:cubicBezTo>
                <a:cubicBezTo>
                  <a:pt x="961777" y="-170311"/>
                  <a:pt x="1014230" y="-250699"/>
                  <a:pt x="1177311" y="-351912"/>
                </a:cubicBezTo>
                <a:cubicBezTo>
                  <a:pt x="1359658" y="-202307"/>
                  <a:pt x="1665849" y="-238358"/>
                  <a:pt x="2013157" y="0"/>
                </a:cubicBezTo>
                <a:cubicBezTo>
                  <a:pt x="2606314" y="48657"/>
                  <a:pt x="3778896" y="-53846"/>
                  <a:pt x="4026300" y="0"/>
                </a:cubicBezTo>
                <a:cubicBezTo>
                  <a:pt x="4451889" y="-12780"/>
                  <a:pt x="4788414" y="255461"/>
                  <a:pt x="4831579" y="503790"/>
                </a:cubicBezTo>
                <a:cubicBezTo>
                  <a:pt x="4849355" y="631327"/>
                  <a:pt x="4860195" y="931562"/>
                  <a:pt x="4831579" y="1073424"/>
                </a:cubicBezTo>
                <a:lnTo>
                  <a:pt x="4831579" y="1073424"/>
                </a:lnTo>
                <a:cubicBezTo>
                  <a:pt x="4876169" y="1748959"/>
                  <a:pt x="4928029" y="1877663"/>
                  <a:pt x="4831579" y="2683559"/>
                </a:cubicBezTo>
                <a:cubicBezTo>
                  <a:pt x="4875224" y="3099376"/>
                  <a:pt x="4869872" y="4891558"/>
                  <a:pt x="4831579" y="5936750"/>
                </a:cubicBezTo>
                <a:cubicBezTo>
                  <a:pt x="4788493" y="6255340"/>
                  <a:pt x="4445584" y="6329271"/>
                  <a:pt x="4026300" y="6440541"/>
                </a:cubicBezTo>
                <a:cubicBezTo>
                  <a:pt x="3489480" y="6306872"/>
                  <a:pt x="3049210" y="6430338"/>
                  <a:pt x="2013157" y="6440541"/>
                </a:cubicBezTo>
                <a:cubicBezTo>
                  <a:pt x="1669360" y="6534119"/>
                  <a:pt x="1282582" y="6376936"/>
                  <a:pt x="805264" y="6440541"/>
                </a:cubicBezTo>
                <a:lnTo>
                  <a:pt x="805264" y="6440541"/>
                </a:lnTo>
                <a:cubicBezTo>
                  <a:pt x="805269" y="6440543"/>
                  <a:pt x="805277" y="6440541"/>
                  <a:pt x="805278" y="6440541"/>
                </a:cubicBezTo>
                <a:cubicBezTo>
                  <a:pt x="366724" y="6458907"/>
                  <a:pt x="-16214" y="6259900"/>
                  <a:pt x="0" y="5936750"/>
                </a:cubicBezTo>
                <a:cubicBezTo>
                  <a:pt x="53826" y="4709703"/>
                  <a:pt x="-92936" y="3622550"/>
                  <a:pt x="0" y="2683559"/>
                </a:cubicBezTo>
                <a:cubicBezTo>
                  <a:pt x="306488" y="2489436"/>
                  <a:pt x="-213155" y="2004810"/>
                  <a:pt x="0" y="1073424"/>
                </a:cubicBezTo>
                <a:lnTo>
                  <a:pt x="0" y="1073424"/>
                </a:lnTo>
                <a:cubicBezTo>
                  <a:pt x="-46777" y="1011166"/>
                  <a:pt x="45983" y="681809"/>
                  <a:pt x="0" y="50379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4831579"/>
                      <a:gd name="connsiteY0" fmla="*/ 503790 h 6440541"/>
                      <a:gd name="connsiteX1" fmla="*/ 805278 w 4831579"/>
                      <a:gd name="connsiteY1" fmla="*/ 0 h 6440541"/>
                      <a:gd name="connsiteX2" fmla="*/ 805264 w 4831579"/>
                      <a:gd name="connsiteY2" fmla="*/ 0 h 6440541"/>
                      <a:gd name="connsiteX3" fmla="*/ 1177311 w 4831579"/>
                      <a:gd name="connsiteY3" fmla="*/ -351912 h 6440541"/>
                      <a:gd name="connsiteX4" fmla="*/ 2013157 w 4831579"/>
                      <a:gd name="connsiteY4" fmla="*/ 0 h 6440541"/>
                      <a:gd name="connsiteX5" fmla="*/ 4026300 w 4831579"/>
                      <a:gd name="connsiteY5" fmla="*/ 0 h 6440541"/>
                      <a:gd name="connsiteX6" fmla="*/ 4831579 w 4831579"/>
                      <a:gd name="connsiteY6" fmla="*/ 503790 h 6440541"/>
                      <a:gd name="connsiteX7" fmla="*/ 4831579 w 4831579"/>
                      <a:gd name="connsiteY7" fmla="*/ 1073424 h 6440541"/>
                      <a:gd name="connsiteX8" fmla="*/ 4831579 w 4831579"/>
                      <a:gd name="connsiteY8" fmla="*/ 1073424 h 6440541"/>
                      <a:gd name="connsiteX9" fmla="*/ 4831579 w 4831579"/>
                      <a:gd name="connsiteY9" fmla="*/ 2683559 h 6440541"/>
                      <a:gd name="connsiteX10" fmla="*/ 4831579 w 4831579"/>
                      <a:gd name="connsiteY10" fmla="*/ 5936750 h 6440541"/>
                      <a:gd name="connsiteX11" fmla="*/ 4026300 w 4831579"/>
                      <a:gd name="connsiteY11" fmla="*/ 6440541 h 6440541"/>
                      <a:gd name="connsiteX12" fmla="*/ 2013157 w 4831579"/>
                      <a:gd name="connsiteY12" fmla="*/ 6440541 h 6440541"/>
                      <a:gd name="connsiteX13" fmla="*/ 805264 w 4831579"/>
                      <a:gd name="connsiteY13" fmla="*/ 6440541 h 6440541"/>
                      <a:gd name="connsiteX14" fmla="*/ 805264 w 4831579"/>
                      <a:gd name="connsiteY14" fmla="*/ 6440541 h 6440541"/>
                      <a:gd name="connsiteX15" fmla="*/ 805278 w 4831579"/>
                      <a:gd name="connsiteY15" fmla="*/ 6440541 h 6440541"/>
                      <a:gd name="connsiteX16" fmla="*/ 0 w 4831579"/>
                      <a:gd name="connsiteY16" fmla="*/ 5936750 h 6440541"/>
                      <a:gd name="connsiteX17" fmla="*/ 0 w 4831579"/>
                      <a:gd name="connsiteY17" fmla="*/ 2683559 h 6440541"/>
                      <a:gd name="connsiteX18" fmla="*/ 0 w 4831579"/>
                      <a:gd name="connsiteY18" fmla="*/ 1073424 h 6440541"/>
                      <a:gd name="connsiteX19" fmla="*/ 0 w 4831579"/>
                      <a:gd name="connsiteY19" fmla="*/ 1073424 h 6440541"/>
                      <a:gd name="connsiteX20" fmla="*/ 0 w 4831579"/>
                      <a:gd name="connsiteY20" fmla="*/ 503790 h 6440541"/>
                      <a:gd name="connsiteX0" fmla="*/ 0 w 4831579"/>
                      <a:gd name="connsiteY0" fmla="*/ 503790 h 6440541"/>
                      <a:gd name="connsiteX1" fmla="*/ 805278 w 4831579"/>
                      <a:gd name="connsiteY1" fmla="*/ 0 h 6440541"/>
                      <a:gd name="connsiteX2" fmla="*/ 805264 w 4831579"/>
                      <a:gd name="connsiteY2" fmla="*/ 0 h 6440541"/>
                      <a:gd name="connsiteX3" fmla="*/ 1177311 w 4831579"/>
                      <a:gd name="connsiteY3" fmla="*/ -351912 h 6440541"/>
                      <a:gd name="connsiteX4" fmla="*/ 2013157 w 4831579"/>
                      <a:gd name="connsiteY4" fmla="*/ 0 h 6440541"/>
                      <a:gd name="connsiteX5" fmla="*/ 4026300 w 4831579"/>
                      <a:gd name="connsiteY5" fmla="*/ 0 h 6440541"/>
                      <a:gd name="connsiteX6" fmla="*/ 4831579 w 4831579"/>
                      <a:gd name="connsiteY6" fmla="*/ 503790 h 6440541"/>
                      <a:gd name="connsiteX7" fmla="*/ 4831579 w 4831579"/>
                      <a:gd name="connsiteY7" fmla="*/ 1073424 h 6440541"/>
                      <a:gd name="connsiteX8" fmla="*/ 4831579 w 4831579"/>
                      <a:gd name="connsiteY8" fmla="*/ 1073424 h 6440541"/>
                      <a:gd name="connsiteX9" fmla="*/ 4831579 w 4831579"/>
                      <a:gd name="connsiteY9" fmla="*/ 2683559 h 6440541"/>
                      <a:gd name="connsiteX10" fmla="*/ 4831579 w 4831579"/>
                      <a:gd name="connsiteY10" fmla="*/ 5936750 h 6440541"/>
                      <a:gd name="connsiteX11" fmla="*/ 4026300 w 4831579"/>
                      <a:gd name="connsiteY11" fmla="*/ 6440541 h 6440541"/>
                      <a:gd name="connsiteX12" fmla="*/ 2013157 w 4831579"/>
                      <a:gd name="connsiteY12" fmla="*/ 6440541 h 6440541"/>
                      <a:gd name="connsiteX13" fmla="*/ 805264 w 4831579"/>
                      <a:gd name="connsiteY13" fmla="*/ 6440541 h 6440541"/>
                      <a:gd name="connsiteX14" fmla="*/ 805264 w 4831579"/>
                      <a:gd name="connsiteY14" fmla="*/ 6440541 h 6440541"/>
                      <a:gd name="connsiteX15" fmla="*/ 805278 w 4831579"/>
                      <a:gd name="connsiteY15" fmla="*/ 6440541 h 6440541"/>
                      <a:gd name="connsiteX16" fmla="*/ 0 w 4831579"/>
                      <a:gd name="connsiteY16" fmla="*/ 5936750 h 6440541"/>
                      <a:gd name="connsiteX17" fmla="*/ 0 w 4831579"/>
                      <a:gd name="connsiteY17" fmla="*/ 2683559 h 6440541"/>
                      <a:gd name="connsiteX18" fmla="*/ 0 w 4831579"/>
                      <a:gd name="connsiteY18" fmla="*/ 1073424 h 6440541"/>
                      <a:gd name="connsiteX19" fmla="*/ 0 w 4831579"/>
                      <a:gd name="connsiteY19" fmla="*/ 1073424 h 6440541"/>
                      <a:gd name="connsiteX20" fmla="*/ 0 w 4831579"/>
                      <a:gd name="connsiteY20" fmla="*/ 503790 h 6440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831579" h="6440541" fill="none" extrusionOk="0">
                        <a:moveTo>
                          <a:pt x="0" y="503790"/>
                        </a:moveTo>
                        <a:cubicBezTo>
                          <a:pt x="2305" y="251471"/>
                          <a:pt x="309230" y="53235"/>
                          <a:pt x="805278" y="0"/>
                        </a:cubicBezTo>
                        <a:cubicBezTo>
                          <a:pt x="805275" y="-1"/>
                          <a:pt x="805266" y="0"/>
                          <a:pt x="805264" y="0"/>
                        </a:cubicBezTo>
                        <a:cubicBezTo>
                          <a:pt x="950079" y="-176441"/>
                          <a:pt x="1022365" y="-261959"/>
                          <a:pt x="1177311" y="-351912"/>
                        </a:cubicBezTo>
                        <a:cubicBezTo>
                          <a:pt x="1385473" y="-179663"/>
                          <a:pt x="1665302" y="-226236"/>
                          <a:pt x="2013157" y="0"/>
                        </a:cubicBezTo>
                        <a:cubicBezTo>
                          <a:pt x="2602787" y="35467"/>
                          <a:pt x="3765818" y="-39795"/>
                          <a:pt x="4026300" y="0"/>
                        </a:cubicBezTo>
                        <a:cubicBezTo>
                          <a:pt x="4456549" y="-13275"/>
                          <a:pt x="4795744" y="201013"/>
                          <a:pt x="4831579" y="503790"/>
                        </a:cubicBezTo>
                        <a:cubicBezTo>
                          <a:pt x="4863398" y="626876"/>
                          <a:pt x="4858667" y="936863"/>
                          <a:pt x="4831579" y="1073424"/>
                        </a:cubicBezTo>
                        <a:lnTo>
                          <a:pt x="4831579" y="1073424"/>
                        </a:lnTo>
                        <a:cubicBezTo>
                          <a:pt x="4877751" y="1761276"/>
                          <a:pt x="4937484" y="1869524"/>
                          <a:pt x="4831579" y="2683559"/>
                        </a:cubicBezTo>
                        <a:cubicBezTo>
                          <a:pt x="4828480" y="3169085"/>
                          <a:pt x="4760677" y="4853024"/>
                          <a:pt x="4831579" y="5936750"/>
                        </a:cubicBezTo>
                        <a:cubicBezTo>
                          <a:pt x="4825717" y="6267027"/>
                          <a:pt x="4467082" y="6371033"/>
                          <a:pt x="4026300" y="6440541"/>
                        </a:cubicBezTo>
                        <a:cubicBezTo>
                          <a:pt x="3473152" y="6354023"/>
                          <a:pt x="3051232" y="6447141"/>
                          <a:pt x="2013157" y="6440541"/>
                        </a:cubicBezTo>
                        <a:cubicBezTo>
                          <a:pt x="1679221" y="6535570"/>
                          <a:pt x="1282382" y="6312497"/>
                          <a:pt x="805264" y="6440541"/>
                        </a:cubicBezTo>
                        <a:lnTo>
                          <a:pt x="805264" y="6440541"/>
                        </a:lnTo>
                        <a:cubicBezTo>
                          <a:pt x="805270" y="6440542"/>
                          <a:pt x="805277" y="6440541"/>
                          <a:pt x="805278" y="6440541"/>
                        </a:cubicBezTo>
                        <a:cubicBezTo>
                          <a:pt x="351917" y="6471458"/>
                          <a:pt x="-17674" y="6231402"/>
                          <a:pt x="0" y="5936750"/>
                        </a:cubicBezTo>
                        <a:cubicBezTo>
                          <a:pt x="193721" y="4795629"/>
                          <a:pt x="-273954" y="3715516"/>
                          <a:pt x="0" y="2683559"/>
                        </a:cubicBezTo>
                        <a:cubicBezTo>
                          <a:pt x="282268" y="2594072"/>
                          <a:pt x="-140393" y="1912527"/>
                          <a:pt x="0" y="1073424"/>
                        </a:cubicBezTo>
                        <a:lnTo>
                          <a:pt x="0" y="1073424"/>
                        </a:lnTo>
                        <a:cubicBezTo>
                          <a:pt x="-29236" y="982833"/>
                          <a:pt x="45382" y="688612"/>
                          <a:pt x="0" y="503790"/>
                        </a:cubicBezTo>
                        <a:close/>
                      </a:path>
                      <a:path w="4831579" h="6440541" stroke="0" extrusionOk="0">
                        <a:moveTo>
                          <a:pt x="0" y="503790"/>
                        </a:moveTo>
                        <a:cubicBezTo>
                          <a:pt x="-25541" y="279779"/>
                          <a:pt x="288760" y="34759"/>
                          <a:pt x="805278" y="0"/>
                        </a:cubicBezTo>
                        <a:cubicBezTo>
                          <a:pt x="805275" y="-1"/>
                          <a:pt x="805269" y="0"/>
                          <a:pt x="805264" y="0"/>
                        </a:cubicBezTo>
                        <a:cubicBezTo>
                          <a:pt x="894554" y="-76259"/>
                          <a:pt x="1060934" y="-301115"/>
                          <a:pt x="1177311" y="-351912"/>
                        </a:cubicBezTo>
                        <a:cubicBezTo>
                          <a:pt x="1349169" y="-345475"/>
                          <a:pt x="1774587" y="-82373"/>
                          <a:pt x="2013157" y="0"/>
                        </a:cubicBezTo>
                        <a:cubicBezTo>
                          <a:pt x="2776012" y="104864"/>
                          <a:pt x="3094493" y="45403"/>
                          <a:pt x="4026300" y="0"/>
                        </a:cubicBezTo>
                        <a:cubicBezTo>
                          <a:pt x="4523711" y="22766"/>
                          <a:pt x="4919148" y="189379"/>
                          <a:pt x="4831579" y="503790"/>
                        </a:cubicBezTo>
                        <a:cubicBezTo>
                          <a:pt x="4783590" y="727396"/>
                          <a:pt x="4918033" y="1001986"/>
                          <a:pt x="4831579" y="1073424"/>
                        </a:cubicBezTo>
                        <a:lnTo>
                          <a:pt x="4831579" y="1073424"/>
                        </a:lnTo>
                        <a:cubicBezTo>
                          <a:pt x="4902153" y="1339297"/>
                          <a:pt x="4653259" y="2159322"/>
                          <a:pt x="4831579" y="2683559"/>
                        </a:cubicBezTo>
                        <a:cubicBezTo>
                          <a:pt x="4809112" y="3427994"/>
                          <a:pt x="4601361" y="5176056"/>
                          <a:pt x="4831579" y="5936750"/>
                        </a:cubicBezTo>
                        <a:cubicBezTo>
                          <a:pt x="4816817" y="6227407"/>
                          <a:pt x="4607396" y="6441223"/>
                          <a:pt x="4026300" y="6440541"/>
                        </a:cubicBezTo>
                        <a:cubicBezTo>
                          <a:pt x="3703860" y="6422001"/>
                          <a:pt x="2288763" y="6345338"/>
                          <a:pt x="2013157" y="6440541"/>
                        </a:cubicBezTo>
                        <a:cubicBezTo>
                          <a:pt x="1871834" y="6391961"/>
                          <a:pt x="1008046" y="6364949"/>
                          <a:pt x="805264" y="6440541"/>
                        </a:cubicBezTo>
                        <a:lnTo>
                          <a:pt x="805264" y="6440541"/>
                        </a:lnTo>
                        <a:cubicBezTo>
                          <a:pt x="805266" y="6440541"/>
                          <a:pt x="805273" y="6440542"/>
                          <a:pt x="805278" y="6440541"/>
                        </a:cubicBezTo>
                        <a:cubicBezTo>
                          <a:pt x="284256" y="6432334"/>
                          <a:pt x="41355" y="6265796"/>
                          <a:pt x="0" y="5936750"/>
                        </a:cubicBezTo>
                        <a:cubicBezTo>
                          <a:pt x="-71446" y="4985600"/>
                          <a:pt x="-388506" y="3767118"/>
                          <a:pt x="0" y="2683559"/>
                        </a:cubicBezTo>
                        <a:cubicBezTo>
                          <a:pt x="-14358" y="1962139"/>
                          <a:pt x="-93647" y="1592769"/>
                          <a:pt x="0" y="1073424"/>
                        </a:cubicBezTo>
                        <a:lnTo>
                          <a:pt x="0" y="1073424"/>
                        </a:lnTo>
                        <a:cubicBezTo>
                          <a:pt x="-40744" y="981394"/>
                          <a:pt x="-65768" y="633739"/>
                          <a:pt x="0" y="503790"/>
                        </a:cubicBezTo>
                        <a:close/>
                      </a:path>
                      <a:path w="4831579" h="6440541" fill="none" stroke="0" extrusionOk="0">
                        <a:moveTo>
                          <a:pt x="0" y="503790"/>
                        </a:moveTo>
                        <a:cubicBezTo>
                          <a:pt x="7445" y="233183"/>
                          <a:pt x="317591" y="40828"/>
                          <a:pt x="805278" y="0"/>
                        </a:cubicBezTo>
                        <a:cubicBezTo>
                          <a:pt x="805271" y="-1"/>
                          <a:pt x="805265" y="1"/>
                          <a:pt x="805264" y="0"/>
                        </a:cubicBezTo>
                        <a:cubicBezTo>
                          <a:pt x="969025" y="-157949"/>
                          <a:pt x="1021109" y="-256846"/>
                          <a:pt x="1177311" y="-351912"/>
                        </a:cubicBezTo>
                        <a:cubicBezTo>
                          <a:pt x="1372044" y="-257639"/>
                          <a:pt x="1695301" y="-234805"/>
                          <a:pt x="2013157" y="0"/>
                        </a:cubicBezTo>
                        <a:cubicBezTo>
                          <a:pt x="2598288" y="56546"/>
                          <a:pt x="3788637" y="-81813"/>
                          <a:pt x="4026300" y="0"/>
                        </a:cubicBezTo>
                        <a:cubicBezTo>
                          <a:pt x="4408227" y="-12850"/>
                          <a:pt x="4805862" y="266991"/>
                          <a:pt x="4831579" y="503790"/>
                        </a:cubicBezTo>
                        <a:cubicBezTo>
                          <a:pt x="4837635" y="619333"/>
                          <a:pt x="4879815" y="942633"/>
                          <a:pt x="4831579" y="1073424"/>
                        </a:cubicBezTo>
                        <a:lnTo>
                          <a:pt x="4831579" y="1073424"/>
                        </a:lnTo>
                        <a:cubicBezTo>
                          <a:pt x="4881453" y="1732231"/>
                          <a:pt x="4907754" y="1888901"/>
                          <a:pt x="4831579" y="2683559"/>
                        </a:cubicBezTo>
                        <a:cubicBezTo>
                          <a:pt x="5023235" y="2968265"/>
                          <a:pt x="4895070" y="4657482"/>
                          <a:pt x="4831579" y="5936750"/>
                        </a:cubicBezTo>
                        <a:cubicBezTo>
                          <a:pt x="4808591" y="6215298"/>
                          <a:pt x="4407837" y="6367181"/>
                          <a:pt x="4026300" y="6440541"/>
                        </a:cubicBezTo>
                        <a:cubicBezTo>
                          <a:pt x="3486772" y="6271404"/>
                          <a:pt x="3011635" y="6390183"/>
                          <a:pt x="2013157" y="6440541"/>
                        </a:cubicBezTo>
                        <a:cubicBezTo>
                          <a:pt x="1643517" y="6467629"/>
                          <a:pt x="1256478" y="6410134"/>
                          <a:pt x="805264" y="6440541"/>
                        </a:cubicBezTo>
                        <a:lnTo>
                          <a:pt x="805264" y="6440541"/>
                        </a:lnTo>
                        <a:cubicBezTo>
                          <a:pt x="805267" y="6440540"/>
                          <a:pt x="805275" y="6440540"/>
                          <a:pt x="805278" y="6440541"/>
                        </a:cubicBezTo>
                        <a:cubicBezTo>
                          <a:pt x="385103" y="6434819"/>
                          <a:pt x="13338" y="6217680"/>
                          <a:pt x="0" y="5936750"/>
                        </a:cubicBezTo>
                        <a:cubicBezTo>
                          <a:pt x="244635" y="4718113"/>
                          <a:pt x="-183185" y="3622383"/>
                          <a:pt x="0" y="2683559"/>
                        </a:cubicBezTo>
                        <a:cubicBezTo>
                          <a:pt x="228509" y="2421266"/>
                          <a:pt x="-230212" y="1915526"/>
                          <a:pt x="0" y="1073424"/>
                        </a:cubicBezTo>
                        <a:lnTo>
                          <a:pt x="0" y="1073424"/>
                        </a:lnTo>
                        <a:cubicBezTo>
                          <a:pt x="-50177" y="1006755"/>
                          <a:pt x="32527" y="635676"/>
                          <a:pt x="0" y="50379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Mexico City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FEEDBACK: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Strength –  Information is linked well to the pod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Weakness – 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identify key terms that are important to this topic e.g. highlight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Next step – 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 five key terms that are important to the topic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3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7F2FC05B-3510-75D9-A358-E260156E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3" y="53354"/>
            <a:ext cx="5040745" cy="67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604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Widescreen</PresentationFormat>
  <Paragraphs>80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1_Office Theme</vt:lpstr>
      <vt:lpstr>Changing Cities: Mexico City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Cities: Mexico City</dc:title>
  <dc:creator>J Harnett</dc:creator>
  <cp:lastModifiedBy>J Harnett</cp:lastModifiedBy>
  <cp:revision>1</cp:revision>
  <dcterms:created xsi:type="dcterms:W3CDTF">2024-11-28T12:49:50Z</dcterms:created>
  <dcterms:modified xsi:type="dcterms:W3CDTF">2024-11-28T12:50:11Z</dcterms:modified>
</cp:coreProperties>
</file>