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9" r:id="rId3"/>
    <p:sldId id="267" r:id="rId4"/>
    <p:sldId id="288" r:id="rId5"/>
    <p:sldId id="283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4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11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6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0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4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8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76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39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8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19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6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480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00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27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1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3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3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7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99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86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81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0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6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8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entury Gothic" panose="020B0502020202020204" pitchFamily="34" charset="0"/>
              </a:rPr>
              <a:t>Geographical Enquiry:</a:t>
            </a:r>
            <a:br>
              <a:rPr lang="en-GB">
                <a:latin typeface="Century Gothic" panose="020B0502020202020204" pitchFamily="34" charset="0"/>
              </a:rPr>
            </a:br>
            <a:r>
              <a:rPr lang="en-GB">
                <a:latin typeface="Century Gothic" panose="020B0502020202020204" pitchFamily="34" charset="0"/>
              </a:rPr>
              <a:t>Plastic Pollution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Spring 1</a:t>
            </a:r>
          </a:p>
        </p:txBody>
      </p:sp>
    </p:spTree>
    <p:extLst>
      <p:ext uri="{BB962C8B-B14F-4D97-AF65-F5344CB8AC3E}">
        <p14:creationId xmlns:p14="http://schemas.microsoft.com/office/powerpoint/2010/main" val="298211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1009236"/>
            <a:ext cx="11341046" cy="490188"/>
          </a:xfrm>
          <a:custGeom>
            <a:avLst/>
            <a:gdLst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490188" fill="none" extrusionOk="0">
                <a:moveTo>
                  <a:pt x="0" y="38342"/>
                </a:moveTo>
                <a:cubicBezTo>
                  <a:pt x="37520" y="117275"/>
                  <a:pt x="763184" y="110363"/>
                  <a:pt x="1890199" y="0"/>
                </a:cubicBezTo>
                <a:cubicBezTo>
                  <a:pt x="1890187" y="-1"/>
                  <a:pt x="1890181" y="0"/>
                  <a:pt x="1890169" y="0"/>
                </a:cubicBezTo>
                <a:cubicBezTo>
                  <a:pt x="1992694" y="6502"/>
                  <a:pt x="2430716" y="22511"/>
                  <a:pt x="2763467" y="-26785"/>
                </a:cubicBezTo>
                <a:cubicBezTo>
                  <a:pt x="3228622" y="-144460"/>
                  <a:pt x="4296705" y="-133957"/>
                  <a:pt x="4725433" y="0"/>
                </a:cubicBezTo>
                <a:cubicBezTo>
                  <a:pt x="5239837" y="164676"/>
                  <a:pt x="7449306" y="-4149"/>
                  <a:pt x="9450835" y="0"/>
                </a:cubicBezTo>
                <a:cubicBezTo>
                  <a:pt x="10468299" y="5596"/>
                  <a:pt x="11305887" y="15215"/>
                  <a:pt x="11341046" y="38342"/>
                </a:cubicBezTo>
                <a:cubicBezTo>
                  <a:pt x="11400906" y="54708"/>
                  <a:pt x="11443880" y="71623"/>
                  <a:pt x="11341046" y="81698"/>
                </a:cubicBezTo>
                <a:lnTo>
                  <a:pt x="11341046" y="81698"/>
                </a:lnTo>
                <a:cubicBezTo>
                  <a:pt x="11438477" y="149990"/>
                  <a:pt x="11550673" y="139804"/>
                  <a:pt x="11341046" y="204245"/>
                </a:cubicBezTo>
                <a:cubicBezTo>
                  <a:pt x="11458296" y="234037"/>
                  <a:pt x="11106017" y="396829"/>
                  <a:pt x="11341046" y="451844"/>
                </a:cubicBezTo>
                <a:cubicBezTo>
                  <a:pt x="11431356" y="516446"/>
                  <a:pt x="10513718" y="470480"/>
                  <a:pt x="9450835" y="490188"/>
                </a:cubicBezTo>
                <a:cubicBezTo>
                  <a:pt x="7357381" y="395415"/>
                  <a:pt x="5576743" y="588978"/>
                  <a:pt x="4725433" y="490188"/>
                </a:cubicBezTo>
                <a:cubicBezTo>
                  <a:pt x="4015662" y="576145"/>
                  <a:pt x="2954972" y="429358"/>
                  <a:pt x="1890169" y="490188"/>
                </a:cubicBezTo>
                <a:lnTo>
                  <a:pt x="1890169" y="490188"/>
                </a:lnTo>
                <a:cubicBezTo>
                  <a:pt x="1890172" y="490186"/>
                  <a:pt x="1890188" y="490188"/>
                  <a:pt x="1890199" y="490188"/>
                </a:cubicBezTo>
                <a:cubicBezTo>
                  <a:pt x="778467" y="492233"/>
                  <a:pt x="25055" y="476586"/>
                  <a:pt x="0" y="451844"/>
                </a:cubicBezTo>
                <a:cubicBezTo>
                  <a:pt x="449338" y="419798"/>
                  <a:pt x="-448096" y="305382"/>
                  <a:pt x="0" y="204245"/>
                </a:cubicBezTo>
                <a:cubicBezTo>
                  <a:pt x="590154" y="239367"/>
                  <a:pt x="-353337" y="209193"/>
                  <a:pt x="0" y="81698"/>
                </a:cubicBezTo>
                <a:lnTo>
                  <a:pt x="0" y="81698"/>
                </a:lnTo>
                <a:cubicBezTo>
                  <a:pt x="-97703" y="72121"/>
                  <a:pt x="102592" y="60491"/>
                  <a:pt x="0" y="38342"/>
                </a:cubicBezTo>
                <a:close/>
              </a:path>
              <a:path w="11341046" h="490188" stroke="0" extrusionOk="0">
                <a:moveTo>
                  <a:pt x="0" y="38342"/>
                </a:moveTo>
                <a:cubicBezTo>
                  <a:pt x="49761" y="17859"/>
                  <a:pt x="730694" y="25696"/>
                  <a:pt x="1890199" y="0"/>
                </a:cubicBezTo>
                <a:cubicBezTo>
                  <a:pt x="1890189" y="1"/>
                  <a:pt x="1890176" y="1"/>
                  <a:pt x="1890169" y="0"/>
                </a:cubicBezTo>
                <a:cubicBezTo>
                  <a:pt x="2082548" y="32445"/>
                  <a:pt x="2482091" y="-29721"/>
                  <a:pt x="2763467" y="-26785"/>
                </a:cubicBezTo>
                <a:cubicBezTo>
                  <a:pt x="3709232" y="42852"/>
                  <a:pt x="4436786" y="125349"/>
                  <a:pt x="4725433" y="0"/>
                </a:cubicBezTo>
                <a:cubicBezTo>
                  <a:pt x="6978645" y="-17293"/>
                  <a:pt x="7250488" y="54382"/>
                  <a:pt x="9450835" y="0"/>
                </a:cubicBezTo>
                <a:cubicBezTo>
                  <a:pt x="10533807" y="-5058"/>
                  <a:pt x="11434021" y="15324"/>
                  <a:pt x="11341046" y="38342"/>
                </a:cubicBezTo>
                <a:cubicBezTo>
                  <a:pt x="11220222" y="63430"/>
                  <a:pt x="11498622" y="77855"/>
                  <a:pt x="11341046" y="81698"/>
                </a:cubicBezTo>
                <a:lnTo>
                  <a:pt x="11341046" y="81698"/>
                </a:lnTo>
                <a:cubicBezTo>
                  <a:pt x="11500115" y="78396"/>
                  <a:pt x="11118028" y="185557"/>
                  <a:pt x="11341046" y="204245"/>
                </a:cubicBezTo>
                <a:cubicBezTo>
                  <a:pt x="11517264" y="289742"/>
                  <a:pt x="10845529" y="337721"/>
                  <a:pt x="11341046" y="451844"/>
                </a:cubicBezTo>
                <a:cubicBezTo>
                  <a:pt x="11355869" y="557279"/>
                  <a:pt x="10742338" y="454479"/>
                  <a:pt x="9450835" y="490188"/>
                </a:cubicBezTo>
                <a:cubicBezTo>
                  <a:pt x="8782537" y="625319"/>
                  <a:pt x="6208951" y="362545"/>
                  <a:pt x="4725433" y="490188"/>
                </a:cubicBezTo>
                <a:cubicBezTo>
                  <a:pt x="3349071" y="657126"/>
                  <a:pt x="3135220" y="374211"/>
                  <a:pt x="1890169" y="490188"/>
                </a:cubicBezTo>
                <a:lnTo>
                  <a:pt x="1890169" y="490188"/>
                </a:lnTo>
                <a:cubicBezTo>
                  <a:pt x="1890176" y="490186"/>
                  <a:pt x="1890188" y="490187"/>
                  <a:pt x="1890199" y="490188"/>
                </a:cubicBezTo>
                <a:cubicBezTo>
                  <a:pt x="725908" y="491191"/>
                  <a:pt x="8044" y="476132"/>
                  <a:pt x="0" y="451844"/>
                </a:cubicBezTo>
                <a:cubicBezTo>
                  <a:pt x="-8489" y="402101"/>
                  <a:pt x="-390514" y="303175"/>
                  <a:pt x="0" y="204245"/>
                </a:cubicBezTo>
                <a:cubicBezTo>
                  <a:pt x="-21718" y="159947"/>
                  <a:pt x="-258947" y="121597"/>
                  <a:pt x="0" y="81698"/>
                </a:cubicBezTo>
                <a:lnTo>
                  <a:pt x="0" y="81698"/>
                </a:lnTo>
                <a:cubicBezTo>
                  <a:pt x="-64019" y="81994"/>
                  <a:pt x="-175124" y="55111"/>
                  <a:pt x="0" y="38342"/>
                </a:cubicBezTo>
                <a:close/>
              </a:path>
              <a:path w="11341046" h="490188" fill="none" stroke="0" extrusionOk="0">
                <a:moveTo>
                  <a:pt x="0" y="38342"/>
                </a:moveTo>
                <a:cubicBezTo>
                  <a:pt x="48617" y="59620"/>
                  <a:pt x="828793" y="38342"/>
                  <a:pt x="1890199" y="0"/>
                </a:cubicBezTo>
                <a:cubicBezTo>
                  <a:pt x="1890196" y="2"/>
                  <a:pt x="1890183" y="-2"/>
                  <a:pt x="1890169" y="0"/>
                </a:cubicBezTo>
                <a:cubicBezTo>
                  <a:pt x="2073410" y="-67762"/>
                  <a:pt x="2647597" y="23936"/>
                  <a:pt x="2763467" y="-26785"/>
                </a:cubicBezTo>
                <a:cubicBezTo>
                  <a:pt x="3044021" y="-125895"/>
                  <a:pt x="4423683" y="-59572"/>
                  <a:pt x="4725433" y="0"/>
                </a:cubicBezTo>
                <a:cubicBezTo>
                  <a:pt x="6911307" y="-93965"/>
                  <a:pt x="7545816" y="-65947"/>
                  <a:pt x="9450835" y="0"/>
                </a:cubicBezTo>
                <a:cubicBezTo>
                  <a:pt x="10459329" y="3315"/>
                  <a:pt x="11306125" y="19499"/>
                  <a:pt x="11341046" y="38342"/>
                </a:cubicBezTo>
                <a:cubicBezTo>
                  <a:pt x="11392174" y="48984"/>
                  <a:pt x="11448633" y="64813"/>
                  <a:pt x="11341046" y="81698"/>
                </a:cubicBezTo>
                <a:lnTo>
                  <a:pt x="11341046" y="81698"/>
                </a:lnTo>
                <a:cubicBezTo>
                  <a:pt x="11442863" y="127432"/>
                  <a:pt x="11536903" y="150638"/>
                  <a:pt x="11341046" y="204245"/>
                </a:cubicBezTo>
                <a:cubicBezTo>
                  <a:pt x="11475409" y="226599"/>
                  <a:pt x="11133471" y="363080"/>
                  <a:pt x="11341046" y="451844"/>
                </a:cubicBezTo>
                <a:cubicBezTo>
                  <a:pt x="11327421" y="429024"/>
                  <a:pt x="10466391" y="421583"/>
                  <a:pt x="9450835" y="490188"/>
                </a:cubicBezTo>
                <a:cubicBezTo>
                  <a:pt x="8462343" y="410134"/>
                  <a:pt x="5237145" y="508144"/>
                  <a:pt x="4725433" y="490188"/>
                </a:cubicBezTo>
                <a:cubicBezTo>
                  <a:pt x="3948824" y="466895"/>
                  <a:pt x="2937339" y="663270"/>
                  <a:pt x="1890169" y="490188"/>
                </a:cubicBezTo>
                <a:lnTo>
                  <a:pt x="1890169" y="490188"/>
                </a:lnTo>
                <a:cubicBezTo>
                  <a:pt x="1890173" y="490187"/>
                  <a:pt x="1890192" y="490190"/>
                  <a:pt x="1890199" y="490188"/>
                </a:cubicBezTo>
                <a:cubicBezTo>
                  <a:pt x="781159" y="489149"/>
                  <a:pt x="29451" y="474251"/>
                  <a:pt x="0" y="451844"/>
                </a:cubicBezTo>
                <a:cubicBezTo>
                  <a:pt x="482565" y="358915"/>
                  <a:pt x="-391788" y="254265"/>
                  <a:pt x="0" y="204245"/>
                </a:cubicBezTo>
                <a:cubicBezTo>
                  <a:pt x="568376" y="125255"/>
                  <a:pt x="-407033" y="192516"/>
                  <a:pt x="0" y="81698"/>
                </a:cubicBezTo>
                <a:lnTo>
                  <a:pt x="0" y="81698"/>
                </a:lnTo>
                <a:cubicBezTo>
                  <a:pt x="-104277" y="75402"/>
                  <a:pt x="95266" y="48445"/>
                  <a:pt x="0" y="3834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/>
              </a:rPr>
              <a:t>In geography, you will receive two homework tasks this topic. Task 2 (VIPERS) will be awarded as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/>
              </a:rPr>
              <a:t> Meaningful Homework, as this applies your knowledge from the first task. 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/>
              </a:rPr>
              <a:t>We have included both tasks below, so you know what you will be doing in advance. 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/>
              </a:rPr>
              <a:t>We will set one task at a time on </a:t>
            </a:r>
            <a:r>
              <a:rPr kumimoji="0" lang="en-GB" sz="16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/>
              </a:rPr>
              <a:t>ClassCharts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Times New Roman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148771" y="1793965"/>
            <a:ext cx="5637756" cy="4985814"/>
          </a:xfrm>
          <a:custGeom>
            <a:avLst/>
            <a:gdLst>
              <a:gd name="connsiteX0" fmla="*/ 0 w 5637756"/>
              <a:gd name="connsiteY0" fmla="*/ 389999 h 4985814"/>
              <a:gd name="connsiteX1" fmla="*/ 939643 w 5637756"/>
              <a:gd name="connsiteY1" fmla="*/ 0 h 4985814"/>
              <a:gd name="connsiteX2" fmla="*/ 939627 w 5637756"/>
              <a:gd name="connsiteY2" fmla="*/ 0 h 4985814"/>
              <a:gd name="connsiteX3" fmla="*/ 1373753 w 5637756"/>
              <a:gd name="connsiteY3" fmla="*/ -272426 h 4985814"/>
              <a:gd name="connsiteX4" fmla="*/ 2349064 w 5637756"/>
              <a:gd name="connsiteY4" fmla="*/ 0 h 4985814"/>
              <a:gd name="connsiteX5" fmla="*/ 4698112 w 5637756"/>
              <a:gd name="connsiteY5" fmla="*/ 0 h 4985814"/>
              <a:gd name="connsiteX6" fmla="*/ 5637756 w 5637756"/>
              <a:gd name="connsiteY6" fmla="*/ 389999 h 4985814"/>
              <a:gd name="connsiteX7" fmla="*/ 5637756 w 5637756"/>
              <a:gd name="connsiteY7" fmla="*/ 830969 h 4985814"/>
              <a:gd name="connsiteX8" fmla="*/ 5637756 w 5637756"/>
              <a:gd name="connsiteY8" fmla="*/ 830969 h 4985814"/>
              <a:gd name="connsiteX9" fmla="*/ 5637756 w 5637756"/>
              <a:gd name="connsiteY9" fmla="*/ 2077422 h 4985814"/>
              <a:gd name="connsiteX10" fmla="*/ 5637756 w 5637756"/>
              <a:gd name="connsiteY10" fmla="*/ 4595814 h 4985814"/>
              <a:gd name="connsiteX11" fmla="*/ 4698112 w 5637756"/>
              <a:gd name="connsiteY11" fmla="*/ 4985814 h 4985814"/>
              <a:gd name="connsiteX12" fmla="*/ 2349064 w 5637756"/>
              <a:gd name="connsiteY12" fmla="*/ 4985814 h 4985814"/>
              <a:gd name="connsiteX13" fmla="*/ 939627 w 5637756"/>
              <a:gd name="connsiteY13" fmla="*/ 4985814 h 4985814"/>
              <a:gd name="connsiteX14" fmla="*/ 939627 w 5637756"/>
              <a:gd name="connsiteY14" fmla="*/ 4985814 h 4985814"/>
              <a:gd name="connsiteX15" fmla="*/ 939643 w 5637756"/>
              <a:gd name="connsiteY15" fmla="*/ 4985814 h 4985814"/>
              <a:gd name="connsiteX16" fmla="*/ 0 w 5637756"/>
              <a:gd name="connsiteY16" fmla="*/ 4595814 h 4985814"/>
              <a:gd name="connsiteX17" fmla="*/ 0 w 5637756"/>
              <a:gd name="connsiteY17" fmla="*/ 2077422 h 4985814"/>
              <a:gd name="connsiteX18" fmla="*/ 0 w 5637756"/>
              <a:gd name="connsiteY18" fmla="*/ 830969 h 4985814"/>
              <a:gd name="connsiteX19" fmla="*/ 0 w 5637756"/>
              <a:gd name="connsiteY19" fmla="*/ 830969 h 4985814"/>
              <a:gd name="connsiteX20" fmla="*/ 0 w 5637756"/>
              <a:gd name="connsiteY20" fmla="*/ 389999 h 4985814"/>
              <a:gd name="connsiteX0" fmla="*/ 0 w 5637756"/>
              <a:gd name="connsiteY0" fmla="*/ 389999 h 4985814"/>
              <a:gd name="connsiteX1" fmla="*/ 939643 w 5637756"/>
              <a:gd name="connsiteY1" fmla="*/ 0 h 4985814"/>
              <a:gd name="connsiteX2" fmla="*/ 939627 w 5637756"/>
              <a:gd name="connsiteY2" fmla="*/ 0 h 4985814"/>
              <a:gd name="connsiteX3" fmla="*/ 1373753 w 5637756"/>
              <a:gd name="connsiteY3" fmla="*/ -272426 h 4985814"/>
              <a:gd name="connsiteX4" fmla="*/ 2349064 w 5637756"/>
              <a:gd name="connsiteY4" fmla="*/ 0 h 4985814"/>
              <a:gd name="connsiteX5" fmla="*/ 4698112 w 5637756"/>
              <a:gd name="connsiteY5" fmla="*/ 0 h 4985814"/>
              <a:gd name="connsiteX6" fmla="*/ 5637756 w 5637756"/>
              <a:gd name="connsiteY6" fmla="*/ 389999 h 4985814"/>
              <a:gd name="connsiteX7" fmla="*/ 5637756 w 5637756"/>
              <a:gd name="connsiteY7" fmla="*/ 830969 h 4985814"/>
              <a:gd name="connsiteX8" fmla="*/ 5637756 w 5637756"/>
              <a:gd name="connsiteY8" fmla="*/ 830969 h 4985814"/>
              <a:gd name="connsiteX9" fmla="*/ 5637756 w 5637756"/>
              <a:gd name="connsiteY9" fmla="*/ 2077422 h 4985814"/>
              <a:gd name="connsiteX10" fmla="*/ 5637756 w 5637756"/>
              <a:gd name="connsiteY10" fmla="*/ 4595814 h 4985814"/>
              <a:gd name="connsiteX11" fmla="*/ 4698112 w 5637756"/>
              <a:gd name="connsiteY11" fmla="*/ 4985814 h 4985814"/>
              <a:gd name="connsiteX12" fmla="*/ 2349064 w 5637756"/>
              <a:gd name="connsiteY12" fmla="*/ 4985814 h 4985814"/>
              <a:gd name="connsiteX13" fmla="*/ 939627 w 5637756"/>
              <a:gd name="connsiteY13" fmla="*/ 4985814 h 4985814"/>
              <a:gd name="connsiteX14" fmla="*/ 939627 w 5637756"/>
              <a:gd name="connsiteY14" fmla="*/ 4985814 h 4985814"/>
              <a:gd name="connsiteX15" fmla="*/ 939643 w 5637756"/>
              <a:gd name="connsiteY15" fmla="*/ 4985814 h 4985814"/>
              <a:gd name="connsiteX16" fmla="*/ 0 w 5637756"/>
              <a:gd name="connsiteY16" fmla="*/ 4595814 h 4985814"/>
              <a:gd name="connsiteX17" fmla="*/ 0 w 5637756"/>
              <a:gd name="connsiteY17" fmla="*/ 2077422 h 4985814"/>
              <a:gd name="connsiteX18" fmla="*/ 0 w 5637756"/>
              <a:gd name="connsiteY18" fmla="*/ 830969 h 4985814"/>
              <a:gd name="connsiteX19" fmla="*/ 0 w 5637756"/>
              <a:gd name="connsiteY19" fmla="*/ 830969 h 4985814"/>
              <a:gd name="connsiteX20" fmla="*/ 0 w 5637756"/>
              <a:gd name="connsiteY20" fmla="*/ 389999 h 4985814"/>
              <a:gd name="connsiteX0" fmla="*/ 0 w 5637756"/>
              <a:gd name="connsiteY0" fmla="*/ 389999 h 4985814"/>
              <a:gd name="connsiteX1" fmla="*/ 939643 w 5637756"/>
              <a:gd name="connsiteY1" fmla="*/ 0 h 4985814"/>
              <a:gd name="connsiteX2" fmla="*/ 939627 w 5637756"/>
              <a:gd name="connsiteY2" fmla="*/ 0 h 4985814"/>
              <a:gd name="connsiteX3" fmla="*/ 1373753 w 5637756"/>
              <a:gd name="connsiteY3" fmla="*/ -272426 h 4985814"/>
              <a:gd name="connsiteX4" fmla="*/ 2349064 w 5637756"/>
              <a:gd name="connsiteY4" fmla="*/ 0 h 4985814"/>
              <a:gd name="connsiteX5" fmla="*/ 4698112 w 5637756"/>
              <a:gd name="connsiteY5" fmla="*/ 0 h 4985814"/>
              <a:gd name="connsiteX6" fmla="*/ 5637756 w 5637756"/>
              <a:gd name="connsiteY6" fmla="*/ 389999 h 4985814"/>
              <a:gd name="connsiteX7" fmla="*/ 5637756 w 5637756"/>
              <a:gd name="connsiteY7" fmla="*/ 830969 h 4985814"/>
              <a:gd name="connsiteX8" fmla="*/ 5637756 w 5637756"/>
              <a:gd name="connsiteY8" fmla="*/ 830969 h 4985814"/>
              <a:gd name="connsiteX9" fmla="*/ 5637756 w 5637756"/>
              <a:gd name="connsiteY9" fmla="*/ 2077422 h 4985814"/>
              <a:gd name="connsiteX10" fmla="*/ 5637756 w 5637756"/>
              <a:gd name="connsiteY10" fmla="*/ 4595814 h 4985814"/>
              <a:gd name="connsiteX11" fmla="*/ 4698112 w 5637756"/>
              <a:gd name="connsiteY11" fmla="*/ 4985814 h 4985814"/>
              <a:gd name="connsiteX12" fmla="*/ 2349064 w 5637756"/>
              <a:gd name="connsiteY12" fmla="*/ 4985814 h 4985814"/>
              <a:gd name="connsiteX13" fmla="*/ 939627 w 5637756"/>
              <a:gd name="connsiteY13" fmla="*/ 4985814 h 4985814"/>
              <a:gd name="connsiteX14" fmla="*/ 939627 w 5637756"/>
              <a:gd name="connsiteY14" fmla="*/ 4985814 h 4985814"/>
              <a:gd name="connsiteX15" fmla="*/ 939643 w 5637756"/>
              <a:gd name="connsiteY15" fmla="*/ 4985814 h 4985814"/>
              <a:gd name="connsiteX16" fmla="*/ 0 w 5637756"/>
              <a:gd name="connsiteY16" fmla="*/ 4595814 h 4985814"/>
              <a:gd name="connsiteX17" fmla="*/ 0 w 5637756"/>
              <a:gd name="connsiteY17" fmla="*/ 2077422 h 4985814"/>
              <a:gd name="connsiteX18" fmla="*/ 0 w 5637756"/>
              <a:gd name="connsiteY18" fmla="*/ 830969 h 4985814"/>
              <a:gd name="connsiteX19" fmla="*/ 0 w 5637756"/>
              <a:gd name="connsiteY19" fmla="*/ 830969 h 4985814"/>
              <a:gd name="connsiteX20" fmla="*/ 0 w 5637756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7756" h="4985814" fill="none" extrusionOk="0">
                <a:moveTo>
                  <a:pt x="0" y="389999"/>
                </a:moveTo>
                <a:cubicBezTo>
                  <a:pt x="1259" y="252606"/>
                  <a:pt x="344949" y="106386"/>
                  <a:pt x="939643" y="0"/>
                </a:cubicBezTo>
                <a:cubicBezTo>
                  <a:pt x="939639" y="1"/>
                  <a:pt x="939629" y="0"/>
                  <a:pt x="939627" y="0"/>
                </a:cubicBezTo>
                <a:cubicBezTo>
                  <a:pt x="1103559" y="-148937"/>
                  <a:pt x="1168060" y="-206807"/>
                  <a:pt x="1373753" y="-272426"/>
                </a:cubicBezTo>
                <a:cubicBezTo>
                  <a:pt x="1616696" y="-116258"/>
                  <a:pt x="1912927" y="-221309"/>
                  <a:pt x="2349064" y="0"/>
                </a:cubicBezTo>
                <a:cubicBezTo>
                  <a:pt x="3045004" y="51115"/>
                  <a:pt x="4458094" y="-13161"/>
                  <a:pt x="4698112" y="0"/>
                </a:cubicBezTo>
                <a:cubicBezTo>
                  <a:pt x="5218322" y="4092"/>
                  <a:pt x="5581079" y="125680"/>
                  <a:pt x="5637756" y="389999"/>
                </a:cubicBezTo>
                <a:cubicBezTo>
                  <a:pt x="5676492" y="500735"/>
                  <a:pt x="5676132" y="724835"/>
                  <a:pt x="5637756" y="830969"/>
                </a:cubicBezTo>
                <a:lnTo>
                  <a:pt x="5637756" y="830969"/>
                </a:lnTo>
                <a:cubicBezTo>
                  <a:pt x="5695788" y="1356507"/>
                  <a:pt x="5769468" y="1438066"/>
                  <a:pt x="5637756" y="2077422"/>
                </a:cubicBezTo>
                <a:cubicBezTo>
                  <a:pt x="5436631" y="2482011"/>
                  <a:pt x="5553311" y="3826043"/>
                  <a:pt x="5637756" y="4595814"/>
                </a:cubicBezTo>
                <a:cubicBezTo>
                  <a:pt x="5611597" y="4973688"/>
                  <a:pt x="5248555" y="4848143"/>
                  <a:pt x="4698112" y="4985814"/>
                </a:cubicBezTo>
                <a:cubicBezTo>
                  <a:pt x="4176083" y="4908312"/>
                  <a:pt x="3675911" y="5079697"/>
                  <a:pt x="2349064" y="4985814"/>
                </a:cubicBezTo>
                <a:cubicBezTo>
                  <a:pt x="1959171" y="5082890"/>
                  <a:pt x="1519459" y="4795247"/>
                  <a:pt x="939627" y="4985814"/>
                </a:cubicBezTo>
                <a:lnTo>
                  <a:pt x="939627" y="4985814"/>
                </a:lnTo>
                <a:cubicBezTo>
                  <a:pt x="939634" y="4985814"/>
                  <a:pt x="939636" y="4985814"/>
                  <a:pt x="939643" y="4985814"/>
                </a:cubicBezTo>
                <a:cubicBezTo>
                  <a:pt x="402292" y="5047335"/>
                  <a:pt x="-23055" y="4838158"/>
                  <a:pt x="0" y="4595814"/>
                </a:cubicBezTo>
                <a:cubicBezTo>
                  <a:pt x="216809" y="3748464"/>
                  <a:pt x="-330152" y="3096015"/>
                  <a:pt x="0" y="2077422"/>
                </a:cubicBezTo>
                <a:cubicBezTo>
                  <a:pt x="377925" y="2119687"/>
                  <a:pt x="-156894" y="1557476"/>
                  <a:pt x="0" y="830969"/>
                </a:cubicBezTo>
                <a:lnTo>
                  <a:pt x="0" y="830969"/>
                </a:lnTo>
                <a:cubicBezTo>
                  <a:pt x="-26323" y="756642"/>
                  <a:pt x="38960" y="521887"/>
                  <a:pt x="0" y="389999"/>
                </a:cubicBezTo>
                <a:close/>
              </a:path>
              <a:path w="5637756" h="4985814" stroke="0" extrusionOk="0">
                <a:moveTo>
                  <a:pt x="0" y="389999"/>
                </a:moveTo>
                <a:cubicBezTo>
                  <a:pt x="-88524" y="248660"/>
                  <a:pt x="273293" y="66551"/>
                  <a:pt x="939643" y="0"/>
                </a:cubicBezTo>
                <a:cubicBezTo>
                  <a:pt x="939639" y="-2"/>
                  <a:pt x="939634" y="1"/>
                  <a:pt x="939627" y="0"/>
                </a:cubicBezTo>
                <a:cubicBezTo>
                  <a:pt x="1041738" y="-53309"/>
                  <a:pt x="1253541" y="-249806"/>
                  <a:pt x="1373753" y="-272426"/>
                </a:cubicBezTo>
                <a:cubicBezTo>
                  <a:pt x="1608123" y="-267950"/>
                  <a:pt x="2063479" y="-66144"/>
                  <a:pt x="2349064" y="0"/>
                </a:cubicBezTo>
                <a:cubicBezTo>
                  <a:pt x="3288560" y="103096"/>
                  <a:pt x="3599264" y="69368"/>
                  <a:pt x="4698112" y="0"/>
                </a:cubicBezTo>
                <a:cubicBezTo>
                  <a:pt x="5283667" y="4673"/>
                  <a:pt x="5732555" y="147129"/>
                  <a:pt x="5637756" y="389999"/>
                </a:cubicBezTo>
                <a:cubicBezTo>
                  <a:pt x="5588086" y="570240"/>
                  <a:pt x="5741352" y="782694"/>
                  <a:pt x="5637756" y="830969"/>
                </a:cubicBezTo>
                <a:lnTo>
                  <a:pt x="5637756" y="830969"/>
                </a:lnTo>
                <a:cubicBezTo>
                  <a:pt x="5716100" y="1018718"/>
                  <a:pt x="5482038" y="1631112"/>
                  <a:pt x="5637756" y="2077422"/>
                </a:cubicBezTo>
                <a:cubicBezTo>
                  <a:pt x="5592698" y="2679966"/>
                  <a:pt x="5327240" y="3943865"/>
                  <a:pt x="5637756" y="4595814"/>
                </a:cubicBezTo>
                <a:cubicBezTo>
                  <a:pt x="5600828" y="4856522"/>
                  <a:pt x="5356506" y="4985547"/>
                  <a:pt x="4698112" y="4985814"/>
                </a:cubicBezTo>
                <a:cubicBezTo>
                  <a:pt x="4360883" y="5027126"/>
                  <a:pt x="2702157" y="4935757"/>
                  <a:pt x="2349064" y="4985814"/>
                </a:cubicBezTo>
                <a:cubicBezTo>
                  <a:pt x="2199301" y="4911889"/>
                  <a:pt x="1190088" y="4909112"/>
                  <a:pt x="939627" y="4985814"/>
                </a:cubicBezTo>
                <a:lnTo>
                  <a:pt x="939627" y="4985814"/>
                </a:lnTo>
                <a:cubicBezTo>
                  <a:pt x="939634" y="4985813"/>
                  <a:pt x="939634" y="4985816"/>
                  <a:pt x="939643" y="4985814"/>
                </a:cubicBezTo>
                <a:cubicBezTo>
                  <a:pt x="334792" y="4978381"/>
                  <a:pt x="44373" y="4852472"/>
                  <a:pt x="0" y="4595814"/>
                </a:cubicBezTo>
                <a:cubicBezTo>
                  <a:pt x="-259343" y="4065744"/>
                  <a:pt x="-452099" y="2958329"/>
                  <a:pt x="0" y="2077422"/>
                </a:cubicBezTo>
                <a:cubicBezTo>
                  <a:pt x="-10339" y="1520951"/>
                  <a:pt x="-114821" y="1239874"/>
                  <a:pt x="0" y="830969"/>
                </a:cubicBezTo>
                <a:lnTo>
                  <a:pt x="0" y="830969"/>
                </a:lnTo>
                <a:cubicBezTo>
                  <a:pt x="-51560" y="769783"/>
                  <a:pt x="-77456" y="498341"/>
                  <a:pt x="0" y="389999"/>
                </a:cubicBezTo>
                <a:close/>
              </a:path>
              <a:path w="5637756" h="4985814" fill="none" stroke="0" extrusionOk="0">
                <a:moveTo>
                  <a:pt x="0" y="389999"/>
                </a:moveTo>
                <a:cubicBezTo>
                  <a:pt x="23847" y="142561"/>
                  <a:pt x="362803" y="79833"/>
                  <a:pt x="939643" y="0"/>
                </a:cubicBezTo>
                <a:cubicBezTo>
                  <a:pt x="939637" y="-1"/>
                  <a:pt x="939633" y="-1"/>
                  <a:pt x="939627" y="0"/>
                </a:cubicBezTo>
                <a:cubicBezTo>
                  <a:pt x="1129907" y="-120051"/>
                  <a:pt x="1182472" y="-202007"/>
                  <a:pt x="1373753" y="-272426"/>
                </a:cubicBezTo>
                <a:cubicBezTo>
                  <a:pt x="1605544" y="-178454"/>
                  <a:pt x="1972172" y="-224410"/>
                  <a:pt x="2349064" y="0"/>
                </a:cubicBezTo>
                <a:cubicBezTo>
                  <a:pt x="3043630" y="10362"/>
                  <a:pt x="4444576" y="-23930"/>
                  <a:pt x="4698112" y="0"/>
                </a:cubicBezTo>
                <a:cubicBezTo>
                  <a:pt x="5178209" y="-13681"/>
                  <a:pt x="5609794" y="212577"/>
                  <a:pt x="5637756" y="389999"/>
                </a:cubicBezTo>
                <a:cubicBezTo>
                  <a:pt x="5681499" y="473931"/>
                  <a:pt x="5679596" y="702915"/>
                  <a:pt x="5637756" y="830969"/>
                </a:cubicBezTo>
                <a:lnTo>
                  <a:pt x="5637756" y="830969"/>
                </a:lnTo>
                <a:cubicBezTo>
                  <a:pt x="5702023" y="1332520"/>
                  <a:pt x="5737200" y="1463348"/>
                  <a:pt x="5637756" y="2077422"/>
                </a:cubicBezTo>
                <a:cubicBezTo>
                  <a:pt x="5631616" y="2280616"/>
                  <a:pt x="5713783" y="3619642"/>
                  <a:pt x="5637756" y="4595814"/>
                </a:cubicBezTo>
                <a:cubicBezTo>
                  <a:pt x="5545389" y="4793461"/>
                  <a:pt x="5126237" y="4894987"/>
                  <a:pt x="4698112" y="4985814"/>
                </a:cubicBezTo>
                <a:cubicBezTo>
                  <a:pt x="4056544" y="4863766"/>
                  <a:pt x="3500877" y="4953140"/>
                  <a:pt x="2349064" y="4985814"/>
                </a:cubicBezTo>
                <a:cubicBezTo>
                  <a:pt x="1893398" y="5043338"/>
                  <a:pt x="1416415" y="4997451"/>
                  <a:pt x="939627" y="4985814"/>
                </a:cubicBezTo>
                <a:lnTo>
                  <a:pt x="939627" y="4985814"/>
                </a:lnTo>
                <a:cubicBezTo>
                  <a:pt x="939636" y="4985815"/>
                  <a:pt x="939637" y="4985814"/>
                  <a:pt x="939643" y="4985814"/>
                </a:cubicBezTo>
                <a:cubicBezTo>
                  <a:pt x="428879" y="5006445"/>
                  <a:pt x="14192" y="4813110"/>
                  <a:pt x="0" y="4595814"/>
                </a:cubicBezTo>
                <a:cubicBezTo>
                  <a:pt x="158105" y="3503248"/>
                  <a:pt x="-143300" y="2884290"/>
                  <a:pt x="0" y="2077422"/>
                </a:cubicBezTo>
                <a:cubicBezTo>
                  <a:pt x="199049" y="1861309"/>
                  <a:pt x="-201346" y="1555472"/>
                  <a:pt x="0" y="830969"/>
                </a:cubicBezTo>
                <a:lnTo>
                  <a:pt x="0" y="830969"/>
                </a:lnTo>
                <a:cubicBezTo>
                  <a:pt x="-65045" y="775678"/>
                  <a:pt x="30988" y="498020"/>
                  <a:pt x="0" y="389999"/>
                </a:cubicBezTo>
                <a:close/>
              </a:path>
              <a:path w="5637756" h="4985814" fill="none" stroke="0" extrusionOk="0">
                <a:moveTo>
                  <a:pt x="0" y="389999"/>
                </a:moveTo>
                <a:cubicBezTo>
                  <a:pt x="9991" y="253053"/>
                  <a:pt x="379920" y="128696"/>
                  <a:pt x="939643" y="0"/>
                </a:cubicBezTo>
                <a:cubicBezTo>
                  <a:pt x="939640" y="1"/>
                  <a:pt x="939628" y="2"/>
                  <a:pt x="939627" y="0"/>
                </a:cubicBezTo>
                <a:cubicBezTo>
                  <a:pt x="1128073" y="-127237"/>
                  <a:pt x="1173928" y="-189386"/>
                  <a:pt x="1373753" y="-272426"/>
                </a:cubicBezTo>
                <a:cubicBezTo>
                  <a:pt x="1602269" y="-184997"/>
                  <a:pt x="1946199" y="-240540"/>
                  <a:pt x="2349064" y="0"/>
                </a:cubicBezTo>
                <a:cubicBezTo>
                  <a:pt x="3045492" y="70076"/>
                  <a:pt x="4426558" y="-52238"/>
                  <a:pt x="4698112" y="0"/>
                </a:cubicBezTo>
                <a:cubicBezTo>
                  <a:pt x="5162677" y="-4414"/>
                  <a:pt x="5592056" y="176793"/>
                  <a:pt x="5637756" y="389999"/>
                </a:cubicBezTo>
                <a:cubicBezTo>
                  <a:pt x="5656895" y="499984"/>
                  <a:pt x="5691068" y="715585"/>
                  <a:pt x="5637756" y="830969"/>
                </a:cubicBezTo>
                <a:lnTo>
                  <a:pt x="5637756" y="830969"/>
                </a:lnTo>
                <a:cubicBezTo>
                  <a:pt x="5694787" y="1336763"/>
                  <a:pt x="5735603" y="1461689"/>
                  <a:pt x="5637756" y="2077422"/>
                </a:cubicBezTo>
                <a:cubicBezTo>
                  <a:pt x="5712145" y="2303042"/>
                  <a:pt x="5597346" y="3664569"/>
                  <a:pt x="5637756" y="4595814"/>
                </a:cubicBezTo>
                <a:cubicBezTo>
                  <a:pt x="5612037" y="4896874"/>
                  <a:pt x="5195948" y="4877413"/>
                  <a:pt x="4698112" y="4985814"/>
                </a:cubicBezTo>
                <a:cubicBezTo>
                  <a:pt x="4145911" y="4830058"/>
                  <a:pt x="3582705" y="4919454"/>
                  <a:pt x="2349064" y="4985814"/>
                </a:cubicBezTo>
                <a:cubicBezTo>
                  <a:pt x="1879758" y="5050433"/>
                  <a:pt x="1494754" y="4943512"/>
                  <a:pt x="939627" y="4985814"/>
                </a:cubicBezTo>
                <a:lnTo>
                  <a:pt x="939627" y="4985814"/>
                </a:lnTo>
                <a:cubicBezTo>
                  <a:pt x="939630" y="4985814"/>
                  <a:pt x="939637" y="4985814"/>
                  <a:pt x="939643" y="4985814"/>
                </a:cubicBezTo>
                <a:cubicBezTo>
                  <a:pt x="435971" y="4986461"/>
                  <a:pt x="-699" y="4852039"/>
                  <a:pt x="0" y="4595814"/>
                </a:cubicBezTo>
                <a:cubicBezTo>
                  <a:pt x="174115" y="3636353"/>
                  <a:pt x="-297839" y="2964742"/>
                  <a:pt x="0" y="2077422"/>
                </a:cubicBezTo>
                <a:cubicBezTo>
                  <a:pt x="309530" y="2003653"/>
                  <a:pt x="-244569" y="1618169"/>
                  <a:pt x="0" y="830969"/>
                </a:cubicBezTo>
                <a:lnTo>
                  <a:pt x="0" y="830969"/>
                </a:lnTo>
                <a:cubicBezTo>
                  <a:pt x="-42945" y="767086"/>
                  <a:pt x="39126" y="492328"/>
                  <a:pt x="0" y="389999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637756"/>
                      <a:gd name="connsiteY0" fmla="*/ 389999 h 4985814"/>
                      <a:gd name="connsiteX1" fmla="*/ 939643 w 5637756"/>
                      <a:gd name="connsiteY1" fmla="*/ 0 h 4985814"/>
                      <a:gd name="connsiteX2" fmla="*/ 939627 w 5637756"/>
                      <a:gd name="connsiteY2" fmla="*/ 0 h 4985814"/>
                      <a:gd name="connsiteX3" fmla="*/ 1373753 w 5637756"/>
                      <a:gd name="connsiteY3" fmla="*/ -272426 h 4985814"/>
                      <a:gd name="connsiteX4" fmla="*/ 2349064 w 5637756"/>
                      <a:gd name="connsiteY4" fmla="*/ 0 h 4985814"/>
                      <a:gd name="connsiteX5" fmla="*/ 4698112 w 5637756"/>
                      <a:gd name="connsiteY5" fmla="*/ 0 h 4985814"/>
                      <a:gd name="connsiteX6" fmla="*/ 5637756 w 5637756"/>
                      <a:gd name="connsiteY6" fmla="*/ 389999 h 4985814"/>
                      <a:gd name="connsiteX7" fmla="*/ 5637756 w 5637756"/>
                      <a:gd name="connsiteY7" fmla="*/ 830969 h 4985814"/>
                      <a:gd name="connsiteX8" fmla="*/ 5637756 w 5637756"/>
                      <a:gd name="connsiteY8" fmla="*/ 830969 h 4985814"/>
                      <a:gd name="connsiteX9" fmla="*/ 5637756 w 5637756"/>
                      <a:gd name="connsiteY9" fmla="*/ 2077422 h 4985814"/>
                      <a:gd name="connsiteX10" fmla="*/ 5637756 w 5637756"/>
                      <a:gd name="connsiteY10" fmla="*/ 4595814 h 4985814"/>
                      <a:gd name="connsiteX11" fmla="*/ 4698112 w 5637756"/>
                      <a:gd name="connsiteY11" fmla="*/ 4985814 h 4985814"/>
                      <a:gd name="connsiteX12" fmla="*/ 2349064 w 5637756"/>
                      <a:gd name="connsiteY12" fmla="*/ 4985814 h 4985814"/>
                      <a:gd name="connsiteX13" fmla="*/ 939627 w 5637756"/>
                      <a:gd name="connsiteY13" fmla="*/ 4985814 h 4985814"/>
                      <a:gd name="connsiteX14" fmla="*/ 939627 w 5637756"/>
                      <a:gd name="connsiteY14" fmla="*/ 4985814 h 4985814"/>
                      <a:gd name="connsiteX15" fmla="*/ 939643 w 5637756"/>
                      <a:gd name="connsiteY15" fmla="*/ 4985814 h 4985814"/>
                      <a:gd name="connsiteX16" fmla="*/ 0 w 5637756"/>
                      <a:gd name="connsiteY16" fmla="*/ 4595814 h 4985814"/>
                      <a:gd name="connsiteX17" fmla="*/ 0 w 5637756"/>
                      <a:gd name="connsiteY17" fmla="*/ 2077422 h 4985814"/>
                      <a:gd name="connsiteX18" fmla="*/ 0 w 5637756"/>
                      <a:gd name="connsiteY18" fmla="*/ 830969 h 4985814"/>
                      <a:gd name="connsiteX19" fmla="*/ 0 w 5637756"/>
                      <a:gd name="connsiteY19" fmla="*/ 830969 h 4985814"/>
                      <a:gd name="connsiteX20" fmla="*/ 0 w 5637756"/>
                      <a:gd name="connsiteY20" fmla="*/ 389999 h 4985814"/>
                      <a:gd name="connsiteX0" fmla="*/ 0 w 5637756"/>
                      <a:gd name="connsiteY0" fmla="*/ 389999 h 4985814"/>
                      <a:gd name="connsiteX1" fmla="*/ 939643 w 5637756"/>
                      <a:gd name="connsiteY1" fmla="*/ 0 h 4985814"/>
                      <a:gd name="connsiteX2" fmla="*/ 939627 w 5637756"/>
                      <a:gd name="connsiteY2" fmla="*/ 0 h 4985814"/>
                      <a:gd name="connsiteX3" fmla="*/ 1373753 w 5637756"/>
                      <a:gd name="connsiteY3" fmla="*/ -272426 h 4985814"/>
                      <a:gd name="connsiteX4" fmla="*/ 2349064 w 5637756"/>
                      <a:gd name="connsiteY4" fmla="*/ 0 h 4985814"/>
                      <a:gd name="connsiteX5" fmla="*/ 4698112 w 5637756"/>
                      <a:gd name="connsiteY5" fmla="*/ 0 h 4985814"/>
                      <a:gd name="connsiteX6" fmla="*/ 5637756 w 5637756"/>
                      <a:gd name="connsiteY6" fmla="*/ 389999 h 4985814"/>
                      <a:gd name="connsiteX7" fmla="*/ 5637756 w 5637756"/>
                      <a:gd name="connsiteY7" fmla="*/ 830969 h 4985814"/>
                      <a:gd name="connsiteX8" fmla="*/ 5637756 w 5637756"/>
                      <a:gd name="connsiteY8" fmla="*/ 830969 h 4985814"/>
                      <a:gd name="connsiteX9" fmla="*/ 5637756 w 5637756"/>
                      <a:gd name="connsiteY9" fmla="*/ 2077422 h 4985814"/>
                      <a:gd name="connsiteX10" fmla="*/ 5637756 w 5637756"/>
                      <a:gd name="connsiteY10" fmla="*/ 4595814 h 4985814"/>
                      <a:gd name="connsiteX11" fmla="*/ 4698112 w 5637756"/>
                      <a:gd name="connsiteY11" fmla="*/ 4985814 h 4985814"/>
                      <a:gd name="connsiteX12" fmla="*/ 2349064 w 5637756"/>
                      <a:gd name="connsiteY12" fmla="*/ 4985814 h 4985814"/>
                      <a:gd name="connsiteX13" fmla="*/ 939627 w 5637756"/>
                      <a:gd name="connsiteY13" fmla="*/ 4985814 h 4985814"/>
                      <a:gd name="connsiteX14" fmla="*/ 939627 w 5637756"/>
                      <a:gd name="connsiteY14" fmla="*/ 4985814 h 4985814"/>
                      <a:gd name="connsiteX15" fmla="*/ 939643 w 5637756"/>
                      <a:gd name="connsiteY15" fmla="*/ 4985814 h 4985814"/>
                      <a:gd name="connsiteX16" fmla="*/ 0 w 5637756"/>
                      <a:gd name="connsiteY16" fmla="*/ 4595814 h 4985814"/>
                      <a:gd name="connsiteX17" fmla="*/ 0 w 5637756"/>
                      <a:gd name="connsiteY17" fmla="*/ 2077422 h 4985814"/>
                      <a:gd name="connsiteX18" fmla="*/ 0 w 5637756"/>
                      <a:gd name="connsiteY18" fmla="*/ 830969 h 4985814"/>
                      <a:gd name="connsiteX19" fmla="*/ 0 w 5637756"/>
                      <a:gd name="connsiteY19" fmla="*/ 830969 h 4985814"/>
                      <a:gd name="connsiteX20" fmla="*/ 0 w 5637756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637756" h="4985814" fill="none" extrusionOk="0">
                        <a:moveTo>
                          <a:pt x="0" y="389999"/>
                        </a:moveTo>
                        <a:cubicBezTo>
                          <a:pt x="2302" y="220440"/>
                          <a:pt x="346693" y="99915"/>
                          <a:pt x="939643" y="0"/>
                        </a:cubicBezTo>
                        <a:cubicBezTo>
                          <a:pt x="939639" y="1"/>
                          <a:pt x="939628" y="1"/>
                          <a:pt x="939627" y="0"/>
                        </a:cubicBezTo>
                        <a:cubicBezTo>
                          <a:pt x="1114076" y="-134572"/>
                          <a:pt x="1184646" y="-204220"/>
                          <a:pt x="1373753" y="-272426"/>
                        </a:cubicBezTo>
                        <a:cubicBezTo>
                          <a:pt x="1623644" y="-166248"/>
                          <a:pt x="1943777" y="-186829"/>
                          <a:pt x="2349064" y="0"/>
                        </a:cubicBezTo>
                        <a:cubicBezTo>
                          <a:pt x="3037025" y="38409"/>
                          <a:pt x="4403228" y="-27173"/>
                          <a:pt x="4698112" y="0"/>
                        </a:cubicBezTo>
                        <a:cubicBezTo>
                          <a:pt x="5200486" y="-8433"/>
                          <a:pt x="5596077" y="146925"/>
                          <a:pt x="5637756" y="389999"/>
                        </a:cubicBezTo>
                        <a:cubicBezTo>
                          <a:pt x="5675384" y="494124"/>
                          <a:pt x="5686131" y="732714"/>
                          <a:pt x="5637756" y="830969"/>
                        </a:cubicBezTo>
                        <a:lnTo>
                          <a:pt x="5637756" y="830969"/>
                        </a:lnTo>
                        <a:cubicBezTo>
                          <a:pt x="5696866" y="1352947"/>
                          <a:pt x="5750919" y="1448505"/>
                          <a:pt x="5637756" y="2077422"/>
                        </a:cubicBezTo>
                        <a:cubicBezTo>
                          <a:pt x="5606814" y="2460121"/>
                          <a:pt x="5542380" y="3645172"/>
                          <a:pt x="5637756" y="4595814"/>
                        </a:cubicBezTo>
                        <a:cubicBezTo>
                          <a:pt x="5624983" y="4900938"/>
                          <a:pt x="5212943" y="4910429"/>
                          <a:pt x="4698112" y="4985814"/>
                        </a:cubicBezTo>
                        <a:cubicBezTo>
                          <a:pt x="4117153" y="4913103"/>
                          <a:pt x="3595342" y="5024499"/>
                          <a:pt x="2349064" y="4985814"/>
                        </a:cubicBezTo>
                        <a:cubicBezTo>
                          <a:pt x="1968385" y="5063478"/>
                          <a:pt x="1494507" y="4863749"/>
                          <a:pt x="939627" y="4985814"/>
                        </a:cubicBezTo>
                        <a:lnTo>
                          <a:pt x="939627" y="4985814"/>
                        </a:lnTo>
                        <a:cubicBezTo>
                          <a:pt x="939634" y="4985814"/>
                          <a:pt x="939636" y="4985814"/>
                          <a:pt x="939643" y="4985814"/>
                        </a:cubicBezTo>
                        <a:cubicBezTo>
                          <a:pt x="412560" y="5006305"/>
                          <a:pt x="-2462" y="4817618"/>
                          <a:pt x="0" y="4595814"/>
                        </a:cubicBezTo>
                        <a:cubicBezTo>
                          <a:pt x="269468" y="3694921"/>
                          <a:pt x="-324003" y="2978179"/>
                          <a:pt x="0" y="2077422"/>
                        </a:cubicBezTo>
                        <a:cubicBezTo>
                          <a:pt x="306814" y="2015388"/>
                          <a:pt x="-163912" y="1515872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39640" y="761747"/>
                          <a:pt x="36786" y="518799"/>
                          <a:pt x="0" y="389999"/>
                        </a:cubicBezTo>
                        <a:close/>
                      </a:path>
                      <a:path w="5637756" h="4985814" stroke="0" extrusionOk="0">
                        <a:moveTo>
                          <a:pt x="0" y="389999"/>
                        </a:moveTo>
                        <a:cubicBezTo>
                          <a:pt x="-65981" y="238922"/>
                          <a:pt x="358782" y="30348"/>
                          <a:pt x="939643" y="0"/>
                        </a:cubicBezTo>
                        <a:cubicBezTo>
                          <a:pt x="939638" y="-1"/>
                          <a:pt x="939633" y="1"/>
                          <a:pt x="939627" y="0"/>
                        </a:cubicBezTo>
                        <a:cubicBezTo>
                          <a:pt x="1046348" y="-60264"/>
                          <a:pt x="1236504" y="-234389"/>
                          <a:pt x="1373753" y="-272426"/>
                        </a:cubicBezTo>
                        <a:cubicBezTo>
                          <a:pt x="1582181" y="-267582"/>
                          <a:pt x="2059925" y="-75447"/>
                          <a:pt x="2349064" y="0"/>
                        </a:cubicBezTo>
                        <a:cubicBezTo>
                          <a:pt x="3237141" y="84489"/>
                          <a:pt x="3641099" y="10820"/>
                          <a:pt x="4698112" y="0"/>
                        </a:cubicBezTo>
                        <a:cubicBezTo>
                          <a:pt x="5243046" y="33806"/>
                          <a:pt x="5713284" y="144150"/>
                          <a:pt x="5637756" y="389999"/>
                        </a:cubicBezTo>
                        <a:cubicBezTo>
                          <a:pt x="5577935" y="562325"/>
                          <a:pt x="5726568" y="771360"/>
                          <a:pt x="5637756" y="830969"/>
                        </a:cubicBezTo>
                        <a:lnTo>
                          <a:pt x="5637756" y="830969"/>
                        </a:lnTo>
                        <a:cubicBezTo>
                          <a:pt x="5705534" y="1042330"/>
                          <a:pt x="5500018" y="1604657"/>
                          <a:pt x="5637756" y="2077422"/>
                        </a:cubicBezTo>
                        <a:cubicBezTo>
                          <a:pt x="5678620" y="2632548"/>
                          <a:pt x="5377876" y="3994694"/>
                          <a:pt x="5637756" y="4595814"/>
                        </a:cubicBezTo>
                        <a:cubicBezTo>
                          <a:pt x="5617913" y="4841042"/>
                          <a:pt x="5322801" y="4995536"/>
                          <a:pt x="4698112" y="4985814"/>
                        </a:cubicBezTo>
                        <a:cubicBezTo>
                          <a:pt x="4333109" y="4995127"/>
                          <a:pt x="2664920" y="4911760"/>
                          <a:pt x="2349064" y="4985814"/>
                        </a:cubicBezTo>
                        <a:cubicBezTo>
                          <a:pt x="2183355" y="4938269"/>
                          <a:pt x="1165312" y="4927549"/>
                          <a:pt x="939627" y="4985814"/>
                        </a:cubicBezTo>
                        <a:lnTo>
                          <a:pt x="939627" y="4985814"/>
                        </a:lnTo>
                        <a:cubicBezTo>
                          <a:pt x="939632" y="4985813"/>
                          <a:pt x="939635" y="4985815"/>
                          <a:pt x="939643" y="4985814"/>
                        </a:cubicBezTo>
                        <a:cubicBezTo>
                          <a:pt x="341868" y="4979326"/>
                          <a:pt x="8844" y="4846876"/>
                          <a:pt x="0" y="4595814"/>
                        </a:cubicBezTo>
                        <a:cubicBezTo>
                          <a:pt x="-148057" y="3941592"/>
                          <a:pt x="-349474" y="2890644"/>
                          <a:pt x="0" y="2077422"/>
                        </a:cubicBezTo>
                        <a:cubicBezTo>
                          <a:pt x="-6751" y="1511431"/>
                          <a:pt x="-122405" y="1209731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1183" y="753596"/>
                          <a:pt x="-71634" y="481882"/>
                          <a:pt x="0" y="389999"/>
                        </a:cubicBezTo>
                        <a:close/>
                      </a:path>
                      <a:path w="5637756" h="4985814" fill="none" stroke="0" extrusionOk="0">
                        <a:moveTo>
                          <a:pt x="0" y="389999"/>
                        </a:moveTo>
                        <a:cubicBezTo>
                          <a:pt x="9058" y="188748"/>
                          <a:pt x="384423" y="44978"/>
                          <a:pt x="939643" y="0"/>
                        </a:cubicBezTo>
                        <a:cubicBezTo>
                          <a:pt x="939637" y="-1"/>
                          <a:pt x="939633" y="-1"/>
                          <a:pt x="939627" y="0"/>
                        </a:cubicBezTo>
                        <a:cubicBezTo>
                          <a:pt x="1132115" y="-119732"/>
                          <a:pt x="1191189" y="-196546"/>
                          <a:pt x="1373753" y="-272426"/>
                        </a:cubicBezTo>
                        <a:cubicBezTo>
                          <a:pt x="1620405" y="-189856"/>
                          <a:pt x="1978122" y="-196379"/>
                          <a:pt x="2349064" y="0"/>
                        </a:cubicBezTo>
                        <a:cubicBezTo>
                          <a:pt x="3023295" y="31174"/>
                          <a:pt x="4403939" y="-60409"/>
                          <a:pt x="4698112" y="0"/>
                        </a:cubicBezTo>
                        <a:cubicBezTo>
                          <a:pt x="5180579" y="-12087"/>
                          <a:pt x="5612555" y="188010"/>
                          <a:pt x="5637756" y="389999"/>
                        </a:cubicBezTo>
                        <a:cubicBezTo>
                          <a:pt x="5664188" y="476202"/>
                          <a:pt x="5695421" y="721443"/>
                          <a:pt x="5637756" y="830969"/>
                        </a:cubicBezTo>
                        <a:lnTo>
                          <a:pt x="5637756" y="830969"/>
                        </a:lnTo>
                        <a:cubicBezTo>
                          <a:pt x="5696967" y="1344223"/>
                          <a:pt x="5731288" y="1461256"/>
                          <a:pt x="5637756" y="2077422"/>
                        </a:cubicBezTo>
                        <a:cubicBezTo>
                          <a:pt x="5774831" y="2351365"/>
                          <a:pt x="5683100" y="3616058"/>
                          <a:pt x="5637756" y="4595814"/>
                        </a:cubicBezTo>
                        <a:cubicBezTo>
                          <a:pt x="5565708" y="4794142"/>
                          <a:pt x="5137435" y="4895399"/>
                          <a:pt x="4698112" y="4985814"/>
                        </a:cubicBezTo>
                        <a:cubicBezTo>
                          <a:pt x="4047497" y="4882766"/>
                          <a:pt x="3514497" y="4936994"/>
                          <a:pt x="2349064" y="4985814"/>
                        </a:cubicBezTo>
                        <a:cubicBezTo>
                          <a:pt x="1947388" y="5007475"/>
                          <a:pt x="1466196" y="4994358"/>
                          <a:pt x="939627" y="4985814"/>
                        </a:cubicBezTo>
                        <a:lnTo>
                          <a:pt x="939627" y="4985814"/>
                        </a:lnTo>
                        <a:cubicBezTo>
                          <a:pt x="939630" y="4985814"/>
                          <a:pt x="939637" y="4985814"/>
                          <a:pt x="939643" y="4985814"/>
                        </a:cubicBezTo>
                        <a:cubicBezTo>
                          <a:pt x="431990" y="4985960"/>
                          <a:pt x="15420" y="4816924"/>
                          <a:pt x="0" y="4595814"/>
                        </a:cubicBezTo>
                        <a:cubicBezTo>
                          <a:pt x="208054" y="3601082"/>
                          <a:pt x="-293478" y="2827334"/>
                          <a:pt x="0" y="2077422"/>
                        </a:cubicBezTo>
                        <a:cubicBezTo>
                          <a:pt x="251857" y="1910681"/>
                          <a:pt x="-213304" y="1449765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2685" y="778070"/>
                          <a:pt x="36166" y="500215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1: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Create a dual coded mind-map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the information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from the knowledge organiser.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Read the knowledge organiser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carefully and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at least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five key points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each box. Your mind-map must include your highlighted points and a minimum of five images. You may also add your own research.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geography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this topic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Define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Classify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information into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social, economic and environmental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factors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how one piece of information is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connected/important to you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e.g. differences in quality of life.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187215" y="1793965"/>
            <a:ext cx="5950370" cy="4985814"/>
          </a:xfrm>
          <a:custGeom>
            <a:avLst/>
            <a:gdLst>
              <a:gd name="connsiteX0" fmla="*/ 0 w 5950370"/>
              <a:gd name="connsiteY0" fmla="*/ 389999 h 4985814"/>
              <a:gd name="connsiteX1" fmla="*/ 991746 w 5950370"/>
              <a:gd name="connsiteY1" fmla="*/ 0 h 4985814"/>
              <a:gd name="connsiteX2" fmla="*/ 991730 w 5950370"/>
              <a:gd name="connsiteY2" fmla="*/ 0 h 4985814"/>
              <a:gd name="connsiteX3" fmla="*/ 1449927 w 5950370"/>
              <a:gd name="connsiteY3" fmla="*/ -272426 h 4985814"/>
              <a:gd name="connsiteX4" fmla="*/ 2479319 w 5950370"/>
              <a:gd name="connsiteY4" fmla="*/ 0 h 4985814"/>
              <a:gd name="connsiteX5" fmla="*/ 4958623 w 5950370"/>
              <a:gd name="connsiteY5" fmla="*/ 0 h 4985814"/>
              <a:gd name="connsiteX6" fmla="*/ 5950370 w 5950370"/>
              <a:gd name="connsiteY6" fmla="*/ 389999 h 4985814"/>
              <a:gd name="connsiteX7" fmla="*/ 5950370 w 5950370"/>
              <a:gd name="connsiteY7" fmla="*/ 830969 h 4985814"/>
              <a:gd name="connsiteX8" fmla="*/ 5950370 w 5950370"/>
              <a:gd name="connsiteY8" fmla="*/ 830969 h 4985814"/>
              <a:gd name="connsiteX9" fmla="*/ 5950370 w 5950370"/>
              <a:gd name="connsiteY9" fmla="*/ 2077422 h 4985814"/>
              <a:gd name="connsiteX10" fmla="*/ 5950370 w 5950370"/>
              <a:gd name="connsiteY10" fmla="*/ 4595814 h 4985814"/>
              <a:gd name="connsiteX11" fmla="*/ 4958623 w 5950370"/>
              <a:gd name="connsiteY11" fmla="*/ 4985814 h 4985814"/>
              <a:gd name="connsiteX12" fmla="*/ 2479319 w 5950370"/>
              <a:gd name="connsiteY12" fmla="*/ 4985814 h 4985814"/>
              <a:gd name="connsiteX13" fmla="*/ 991730 w 5950370"/>
              <a:gd name="connsiteY13" fmla="*/ 4985814 h 4985814"/>
              <a:gd name="connsiteX14" fmla="*/ 991730 w 5950370"/>
              <a:gd name="connsiteY14" fmla="*/ 4985814 h 4985814"/>
              <a:gd name="connsiteX15" fmla="*/ 991746 w 5950370"/>
              <a:gd name="connsiteY15" fmla="*/ 4985814 h 4985814"/>
              <a:gd name="connsiteX16" fmla="*/ 0 w 5950370"/>
              <a:gd name="connsiteY16" fmla="*/ 4595814 h 4985814"/>
              <a:gd name="connsiteX17" fmla="*/ 0 w 5950370"/>
              <a:gd name="connsiteY17" fmla="*/ 2077422 h 4985814"/>
              <a:gd name="connsiteX18" fmla="*/ 0 w 5950370"/>
              <a:gd name="connsiteY18" fmla="*/ 830969 h 4985814"/>
              <a:gd name="connsiteX19" fmla="*/ 0 w 5950370"/>
              <a:gd name="connsiteY19" fmla="*/ 830969 h 4985814"/>
              <a:gd name="connsiteX20" fmla="*/ 0 w 5950370"/>
              <a:gd name="connsiteY20" fmla="*/ 389999 h 4985814"/>
              <a:gd name="connsiteX0" fmla="*/ 0 w 5950370"/>
              <a:gd name="connsiteY0" fmla="*/ 389999 h 4985814"/>
              <a:gd name="connsiteX1" fmla="*/ 991746 w 5950370"/>
              <a:gd name="connsiteY1" fmla="*/ 0 h 4985814"/>
              <a:gd name="connsiteX2" fmla="*/ 991730 w 5950370"/>
              <a:gd name="connsiteY2" fmla="*/ 0 h 4985814"/>
              <a:gd name="connsiteX3" fmla="*/ 1449927 w 5950370"/>
              <a:gd name="connsiteY3" fmla="*/ -272426 h 4985814"/>
              <a:gd name="connsiteX4" fmla="*/ 2479319 w 5950370"/>
              <a:gd name="connsiteY4" fmla="*/ 0 h 4985814"/>
              <a:gd name="connsiteX5" fmla="*/ 4958623 w 5950370"/>
              <a:gd name="connsiteY5" fmla="*/ 0 h 4985814"/>
              <a:gd name="connsiteX6" fmla="*/ 5950370 w 5950370"/>
              <a:gd name="connsiteY6" fmla="*/ 389999 h 4985814"/>
              <a:gd name="connsiteX7" fmla="*/ 5950370 w 5950370"/>
              <a:gd name="connsiteY7" fmla="*/ 830969 h 4985814"/>
              <a:gd name="connsiteX8" fmla="*/ 5950370 w 5950370"/>
              <a:gd name="connsiteY8" fmla="*/ 830969 h 4985814"/>
              <a:gd name="connsiteX9" fmla="*/ 5950370 w 5950370"/>
              <a:gd name="connsiteY9" fmla="*/ 2077422 h 4985814"/>
              <a:gd name="connsiteX10" fmla="*/ 5950370 w 5950370"/>
              <a:gd name="connsiteY10" fmla="*/ 4595814 h 4985814"/>
              <a:gd name="connsiteX11" fmla="*/ 4958623 w 5950370"/>
              <a:gd name="connsiteY11" fmla="*/ 4985814 h 4985814"/>
              <a:gd name="connsiteX12" fmla="*/ 2479319 w 5950370"/>
              <a:gd name="connsiteY12" fmla="*/ 4985814 h 4985814"/>
              <a:gd name="connsiteX13" fmla="*/ 991730 w 5950370"/>
              <a:gd name="connsiteY13" fmla="*/ 4985814 h 4985814"/>
              <a:gd name="connsiteX14" fmla="*/ 991730 w 5950370"/>
              <a:gd name="connsiteY14" fmla="*/ 4985814 h 4985814"/>
              <a:gd name="connsiteX15" fmla="*/ 991746 w 5950370"/>
              <a:gd name="connsiteY15" fmla="*/ 4985814 h 4985814"/>
              <a:gd name="connsiteX16" fmla="*/ 0 w 5950370"/>
              <a:gd name="connsiteY16" fmla="*/ 4595814 h 4985814"/>
              <a:gd name="connsiteX17" fmla="*/ 0 w 5950370"/>
              <a:gd name="connsiteY17" fmla="*/ 2077422 h 4985814"/>
              <a:gd name="connsiteX18" fmla="*/ 0 w 5950370"/>
              <a:gd name="connsiteY18" fmla="*/ 830969 h 4985814"/>
              <a:gd name="connsiteX19" fmla="*/ 0 w 5950370"/>
              <a:gd name="connsiteY19" fmla="*/ 830969 h 4985814"/>
              <a:gd name="connsiteX20" fmla="*/ 0 w 5950370"/>
              <a:gd name="connsiteY20" fmla="*/ 389999 h 4985814"/>
              <a:gd name="connsiteX0" fmla="*/ 0 w 5950370"/>
              <a:gd name="connsiteY0" fmla="*/ 389999 h 4985814"/>
              <a:gd name="connsiteX1" fmla="*/ 991746 w 5950370"/>
              <a:gd name="connsiteY1" fmla="*/ 0 h 4985814"/>
              <a:gd name="connsiteX2" fmla="*/ 991730 w 5950370"/>
              <a:gd name="connsiteY2" fmla="*/ 0 h 4985814"/>
              <a:gd name="connsiteX3" fmla="*/ 1449927 w 5950370"/>
              <a:gd name="connsiteY3" fmla="*/ -272426 h 4985814"/>
              <a:gd name="connsiteX4" fmla="*/ 2479319 w 5950370"/>
              <a:gd name="connsiteY4" fmla="*/ 0 h 4985814"/>
              <a:gd name="connsiteX5" fmla="*/ 4958623 w 5950370"/>
              <a:gd name="connsiteY5" fmla="*/ 0 h 4985814"/>
              <a:gd name="connsiteX6" fmla="*/ 5950370 w 5950370"/>
              <a:gd name="connsiteY6" fmla="*/ 389999 h 4985814"/>
              <a:gd name="connsiteX7" fmla="*/ 5950370 w 5950370"/>
              <a:gd name="connsiteY7" fmla="*/ 830969 h 4985814"/>
              <a:gd name="connsiteX8" fmla="*/ 5950370 w 5950370"/>
              <a:gd name="connsiteY8" fmla="*/ 830969 h 4985814"/>
              <a:gd name="connsiteX9" fmla="*/ 5950370 w 5950370"/>
              <a:gd name="connsiteY9" fmla="*/ 2077422 h 4985814"/>
              <a:gd name="connsiteX10" fmla="*/ 5950370 w 5950370"/>
              <a:gd name="connsiteY10" fmla="*/ 4595814 h 4985814"/>
              <a:gd name="connsiteX11" fmla="*/ 4958623 w 5950370"/>
              <a:gd name="connsiteY11" fmla="*/ 4985814 h 4985814"/>
              <a:gd name="connsiteX12" fmla="*/ 2479319 w 5950370"/>
              <a:gd name="connsiteY12" fmla="*/ 4985814 h 4985814"/>
              <a:gd name="connsiteX13" fmla="*/ 991730 w 5950370"/>
              <a:gd name="connsiteY13" fmla="*/ 4985814 h 4985814"/>
              <a:gd name="connsiteX14" fmla="*/ 991730 w 5950370"/>
              <a:gd name="connsiteY14" fmla="*/ 4985814 h 4985814"/>
              <a:gd name="connsiteX15" fmla="*/ 991746 w 5950370"/>
              <a:gd name="connsiteY15" fmla="*/ 4985814 h 4985814"/>
              <a:gd name="connsiteX16" fmla="*/ 0 w 5950370"/>
              <a:gd name="connsiteY16" fmla="*/ 4595814 h 4985814"/>
              <a:gd name="connsiteX17" fmla="*/ 0 w 5950370"/>
              <a:gd name="connsiteY17" fmla="*/ 2077422 h 4985814"/>
              <a:gd name="connsiteX18" fmla="*/ 0 w 5950370"/>
              <a:gd name="connsiteY18" fmla="*/ 830969 h 4985814"/>
              <a:gd name="connsiteX19" fmla="*/ 0 w 5950370"/>
              <a:gd name="connsiteY19" fmla="*/ 830969 h 4985814"/>
              <a:gd name="connsiteX20" fmla="*/ 0 w 5950370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50370" h="4985814" fill="none" extrusionOk="0">
                <a:moveTo>
                  <a:pt x="0" y="389999"/>
                </a:moveTo>
                <a:cubicBezTo>
                  <a:pt x="2560" y="219390"/>
                  <a:pt x="366975" y="99928"/>
                  <a:pt x="991746" y="0"/>
                </a:cubicBezTo>
                <a:cubicBezTo>
                  <a:pt x="991742" y="1"/>
                  <a:pt x="991732" y="0"/>
                  <a:pt x="991730" y="0"/>
                </a:cubicBezTo>
                <a:cubicBezTo>
                  <a:pt x="1167658" y="-146249"/>
                  <a:pt x="1239699" y="-205972"/>
                  <a:pt x="1449927" y="-272426"/>
                </a:cubicBezTo>
                <a:cubicBezTo>
                  <a:pt x="1714054" y="-167942"/>
                  <a:pt x="2041593" y="-199969"/>
                  <a:pt x="2479319" y="0"/>
                </a:cubicBezTo>
                <a:cubicBezTo>
                  <a:pt x="3208307" y="44807"/>
                  <a:pt x="4692175" y="-15389"/>
                  <a:pt x="4958623" y="0"/>
                </a:cubicBezTo>
                <a:cubicBezTo>
                  <a:pt x="5500493" y="18"/>
                  <a:pt x="5881605" y="110381"/>
                  <a:pt x="5950370" y="389999"/>
                </a:cubicBezTo>
                <a:cubicBezTo>
                  <a:pt x="5989565" y="492159"/>
                  <a:pt x="5983340" y="718246"/>
                  <a:pt x="5950370" y="830969"/>
                </a:cubicBezTo>
                <a:lnTo>
                  <a:pt x="5950370" y="830969"/>
                </a:lnTo>
                <a:cubicBezTo>
                  <a:pt x="6002297" y="1387641"/>
                  <a:pt x="6066245" y="1450077"/>
                  <a:pt x="5950370" y="2077422"/>
                </a:cubicBezTo>
                <a:cubicBezTo>
                  <a:pt x="5758747" y="2481310"/>
                  <a:pt x="5860115" y="3821886"/>
                  <a:pt x="5950370" y="4595814"/>
                </a:cubicBezTo>
                <a:cubicBezTo>
                  <a:pt x="5949112" y="4839135"/>
                  <a:pt x="5511688" y="4890029"/>
                  <a:pt x="4958623" y="4985814"/>
                </a:cubicBezTo>
                <a:cubicBezTo>
                  <a:pt x="4421944" y="4906511"/>
                  <a:pt x="3791695" y="5025350"/>
                  <a:pt x="2479319" y="4985814"/>
                </a:cubicBezTo>
                <a:cubicBezTo>
                  <a:pt x="2055941" y="5111707"/>
                  <a:pt x="1583602" y="4842325"/>
                  <a:pt x="991730" y="4985814"/>
                </a:cubicBezTo>
                <a:lnTo>
                  <a:pt x="991730" y="4985814"/>
                </a:lnTo>
                <a:cubicBezTo>
                  <a:pt x="991737" y="4985814"/>
                  <a:pt x="991739" y="4985814"/>
                  <a:pt x="991746" y="4985814"/>
                </a:cubicBezTo>
                <a:cubicBezTo>
                  <a:pt x="428372" y="5034805"/>
                  <a:pt x="-24504" y="4840409"/>
                  <a:pt x="0" y="4595814"/>
                </a:cubicBezTo>
                <a:cubicBezTo>
                  <a:pt x="184951" y="3797990"/>
                  <a:pt x="-338530" y="2919983"/>
                  <a:pt x="0" y="2077422"/>
                </a:cubicBezTo>
                <a:cubicBezTo>
                  <a:pt x="373319" y="2092787"/>
                  <a:pt x="-158790" y="1605995"/>
                  <a:pt x="0" y="830969"/>
                </a:cubicBezTo>
                <a:lnTo>
                  <a:pt x="0" y="830969"/>
                </a:lnTo>
                <a:cubicBezTo>
                  <a:pt x="-21017" y="753685"/>
                  <a:pt x="60045" y="549099"/>
                  <a:pt x="0" y="389999"/>
                </a:cubicBezTo>
                <a:close/>
              </a:path>
              <a:path w="5950370" h="4985814" stroke="0" extrusionOk="0">
                <a:moveTo>
                  <a:pt x="0" y="389999"/>
                </a:moveTo>
                <a:cubicBezTo>
                  <a:pt x="-151085" y="276078"/>
                  <a:pt x="347013" y="45334"/>
                  <a:pt x="991746" y="0"/>
                </a:cubicBezTo>
                <a:cubicBezTo>
                  <a:pt x="991742" y="-2"/>
                  <a:pt x="991737" y="1"/>
                  <a:pt x="991730" y="0"/>
                </a:cubicBezTo>
                <a:cubicBezTo>
                  <a:pt x="1080576" y="-24151"/>
                  <a:pt x="1318828" y="-247196"/>
                  <a:pt x="1449927" y="-272426"/>
                </a:cubicBezTo>
                <a:cubicBezTo>
                  <a:pt x="1750430" y="-268734"/>
                  <a:pt x="2202987" y="1205"/>
                  <a:pt x="2479319" y="0"/>
                </a:cubicBezTo>
                <a:cubicBezTo>
                  <a:pt x="3479463" y="107850"/>
                  <a:pt x="3808924" y="59131"/>
                  <a:pt x="4958623" y="0"/>
                </a:cubicBezTo>
                <a:cubicBezTo>
                  <a:pt x="5597841" y="-12257"/>
                  <a:pt x="6089494" y="153379"/>
                  <a:pt x="5950370" y="389999"/>
                </a:cubicBezTo>
                <a:cubicBezTo>
                  <a:pt x="5893835" y="567672"/>
                  <a:pt x="6056052" y="780819"/>
                  <a:pt x="5950370" y="830969"/>
                </a:cubicBezTo>
                <a:lnTo>
                  <a:pt x="5950370" y="830969"/>
                </a:lnTo>
                <a:cubicBezTo>
                  <a:pt x="6018026" y="1048357"/>
                  <a:pt x="5780655" y="1640753"/>
                  <a:pt x="5950370" y="2077422"/>
                </a:cubicBezTo>
                <a:cubicBezTo>
                  <a:pt x="5975182" y="2643217"/>
                  <a:pt x="5698524" y="4014247"/>
                  <a:pt x="5950370" y="4595814"/>
                </a:cubicBezTo>
                <a:cubicBezTo>
                  <a:pt x="5956065" y="4819980"/>
                  <a:pt x="5701304" y="4970619"/>
                  <a:pt x="4958623" y="4985814"/>
                </a:cubicBezTo>
                <a:cubicBezTo>
                  <a:pt x="4575640" y="5000213"/>
                  <a:pt x="2820525" y="4917155"/>
                  <a:pt x="2479319" y="4985814"/>
                </a:cubicBezTo>
                <a:cubicBezTo>
                  <a:pt x="2320378" y="4910092"/>
                  <a:pt x="1251848" y="4910391"/>
                  <a:pt x="991730" y="4985814"/>
                </a:cubicBezTo>
                <a:lnTo>
                  <a:pt x="991730" y="4985814"/>
                </a:lnTo>
                <a:cubicBezTo>
                  <a:pt x="991737" y="4985813"/>
                  <a:pt x="991737" y="4985816"/>
                  <a:pt x="991746" y="4985814"/>
                </a:cubicBezTo>
                <a:cubicBezTo>
                  <a:pt x="336780" y="4975944"/>
                  <a:pt x="12610" y="4847467"/>
                  <a:pt x="0" y="4595814"/>
                </a:cubicBezTo>
                <a:cubicBezTo>
                  <a:pt x="-147038" y="3936934"/>
                  <a:pt x="-393366" y="2910082"/>
                  <a:pt x="0" y="2077422"/>
                </a:cubicBezTo>
                <a:cubicBezTo>
                  <a:pt x="-36477" y="1590966"/>
                  <a:pt x="-114423" y="1270298"/>
                  <a:pt x="0" y="830969"/>
                </a:cubicBezTo>
                <a:lnTo>
                  <a:pt x="0" y="830969"/>
                </a:lnTo>
                <a:cubicBezTo>
                  <a:pt x="-55374" y="772244"/>
                  <a:pt x="-80075" y="494662"/>
                  <a:pt x="0" y="389999"/>
                </a:cubicBezTo>
                <a:close/>
              </a:path>
              <a:path w="5950370" h="4985814" fill="none" stroke="0" extrusionOk="0">
                <a:moveTo>
                  <a:pt x="0" y="389999"/>
                </a:moveTo>
                <a:cubicBezTo>
                  <a:pt x="30561" y="191515"/>
                  <a:pt x="411376" y="127965"/>
                  <a:pt x="991746" y="0"/>
                </a:cubicBezTo>
                <a:cubicBezTo>
                  <a:pt x="991740" y="-1"/>
                  <a:pt x="991736" y="-1"/>
                  <a:pt x="991730" y="0"/>
                </a:cubicBezTo>
                <a:cubicBezTo>
                  <a:pt x="1176268" y="-122547"/>
                  <a:pt x="1248424" y="-205680"/>
                  <a:pt x="1449927" y="-272426"/>
                </a:cubicBezTo>
                <a:cubicBezTo>
                  <a:pt x="1631913" y="-163225"/>
                  <a:pt x="2071462" y="-240129"/>
                  <a:pt x="2479319" y="0"/>
                </a:cubicBezTo>
                <a:cubicBezTo>
                  <a:pt x="3224251" y="21409"/>
                  <a:pt x="4655081" y="-55305"/>
                  <a:pt x="4958623" y="0"/>
                </a:cubicBezTo>
                <a:cubicBezTo>
                  <a:pt x="5441328" y="-17404"/>
                  <a:pt x="5919887" y="222126"/>
                  <a:pt x="5950370" y="389999"/>
                </a:cubicBezTo>
                <a:cubicBezTo>
                  <a:pt x="5971614" y="479125"/>
                  <a:pt x="5998642" y="711091"/>
                  <a:pt x="5950370" y="830969"/>
                </a:cubicBezTo>
                <a:lnTo>
                  <a:pt x="5950370" y="830969"/>
                </a:lnTo>
                <a:cubicBezTo>
                  <a:pt x="6018692" y="1330630"/>
                  <a:pt x="6061737" y="1461914"/>
                  <a:pt x="5950370" y="2077422"/>
                </a:cubicBezTo>
                <a:cubicBezTo>
                  <a:pt x="5865610" y="2334409"/>
                  <a:pt x="5952238" y="3599520"/>
                  <a:pt x="5950370" y="4595814"/>
                </a:cubicBezTo>
                <a:cubicBezTo>
                  <a:pt x="5902720" y="4803639"/>
                  <a:pt x="5417433" y="4903291"/>
                  <a:pt x="4958623" y="4985814"/>
                </a:cubicBezTo>
                <a:cubicBezTo>
                  <a:pt x="4310677" y="4792093"/>
                  <a:pt x="3678574" y="4978030"/>
                  <a:pt x="2479319" y="4985814"/>
                </a:cubicBezTo>
                <a:cubicBezTo>
                  <a:pt x="2046151" y="5021642"/>
                  <a:pt x="1475124" y="5021376"/>
                  <a:pt x="991730" y="4985814"/>
                </a:cubicBezTo>
                <a:lnTo>
                  <a:pt x="991730" y="4985814"/>
                </a:lnTo>
                <a:cubicBezTo>
                  <a:pt x="991739" y="4985815"/>
                  <a:pt x="991740" y="4985814"/>
                  <a:pt x="991746" y="4985814"/>
                </a:cubicBezTo>
                <a:cubicBezTo>
                  <a:pt x="456506" y="4998181"/>
                  <a:pt x="8375" y="4796913"/>
                  <a:pt x="0" y="4595814"/>
                </a:cubicBezTo>
                <a:cubicBezTo>
                  <a:pt x="158280" y="3500688"/>
                  <a:pt x="-246033" y="2849284"/>
                  <a:pt x="0" y="2077422"/>
                </a:cubicBezTo>
                <a:cubicBezTo>
                  <a:pt x="243993" y="1847440"/>
                  <a:pt x="-195935" y="1474277"/>
                  <a:pt x="0" y="830969"/>
                </a:cubicBezTo>
                <a:lnTo>
                  <a:pt x="0" y="830969"/>
                </a:lnTo>
                <a:cubicBezTo>
                  <a:pt x="-79957" y="773500"/>
                  <a:pt x="16860" y="502399"/>
                  <a:pt x="0" y="389999"/>
                </a:cubicBezTo>
                <a:close/>
              </a:path>
              <a:path w="5950370" h="4985814" fill="none" stroke="0" extrusionOk="0">
                <a:moveTo>
                  <a:pt x="0" y="389999"/>
                </a:moveTo>
                <a:cubicBezTo>
                  <a:pt x="18070" y="258326"/>
                  <a:pt x="378134" y="97230"/>
                  <a:pt x="991746" y="0"/>
                </a:cubicBezTo>
                <a:cubicBezTo>
                  <a:pt x="991743" y="1"/>
                  <a:pt x="991731" y="2"/>
                  <a:pt x="991730" y="0"/>
                </a:cubicBezTo>
                <a:cubicBezTo>
                  <a:pt x="1184152" y="-127659"/>
                  <a:pt x="1243827" y="-192091"/>
                  <a:pt x="1449927" y="-272426"/>
                </a:cubicBezTo>
                <a:cubicBezTo>
                  <a:pt x="1668074" y="-213706"/>
                  <a:pt x="2061011" y="-217693"/>
                  <a:pt x="2479319" y="0"/>
                </a:cubicBezTo>
                <a:cubicBezTo>
                  <a:pt x="3210142" y="60738"/>
                  <a:pt x="4654797" y="-37043"/>
                  <a:pt x="4958623" y="0"/>
                </a:cubicBezTo>
                <a:cubicBezTo>
                  <a:pt x="5474907" y="-7443"/>
                  <a:pt x="5901432" y="191668"/>
                  <a:pt x="5950370" y="389999"/>
                </a:cubicBezTo>
                <a:cubicBezTo>
                  <a:pt x="5980314" y="487768"/>
                  <a:pt x="6002273" y="722039"/>
                  <a:pt x="5950370" y="830969"/>
                </a:cubicBezTo>
                <a:lnTo>
                  <a:pt x="5950370" y="830969"/>
                </a:lnTo>
                <a:cubicBezTo>
                  <a:pt x="6005732" y="1353012"/>
                  <a:pt x="6054296" y="1459154"/>
                  <a:pt x="5950370" y="2077422"/>
                </a:cubicBezTo>
                <a:cubicBezTo>
                  <a:pt x="5879681" y="2454990"/>
                  <a:pt x="5943982" y="3792563"/>
                  <a:pt x="5950370" y="4595814"/>
                </a:cubicBezTo>
                <a:cubicBezTo>
                  <a:pt x="5864834" y="4801768"/>
                  <a:pt x="5457998" y="4858779"/>
                  <a:pt x="4958623" y="4985814"/>
                </a:cubicBezTo>
                <a:cubicBezTo>
                  <a:pt x="4322309" y="4885747"/>
                  <a:pt x="3712783" y="4874767"/>
                  <a:pt x="2479319" y="4985814"/>
                </a:cubicBezTo>
                <a:cubicBezTo>
                  <a:pt x="2064829" y="5023608"/>
                  <a:pt x="1556830" y="5009742"/>
                  <a:pt x="991730" y="4985814"/>
                </a:cubicBezTo>
                <a:lnTo>
                  <a:pt x="991730" y="4985814"/>
                </a:lnTo>
                <a:cubicBezTo>
                  <a:pt x="991733" y="4985814"/>
                  <a:pt x="991740" y="4985814"/>
                  <a:pt x="991746" y="4985814"/>
                </a:cubicBezTo>
                <a:cubicBezTo>
                  <a:pt x="468700" y="4978320"/>
                  <a:pt x="-2942" y="4846388"/>
                  <a:pt x="0" y="4595814"/>
                </a:cubicBezTo>
                <a:cubicBezTo>
                  <a:pt x="187816" y="3688486"/>
                  <a:pt x="-325591" y="2898575"/>
                  <a:pt x="0" y="2077422"/>
                </a:cubicBezTo>
                <a:cubicBezTo>
                  <a:pt x="332860" y="1907915"/>
                  <a:pt x="-199042" y="1560833"/>
                  <a:pt x="0" y="830969"/>
                </a:cubicBezTo>
                <a:lnTo>
                  <a:pt x="0" y="830969"/>
                </a:lnTo>
                <a:cubicBezTo>
                  <a:pt x="-47996" y="770595"/>
                  <a:pt x="49576" y="531258"/>
                  <a:pt x="0" y="38999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950370"/>
                      <a:gd name="connsiteY0" fmla="*/ 389999 h 4985814"/>
                      <a:gd name="connsiteX1" fmla="*/ 991746 w 5950370"/>
                      <a:gd name="connsiteY1" fmla="*/ 0 h 4985814"/>
                      <a:gd name="connsiteX2" fmla="*/ 991730 w 5950370"/>
                      <a:gd name="connsiteY2" fmla="*/ 0 h 4985814"/>
                      <a:gd name="connsiteX3" fmla="*/ 1449927 w 5950370"/>
                      <a:gd name="connsiteY3" fmla="*/ -272426 h 4985814"/>
                      <a:gd name="connsiteX4" fmla="*/ 2479319 w 5950370"/>
                      <a:gd name="connsiteY4" fmla="*/ 0 h 4985814"/>
                      <a:gd name="connsiteX5" fmla="*/ 4958623 w 5950370"/>
                      <a:gd name="connsiteY5" fmla="*/ 0 h 4985814"/>
                      <a:gd name="connsiteX6" fmla="*/ 5950370 w 5950370"/>
                      <a:gd name="connsiteY6" fmla="*/ 389999 h 4985814"/>
                      <a:gd name="connsiteX7" fmla="*/ 5950370 w 5950370"/>
                      <a:gd name="connsiteY7" fmla="*/ 830969 h 4985814"/>
                      <a:gd name="connsiteX8" fmla="*/ 5950370 w 5950370"/>
                      <a:gd name="connsiteY8" fmla="*/ 830969 h 4985814"/>
                      <a:gd name="connsiteX9" fmla="*/ 5950370 w 5950370"/>
                      <a:gd name="connsiteY9" fmla="*/ 2077422 h 4985814"/>
                      <a:gd name="connsiteX10" fmla="*/ 5950370 w 5950370"/>
                      <a:gd name="connsiteY10" fmla="*/ 4595814 h 4985814"/>
                      <a:gd name="connsiteX11" fmla="*/ 4958623 w 5950370"/>
                      <a:gd name="connsiteY11" fmla="*/ 4985814 h 4985814"/>
                      <a:gd name="connsiteX12" fmla="*/ 2479319 w 5950370"/>
                      <a:gd name="connsiteY12" fmla="*/ 4985814 h 4985814"/>
                      <a:gd name="connsiteX13" fmla="*/ 991730 w 5950370"/>
                      <a:gd name="connsiteY13" fmla="*/ 4985814 h 4985814"/>
                      <a:gd name="connsiteX14" fmla="*/ 991730 w 5950370"/>
                      <a:gd name="connsiteY14" fmla="*/ 4985814 h 4985814"/>
                      <a:gd name="connsiteX15" fmla="*/ 991746 w 5950370"/>
                      <a:gd name="connsiteY15" fmla="*/ 4985814 h 4985814"/>
                      <a:gd name="connsiteX16" fmla="*/ 0 w 5950370"/>
                      <a:gd name="connsiteY16" fmla="*/ 4595814 h 4985814"/>
                      <a:gd name="connsiteX17" fmla="*/ 0 w 5950370"/>
                      <a:gd name="connsiteY17" fmla="*/ 2077422 h 4985814"/>
                      <a:gd name="connsiteX18" fmla="*/ 0 w 5950370"/>
                      <a:gd name="connsiteY18" fmla="*/ 830969 h 4985814"/>
                      <a:gd name="connsiteX19" fmla="*/ 0 w 5950370"/>
                      <a:gd name="connsiteY19" fmla="*/ 830969 h 4985814"/>
                      <a:gd name="connsiteX20" fmla="*/ 0 w 5950370"/>
                      <a:gd name="connsiteY20" fmla="*/ 389999 h 4985814"/>
                      <a:gd name="connsiteX0" fmla="*/ 0 w 5950370"/>
                      <a:gd name="connsiteY0" fmla="*/ 389999 h 4985814"/>
                      <a:gd name="connsiteX1" fmla="*/ 991746 w 5950370"/>
                      <a:gd name="connsiteY1" fmla="*/ 0 h 4985814"/>
                      <a:gd name="connsiteX2" fmla="*/ 991730 w 5950370"/>
                      <a:gd name="connsiteY2" fmla="*/ 0 h 4985814"/>
                      <a:gd name="connsiteX3" fmla="*/ 1449927 w 5950370"/>
                      <a:gd name="connsiteY3" fmla="*/ -272426 h 4985814"/>
                      <a:gd name="connsiteX4" fmla="*/ 2479319 w 5950370"/>
                      <a:gd name="connsiteY4" fmla="*/ 0 h 4985814"/>
                      <a:gd name="connsiteX5" fmla="*/ 4958623 w 5950370"/>
                      <a:gd name="connsiteY5" fmla="*/ 0 h 4985814"/>
                      <a:gd name="connsiteX6" fmla="*/ 5950370 w 5950370"/>
                      <a:gd name="connsiteY6" fmla="*/ 389999 h 4985814"/>
                      <a:gd name="connsiteX7" fmla="*/ 5950370 w 5950370"/>
                      <a:gd name="connsiteY7" fmla="*/ 830969 h 4985814"/>
                      <a:gd name="connsiteX8" fmla="*/ 5950370 w 5950370"/>
                      <a:gd name="connsiteY8" fmla="*/ 830969 h 4985814"/>
                      <a:gd name="connsiteX9" fmla="*/ 5950370 w 5950370"/>
                      <a:gd name="connsiteY9" fmla="*/ 2077422 h 4985814"/>
                      <a:gd name="connsiteX10" fmla="*/ 5950370 w 5950370"/>
                      <a:gd name="connsiteY10" fmla="*/ 4595814 h 4985814"/>
                      <a:gd name="connsiteX11" fmla="*/ 4958623 w 5950370"/>
                      <a:gd name="connsiteY11" fmla="*/ 4985814 h 4985814"/>
                      <a:gd name="connsiteX12" fmla="*/ 2479319 w 5950370"/>
                      <a:gd name="connsiteY12" fmla="*/ 4985814 h 4985814"/>
                      <a:gd name="connsiteX13" fmla="*/ 991730 w 5950370"/>
                      <a:gd name="connsiteY13" fmla="*/ 4985814 h 4985814"/>
                      <a:gd name="connsiteX14" fmla="*/ 991730 w 5950370"/>
                      <a:gd name="connsiteY14" fmla="*/ 4985814 h 4985814"/>
                      <a:gd name="connsiteX15" fmla="*/ 991746 w 5950370"/>
                      <a:gd name="connsiteY15" fmla="*/ 4985814 h 4985814"/>
                      <a:gd name="connsiteX16" fmla="*/ 0 w 5950370"/>
                      <a:gd name="connsiteY16" fmla="*/ 4595814 h 4985814"/>
                      <a:gd name="connsiteX17" fmla="*/ 0 w 5950370"/>
                      <a:gd name="connsiteY17" fmla="*/ 2077422 h 4985814"/>
                      <a:gd name="connsiteX18" fmla="*/ 0 w 5950370"/>
                      <a:gd name="connsiteY18" fmla="*/ 830969 h 4985814"/>
                      <a:gd name="connsiteX19" fmla="*/ 0 w 5950370"/>
                      <a:gd name="connsiteY19" fmla="*/ 830969 h 4985814"/>
                      <a:gd name="connsiteX20" fmla="*/ 0 w 5950370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950370" h="4985814" fill="none" extrusionOk="0">
                        <a:moveTo>
                          <a:pt x="0" y="389999"/>
                        </a:moveTo>
                        <a:cubicBezTo>
                          <a:pt x="3326" y="195790"/>
                          <a:pt x="369676" y="89904"/>
                          <a:pt x="991746" y="0"/>
                        </a:cubicBezTo>
                        <a:cubicBezTo>
                          <a:pt x="991742" y="1"/>
                          <a:pt x="991731" y="1"/>
                          <a:pt x="991730" y="0"/>
                        </a:cubicBezTo>
                        <a:cubicBezTo>
                          <a:pt x="1179471" y="-130112"/>
                          <a:pt x="1252423" y="-203988"/>
                          <a:pt x="1449927" y="-272426"/>
                        </a:cubicBezTo>
                        <a:cubicBezTo>
                          <a:pt x="1714727" y="-172784"/>
                          <a:pt x="2059318" y="-180159"/>
                          <a:pt x="2479319" y="0"/>
                        </a:cubicBezTo>
                        <a:cubicBezTo>
                          <a:pt x="3204085" y="38084"/>
                          <a:pt x="4645691" y="-27260"/>
                          <a:pt x="4958623" y="0"/>
                        </a:cubicBezTo>
                        <a:cubicBezTo>
                          <a:pt x="5487901" y="-8824"/>
                          <a:pt x="5907447" y="146986"/>
                          <a:pt x="5950370" y="389999"/>
                        </a:cubicBezTo>
                        <a:cubicBezTo>
                          <a:pt x="5988400" y="485205"/>
                          <a:pt x="5999660" y="731106"/>
                          <a:pt x="5950370" y="830969"/>
                        </a:cubicBezTo>
                        <a:lnTo>
                          <a:pt x="5950370" y="830969"/>
                        </a:lnTo>
                        <a:cubicBezTo>
                          <a:pt x="6007833" y="1369363"/>
                          <a:pt x="6062190" y="1452359"/>
                          <a:pt x="5950370" y="2077422"/>
                        </a:cubicBezTo>
                        <a:cubicBezTo>
                          <a:pt x="5871781" y="2466771"/>
                          <a:pt x="5856477" y="3761683"/>
                          <a:pt x="5950370" y="4595814"/>
                        </a:cubicBezTo>
                        <a:cubicBezTo>
                          <a:pt x="5951009" y="4828823"/>
                          <a:pt x="5491900" y="4924638"/>
                          <a:pt x="4958623" y="4985814"/>
                        </a:cubicBezTo>
                        <a:cubicBezTo>
                          <a:pt x="4312024" y="4915448"/>
                          <a:pt x="3725438" y="4979957"/>
                          <a:pt x="2479319" y="4985814"/>
                        </a:cubicBezTo>
                        <a:cubicBezTo>
                          <a:pt x="2095609" y="5028138"/>
                          <a:pt x="1556542" y="4916615"/>
                          <a:pt x="991730" y="4985814"/>
                        </a:cubicBezTo>
                        <a:lnTo>
                          <a:pt x="991730" y="4985814"/>
                        </a:lnTo>
                        <a:cubicBezTo>
                          <a:pt x="991737" y="4985814"/>
                          <a:pt x="991739" y="4985814"/>
                          <a:pt x="991746" y="4985814"/>
                        </a:cubicBezTo>
                        <a:cubicBezTo>
                          <a:pt x="435456" y="5006498"/>
                          <a:pt x="-4281" y="4820239"/>
                          <a:pt x="0" y="4595814"/>
                        </a:cubicBezTo>
                        <a:cubicBezTo>
                          <a:pt x="253169" y="3728627"/>
                          <a:pt x="-337738" y="2904813"/>
                          <a:pt x="0" y="2077422"/>
                        </a:cubicBezTo>
                        <a:cubicBezTo>
                          <a:pt x="311168" y="2001630"/>
                          <a:pt x="-172160" y="1526739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2663" y="761982"/>
                          <a:pt x="49343" y="533897"/>
                          <a:pt x="0" y="389999"/>
                        </a:cubicBezTo>
                        <a:close/>
                      </a:path>
                      <a:path w="5950370" h="4985814" stroke="0" extrusionOk="0">
                        <a:moveTo>
                          <a:pt x="0" y="389999"/>
                        </a:moveTo>
                        <a:cubicBezTo>
                          <a:pt x="-62978" y="238016"/>
                          <a:pt x="379487" y="31582"/>
                          <a:pt x="991746" y="0"/>
                        </a:cubicBezTo>
                        <a:cubicBezTo>
                          <a:pt x="991741" y="-1"/>
                          <a:pt x="991736" y="1"/>
                          <a:pt x="991730" y="0"/>
                        </a:cubicBezTo>
                        <a:cubicBezTo>
                          <a:pt x="1090026" y="-38409"/>
                          <a:pt x="1311096" y="-240199"/>
                          <a:pt x="1449927" y="-272426"/>
                        </a:cubicBezTo>
                        <a:cubicBezTo>
                          <a:pt x="1694548" y="-267942"/>
                          <a:pt x="2186192" y="-42762"/>
                          <a:pt x="2479319" y="0"/>
                        </a:cubicBezTo>
                        <a:cubicBezTo>
                          <a:pt x="3441315" y="94045"/>
                          <a:pt x="3840499" y="14942"/>
                          <a:pt x="4958623" y="0"/>
                        </a:cubicBezTo>
                        <a:cubicBezTo>
                          <a:pt x="5570310" y="7488"/>
                          <a:pt x="6049853" y="147252"/>
                          <a:pt x="5950370" y="389999"/>
                        </a:cubicBezTo>
                        <a:cubicBezTo>
                          <a:pt x="5886258" y="561764"/>
                          <a:pt x="6039180" y="767884"/>
                          <a:pt x="5950370" y="830969"/>
                        </a:cubicBezTo>
                        <a:lnTo>
                          <a:pt x="5950370" y="830969"/>
                        </a:lnTo>
                        <a:cubicBezTo>
                          <a:pt x="6008140" y="1070449"/>
                          <a:pt x="5794586" y="1620256"/>
                          <a:pt x="5950370" y="2077422"/>
                        </a:cubicBezTo>
                        <a:cubicBezTo>
                          <a:pt x="5989581" y="2635271"/>
                          <a:pt x="5727307" y="4043140"/>
                          <a:pt x="5950370" y="4595814"/>
                        </a:cubicBezTo>
                        <a:cubicBezTo>
                          <a:pt x="5968311" y="4808884"/>
                          <a:pt x="5627205" y="4992579"/>
                          <a:pt x="4958623" y="4985814"/>
                        </a:cubicBezTo>
                        <a:cubicBezTo>
                          <a:pt x="4547972" y="4968336"/>
                          <a:pt x="2813707" y="4912761"/>
                          <a:pt x="2479319" y="4985814"/>
                        </a:cubicBezTo>
                        <a:cubicBezTo>
                          <a:pt x="2300038" y="4943740"/>
                          <a:pt x="1219041" y="4934804"/>
                          <a:pt x="991730" y="4985814"/>
                        </a:cubicBezTo>
                        <a:lnTo>
                          <a:pt x="991730" y="4985814"/>
                        </a:lnTo>
                        <a:cubicBezTo>
                          <a:pt x="991735" y="4985813"/>
                          <a:pt x="991738" y="4985815"/>
                          <a:pt x="991746" y="4985814"/>
                        </a:cubicBezTo>
                        <a:cubicBezTo>
                          <a:pt x="362325" y="4979356"/>
                          <a:pt x="8719" y="4846854"/>
                          <a:pt x="0" y="4595814"/>
                        </a:cubicBezTo>
                        <a:cubicBezTo>
                          <a:pt x="-109076" y="3894583"/>
                          <a:pt x="-349083" y="2880876"/>
                          <a:pt x="0" y="2077422"/>
                        </a:cubicBezTo>
                        <a:cubicBezTo>
                          <a:pt x="-17145" y="1539677"/>
                          <a:pt x="-123140" y="1235652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6331" y="758139"/>
                          <a:pt x="-75212" y="480913"/>
                          <a:pt x="0" y="389999"/>
                        </a:cubicBezTo>
                        <a:close/>
                      </a:path>
                      <a:path w="5950370" h="4985814" fill="none" stroke="0" extrusionOk="0">
                        <a:moveTo>
                          <a:pt x="0" y="389999"/>
                        </a:moveTo>
                        <a:cubicBezTo>
                          <a:pt x="18682" y="228614"/>
                          <a:pt x="442530" y="77739"/>
                          <a:pt x="991746" y="0"/>
                        </a:cubicBezTo>
                        <a:cubicBezTo>
                          <a:pt x="991740" y="-1"/>
                          <a:pt x="991736" y="-1"/>
                          <a:pt x="991730" y="0"/>
                        </a:cubicBezTo>
                        <a:cubicBezTo>
                          <a:pt x="1193673" y="-120032"/>
                          <a:pt x="1259201" y="-198929"/>
                          <a:pt x="1449927" y="-272426"/>
                        </a:cubicBezTo>
                        <a:cubicBezTo>
                          <a:pt x="1690070" y="-207846"/>
                          <a:pt x="2086478" y="-169392"/>
                          <a:pt x="2479319" y="0"/>
                        </a:cubicBezTo>
                        <a:cubicBezTo>
                          <a:pt x="3195748" y="50581"/>
                          <a:pt x="4647951" y="-61705"/>
                          <a:pt x="4958623" y="0"/>
                        </a:cubicBezTo>
                        <a:cubicBezTo>
                          <a:pt x="5451873" y="-10314"/>
                          <a:pt x="5922905" y="195272"/>
                          <a:pt x="5950370" y="389999"/>
                        </a:cubicBezTo>
                        <a:cubicBezTo>
                          <a:pt x="5967963" y="479604"/>
                          <a:pt x="6010106" y="724513"/>
                          <a:pt x="5950370" y="830969"/>
                        </a:cubicBezTo>
                        <a:lnTo>
                          <a:pt x="5950370" y="830969"/>
                        </a:lnTo>
                        <a:cubicBezTo>
                          <a:pt x="6012886" y="1344069"/>
                          <a:pt x="6052456" y="1458630"/>
                          <a:pt x="5950370" y="2077422"/>
                        </a:cubicBezTo>
                        <a:cubicBezTo>
                          <a:pt x="6043832" y="2422451"/>
                          <a:pt x="5938862" y="3597957"/>
                          <a:pt x="5950370" y="4595814"/>
                        </a:cubicBezTo>
                        <a:cubicBezTo>
                          <a:pt x="5909430" y="4803864"/>
                          <a:pt x="5428793" y="4903709"/>
                          <a:pt x="4958623" y="4985814"/>
                        </a:cubicBezTo>
                        <a:cubicBezTo>
                          <a:pt x="4281136" y="4854132"/>
                          <a:pt x="3710056" y="4940707"/>
                          <a:pt x="2479319" y="4985814"/>
                        </a:cubicBezTo>
                        <a:cubicBezTo>
                          <a:pt x="2065729" y="5008637"/>
                          <a:pt x="1547558" y="5016876"/>
                          <a:pt x="991730" y="4985814"/>
                        </a:cubicBezTo>
                        <a:lnTo>
                          <a:pt x="991730" y="4985814"/>
                        </a:lnTo>
                        <a:cubicBezTo>
                          <a:pt x="991733" y="4985814"/>
                          <a:pt x="991740" y="4985814"/>
                          <a:pt x="991746" y="4985814"/>
                        </a:cubicBezTo>
                        <a:cubicBezTo>
                          <a:pt x="458868" y="4982626"/>
                          <a:pt x="16496" y="4822129"/>
                          <a:pt x="0" y="4595814"/>
                        </a:cubicBezTo>
                        <a:cubicBezTo>
                          <a:pt x="202516" y="3587332"/>
                          <a:pt x="-308011" y="2825778"/>
                          <a:pt x="0" y="2077422"/>
                        </a:cubicBezTo>
                        <a:cubicBezTo>
                          <a:pt x="273783" y="1875292"/>
                          <a:pt x="-201804" y="1422393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5230" y="778285"/>
                          <a:pt x="37141" y="510995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all of the information on your knowledge organiser, answer the VIPERs question below in full sentences.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Vocabulary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The main plastics in the oceans are from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a) Ships  b) planes c) Land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Infer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14 millions tonnes of plastic end up in the oceans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.’ Explain why this impacts the environment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Predict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what might happen to the oceans in the future?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explain an alternative to plastic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Review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 you think we need to act on plastic pollution? Why?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geography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this topic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Respond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the command word in the question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Select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use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evidence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from the information  boxes in your answer.</a:t>
            </a:r>
          </a:p>
        </p:txBody>
      </p:sp>
      <p:sp>
        <p:nvSpPr>
          <p:cNvPr id="3" name="Rounded Rectangular Callout 10">
            <a:extLst>
              <a:ext uri="{FF2B5EF4-FFF2-40B4-BE49-F238E27FC236}">
                <a16:creationId xmlns:a16="http://schemas.microsoft.com/office/drawing/2014/main" id="{28B2E3D8-C808-8FF8-BE8D-D6C8832BBE30}"/>
              </a:ext>
            </a:extLst>
          </p:cNvPr>
          <p:cNvSpPr/>
          <p:nvPr/>
        </p:nvSpPr>
        <p:spPr>
          <a:xfrm>
            <a:off x="1921023" y="178029"/>
            <a:ext cx="2347322" cy="707900"/>
          </a:xfrm>
          <a:custGeom>
            <a:avLst/>
            <a:gdLst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3"/>
                </a:moveTo>
                <a:cubicBezTo>
                  <a:pt x="7977" y="-3461"/>
                  <a:pt x="131437" y="30583"/>
                  <a:pt x="391227" y="0"/>
                </a:cubicBezTo>
                <a:lnTo>
                  <a:pt x="391221" y="0"/>
                </a:lnTo>
                <a:cubicBezTo>
                  <a:pt x="461634" y="-9977"/>
                  <a:pt x="498364" y="-35604"/>
                  <a:pt x="571972" y="-38680"/>
                </a:cubicBezTo>
                <a:cubicBezTo>
                  <a:pt x="676306" y="-2171"/>
                  <a:pt x="814289" y="9990"/>
                  <a:pt x="978050" y="0"/>
                </a:cubicBezTo>
                <a:cubicBezTo>
                  <a:pt x="1159636" y="-241"/>
                  <a:pt x="1862382" y="67835"/>
                  <a:pt x="1956094" y="0"/>
                </a:cubicBezTo>
                <a:cubicBezTo>
                  <a:pt x="2157482" y="-8476"/>
                  <a:pt x="2332164" y="23720"/>
                  <a:pt x="2347322" y="55373"/>
                </a:cubicBezTo>
                <a:cubicBezTo>
                  <a:pt x="2360946" y="71722"/>
                  <a:pt x="2364399" y="98867"/>
                  <a:pt x="2347322" y="117983"/>
                </a:cubicBezTo>
                <a:lnTo>
                  <a:pt x="2347322" y="117983"/>
                </a:lnTo>
                <a:cubicBezTo>
                  <a:pt x="2374231" y="194784"/>
                  <a:pt x="2393453" y="208003"/>
                  <a:pt x="2347322" y="294958"/>
                </a:cubicBezTo>
                <a:cubicBezTo>
                  <a:pt x="2404022" y="365831"/>
                  <a:pt x="2277782" y="466739"/>
                  <a:pt x="2347322" y="652526"/>
                </a:cubicBezTo>
                <a:cubicBezTo>
                  <a:pt x="2355540" y="726667"/>
                  <a:pt x="2118768" y="677029"/>
                  <a:pt x="1956094" y="707900"/>
                </a:cubicBezTo>
                <a:cubicBezTo>
                  <a:pt x="1669293" y="733425"/>
                  <a:pt x="1518849" y="675656"/>
                  <a:pt x="978050" y="707900"/>
                </a:cubicBezTo>
                <a:cubicBezTo>
                  <a:pt x="803700" y="715200"/>
                  <a:pt x="612546" y="737267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71066" y="716727"/>
                  <a:pt x="8654" y="677089"/>
                  <a:pt x="0" y="652526"/>
                </a:cubicBezTo>
                <a:cubicBezTo>
                  <a:pt x="164277" y="516578"/>
                  <a:pt x="-105555" y="421168"/>
                  <a:pt x="0" y="294958"/>
                </a:cubicBezTo>
                <a:cubicBezTo>
                  <a:pt x="87755" y="306226"/>
                  <a:pt x="-65275" y="171563"/>
                  <a:pt x="0" y="117983"/>
                </a:cubicBezTo>
                <a:lnTo>
                  <a:pt x="0" y="117983"/>
                </a:lnTo>
                <a:cubicBezTo>
                  <a:pt x="-14382" y="107614"/>
                  <a:pt x="12891" y="74070"/>
                  <a:pt x="0" y="55373"/>
                </a:cubicBezTo>
                <a:close/>
              </a:path>
              <a:path w="2347322" h="707900" stroke="0" extrusionOk="0">
                <a:moveTo>
                  <a:pt x="0" y="55373"/>
                </a:moveTo>
                <a:cubicBezTo>
                  <a:pt x="-7476" y="85919"/>
                  <a:pt x="140493" y="37036"/>
                  <a:pt x="391227" y="0"/>
                </a:cubicBezTo>
                <a:lnTo>
                  <a:pt x="391221" y="0"/>
                </a:lnTo>
                <a:cubicBezTo>
                  <a:pt x="430614" y="-2894"/>
                  <a:pt x="511374" y="-22751"/>
                  <a:pt x="571972" y="-38680"/>
                </a:cubicBezTo>
                <a:cubicBezTo>
                  <a:pt x="658976" y="-29224"/>
                  <a:pt x="858521" y="11054"/>
                  <a:pt x="978050" y="0"/>
                </a:cubicBezTo>
                <a:cubicBezTo>
                  <a:pt x="1369882" y="-3060"/>
                  <a:pt x="1536270" y="23993"/>
                  <a:pt x="1956094" y="0"/>
                </a:cubicBezTo>
                <a:cubicBezTo>
                  <a:pt x="2179285" y="6172"/>
                  <a:pt x="2372652" y="21993"/>
                  <a:pt x="2347322" y="55373"/>
                </a:cubicBezTo>
                <a:cubicBezTo>
                  <a:pt x="2326975" y="72167"/>
                  <a:pt x="2385351" y="106076"/>
                  <a:pt x="2347322" y="117983"/>
                </a:cubicBezTo>
                <a:lnTo>
                  <a:pt x="2347322" y="117983"/>
                </a:lnTo>
                <a:cubicBezTo>
                  <a:pt x="2354849" y="172574"/>
                  <a:pt x="2297151" y="221922"/>
                  <a:pt x="2347322" y="294958"/>
                </a:cubicBezTo>
                <a:cubicBezTo>
                  <a:pt x="2399203" y="371957"/>
                  <a:pt x="2270623" y="598973"/>
                  <a:pt x="2347322" y="652526"/>
                </a:cubicBezTo>
                <a:cubicBezTo>
                  <a:pt x="2376714" y="683890"/>
                  <a:pt x="2197116" y="728933"/>
                  <a:pt x="1956094" y="707900"/>
                </a:cubicBezTo>
                <a:cubicBezTo>
                  <a:pt x="1822133" y="678338"/>
                  <a:pt x="1129974" y="700278"/>
                  <a:pt x="978050" y="707900"/>
                </a:cubicBezTo>
                <a:cubicBezTo>
                  <a:pt x="910808" y="713389"/>
                  <a:pt x="500359" y="719985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55205" y="700133"/>
                  <a:pt x="-1400" y="690196"/>
                  <a:pt x="0" y="652526"/>
                </a:cubicBezTo>
                <a:cubicBezTo>
                  <a:pt x="-53095" y="561424"/>
                  <a:pt x="-131647" y="378588"/>
                  <a:pt x="0" y="294958"/>
                </a:cubicBezTo>
                <a:cubicBezTo>
                  <a:pt x="-14577" y="225265"/>
                  <a:pt x="-51478" y="166080"/>
                  <a:pt x="0" y="117983"/>
                </a:cubicBezTo>
                <a:lnTo>
                  <a:pt x="0" y="117983"/>
                </a:lnTo>
                <a:cubicBezTo>
                  <a:pt x="-11038" y="113433"/>
                  <a:pt x="-25523" y="70581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22143" y="15104"/>
                  <a:pt x="187684" y="3379"/>
                  <a:pt x="391227" y="0"/>
                </a:cubicBezTo>
                <a:lnTo>
                  <a:pt x="391221" y="0"/>
                </a:lnTo>
                <a:cubicBezTo>
                  <a:pt x="471521" y="-17926"/>
                  <a:pt x="495131" y="-22625"/>
                  <a:pt x="571972" y="-38680"/>
                </a:cubicBezTo>
                <a:cubicBezTo>
                  <a:pt x="671921" y="-25181"/>
                  <a:pt x="829323" y="-6605"/>
                  <a:pt x="978050" y="0"/>
                </a:cubicBezTo>
                <a:cubicBezTo>
                  <a:pt x="1089598" y="-21744"/>
                  <a:pt x="1523000" y="104307"/>
                  <a:pt x="1956094" y="0"/>
                </a:cubicBezTo>
                <a:cubicBezTo>
                  <a:pt x="2161149" y="2128"/>
                  <a:pt x="2338706" y="25111"/>
                  <a:pt x="2347322" y="55373"/>
                </a:cubicBezTo>
                <a:cubicBezTo>
                  <a:pt x="2354565" y="71092"/>
                  <a:pt x="2368786" y="108649"/>
                  <a:pt x="2347322" y="117983"/>
                </a:cubicBezTo>
                <a:lnTo>
                  <a:pt x="2347322" y="117983"/>
                </a:lnTo>
                <a:cubicBezTo>
                  <a:pt x="2370257" y="189481"/>
                  <a:pt x="2387683" y="207538"/>
                  <a:pt x="2347322" y="294958"/>
                </a:cubicBezTo>
                <a:cubicBezTo>
                  <a:pt x="2381240" y="339672"/>
                  <a:pt x="2283989" y="511916"/>
                  <a:pt x="2347322" y="652526"/>
                </a:cubicBezTo>
                <a:cubicBezTo>
                  <a:pt x="2344764" y="658820"/>
                  <a:pt x="2155475" y="698127"/>
                  <a:pt x="1956094" y="707900"/>
                </a:cubicBezTo>
                <a:cubicBezTo>
                  <a:pt x="1627666" y="696168"/>
                  <a:pt x="1461055" y="694164"/>
                  <a:pt x="978050" y="707900"/>
                </a:cubicBezTo>
                <a:cubicBezTo>
                  <a:pt x="855283" y="675784"/>
                  <a:pt x="619445" y="678084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2530" y="705981"/>
                  <a:pt x="5392" y="689764"/>
                  <a:pt x="0" y="652526"/>
                </a:cubicBezTo>
                <a:cubicBezTo>
                  <a:pt x="122375" y="533058"/>
                  <a:pt x="-122782" y="398037"/>
                  <a:pt x="0" y="294958"/>
                </a:cubicBezTo>
                <a:cubicBezTo>
                  <a:pt x="119724" y="253340"/>
                  <a:pt x="-67879" y="216336"/>
                  <a:pt x="0" y="117983"/>
                </a:cubicBezTo>
                <a:lnTo>
                  <a:pt x="0" y="117983"/>
                </a:lnTo>
                <a:cubicBezTo>
                  <a:pt x="-21407" y="106442"/>
                  <a:pt x="17344" y="73212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4745" y="27788"/>
                  <a:pt x="164509" y="25165"/>
                  <a:pt x="391227" y="0"/>
                </a:cubicBezTo>
                <a:lnTo>
                  <a:pt x="391221" y="0"/>
                </a:lnTo>
                <a:cubicBezTo>
                  <a:pt x="469872" y="-14435"/>
                  <a:pt x="496826" y="-27839"/>
                  <a:pt x="571972" y="-38680"/>
                </a:cubicBezTo>
                <a:cubicBezTo>
                  <a:pt x="689545" y="-4758"/>
                  <a:pt x="804691" y="8960"/>
                  <a:pt x="978050" y="0"/>
                </a:cubicBezTo>
                <a:cubicBezTo>
                  <a:pt x="1156131" y="1502"/>
                  <a:pt x="1853309" y="72071"/>
                  <a:pt x="1956094" y="0"/>
                </a:cubicBezTo>
                <a:cubicBezTo>
                  <a:pt x="2160001" y="-4009"/>
                  <a:pt x="2334838" y="23340"/>
                  <a:pt x="2347322" y="55373"/>
                </a:cubicBezTo>
                <a:cubicBezTo>
                  <a:pt x="2356819" y="71376"/>
                  <a:pt x="2367040" y="105177"/>
                  <a:pt x="2347322" y="117983"/>
                </a:cubicBezTo>
                <a:lnTo>
                  <a:pt x="2347322" y="117983"/>
                </a:lnTo>
                <a:cubicBezTo>
                  <a:pt x="2369570" y="193332"/>
                  <a:pt x="2392484" y="203153"/>
                  <a:pt x="2347322" y="294958"/>
                </a:cubicBezTo>
                <a:cubicBezTo>
                  <a:pt x="2384144" y="341438"/>
                  <a:pt x="2271029" y="498492"/>
                  <a:pt x="2347322" y="652526"/>
                </a:cubicBezTo>
                <a:cubicBezTo>
                  <a:pt x="2354625" y="694053"/>
                  <a:pt x="2158452" y="701581"/>
                  <a:pt x="1956094" y="707900"/>
                </a:cubicBezTo>
                <a:cubicBezTo>
                  <a:pt x="1657385" y="724951"/>
                  <a:pt x="1489343" y="672830"/>
                  <a:pt x="978050" y="707900"/>
                </a:cubicBezTo>
                <a:cubicBezTo>
                  <a:pt x="825222" y="695334"/>
                  <a:pt x="610322" y="710271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8037" y="710869"/>
                  <a:pt x="6899" y="684497"/>
                  <a:pt x="0" y="652526"/>
                </a:cubicBezTo>
                <a:cubicBezTo>
                  <a:pt x="132203" y="543168"/>
                  <a:pt x="-101647" y="413113"/>
                  <a:pt x="0" y="294958"/>
                </a:cubicBezTo>
                <a:cubicBezTo>
                  <a:pt x="108590" y="279579"/>
                  <a:pt x="-71052" y="207738"/>
                  <a:pt x="0" y="117983"/>
                </a:cubicBezTo>
                <a:lnTo>
                  <a:pt x="0" y="117983"/>
                </a:lnTo>
                <a:cubicBezTo>
                  <a:pt x="-15172" y="107469"/>
                  <a:pt x="14846" y="73066"/>
                  <a:pt x="0" y="55373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347322" h="707900" fill="none" extrusionOk="0">
                        <a:moveTo>
                          <a:pt x="0" y="55373"/>
                        </a:moveTo>
                        <a:cubicBezTo>
                          <a:pt x="2726" y="19224"/>
                          <a:pt x="147396" y="10342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64485" y="-14583"/>
                          <a:pt x="498191" y="-33647"/>
                          <a:pt x="571972" y="-38680"/>
                        </a:cubicBezTo>
                        <a:cubicBezTo>
                          <a:pt x="676610" y="-11536"/>
                          <a:pt x="820441" y="-12838"/>
                          <a:pt x="978050" y="0"/>
                        </a:cubicBezTo>
                        <a:cubicBezTo>
                          <a:pt x="1160324" y="5180"/>
                          <a:pt x="1853158" y="75420"/>
                          <a:pt x="1956094" y="0"/>
                        </a:cubicBezTo>
                        <a:cubicBezTo>
                          <a:pt x="2159568" y="-5627"/>
                          <a:pt x="2334190" y="24036"/>
                          <a:pt x="2347322" y="55373"/>
                        </a:cubicBezTo>
                        <a:cubicBezTo>
                          <a:pt x="2361057" y="70926"/>
                          <a:pt x="2367433" y="102258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72697" y="192341"/>
                          <a:pt x="2391248" y="207440"/>
                          <a:pt x="2347322" y="294958"/>
                        </a:cubicBezTo>
                        <a:cubicBezTo>
                          <a:pt x="2385617" y="352906"/>
                          <a:pt x="2289173" y="482874"/>
                          <a:pt x="2347322" y="652526"/>
                        </a:cubicBezTo>
                        <a:cubicBezTo>
                          <a:pt x="2350984" y="699482"/>
                          <a:pt x="2143010" y="696132"/>
                          <a:pt x="1956094" y="707900"/>
                        </a:cubicBezTo>
                        <a:cubicBezTo>
                          <a:pt x="1670603" y="729101"/>
                          <a:pt x="1497099" y="687896"/>
                          <a:pt x="978050" y="707900"/>
                        </a:cubicBezTo>
                        <a:cubicBezTo>
                          <a:pt x="819025" y="713229"/>
                          <a:pt x="611513" y="720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72036" y="711458"/>
                          <a:pt x="6886" y="680181"/>
                          <a:pt x="0" y="652526"/>
                        </a:cubicBezTo>
                        <a:cubicBezTo>
                          <a:pt x="151882" y="517586"/>
                          <a:pt x="-128291" y="405592"/>
                          <a:pt x="0" y="294958"/>
                        </a:cubicBezTo>
                        <a:cubicBezTo>
                          <a:pt x="94892" y="291190"/>
                          <a:pt x="-71964" y="189927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4800" y="107698"/>
                          <a:pt x="13148" y="73938"/>
                          <a:pt x="0" y="55373"/>
                        </a:cubicBezTo>
                        <a:close/>
                      </a:path>
                      <a:path w="2347322" h="707900" stroke="0" extrusionOk="0">
                        <a:moveTo>
                          <a:pt x="0" y="55373"/>
                        </a:moveTo>
                        <a:cubicBezTo>
                          <a:pt x="-1561" y="62283"/>
                          <a:pt x="158737" y="18839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33476" y="-5804"/>
                          <a:pt x="511417" y="-23581"/>
                          <a:pt x="571972" y="-38680"/>
                        </a:cubicBezTo>
                        <a:cubicBezTo>
                          <a:pt x="657960" y="-30714"/>
                          <a:pt x="856114" y="-3213"/>
                          <a:pt x="978050" y="0"/>
                        </a:cubicBezTo>
                        <a:cubicBezTo>
                          <a:pt x="1342597" y="7399"/>
                          <a:pt x="1531109" y="16662"/>
                          <a:pt x="1956094" y="0"/>
                        </a:cubicBezTo>
                        <a:cubicBezTo>
                          <a:pt x="2180796" y="5519"/>
                          <a:pt x="2375380" y="20838"/>
                          <a:pt x="2347322" y="55373"/>
                        </a:cubicBezTo>
                        <a:cubicBezTo>
                          <a:pt x="2324678" y="74710"/>
                          <a:pt x="2382772" y="107796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2725" y="160691"/>
                          <a:pt x="2295004" y="223865"/>
                          <a:pt x="2347322" y="294958"/>
                        </a:cubicBezTo>
                        <a:cubicBezTo>
                          <a:pt x="2385114" y="372157"/>
                          <a:pt x="2267322" y="590331"/>
                          <a:pt x="2347322" y="652526"/>
                        </a:cubicBezTo>
                        <a:cubicBezTo>
                          <a:pt x="2367224" y="680456"/>
                          <a:pt x="2206205" y="716213"/>
                          <a:pt x="1956094" y="707900"/>
                        </a:cubicBezTo>
                        <a:cubicBezTo>
                          <a:pt x="1807177" y="689064"/>
                          <a:pt x="1107775" y="696847"/>
                          <a:pt x="978050" y="707900"/>
                        </a:cubicBezTo>
                        <a:cubicBezTo>
                          <a:pt x="906361" y="709922"/>
                          <a:pt x="486259" y="709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54080" y="702646"/>
                          <a:pt x="-310" y="688593"/>
                          <a:pt x="0" y="652526"/>
                        </a:cubicBezTo>
                        <a:cubicBezTo>
                          <a:pt x="-42375" y="555508"/>
                          <a:pt x="-123658" y="386607"/>
                          <a:pt x="0" y="294958"/>
                        </a:cubicBezTo>
                        <a:cubicBezTo>
                          <a:pt x="-4972" y="216562"/>
                          <a:pt x="-53058" y="16654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5068" y="108790"/>
                          <a:pt x="-28803" y="68467"/>
                          <a:pt x="0" y="55373"/>
                        </a:cubicBezTo>
                        <a:close/>
                      </a:path>
                      <a:path w="2347322" h="707900" fill="none" stroke="0" extrusionOk="0">
                        <a:moveTo>
                          <a:pt x="0" y="55373"/>
                        </a:moveTo>
                        <a:cubicBezTo>
                          <a:pt x="5949" y="41895"/>
                          <a:pt x="168213" y="17868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70568" y="-17754"/>
                          <a:pt x="496616" y="-23894"/>
                          <a:pt x="571972" y="-38680"/>
                        </a:cubicBezTo>
                        <a:cubicBezTo>
                          <a:pt x="681549" y="-23895"/>
                          <a:pt x="813822" y="-9047"/>
                          <a:pt x="978050" y="0"/>
                        </a:cubicBezTo>
                        <a:cubicBezTo>
                          <a:pt x="1126249" y="-62632"/>
                          <a:pt x="1559430" y="80280"/>
                          <a:pt x="1956094" y="0"/>
                        </a:cubicBezTo>
                        <a:cubicBezTo>
                          <a:pt x="2162448" y="-1318"/>
                          <a:pt x="2338379" y="23810"/>
                          <a:pt x="2347322" y="55373"/>
                        </a:cubicBezTo>
                        <a:cubicBezTo>
                          <a:pt x="2356689" y="67780"/>
                          <a:pt x="2369076" y="107830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9239" y="192660"/>
                          <a:pt x="2389066" y="205308"/>
                          <a:pt x="2347322" y="294958"/>
                        </a:cubicBezTo>
                        <a:cubicBezTo>
                          <a:pt x="2376984" y="341295"/>
                          <a:pt x="2303689" y="507756"/>
                          <a:pt x="2347322" y="652526"/>
                        </a:cubicBezTo>
                        <a:cubicBezTo>
                          <a:pt x="2363471" y="661523"/>
                          <a:pt x="2184284" y="716175"/>
                          <a:pt x="1956094" y="707900"/>
                        </a:cubicBezTo>
                        <a:cubicBezTo>
                          <a:pt x="1640640" y="686214"/>
                          <a:pt x="1462512" y="701027"/>
                          <a:pt x="978050" y="707900"/>
                        </a:cubicBezTo>
                        <a:cubicBezTo>
                          <a:pt x="834450" y="697107"/>
                          <a:pt x="606118" y="666121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67662" y="709431"/>
                          <a:pt x="6078" y="683656"/>
                          <a:pt x="0" y="652526"/>
                        </a:cubicBezTo>
                        <a:cubicBezTo>
                          <a:pt x="115512" y="533958"/>
                          <a:pt x="-114159" y="408133"/>
                          <a:pt x="0" y="294958"/>
                        </a:cubicBezTo>
                        <a:cubicBezTo>
                          <a:pt x="115341" y="263486"/>
                          <a:pt x="-74996" y="21381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20551" y="106865"/>
                          <a:pt x="15079" y="72947"/>
                          <a:pt x="0" y="5537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3826C4BA-B036-4DE1-72D0-DFC9F83F133C}"/>
              </a:ext>
            </a:extLst>
          </p:cNvPr>
          <p:cNvSpPr/>
          <p:nvPr/>
        </p:nvSpPr>
        <p:spPr>
          <a:xfrm>
            <a:off x="7617507" y="177279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</p:spTree>
    <p:extLst>
      <p:ext uri="{BB962C8B-B14F-4D97-AF65-F5344CB8AC3E}">
        <p14:creationId xmlns:p14="http://schemas.microsoft.com/office/powerpoint/2010/main" val="172540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B1CE512C-FAC7-426B-89D0-50188951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84672" y="647854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80C1BABC-D8F0-40DC-A386-73BB1E2CA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21875" y="593596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E022B94-4087-6EEF-23E7-3274AFE6EC3B}"/>
              </a:ext>
            </a:extLst>
          </p:cNvPr>
          <p:cNvSpPr txBox="1">
            <a:spLocks/>
          </p:cNvSpPr>
          <p:nvPr/>
        </p:nvSpPr>
        <p:spPr>
          <a:xfrm>
            <a:off x="1056799" y="264381"/>
            <a:ext cx="4831014" cy="290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This is an </a:t>
            </a:r>
            <a:r>
              <a:rPr kumimoji="0" lang="en-US" sz="3600" b="1" i="0" u="sng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Example </a:t>
            </a: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of a good 'EXPLORE' homework</a:t>
            </a:r>
            <a:b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</a:b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the topic used in this example is the same as your homework task. Remember to use your own ideas and research too.</a:t>
            </a:r>
            <a:endParaRPr kumimoji="0" lang="en-US" sz="36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Serif Hand"/>
              <a:ea typeface="+mj-ea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6A2E3A-23BB-CFBE-2573-3589B8A85C5F}"/>
              </a:ext>
            </a:extLst>
          </p:cNvPr>
          <p:cNvSpPr txBox="1"/>
          <p:nvPr/>
        </p:nvSpPr>
        <p:spPr>
          <a:xfrm>
            <a:off x="712407" y="4271387"/>
            <a:ext cx="4346878" cy="195438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A creative piece of homework showcasing the challenge of plastic pollution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Key terminology is not clear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And Next Step: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add the definitions for the key terms like micro-plastics and landfill.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sp>
        <p:nvSpPr>
          <p:cNvPr id="30" name="Rounded Rectangular Callout 10">
            <a:extLst>
              <a:ext uri="{FF2B5EF4-FFF2-40B4-BE49-F238E27FC236}">
                <a16:creationId xmlns:a16="http://schemas.microsoft.com/office/drawing/2014/main" id="{DC1DB8C4-582F-5045-90A4-77123D9FC9C4}"/>
              </a:ext>
            </a:extLst>
          </p:cNvPr>
          <p:cNvSpPr/>
          <p:nvPr/>
        </p:nvSpPr>
        <p:spPr>
          <a:xfrm>
            <a:off x="8843072" y="323798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EXPLORE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BD24CA4-9B2A-F7FF-A194-23408C4D6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3" t="8918" r="1847" b="3795"/>
          <a:stretch/>
        </p:blipFill>
        <p:spPr>
          <a:xfrm>
            <a:off x="5774315" y="2137399"/>
            <a:ext cx="6260485" cy="4568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EA99D13-A516-D62F-3445-F79788EECE70}"/>
              </a:ext>
            </a:extLst>
          </p:cNvPr>
          <p:cNvSpPr/>
          <p:nvPr/>
        </p:nvSpPr>
        <p:spPr>
          <a:xfrm>
            <a:off x="5869282" y="2209754"/>
            <a:ext cx="450761" cy="4292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26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4" y="499852"/>
            <a:ext cx="7215997" cy="56718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042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032C6-C384-9E07-82DE-5215E959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345" y="1407381"/>
            <a:ext cx="3330106" cy="2904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/>
              <a:t>This is an </a:t>
            </a:r>
            <a:r>
              <a:rPr lang="en-US" u="sng"/>
              <a:t>Example </a:t>
            </a:r>
            <a:r>
              <a:rPr lang="en-US"/>
              <a:t>of a good 'vipers' homework</a:t>
            </a:r>
            <a:br>
              <a:rPr lang="en-US"/>
            </a:br>
            <a:r>
              <a:rPr lang="en-US" sz="1800"/>
              <a:t>the questions used in this example may be different from your homework task, this is to give you the opportunity to apply your own understanding.</a:t>
            </a:r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2459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C1526-1C83-E6C7-14BA-8ECFF11163B0}"/>
              </a:ext>
            </a:extLst>
          </p:cNvPr>
          <p:cNvSpPr txBox="1"/>
          <p:nvPr/>
        </p:nvSpPr>
        <p:spPr>
          <a:xfrm>
            <a:off x="5343952" y="2337349"/>
            <a:ext cx="2037789" cy="229293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entury Gothic"/>
                <a:ea typeface="+mn-ea"/>
                <a:cs typeface="Arial"/>
              </a:rPr>
              <a:t>Data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used effectively as evidence in your answers.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Giving a second step in the sequence in the 'infer' question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.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Next Step:</a:t>
            </a:r>
            <a:endParaRPr kumimoji="0" lang="en-GB" sz="1100" b="1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Why do two continental plates cause mountain ranges?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4FF437-3CE0-5C73-E31A-69C968A6A20B}"/>
              </a:ext>
            </a:extLst>
          </p:cNvPr>
          <p:cNvSpPr/>
          <p:nvPr/>
        </p:nvSpPr>
        <p:spPr>
          <a:xfrm>
            <a:off x="5341282" y="5449754"/>
            <a:ext cx="450761" cy="4292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C4B87F18-0D7B-4664-F3B1-06D05EAA1BE2}"/>
              </a:ext>
            </a:extLst>
          </p:cNvPr>
          <p:cNvSpPr/>
          <p:nvPr/>
        </p:nvSpPr>
        <p:spPr>
          <a:xfrm>
            <a:off x="8751163" y="569625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  <p:pic>
        <p:nvPicPr>
          <p:cNvPr id="10" name="Picture 10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ECCEB884-C808-536E-F234-C62731883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784780"/>
            <a:ext cx="4554187" cy="51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3EBECBA-7A6A-B4DE-B57E-528A6B78C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71" t="9497" r="8368" b="8194"/>
          <a:stretch/>
        </p:blipFill>
        <p:spPr>
          <a:xfrm>
            <a:off x="325156" y="268464"/>
            <a:ext cx="8458716" cy="6228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D959A609-C923-7456-A54F-8A7B5821D5F4}"/>
              </a:ext>
            </a:extLst>
          </p:cNvPr>
          <p:cNvSpPr/>
          <p:nvPr/>
        </p:nvSpPr>
        <p:spPr>
          <a:xfrm>
            <a:off x="9311762" y="2311212"/>
            <a:ext cx="2433724" cy="3096912"/>
          </a:xfrm>
          <a:custGeom>
            <a:avLst/>
            <a:gdLst>
              <a:gd name="connsiteX0" fmla="*/ 0 w 2433724"/>
              <a:gd name="connsiteY0" fmla="*/ 242246 h 3096912"/>
              <a:gd name="connsiteX1" fmla="*/ 405628 w 2433724"/>
              <a:gd name="connsiteY1" fmla="*/ 0 h 3096912"/>
              <a:gd name="connsiteX2" fmla="*/ 405621 w 2433724"/>
              <a:gd name="connsiteY2" fmla="*/ 0 h 3096912"/>
              <a:gd name="connsiteX3" fmla="*/ 593026 w 2433724"/>
              <a:gd name="connsiteY3" fmla="*/ -169216 h 3096912"/>
              <a:gd name="connsiteX4" fmla="*/ 1014051 w 2433724"/>
              <a:gd name="connsiteY4" fmla="*/ 0 h 3096912"/>
              <a:gd name="connsiteX5" fmla="*/ 2028095 w 2433724"/>
              <a:gd name="connsiteY5" fmla="*/ 0 h 3096912"/>
              <a:gd name="connsiteX6" fmla="*/ 2433724 w 2433724"/>
              <a:gd name="connsiteY6" fmla="*/ 242246 h 3096912"/>
              <a:gd name="connsiteX7" fmla="*/ 2433724 w 2433724"/>
              <a:gd name="connsiteY7" fmla="*/ 516152 h 3096912"/>
              <a:gd name="connsiteX8" fmla="*/ 2433724 w 2433724"/>
              <a:gd name="connsiteY8" fmla="*/ 516152 h 3096912"/>
              <a:gd name="connsiteX9" fmla="*/ 2433724 w 2433724"/>
              <a:gd name="connsiteY9" fmla="*/ 1290380 h 3096912"/>
              <a:gd name="connsiteX10" fmla="*/ 2433724 w 2433724"/>
              <a:gd name="connsiteY10" fmla="*/ 2854665 h 3096912"/>
              <a:gd name="connsiteX11" fmla="*/ 2028095 w 2433724"/>
              <a:gd name="connsiteY11" fmla="*/ 3096912 h 3096912"/>
              <a:gd name="connsiteX12" fmla="*/ 1014051 w 2433724"/>
              <a:gd name="connsiteY12" fmla="*/ 3096912 h 3096912"/>
              <a:gd name="connsiteX13" fmla="*/ 405621 w 2433724"/>
              <a:gd name="connsiteY13" fmla="*/ 3096912 h 3096912"/>
              <a:gd name="connsiteX14" fmla="*/ 405621 w 2433724"/>
              <a:gd name="connsiteY14" fmla="*/ 3096912 h 3096912"/>
              <a:gd name="connsiteX15" fmla="*/ 405628 w 2433724"/>
              <a:gd name="connsiteY15" fmla="*/ 3096912 h 3096912"/>
              <a:gd name="connsiteX16" fmla="*/ 0 w 2433724"/>
              <a:gd name="connsiteY16" fmla="*/ 2854665 h 3096912"/>
              <a:gd name="connsiteX17" fmla="*/ 0 w 2433724"/>
              <a:gd name="connsiteY17" fmla="*/ 1290380 h 3096912"/>
              <a:gd name="connsiteX18" fmla="*/ 0 w 2433724"/>
              <a:gd name="connsiteY18" fmla="*/ 516152 h 3096912"/>
              <a:gd name="connsiteX19" fmla="*/ 0 w 2433724"/>
              <a:gd name="connsiteY19" fmla="*/ 516152 h 3096912"/>
              <a:gd name="connsiteX20" fmla="*/ 0 w 2433724"/>
              <a:gd name="connsiteY20" fmla="*/ 242246 h 3096912"/>
              <a:gd name="connsiteX0" fmla="*/ 0 w 2433724"/>
              <a:gd name="connsiteY0" fmla="*/ 242246 h 3096912"/>
              <a:gd name="connsiteX1" fmla="*/ 405628 w 2433724"/>
              <a:gd name="connsiteY1" fmla="*/ 0 h 3096912"/>
              <a:gd name="connsiteX2" fmla="*/ 405621 w 2433724"/>
              <a:gd name="connsiteY2" fmla="*/ 0 h 3096912"/>
              <a:gd name="connsiteX3" fmla="*/ 593026 w 2433724"/>
              <a:gd name="connsiteY3" fmla="*/ -169216 h 3096912"/>
              <a:gd name="connsiteX4" fmla="*/ 1014051 w 2433724"/>
              <a:gd name="connsiteY4" fmla="*/ 0 h 3096912"/>
              <a:gd name="connsiteX5" fmla="*/ 2028095 w 2433724"/>
              <a:gd name="connsiteY5" fmla="*/ 0 h 3096912"/>
              <a:gd name="connsiteX6" fmla="*/ 2433724 w 2433724"/>
              <a:gd name="connsiteY6" fmla="*/ 242246 h 3096912"/>
              <a:gd name="connsiteX7" fmla="*/ 2433724 w 2433724"/>
              <a:gd name="connsiteY7" fmla="*/ 516152 h 3096912"/>
              <a:gd name="connsiteX8" fmla="*/ 2433724 w 2433724"/>
              <a:gd name="connsiteY8" fmla="*/ 516152 h 3096912"/>
              <a:gd name="connsiteX9" fmla="*/ 2433724 w 2433724"/>
              <a:gd name="connsiteY9" fmla="*/ 1290380 h 3096912"/>
              <a:gd name="connsiteX10" fmla="*/ 2433724 w 2433724"/>
              <a:gd name="connsiteY10" fmla="*/ 2854665 h 3096912"/>
              <a:gd name="connsiteX11" fmla="*/ 2028095 w 2433724"/>
              <a:gd name="connsiteY11" fmla="*/ 3096912 h 3096912"/>
              <a:gd name="connsiteX12" fmla="*/ 1014051 w 2433724"/>
              <a:gd name="connsiteY12" fmla="*/ 3096912 h 3096912"/>
              <a:gd name="connsiteX13" fmla="*/ 405621 w 2433724"/>
              <a:gd name="connsiteY13" fmla="*/ 3096912 h 3096912"/>
              <a:gd name="connsiteX14" fmla="*/ 405621 w 2433724"/>
              <a:gd name="connsiteY14" fmla="*/ 3096912 h 3096912"/>
              <a:gd name="connsiteX15" fmla="*/ 405628 w 2433724"/>
              <a:gd name="connsiteY15" fmla="*/ 3096912 h 3096912"/>
              <a:gd name="connsiteX16" fmla="*/ 0 w 2433724"/>
              <a:gd name="connsiteY16" fmla="*/ 2854665 h 3096912"/>
              <a:gd name="connsiteX17" fmla="*/ 0 w 2433724"/>
              <a:gd name="connsiteY17" fmla="*/ 1290380 h 3096912"/>
              <a:gd name="connsiteX18" fmla="*/ 0 w 2433724"/>
              <a:gd name="connsiteY18" fmla="*/ 516152 h 3096912"/>
              <a:gd name="connsiteX19" fmla="*/ 0 w 2433724"/>
              <a:gd name="connsiteY19" fmla="*/ 516152 h 3096912"/>
              <a:gd name="connsiteX20" fmla="*/ 0 w 2433724"/>
              <a:gd name="connsiteY20" fmla="*/ 242246 h 3096912"/>
              <a:gd name="connsiteX0" fmla="*/ 0 w 2433724"/>
              <a:gd name="connsiteY0" fmla="*/ 242246 h 3096912"/>
              <a:gd name="connsiteX1" fmla="*/ 405628 w 2433724"/>
              <a:gd name="connsiteY1" fmla="*/ 0 h 3096912"/>
              <a:gd name="connsiteX2" fmla="*/ 405621 w 2433724"/>
              <a:gd name="connsiteY2" fmla="*/ 0 h 3096912"/>
              <a:gd name="connsiteX3" fmla="*/ 593026 w 2433724"/>
              <a:gd name="connsiteY3" fmla="*/ -169216 h 3096912"/>
              <a:gd name="connsiteX4" fmla="*/ 1014051 w 2433724"/>
              <a:gd name="connsiteY4" fmla="*/ 0 h 3096912"/>
              <a:gd name="connsiteX5" fmla="*/ 2028095 w 2433724"/>
              <a:gd name="connsiteY5" fmla="*/ 0 h 3096912"/>
              <a:gd name="connsiteX6" fmla="*/ 2433724 w 2433724"/>
              <a:gd name="connsiteY6" fmla="*/ 242246 h 3096912"/>
              <a:gd name="connsiteX7" fmla="*/ 2433724 w 2433724"/>
              <a:gd name="connsiteY7" fmla="*/ 516152 h 3096912"/>
              <a:gd name="connsiteX8" fmla="*/ 2433724 w 2433724"/>
              <a:gd name="connsiteY8" fmla="*/ 516152 h 3096912"/>
              <a:gd name="connsiteX9" fmla="*/ 2433724 w 2433724"/>
              <a:gd name="connsiteY9" fmla="*/ 1290380 h 3096912"/>
              <a:gd name="connsiteX10" fmla="*/ 2433724 w 2433724"/>
              <a:gd name="connsiteY10" fmla="*/ 2854665 h 3096912"/>
              <a:gd name="connsiteX11" fmla="*/ 2028095 w 2433724"/>
              <a:gd name="connsiteY11" fmla="*/ 3096912 h 3096912"/>
              <a:gd name="connsiteX12" fmla="*/ 1014051 w 2433724"/>
              <a:gd name="connsiteY12" fmla="*/ 3096912 h 3096912"/>
              <a:gd name="connsiteX13" fmla="*/ 405621 w 2433724"/>
              <a:gd name="connsiteY13" fmla="*/ 3096912 h 3096912"/>
              <a:gd name="connsiteX14" fmla="*/ 405621 w 2433724"/>
              <a:gd name="connsiteY14" fmla="*/ 3096912 h 3096912"/>
              <a:gd name="connsiteX15" fmla="*/ 405628 w 2433724"/>
              <a:gd name="connsiteY15" fmla="*/ 3096912 h 3096912"/>
              <a:gd name="connsiteX16" fmla="*/ 0 w 2433724"/>
              <a:gd name="connsiteY16" fmla="*/ 2854665 h 3096912"/>
              <a:gd name="connsiteX17" fmla="*/ 0 w 2433724"/>
              <a:gd name="connsiteY17" fmla="*/ 1290380 h 3096912"/>
              <a:gd name="connsiteX18" fmla="*/ 0 w 2433724"/>
              <a:gd name="connsiteY18" fmla="*/ 516152 h 3096912"/>
              <a:gd name="connsiteX19" fmla="*/ 0 w 2433724"/>
              <a:gd name="connsiteY19" fmla="*/ 516152 h 3096912"/>
              <a:gd name="connsiteX20" fmla="*/ 0 w 2433724"/>
              <a:gd name="connsiteY20" fmla="*/ 242246 h 309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3724" h="3096912" fill="none" extrusionOk="0">
                <a:moveTo>
                  <a:pt x="0" y="242246"/>
                </a:moveTo>
                <a:cubicBezTo>
                  <a:pt x="9452" y="70644"/>
                  <a:pt x="151566" y="26001"/>
                  <a:pt x="405628" y="0"/>
                </a:cubicBezTo>
                <a:lnTo>
                  <a:pt x="405621" y="0"/>
                </a:lnTo>
                <a:cubicBezTo>
                  <a:pt x="476488" y="-66527"/>
                  <a:pt x="517182" y="-138244"/>
                  <a:pt x="593026" y="-169216"/>
                </a:cubicBezTo>
                <a:cubicBezTo>
                  <a:pt x="700877" y="-79825"/>
                  <a:pt x="844212" y="-60902"/>
                  <a:pt x="1014051" y="0"/>
                </a:cubicBezTo>
                <a:cubicBezTo>
                  <a:pt x="1299071" y="-20819"/>
                  <a:pt x="1899625" y="-28455"/>
                  <a:pt x="2028095" y="0"/>
                </a:cubicBezTo>
                <a:cubicBezTo>
                  <a:pt x="2218690" y="-40029"/>
                  <a:pt x="2406799" y="104888"/>
                  <a:pt x="2433724" y="242246"/>
                </a:cubicBezTo>
                <a:cubicBezTo>
                  <a:pt x="2447999" y="297806"/>
                  <a:pt x="2446677" y="446293"/>
                  <a:pt x="2433724" y="516152"/>
                </a:cubicBezTo>
                <a:lnTo>
                  <a:pt x="2433724" y="516152"/>
                </a:lnTo>
                <a:cubicBezTo>
                  <a:pt x="2467351" y="850943"/>
                  <a:pt x="2484754" y="906687"/>
                  <a:pt x="2433724" y="1290380"/>
                </a:cubicBezTo>
                <a:cubicBezTo>
                  <a:pt x="2558366" y="1585135"/>
                  <a:pt x="2285609" y="2065674"/>
                  <a:pt x="2433724" y="2854665"/>
                </a:cubicBezTo>
                <a:cubicBezTo>
                  <a:pt x="2445388" y="3055391"/>
                  <a:pt x="2207717" y="3067376"/>
                  <a:pt x="2028095" y="3096912"/>
                </a:cubicBezTo>
                <a:cubicBezTo>
                  <a:pt x="1720274" y="3126646"/>
                  <a:pt x="1557003" y="3066924"/>
                  <a:pt x="1014051" y="3096912"/>
                </a:cubicBezTo>
                <a:cubicBezTo>
                  <a:pt x="823038" y="3119167"/>
                  <a:pt x="635405" y="3111739"/>
                  <a:pt x="405621" y="3096912"/>
                </a:cubicBezTo>
                <a:lnTo>
                  <a:pt x="405621" y="3096912"/>
                </a:lnTo>
                <a:lnTo>
                  <a:pt x="405628" y="3096912"/>
                </a:lnTo>
                <a:cubicBezTo>
                  <a:pt x="175682" y="3122587"/>
                  <a:pt x="22080" y="2954269"/>
                  <a:pt x="0" y="2854665"/>
                </a:cubicBezTo>
                <a:cubicBezTo>
                  <a:pt x="204647" y="2267376"/>
                  <a:pt x="-8931" y="1851169"/>
                  <a:pt x="0" y="1290380"/>
                </a:cubicBezTo>
                <a:cubicBezTo>
                  <a:pt x="73606" y="1268176"/>
                  <a:pt x="-57053" y="816868"/>
                  <a:pt x="0" y="516152"/>
                </a:cubicBezTo>
                <a:lnTo>
                  <a:pt x="0" y="516152"/>
                </a:lnTo>
                <a:cubicBezTo>
                  <a:pt x="-6492" y="471601"/>
                  <a:pt x="-7369" y="331964"/>
                  <a:pt x="0" y="242246"/>
                </a:cubicBezTo>
                <a:close/>
              </a:path>
              <a:path w="2433724" h="3096912" stroke="0" extrusionOk="0">
                <a:moveTo>
                  <a:pt x="0" y="242246"/>
                </a:moveTo>
                <a:cubicBezTo>
                  <a:pt x="1800" y="147293"/>
                  <a:pt x="141687" y="43264"/>
                  <a:pt x="405628" y="0"/>
                </a:cubicBezTo>
                <a:lnTo>
                  <a:pt x="405621" y="0"/>
                </a:lnTo>
                <a:cubicBezTo>
                  <a:pt x="440364" y="-27198"/>
                  <a:pt x="530335" y="-134281"/>
                  <a:pt x="593026" y="-169216"/>
                </a:cubicBezTo>
                <a:cubicBezTo>
                  <a:pt x="700466" y="-131745"/>
                  <a:pt x="892196" y="-21882"/>
                  <a:pt x="1014051" y="0"/>
                </a:cubicBezTo>
                <a:cubicBezTo>
                  <a:pt x="1415507" y="33349"/>
                  <a:pt x="1608668" y="47199"/>
                  <a:pt x="2028095" y="0"/>
                </a:cubicBezTo>
                <a:cubicBezTo>
                  <a:pt x="2246410" y="29054"/>
                  <a:pt x="2439279" y="99497"/>
                  <a:pt x="2433724" y="242246"/>
                </a:cubicBezTo>
                <a:cubicBezTo>
                  <a:pt x="2418264" y="333395"/>
                  <a:pt x="2482076" y="467030"/>
                  <a:pt x="2433724" y="516152"/>
                </a:cubicBezTo>
                <a:lnTo>
                  <a:pt x="2433724" y="516152"/>
                </a:lnTo>
                <a:cubicBezTo>
                  <a:pt x="2425064" y="720381"/>
                  <a:pt x="2417069" y="956172"/>
                  <a:pt x="2433724" y="1290380"/>
                </a:cubicBezTo>
                <a:cubicBezTo>
                  <a:pt x="2545655" y="1627700"/>
                  <a:pt x="2350960" y="2531209"/>
                  <a:pt x="2433724" y="2854665"/>
                </a:cubicBezTo>
                <a:cubicBezTo>
                  <a:pt x="2505543" y="2992108"/>
                  <a:pt x="2273564" y="3131349"/>
                  <a:pt x="2028095" y="3096912"/>
                </a:cubicBezTo>
                <a:cubicBezTo>
                  <a:pt x="1894988" y="3045299"/>
                  <a:pt x="1157389" y="3048766"/>
                  <a:pt x="1014051" y="3096912"/>
                </a:cubicBezTo>
                <a:cubicBezTo>
                  <a:pt x="959120" y="3106837"/>
                  <a:pt x="501406" y="3075753"/>
                  <a:pt x="405621" y="3096912"/>
                </a:cubicBezTo>
                <a:lnTo>
                  <a:pt x="405621" y="3096912"/>
                </a:lnTo>
                <a:lnTo>
                  <a:pt x="405628" y="3096912"/>
                </a:lnTo>
                <a:cubicBezTo>
                  <a:pt x="164063" y="3080216"/>
                  <a:pt x="-18941" y="3037802"/>
                  <a:pt x="0" y="2854665"/>
                </a:cubicBezTo>
                <a:cubicBezTo>
                  <a:pt x="-91493" y="2422087"/>
                  <a:pt x="-163737" y="1707203"/>
                  <a:pt x="0" y="1290380"/>
                </a:cubicBezTo>
                <a:cubicBezTo>
                  <a:pt x="-26367" y="945869"/>
                  <a:pt x="-13081" y="717609"/>
                  <a:pt x="0" y="516152"/>
                </a:cubicBezTo>
                <a:lnTo>
                  <a:pt x="0" y="516152"/>
                </a:lnTo>
                <a:cubicBezTo>
                  <a:pt x="-11763" y="473762"/>
                  <a:pt x="-21960" y="303243"/>
                  <a:pt x="0" y="242246"/>
                </a:cubicBezTo>
                <a:close/>
              </a:path>
              <a:path w="2433724" h="3096912" fill="none" stroke="0" extrusionOk="0">
                <a:moveTo>
                  <a:pt x="0" y="242246"/>
                </a:moveTo>
                <a:cubicBezTo>
                  <a:pt x="22586" y="82608"/>
                  <a:pt x="172320" y="10085"/>
                  <a:pt x="405628" y="0"/>
                </a:cubicBezTo>
                <a:lnTo>
                  <a:pt x="405621" y="0"/>
                </a:lnTo>
                <a:cubicBezTo>
                  <a:pt x="493043" y="-79404"/>
                  <a:pt x="512440" y="-116928"/>
                  <a:pt x="593026" y="-169216"/>
                </a:cubicBezTo>
                <a:cubicBezTo>
                  <a:pt x="703027" y="-104907"/>
                  <a:pt x="856975" y="-89578"/>
                  <a:pt x="1014051" y="0"/>
                </a:cubicBezTo>
                <a:cubicBezTo>
                  <a:pt x="1281085" y="-15"/>
                  <a:pt x="1875718" y="-17165"/>
                  <a:pt x="2028095" y="0"/>
                </a:cubicBezTo>
                <a:cubicBezTo>
                  <a:pt x="2243049" y="5186"/>
                  <a:pt x="2447967" y="115668"/>
                  <a:pt x="2433724" y="242246"/>
                </a:cubicBezTo>
                <a:cubicBezTo>
                  <a:pt x="2440756" y="297924"/>
                  <a:pt x="2454046" y="471339"/>
                  <a:pt x="2433724" y="516152"/>
                </a:cubicBezTo>
                <a:lnTo>
                  <a:pt x="2433724" y="516152"/>
                </a:lnTo>
                <a:cubicBezTo>
                  <a:pt x="2458846" y="832140"/>
                  <a:pt x="2473904" y="908248"/>
                  <a:pt x="2433724" y="1290380"/>
                </a:cubicBezTo>
                <a:cubicBezTo>
                  <a:pt x="2512716" y="1376346"/>
                  <a:pt x="2205144" y="2308460"/>
                  <a:pt x="2433724" y="2854665"/>
                </a:cubicBezTo>
                <a:cubicBezTo>
                  <a:pt x="2427283" y="2957010"/>
                  <a:pt x="2241556" y="3086584"/>
                  <a:pt x="2028095" y="3096912"/>
                </a:cubicBezTo>
                <a:cubicBezTo>
                  <a:pt x="1711775" y="3067907"/>
                  <a:pt x="1512719" y="3072029"/>
                  <a:pt x="1014051" y="3096912"/>
                </a:cubicBezTo>
                <a:cubicBezTo>
                  <a:pt x="877569" y="3075563"/>
                  <a:pt x="646864" y="3047126"/>
                  <a:pt x="405621" y="3096912"/>
                </a:cubicBezTo>
                <a:lnTo>
                  <a:pt x="405621" y="3096912"/>
                </a:lnTo>
                <a:lnTo>
                  <a:pt x="405628" y="3096912"/>
                </a:lnTo>
                <a:cubicBezTo>
                  <a:pt x="163321" y="3100060"/>
                  <a:pt x="4557" y="3000489"/>
                  <a:pt x="0" y="2854665"/>
                </a:cubicBezTo>
                <a:cubicBezTo>
                  <a:pt x="102814" y="2322108"/>
                  <a:pt x="-101861" y="1762957"/>
                  <a:pt x="0" y="1290380"/>
                </a:cubicBezTo>
                <a:cubicBezTo>
                  <a:pt x="167628" y="1132689"/>
                  <a:pt x="-11235" y="907834"/>
                  <a:pt x="0" y="516152"/>
                </a:cubicBezTo>
                <a:lnTo>
                  <a:pt x="0" y="516152"/>
                </a:lnTo>
                <a:cubicBezTo>
                  <a:pt x="-32138" y="466151"/>
                  <a:pt x="35937" y="314198"/>
                  <a:pt x="0" y="242246"/>
                </a:cubicBezTo>
                <a:close/>
              </a:path>
              <a:path w="2433724" h="3096912" fill="none" stroke="0" extrusionOk="0">
                <a:moveTo>
                  <a:pt x="0" y="242246"/>
                </a:moveTo>
                <a:cubicBezTo>
                  <a:pt x="13054" y="116292"/>
                  <a:pt x="167591" y="32734"/>
                  <a:pt x="405628" y="0"/>
                </a:cubicBezTo>
                <a:lnTo>
                  <a:pt x="405621" y="0"/>
                </a:lnTo>
                <a:cubicBezTo>
                  <a:pt x="483515" y="-70004"/>
                  <a:pt x="515092" y="-123920"/>
                  <a:pt x="593026" y="-169216"/>
                </a:cubicBezTo>
                <a:cubicBezTo>
                  <a:pt x="711882" y="-92051"/>
                  <a:pt x="840494" y="-69961"/>
                  <a:pt x="1014051" y="0"/>
                </a:cubicBezTo>
                <a:cubicBezTo>
                  <a:pt x="1295487" y="-11380"/>
                  <a:pt x="1896173" y="-48814"/>
                  <a:pt x="2028095" y="0"/>
                </a:cubicBezTo>
                <a:cubicBezTo>
                  <a:pt x="2232315" y="-18642"/>
                  <a:pt x="2427116" y="88569"/>
                  <a:pt x="2433724" y="242246"/>
                </a:cubicBezTo>
                <a:cubicBezTo>
                  <a:pt x="2440179" y="297758"/>
                  <a:pt x="2447690" y="461899"/>
                  <a:pt x="2433724" y="516152"/>
                </a:cubicBezTo>
                <a:lnTo>
                  <a:pt x="2433724" y="516152"/>
                </a:lnTo>
                <a:cubicBezTo>
                  <a:pt x="2461671" y="850597"/>
                  <a:pt x="2478276" y="902371"/>
                  <a:pt x="2433724" y="1290380"/>
                </a:cubicBezTo>
                <a:cubicBezTo>
                  <a:pt x="2498894" y="1504780"/>
                  <a:pt x="2263934" y="2218192"/>
                  <a:pt x="2433724" y="2854665"/>
                </a:cubicBezTo>
                <a:cubicBezTo>
                  <a:pt x="2451840" y="3008717"/>
                  <a:pt x="2237141" y="3084031"/>
                  <a:pt x="2028095" y="3096912"/>
                </a:cubicBezTo>
                <a:cubicBezTo>
                  <a:pt x="1699052" y="3087256"/>
                  <a:pt x="1539355" y="3046198"/>
                  <a:pt x="1014051" y="3096912"/>
                </a:cubicBezTo>
                <a:cubicBezTo>
                  <a:pt x="861176" y="3097782"/>
                  <a:pt x="628991" y="3044593"/>
                  <a:pt x="405621" y="3096912"/>
                </a:cubicBezTo>
                <a:lnTo>
                  <a:pt x="405621" y="3096912"/>
                </a:lnTo>
                <a:lnTo>
                  <a:pt x="405628" y="3096912"/>
                </a:lnTo>
                <a:cubicBezTo>
                  <a:pt x="167486" y="3113167"/>
                  <a:pt x="14141" y="2988198"/>
                  <a:pt x="0" y="2854665"/>
                </a:cubicBezTo>
                <a:cubicBezTo>
                  <a:pt x="104093" y="2346347"/>
                  <a:pt x="-67371" y="1807646"/>
                  <a:pt x="0" y="1290380"/>
                </a:cubicBezTo>
                <a:cubicBezTo>
                  <a:pt x="140507" y="1176245"/>
                  <a:pt x="-66527" y="917272"/>
                  <a:pt x="0" y="516152"/>
                </a:cubicBezTo>
                <a:lnTo>
                  <a:pt x="0" y="516152"/>
                </a:lnTo>
                <a:cubicBezTo>
                  <a:pt x="-26568" y="466175"/>
                  <a:pt x="16143" y="319892"/>
                  <a:pt x="0" y="242246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433724"/>
                      <a:gd name="connsiteY0" fmla="*/ 242246 h 3096912"/>
                      <a:gd name="connsiteX1" fmla="*/ 405628 w 2433724"/>
                      <a:gd name="connsiteY1" fmla="*/ 0 h 3096912"/>
                      <a:gd name="connsiteX2" fmla="*/ 405621 w 2433724"/>
                      <a:gd name="connsiteY2" fmla="*/ 0 h 3096912"/>
                      <a:gd name="connsiteX3" fmla="*/ 593026 w 2433724"/>
                      <a:gd name="connsiteY3" fmla="*/ -169216 h 3096912"/>
                      <a:gd name="connsiteX4" fmla="*/ 1014051 w 2433724"/>
                      <a:gd name="connsiteY4" fmla="*/ 0 h 3096912"/>
                      <a:gd name="connsiteX5" fmla="*/ 2028095 w 2433724"/>
                      <a:gd name="connsiteY5" fmla="*/ 0 h 3096912"/>
                      <a:gd name="connsiteX6" fmla="*/ 2433724 w 2433724"/>
                      <a:gd name="connsiteY6" fmla="*/ 242246 h 3096912"/>
                      <a:gd name="connsiteX7" fmla="*/ 2433724 w 2433724"/>
                      <a:gd name="connsiteY7" fmla="*/ 516152 h 3096912"/>
                      <a:gd name="connsiteX8" fmla="*/ 2433724 w 2433724"/>
                      <a:gd name="connsiteY8" fmla="*/ 516152 h 3096912"/>
                      <a:gd name="connsiteX9" fmla="*/ 2433724 w 2433724"/>
                      <a:gd name="connsiteY9" fmla="*/ 1290380 h 3096912"/>
                      <a:gd name="connsiteX10" fmla="*/ 2433724 w 2433724"/>
                      <a:gd name="connsiteY10" fmla="*/ 2854665 h 3096912"/>
                      <a:gd name="connsiteX11" fmla="*/ 2028095 w 2433724"/>
                      <a:gd name="connsiteY11" fmla="*/ 3096912 h 3096912"/>
                      <a:gd name="connsiteX12" fmla="*/ 1014051 w 2433724"/>
                      <a:gd name="connsiteY12" fmla="*/ 3096912 h 3096912"/>
                      <a:gd name="connsiteX13" fmla="*/ 405621 w 2433724"/>
                      <a:gd name="connsiteY13" fmla="*/ 3096912 h 3096912"/>
                      <a:gd name="connsiteX14" fmla="*/ 405621 w 2433724"/>
                      <a:gd name="connsiteY14" fmla="*/ 3096912 h 3096912"/>
                      <a:gd name="connsiteX15" fmla="*/ 405628 w 2433724"/>
                      <a:gd name="connsiteY15" fmla="*/ 3096912 h 3096912"/>
                      <a:gd name="connsiteX16" fmla="*/ 0 w 2433724"/>
                      <a:gd name="connsiteY16" fmla="*/ 2854665 h 3096912"/>
                      <a:gd name="connsiteX17" fmla="*/ 0 w 2433724"/>
                      <a:gd name="connsiteY17" fmla="*/ 1290380 h 3096912"/>
                      <a:gd name="connsiteX18" fmla="*/ 0 w 2433724"/>
                      <a:gd name="connsiteY18" fmla="*/ 516152 h 3096912"/>
                      <a:gd name="connsiteX19" fmla="*/ 0 w 2433724"/>
                      <a:gd name="connsiteY19" fmla="*/ 516152 h 3096912"/>
                      <a:gd name="connsiteX20" fmla="*/ 0 w 2433724"/>
                      <a:gd name="connsiteY20" fmla="*/ 242246 h 3096912"/>
                      <a:gd name="connsiteX0" fmla="*/ 0 w 2433724"/>
                      <a:gd name="connsiteY0" fmla="*/ 242246 h 3096912"/>
                      <a:gd name="connsiteX1" fmla="*/ 405628 w 2433724"/>
                      <a:gd name="connsiteY1" fmla="*/ 0 h 3096912"/>
                      <a:gd name="connsiteX2" fmla="*/ 405621 w 2433724"/>
                      <a:gd name="connsiteY2" fmla="*/ 0 h 3096912"/>
                      <a:gd name="connsiteX3" fmla="*/ 593026 w 2433724"/>
                      <a:gd name="connsiteY3" fmla="*/ -169216 h 3096912"/>
                      <a:gd name="connsiteX4" fmla="*/ 1014051 w 2433724"/>
                      <a:gd name="connsiteY4" fmla="*/ 0 h 3096912"/>
                      <a:gd name="connsiteX5" fmla="*/ 2028095 w 2433724"/>
                      <a:gd name="connsiteY5" fmla="*/ 0 h 3096912"/>
                      <a:gd name="connsiteX6" fmla="*/ 2433724 w 2433724"/>
                      <a:gd name="connsiteY6" fmla="*/ 242246 h 3096912"/>
                      <a:gd name="connsiteX7" fmla="*/ 2433724 w 2433724"/>
                      <a:gd name="connsiteY7" fmla="*/ 516152 h 3096912"/>
                      <a:gd name="connsiteX8" fmla="*/ 2433724 w 2433724"/>
                      <a:gd name="connsiteY8" fmla="*/ 516152 h 3096912"/>
                      <a:gd name="connsiteX9" fmla="*/ 2433724 w 2433724"/>
                      <a:gd name="connsiteY9" fmla="*/ 1290380 h 3096912"/>
                      <a:gd name="connsiteX10" fmla="*/ 2433724 w 2433724"/>
                      <a:gd name="connsiteY10" fmla="*/ 2854665 h 3096912"/>
                      <a:gd name="connsiteX11" fmla="*/ 2028095 w 2433724"/>
                      <a:gd name="connsiteY11" fmla="*/ 3096912 h 3096912"/>
                      <a:gd name="connsiteX12" fmla="*/ 1014051 w 2433724"/>
                      <a:gd name="connsiteY12" fmla="*/ 3096912 h 3096912"/>
                      <a:gd name="connsiteX13" fmla="*/ 405621 w 2433724"/>
                      <a:gd name="connsiteY13" fmla="*/ 3096912 h 3096912"/>
                      <a:gd name="connsiteX14" fmla="*/ 405621 w 2433724"/>
                      <a:gd name="connsiteY14" fmla="*/ 3096912 h 3096912"/>
                      <a:gd name="connsiteX15" fmla="*/ 405628 w 2433724"/>
                      <a:gd name="connsiteY15" fmla="*/ 3096912 h 3096912"/>
                      <a:gd name="connsiteX16" fmla="*/ 0 w 2433724"/>
                      <a:gd name="connsiteY16" fmla="*/ 2854665 h 3096912"/>
                      <a:gd name="connsiteX17" fmla="*/ 0 w 2433724"/>
                      <a:gd name="connsiteY17" fmla="*/ 1290380 h 3096912"/>
                      <a:gd name="connsiteX18" fmla="*/ 0 w 2433724"/>
                      <a:gd name="connsiteY18" fmla="*/ 516152 h 3096912"/>
                      <a:gd name="connsiteX19" fmla="*/ 0 w 2433724"/>
                      <a:gd name="connsiteY19" fmla="*/ 516152 h 3096912"/>
                      <a:gd name="connsiteX20" fmla="*/ 0 w 2433724"/>
                      <a:gd name="connsiteY20" fmla="*/ 242246 h 3096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433724" h="3096912" fill="none" extrusionOk="0">
                        <a:moveTo>
                          <a:pt x="0" y="242246"/>
                        </a:moveTo>
                        <a:cubicBezTo>
                          <a:pt x="5905" y="85969"/>
                          <a:pt x="154915" y="21754"/>
                          <a:pt x="405628" y="0"/>
                        </a:cubicBezTo>
                        <a:lnTo>
                          <a:pt x="405621" y="0"/>
                        </a:lnTo>
                        <a:cubicBezTo>
                          <a:pt x="478723" y="-70136"/>
                          <a:pt x="516412" y="-129537"/>
                          <a:pt x="593026" y="-169216"/>
                        </a:cubicBezTo>
                        <a:cubicBezTo>
                          <a:pt x="701451" y="-97517"/>
                          <a:pt x="850317" y="-83557"/>
                          <a:pt x="1014051" y="0"/>
                        </a:cubicBezTo>
                        <a:cubicBezTo>
                          <a:pt x="1300869" y="-6659"/>
                          <a:pt x="1895087" y="-24723"/>
                          <a:pt x="2028095" y="0"/>
                        </a:cubicBezTo>
                        <a:cubicBezTo>
                          <a:pt x="2231145" y="-23016"/>
                          <a:pt x="2411277" y="105586"/>
                          <a:pt x="2433724" y="242246"/>
                        </a:cubicBezTo>
                        <a:cubicBezTo>
                          <a:pt x="2448123" y="296914"/>
                          <a:pt x="2449384" y="449318"/>
                          <a:pt x="2433724" y="516152"/>
                        </a:cubicBezTo>
                        <a:lnTo>
                          <a:pt x="2433724" y="516152"/>
                        </a:lnTo>
                        <a:cubicBezTo>
                          <a:pt x="2466227" y="849153"/>
                          <a:pt x="2477561" y="904850"/>
                          <a:pt x="2433724" y="1290380"/>
                        </a:cubicBezTo>
                        <a:cubicBezTo>
                          <a:pt x="2504344" y="1547200"/>
                          <a:pt x="2344389" y="2148935"/>
                          <a:pt x="2433724" y="2854665"/>
                        </a:cubicBezTo>
                        <a:cubicBezTo>
                          <a:pt x="2440420" y="3025748"/>
                          <a:pt x="2222131" y="3078734"/>
                          <a:pt x="2028095" y="3096912"/>
                        </a:cubicBezTo>
                        <a:cubicBezTo>
                          <a:pt x="1729326" y="3096760"/>
                          <a:pt x="1551592" y="3069969"/>
                          <a:pt x="1014051" y="3096912"/>
                        </a:cubicBezTo>
                        <a:cubicBezTo>
                          <a:pt x="855203" y="3115030"/>
                          <a:pt x="633726" y="3083949"/>
                          <a:pt x="405621" y="3096912"/>
                        </a:cubicBezTo>
                        <a:lnTo>
                          <a:pt x="405621" y="3096912"/>
                        </a:lnTo>
                        <a:lnTo>
                          <a:pt x="405628" y="3096912"/>
                        </a:lnTo>
                        <a:cubicBezTo>
                          <a:pt x="177153" y="3114590"/>
                          <a:pt x="14079" y="2968263"/>
                          <a:pt x="0" y="2854665"/>
                        </a:cubicBezTo>
                        <a:cubicBezTo>
                          <a:pt x="162184" y="2270829"/>
                          <a:pt x="-76025" y="1805203"/>
                          <a:pt x="0" y="1290380"/>
                        </a:cubicBezTo>
                        <a:cubicBezTo>
                          <a:pt x="101582" y="1209239"/>
                          <a:pt x="-69868" y="852049"/>
                          <a:pt x="0" y="516152"/>
                        </a:cubicBezTo>
                        <a:lnTo>
                          <a:pt x="0" y="516152"/>
                        </a:lnTo>
                        <a:cubicBezTo>
                          <a:pt x="-14960" y="473305"/>
                          <a:pt x="4783" y="325726"/>
                          <a:pt x="0" y="242246"/>
                        </a:cubicBezTo>
                        <a:close/>
                      </a:path>
                      <a:path w="2433724" h="3096912" stroke="0" extrusionOk="0">
                        <a:moveTo>
                          <a:pt x="0" y="242246"/>
                        </a:moveTo>
                        <a:cubicBezTo>
                          <a:pt x="3148" y="141909"/>
                          <a:pt x="159481" y="25516"/>
                          <a:pt x="405628" y="0"/>
                        </a:cubicBezTo>
                        <a:lnTo>
                          <a:pt x="405621" y="0"/>
                        </a:lnTo>
                        <a:cubicBezTo>
                          <a:pt x="445153" y="-32067"/>
                          <a:pt x="530611" y="-139562"/>
                          <a:pt x="593026" y="-169216"/>
                        </a:cubicBezTo>
                        <a:cubicBezTo>
                          <a:pt x="687719" y="-150441"/>
                          <a:pt x="888282" y="-45084"/>
                          <a:pt x="1014051" y="0"/>
                        </a:cubicBezTo>
                        <a:cubicBezTo>
                          <a:pt x="1408878" y="35890"/>
                          <a:pt x="1588029" y="17880"/>
                          <a:pt x="2028095" y="0"/>
                        </a:cubicBezTo>
                        <a:cubicBezTo>
                          <a:pt x="2259911" y="23222"/>
                          <a:pt x="2447228" y="96131"/>
                          <a:pt x="2433724" y="242246"/>
                        </a:cubicBezTo>
                        <a:cubicBezTo>
                          <a:pt x="2411660" y="340705"/>
                          <a:pt x="2472675" y="473299"/>
                          <a:pt x="2433724" y="516152"/>
                        </a:cubicBezTo>
                        <a:lnTo>
                          <a:pt x="2433724" y="516152"/>
                        </a:lnTo>
                        <a:cubicBezTo>
                          <a:pt x="2444551" y="690979"/>
                          <a:pt x="2391942" y="978909"/>
                          <a:pt x="2433724" y="1290380"/>
                        </a:cubicBezTo>
                        <a:cubicBezTo>
                          <a:pt x="2498835" y="1628363"/>
                          <a:pt x="2347302" y="2521633"/>
                          <a:pt x="2433724" y="2854665"/>
                        </a:cubicBezTo>
                        <a:cubicBezTo>
                          <a:pt x="2473554" y="2980532"/>
                          <a:pt x="2287048" y="3112478"/>
                          <a:pt x="2028095" y="3096912"/>
                        </a:cubicBezTo>
                        <a:cubicBezTo>
                          <a:pt x="1874080" y="3060294"/>
                          <a:pt x="1153529" y="3048169"/>
                          <a:pt x="1014051" y="3096912"/>
                        </a:cubicBezTo>
                        <a:cubicBezTo>
                          <a:pt x="946054" y="3096649"/>
                          <a:pt x="496435" y="3071942"/>
                          <a:pt x="405621" y="3096912"/>
                        </a:cubicBezTo>
                        <a:lnTo>
                          <a:pt x="405621" y="3096912"/>
                        </a:lnTo>
                        <a:lnTo>
                          <a:pt x="405628" y="3096912"/>
                        </a:lnTo>
                        <a:cubicBezTo>
                          <a:pt x="158435" y="3092793"/>
                          <a:pt x="-7917" y="3021582"/>
                          <a:pt x="0" y="2854665"/>
                        </a:cubicBezTo>
                        <a:cubicBezTo>
                          <a:pt x="-75792" y="2413422"/>
                          <a:pt x="-123415" y="1747679"/>
                          <a:pt x="0" y="1290380"/>
                        </a:cubicBezTo>
                        <a:cubicBezTo>
                          <a:pt x="-963" y="922852"/>
                          <a:pt x="-25798" y="721378"/>
                          <a:pt x="0" y="516152"/>
                        </a:cubicBezTo>
                        <a:lnTo>
                          <a:pt x="0" y="516152"/>
                        </a:lnTo>
                        <a:cubicBezTo>
                          <a:pt x="-14595" y="470499"/>
                          <a:pt x="-23786" y="302066"/>
                          <a:pt x="0" y="242246"/>
                        </a:cubicBezTo>
                        <a:close/>
                      </a:path>
                      <a:path w="2433724" h="3096912" fill="none" stroke="0" extrusionOk="0">
                        <a:moveTo>
                          <a:pt x="0" y="242246"/>
                        </a:moveTo>
                        <a:cubicBezTo>
                          <a:pt x="3963" y="113417"/>
                          <a:pt x="159701" y="19475"/>
                          <a:pt x="405628" y="0"/>
                        </a:cubicBezTo>
                        <a:lnTo>
                          <a:pt x="405621" y="0"/>
                        </a:lnTo>
                        <a:cubicBezTo>
                          <a:pt x="485840" y="-78101"/>
                          <a:pt x="514387" y="-118593"/>
                          <a:pt x="593026" y="-169216"/>
                        </a:cubicBezTo>
                        <a:cubicBezTo>
                          <a:pt x="726899" y="-101719"/>
                          <a:pt x="850805" y="-90550"/>
                          <a:pt x="1014051" y="0"/>
                        </a:cubicBezTo>
                        <a:cubicBezTo>
                          <a:pt x="1288580" y="-8376"/>
                          <a:pt x="1890536" y="-26938"/>
                          <a:pt x="2028095" y="0"/>
                        </a:cubicBezTo>
                        <a:cubicBezTo>
                          <a:pt x="2244483" y="1381"/>
                          <a:pt x="2441193" y="88743"/>
                          <a:pt x="2433724" y="242246"/>
                        </a:cubicBezTo>
                        <a:cubicBezTo>
                          <a:pt x="2442711" y="294874"/>
                          <a:pt x="2455382" y="467561"/>
                          <a:pt x="2433724" y="516152"/>
                        </a:cubicBezTo>
                        <a:lnTo>
                          <a:pt x="2433724" y="516152"/>
                        </a:lnTo>
                        <a:cubicBezTo>
                          <a:pt x="2456452" y="839618"/>
                          <a:pt x="2476910" y="903401"/>
                          <a:pt x="2433724" y="1290380"/>
                        </a:cubicBezTo>
                        <a:cubicBezTo>
                          <a:pt x="2449939" y="1400288"/>
                          <a:pt x="2305572" y="2287250"/>
                          <a:pt x="2433724" y="2854665"/>
                        </a:cubicBezTo>
                        <a:cubicBezTo>
                          <a:pt x="2455804" y="2961132"/>
                          <a:pt x="2258302" y="3097074"/>
                          <a:pt x="2028095" y="3096912"/>
                        </a:cubicBezTo>
                        <a:cubicBezTo>
                          <a:pt x="1731557" y="3052729"/>
                          <a:pt x="1514223" y="3079115"/>
                          <a:pt x="1014051" y="3096912"/>
                        </a:cubicBezTo>
                        <a:cubicBezTo>
                          <a:pt x="870977" y="3082309"/>
                          <a:pt x="628129" y="3030308"/>
                          <a:pt x="405621" y="3096912"/>
                        </a:cubicBezTo>
                        <a:lnTo>
                          <a:pt x="405621" y="3096912"/>
                        </a:lnTo>
                        <a:lnTo>
                          <a:pt x="405628" y="3096912"/>
                        </a:lnTo>
                        <a:cubicBezTo>
                          <a:pt x="171457" y="3105530"/>
                          <a:pt x="6305" y="2984930"/>
                          <a:pt x="0" y="2854665"/>
                        </a:cubicBezTo>
                        <a:cubicBezTo>
                          <a:pt x="92645" y="2323442"/>
                          <a:pt x="-90048" y="1776788"/>
                          <a:pt x="0" y="1290380"/>
                        </a:cubicBezTo>
                        <a:cubicBezTo>
                          <a:pt x="158192" y="1154530"/>
                          <a:pt x="-78047" y="884195"/>
                          <a:pt x="0" y="516152"/>
                        </a:cubicBezTo>
                        <a:lnTo>
                          <a:pt x="0" y="516152"/>
                        </a:lnTo>
                        <a:cubicBezTo>
                          <a:pt x="-29765" y="467323"/>
                          <a:pt x="28846" y="313370"/>
                          <a:pt x="0" y="24224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Strength: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Lots of figures used in your key facts.</a:t>
            </a:r>
            <a:endParaRPr kumimoji="0" lang="en-GB" sz="10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Weakness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 clear link to you 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 Next Step: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Make clear the connection the data has to you 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2B93EFC0-13E2-D491-39A1-9B9057785CD9}"/>
              </a:ext>
            </a:extLst>
          </p:cNvPr>
          <p:cNvSpPr/>
          <p:nvPr/>
        </p:nvSpPr>
        <p:spPr>
          <a:xfrm>
            <a:off x="9244139" y="554081"/>
            <a:ext cx="2347322" cy="707900"/>
          </a:xfrm>
          <a:custGeom>
            <a:avLst/>
            <a:gdLst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3"/>
                </a:moveTo>
                <a:cubicBezTo>
                  <a:pt x="7977" y="-3461"/>
                  <a:pt x="131437" y="30583"/>
                  <a:pt x="391227" y="0"/>
                </a:cubicBezTo>
                <a:lnTo>
                  <a:pt x="391221" y="0"/>
                </a:lnTo>
                <a:cubicBezTo>
                  <a:pt x="461634" y="-9977"/>
                  <a:pt x="498364" y="-35604"/>
                  <a:pt x="571972" y="-38680"/>
                </a:cubicBezTo>
                <a:cubicBezTo>
                  <a:pt x="676306" y="-2171"/>
                  <a:pt x="814289" y="9990"/>
                  <a:pt x="978050" y="0"/>
                </a:cubicBezTo>
                <a:cubicBezTo>
                  <a:pt x="1159636" y="-241"/>
                  <a:pt x="1862382" y="67835"/>
                  <a:pt x="1956094" y="0"/>
                </a:cubicBezTo>
                <a:cubicBezTo>
                  <a:pt x="2157482" y="-8476"/>
                  <a:pt x="2332164" y="23720"/>
                  <a:pt x="2347322" y="55373"/>
                </a:cubicBezTo>
                <a:cubicBezTo>
                  <a:pt x="2360946" y="71722"/>
                  <a:pt x="2364399" y="98867"/>
                  <a:pt x="2347322" y="117983"/>
                </a:cubicBezTo>
                <a:lnTo>
                  <a:pt x="2347322" y="117983"/>
                </a:lnTo>
                <a:cubicBezTo>
                  <a:pt x="2374231" y="194784"/>
                  <a:pt x="2393453" y="208003"/>
                  <a:pt x="2347322" y="294958"/>
                </a:cubicBezTo>
                <a:cubicBezTo>
                  <a:pt x="2404022" y="365831"/>
                  <a:pt x="2277782" y="466739"/>
                  <a:pt x="2347322" y="652526"/>
                </a:cubicBezTo>
                <a:cubicBezTo>
                  <a:pt x="2355540" y="726667"/>
                  <a:pt x="2118768" y="677029"/>
                  <a:pt x="1956094" y="707900"/>
                </a:cubicBezTo>
                <a:cubicBezTo>
                  <a:pt x="1669293" y="733425"/>
                  <a:pt x="1518849" y="675656"/>
                  <a:pt x="978050" y="707900"/>
                </a:cubicBezTo>
                <a:cubicBezTo>
                  <a:pt x="803700" y="715200"/>
                  <a:pt x="612546" y="737267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71066" y="716727"/>
                  <a:pt x="8654" y="677089"/>
                  <a:pt x="0" y="652526"/>
                </a:cubicBezTo>
                <a:cubicBezTo>
                  <a:pt x="164277" y="516578"/>
                  <a:pt x="-105555" y="421168"/>
                  <a:pt x="0" y="294958"/>
                </a:cubicBezTo>
                <a:cubicBezTo>
                  <a:pt x="87755" y="306226"/>
                  <a:pt x="-65275" y="171563"/>
                  <a:pt x="0" y="117983"/>
                </a:cubicBezTo>
                <a:lnTo>
                  <a:pt x="0" y="117983"/>
                </a:lnTo>
                <a:cubicBezTo>
                  <a:pt x="-14382" y="107614"/>
                  <a:pt x="12891" y="74070"/>
                  <a:pt x="0" y="55373"/>
                </a:cubicBezTo>
                <a:close/>
              </a:path>
              <a:path w="2347322" h="707900" stroke="0" extrusionOk="0">
                <a:moveTo>
                  <a:pt x="0" y="55373"/>
                </a:moveTo>
                <a:cubicBezTo>
                  <a:pt x="-7476" y="85919"/>
                  <a:pt x="140493" y="37036"/>
                  <a:pt x="391227" y="0"/>
                </a:cubicBezTo>
                <a:lnTo>
                  <a:pt x="391221" y="0"/>
                </a:lnTo>
                <a:cubicBezTo>
                  <a:pt x="430614" y="-2894"/>
                  <a:pt x="511374" y="-22751"/>
                  <a:pt x="571972" y="-38680"/>
                </a:cubicBezTo>
                <a:cubicBezTo>
                  <a:pt x="658976" y="-29224"/>
                  <a:pt x="858521" y="11054"/>
                  <a:pt x="978050" y="0"/>
                </a:cubicBezTo>
                <a:cubicBezTo>
                  <a:pt x="1369882" y="-3060"/>
                  <a:pt x="1536270" y="23993"/>
                  <a:pt x="1956094" y="0"/>
                </a:cubicBezTo>
                <a:cubicBezTo>
                  <a:pt x="2179285" y="6172"/>
                  <a:pt x="2372652" y="21993"/>
                  <a:pt x="2347322" y="55373"/>
                </a:cubicBezTo>
                <a:cubicBezTo>
                  <a:pt x="2326975" y="72167"/>
                  <a:pt x="2385351" y="106076"/>
                  <a:pt x="2347322" y="117983"/>
                </a:cubicBezTo>
                <a:lnTo>
                  <a:pt x="2347322" y="117983"/>
                </a:lnTo>
                <a:cubicBezTo>
                  <a:pt x="2354849" y="172574"/>
                  <a:pt x="2297151" y="221922"/>
                  <a:pt x="2347322" y="294958"/>
                </a:cubicBezTo>
                <a:cubicBezTo>
                  <a:pt x="2399203" y="371957"/>
                  <a:pt x="2270623" y="598973"/>
                  <a:pt x="2347322" y="652526"/>
                </a:cubicBezTo>
                <a:cubicBezTo>
                  <a:pt x="2376714" y="683890"/>
                  <a:pt x="2197116" y="728933"/>
                  <a:pt x="1956094" y="707900"/>
                </a:cubicBezTo>
                <a:cubicBezTo>
                  <a:pt x="1822133" y="678338"/>
                  <a:pt x="1129974" y="700278"/>
                  <a:pt x="978050" y="707900"/>
                </a:cubicBezTo>
                <a:cubicBezTo>
                  <a:pt x="910808" y="713389"/>
                  <a:pt x="500359" y="719985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55205" y="700133"/>
                  <a:pt x="-1400" y="690196"/>
                  <a:pt x="0" y="652526"/>
                </a:cubicBezTo>
                <a:cubicBezTo>
                  <a:pt x="-53095" y="561424"/>
                  <a:pt x="-131647" y="378588"/>
                  <a:pt x="0" y="294958"/>
                </a:cubicBezTo>
                <a:cubicBezTo>
                  <a:pt x="-14577" y="225265"/>
                  <a:pt x="-51478" y="166080"/>
                  <a:pt x="0" y="117983"/>
                </a:cubicBezTo>
                <a:lnTo>
                  <a:pt x="0" y="117983"/>
                </a:lnTo>
                <a:cubicBezTo>
                  <a:pt x="-11038" y="113433"/>
                  <a:pt x="-25523" y="70581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22143" y="15104"/>
                  <a:pt x="187684" y="3379"/>
                  <a:pt x="391227" y="0"/>
                </a:cubicBezTo>
                <a:lnTo>
                  <a:pt x="391221" y="0"/>
                </a:lnTo>
                <a:cubicBezTo>
                  <a:pt x="471521" y="-17926"/>
                  <a:pt x="495131" y="-22625"/>
                  <a:pt x="571972" y="-38680"/>
                </a:cubicBezTo>
                <a:cubicBezTo>
                  <a:pt x="671921" y="-25181"/>
                  <a:pt x="829323" y="-6605"/>
                  <a:pt x="978050" y="0"/>
                </a:cubicBezTo>
                <a:cubicBezTo>
                  <a:pt x="1089598" y="-21744"/>
                  <a:pt x="1523000" y="104307"/>
                  <a:pt x="1956094" y="0"/>
                </a:cubicBezTo>
                <a:cubicBezTo>
                  <a:pt x="2161149" y="2128"/>
                  <a:pt x="2338706" y="25111"/>
                  <a:pt x="2347322" y="55373"/>
                </a:cubicBezTo>
                <a:cubicBezTo>
                  <a:pt x="2354565" y="71092"/>
                  <a:pt x="2368786" y="108649"/>
                  <a:pt x="2347322" y="117983"/>
                </a:cubicBezTo>
                <a:lnTo>
                  <a:pt x="2347322" y="117983"/>
                </a:lnTo>
                <a:cubicBezTo>
                  <a:pt x="2370257" y="189481"/>
                  <a:pt x="2387683" y="207538"/>
                  <a:pt x="2347322" y="294958"/>
                </a:cubicBezTo>
                <a:cubicBezTo>
                  <a:pt x="2381240" y="339672"/>
                  <a:pt x="2283989" y="511916"/>
                  <a:pt x="2347322" y="652526"/>
                </a:cubicBezTo>
                <a:cubicBezTo>
                  <a:pt x="2344764" y="658820"/>
                  <a:pt x="2155475" y="698127"/>
                  <a:pt x="1956094" y="707900"/>
                </a:cubicBezTo>
                <a:cubicBezTo>
                  <a:pt x="1627666" y="696168"/>
                  <a:pt x="1461055" y="694164"/>
                  <a:pt x="978050" y="707900"/>
                </a:cubicBezTo>
                <a:cubicBezTo>
                  <a:pt x="855283" y="675784"/>
                  <a:pt x="619445" y="678084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2530" y="705981"/>
                  <a:pt x="5392" y="689764"/>
                  <a:pt x="0" y="652526"/>
                </a:cubicBezTo>
                <a:cubicBezTo>
                  <a:pt x="122375" y="533058"/>
                  <a:pt x="-122782" y="398037"/>
                  <a:pt x="0" y="294958"/>
                </a:cubicBezTo>
                <a:cubicBezTo>
                  <a:pt x="119724" y="253340"/>
                  <a:pt x="-67879" y="216336"/>
                  <a:pt x="0" y="117983"/>
                </a:cubicBezTo>
                <a:lnTo>
                  <a:pt x="0" y="117983"/>
                </a:lnTo>
                <a:cubicBezTo>
                  <a:pt x="-21407" y="106442"/>
                  <a:pt x="17344" y="73212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4745" y="27788"/>
                  <a:pt x="164509" y="25165"/>
                  <a:pt x="391227" y="0"/>
                </a:cubicBezTo>
                <a:lnTo>
                  <a:pt x="391221" y="0"/>
                </a:lnTo>
                <a:cubicBezTo>
                  <a:pt x="469872" y="-14435"/>
                  <a:pt x="496826" y="-27839"/>
                  <a:pt x="571972" y="-38680"/>
                </a:cubicBezTo>
                <a:cubicBezTo>
                  <a:pt x="689545" y="-4758"/>
                  <a:pt x="804691" y="8960"/>
                  <a:pt x="978050" y="0"/>
                </a:cubicBezTo>
                <a:cubicBezTo>
                  <a:pt x="1156131" y="1502"/>
                  <a:pt x="1853309" y="72071"/>
                  <a:pt x="1956094" y="0"/>
                </a:cubicBezTo>
                <a:cubicBezTo>
                  <a:pt x="2160001" y="-4009"/>
                  <a:pt x="2334838" y="23340"/>
                  <a:pt x="2347322" y="55373"/>
                </a:cubicBezTo>
                <a:cubicBezTo>
                  <a:pt x="2356819" y="71376"/>
                  <a:pt x="2367040" y="105177"/>
                  <a:pt x="2347322" y="117983"/>
                </a:cubicBezTo>
                <a:lnTo>
                  <a:pt x="2347322" y="117983"/>
                </a:lnTo>
                <a:cubicBezTo>
                  <a:pt x="2369570" y="193332"/>
                  <a:pt x="2392484" y="203153"/>
                  <a:pt x="2347322" y="294958"/>
                </a:cubicBezTo>
                <a:cubicBezTo>
                  <a:pt x="2384144" y="341438"/>
                  <a:pt x="2271029" y="498492"/>
                  <a:pt x="2347322" y="652526"/>
                </a:cubicBezTo>
                <a:cubicBezTo>
                  <a:pt x="2354625" y="694053"/>
                  <a:pt x="2158452" y="701581"/>
                  <a:pt x="1956094" y="707900"/>
                </a:cubicBezTo>
                <a:cubicBezTo>
                  <a:pt x="1657385" y="724951"/>
                  <a:pt x="1489343" y="672830"/>
                  <a:pt x="978050" y="707900"/>
                </a:cubicBezTo>
                <a:cubicBezTo>
                  <a:pt x="825222" y="695334"/>
                  <a:pt x="610322" y="710271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8037" y="710869"/>
                  <a:pt x="6899" y="684497"/>
                  <a:pt x="0" y="652526"/>
                </a:cubicBezTo>
                <a:cubicBezTo>
                  <a:pt x="132203" y="543168"/>
                  <a:pt x="-101647" y="413113"/>
                  <a:pt x="0" y="294958"/>
                </a:cubicBezTo>
                <a:cubicBezTo>
                  <a:pt x="108590" y="279579"/>
                  <a:pt x="-71052" y="207738"/>
                  <a:pt x="0" y="117983"/>
                </a:cubicBezTo>
                <a:lnTo>
                  <a:pt x="0" y="117983"/>
                </a:lnTo>
                <a:cubicBezTo>
                  <a:pt x="-15172" y="107469"/>
                  <a:pt x="14846" y="73066"/>
                  <a:pt x="0" y="55373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347322" h="707900" fill="none" extrusionOk="0">
                        <a:moveTo>
                          <a:pt x="0" y="55373"/>
                        </a:moveTo>
                        <a:cubicBezTo>
                          <a:pt x="2726" y="19224"/>
                          <a:pt x="147396" y="10342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64485" y="-14583"/>
                          <a:pt x="498191" y="-33647"/>
                          <a:pt x="571972" y="-38680"/>
                        </a:cubicBezTo>
                        <a:cubicBezTo>
                          <a:pt x="676610" y="-11536"/>
                          <a:pt x="820441" y="-12838"/>
                          <a:pt x="978050" y="0"/>
                        </a:cubicBezTo>
                        <a:cubicBezTo>
                          <a:pt x="1160324" y="5180"/>
                          <a:pt x="1853158" y="75420"/>
                          <a:pt x="1956094" y="0"/>
                        </a:cubicBezTo>
                        <a:cubicBezTo>
                          <a:pt x="2159568" y="-5627"/>
                          <a:pt x="2334190" y="24036"/>
                          <a:pt x="2347322" y="55373"/>
                        </a:cubicBezTo>
                        <a:cubicBezTo>
                          <a:pt x="2361057" y="70926"/>
                          <a:pt x="2367433" y="102258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72697" y="192341"/>
                          <a:pt x="2391248" y="207440"/>
                          <a:pt x="2347322" y="294958"/>
                        </a:cubicBezTo>
                        <a:cubicBezTo>
                          <a:pt x="2385617" y="352906"/>
                          <a:pt x="2289173" y="482874"/>
                          <a:pt x="2347322" y="652526"/>
                        </a:cubicBezTo>
                        <a:cubicBezTo>
                          <a:pt x="2350984" y="699482"/>
                          <a:pt x="2143010" y="696132"/>
                          <a:pt x="1956094" y="707900"/>
                        </a:cubicBezTo>
                        <a:cubicBezTo>
                          <a:pt x="1670603" y="729101"/>
                          <a:pt x="1497099" y="687896"/>
                          <a:pt x="978050" y="707900"/>
                        </a:cubicBezTo>
                        <a:cubicBezTo>
                          <a:pt x="819025" y="713229"/>
                          <a:pt x="611513" y="720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72036" y="711458"/>
                          <a:pt x="6886" y="680181"/>
                          <a:pt x="0" y="652526"/>
                        </a:cubicBezTo>
                        <a:cubicBezTo>
                          <a:pt x="151882" y="517586"/>
                          <a:pt x="-128291" y="405592"/>
                          <a:pt x="0" y="294958"/>
                        </a:cubicBezTo>
                        <a:cubicBezTo>
                          <a:pt x="94892" y="291190"/>
                          <a:pt x="-71964" y="189927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4800" y="107698"/>
                          <a:pt x="13148" y="73938"/>
                          <a:pt x="0" y="55373"/>
                        </a:cubicBezTo>
                        <a:close/>
                      </a:path>
                      <a:path w="2347322" h="707900" stroke="0" extrusionOk="0">
                        <a:moveTo>
                          <a:pt x="0" y="55373"/>
                        </a:moveTo>
                        <a:cubicBezTo>
                          <a:pt x="-1561" y="62283"/>
                          <a:pt x="158737" y="18839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33476" y="-5804"/>
                          <a:pt x="511417" y="-23581"/>
                          <a:pt x="571972" y="-38680"/>
                        </a:cubicBezTo>
                        <a:cubicBezTo>
                          <a:pt x="657960" y="-30714"/>
                          <a:pt x="856114" y="-3213"/>
                          <a:pt x="978050" y="0"/>
                        </a:cubicBezTo>
                        <a:cubicBezTo>
                          <a:pt x="1342597" y="7399"/>
                          <a:pt x="1531109" y="16662"/>
                          <a:pt x="1956094" y="0"/>
                        </a:cubicBezTo>
                        <a:cubicBezTo>
                          <a:pt x="2180796" y="5519"/>
                          <a:pt x="2375380" y="20838"/>
                          <a:pt x="2347322" y="55373"/>
                        </a:cubicBezTo>
                        <a:cubicBezTo>
                          <a:pt x="2324678" y="74710"/>
                          <a:pt x="2382772" y="107796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2725" y="160691"/>
                          <a:pt x="2295004" y="223865"/>
                          <a:pt x="2347322" y="294958"/>
                        </a:cubicBezTo>
                        <a:cubicBezTo>
                          <a:pt x="2385114" y="372157"/>
                          <a:pt x="2267322" y="590331"/>
                          <a:pt x="2347322" y="652526"/>
                        </a:cubicBezTo>
                        <a:cubicBezTo>
                          <a:pt x="2367224" y="680456"/>
                          <a:pt x="2206205" y="716213"/>
                          <a:pt x="1956094" y="707900"/>
                        </a:cubicBezTo>
                        <a:cubicBezTo>
                          <a:pt x="1807177" y="689064"/>
                          <a:pt x="1107775" y="696847"/>
                          <a:pt x="978050" y="707900"/>
                        </a:cubicBezTo>
                        <a:cubicBezTo>
                          <a:pt x="906361" y="709922"/>
                          <a:pt x="486259" y="709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54080" y="702646"/>
                          <a:pt x="-310" y="688593"/>
                          <a:pt x="0" y="652526"/>
                        </a:cubicBezTo>
                        <a:cubicBezTo>
                          <a:pt x="-42375" y="555508"/>
                          <a:pt x="-123658" y="386607"/>
                          <a:pt x="0" y="294958"/>
                        </a:cubicBezTo>
                        <a:cubicBezTo>
                          <a:pt x="-4972" y="216562"/>
                          <a:pt x="-53058" y="16654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5068" y="108790"/>
                          <a:pt x="-28803" y="68467"/>
                          <a:pt x="0" y="55373"/>
                        </a:cubicBezTo>
                        <a:close/>
                      </a:path>
                      <a:path w="2347322" h="707900" fill="none" stroke="0" extrusionOk="0">
                        <a:moveTo>
                          <a:pt x="0" y="55373"/>
                        </a:moveTo>
                        <a:cubicBezTo>
                          <a:pt x="5949" y="41895"/>
                          <a:pt x="168213" y="17868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70568" y="-17754"/>
                          <a:pt x="496616" y="-23894"/>
                          <a:pt x="571972" y="-38680"/>
                        </a:cubicBezTo>
                        <a:cubicBezTo>
                          <a:pt x="681549" y="-23895"/>
                          <a:pt x="813822" y="-9047"/>
                          <a:pt x="978050" y="0"/>
                        </a:cubicBezTo>
                        <a:cubicBezTo>
                          <a:pt x="1126249" y="-62632"/>
                          <a:pt x="1559430" y="80280"/>
                          <a:pt x="1956094" y="0"/>
                        </a:cubicBezTo>
                        <a:cubicBezTo>
                          <a:pt x="2162448" y="-1318"/>
                          <a:pt x="2338379" y="23810"/>
                          <a:pt x="2347322" y="55373"/>
                        </a:cubicBezTo>
                        <a:cubicBezTo>
                          <a:pt x="2356689" y="67780"/>
                          <a:pt x="2369076" y="107830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9239" y="192660"/>
                          <a:pt x="2389066" y="205308"/>
                          <a:pt x="2347322" y="294958"/>
                        </a:cubicBezTo>
                        <a:cubicBezTo>
                          <a:pt x="2376984" y="341295"/>
                          <a:pt x="2303689" y="507756"/>
                          <a:pt x="2347322" y="652526"/>
                        </a:cubicBezTo>
                        <a:cubicBezTo>
                          <a:pt x="2363471" y="661523"/>
                          <a:pt x="2184284" y="716175"/>
                          <a:pt x="1956094" y="707900"/>
                        </a:cubicBezTo>
                        <a:cubicBezTo>
                          <a:pt x="1640640" y="686214"/>
                          <a:pt x="1462512" y="701027"/>
                          <a:pt x="978050" y="707900"/>
                        </a:cubicBezTo>
                        <a:cubicBezTo>
                          <a:pt x="834450" y="697107"/>
                          <a:pt x="606118" y="666121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67662" y="709431"/>
                          <a:pt x="6078" y="683656"/>
                          <a:pt x="0" y="652526"/>
                        </a:cubicBezTo>
                        <a:cubicBezTo>
                          <a:pt x="115512" y="533958"/>
                          <a:pt x="-114159" y="408133"/>
                          <a:pt x="0" y="294958"/>
                        </a:cubicBezTo>
                        <a:cubicBezTo>
                          <a:pt x="115341" y="263486"/>
                          <a:pt x="-74996" y="21381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20551" y="106865"/>
                          <a:pt x="15079" y="72947"/>
                          <a:pt x="0" y="5537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</a:p>
        </p:txBody>
      </p:sp>
    </p:spTree>
    <p:extLst>
      <p:ext uri="{BB962C8B-B14F-4D97-AF65-F5344CB8AC3E}">
        <p14:creationId xmlns:p14="http://schemas.microsoft.com/office/powerpoint/2010/main" val="351302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8D1A2436-BCAA-3AAB-4738-32A6FDC2F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66" t="7790" r="7407" b="11129"/>
          <a:stretch/>
        </p:blipFill>
        <p:spPr>
          <a:xfrm>
            <a:off x="420646" y="370009"/>
            <a:ext cx="8291632" cy="5944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D344D1E4-6854-5E49-348A-F7EDDFF05313}"/>
              </a:ext>
            </a:extLst>
          </p:cNvPr>
          <p:cNvSpPr/>
          <p:nvPr/>
        </p:nvSpPr>
        <p:spPr>
          <a:xfrm>
            <a:off x="8947819" y="2864674"/>
            <a:ext cx="2935945" cy="2492787"/>
          </a:xfrm>
          <a:custGeom>
            <a:avLst/>
            <a:gdLst>
              <a:gd name="connsiteX0" fmla="*/ 0 w 2935945"/>
              <a:gd name="connsiteY0" fmla="*/ 194990 h 2492787"/>
              <a:gd name="connsiteX1" fmla="*/ 489333 w 2935945"/>
              <a:gd name="connsiteY1" fmla="*/ 0 h 2492787"/>
              <a:gd name="connsiteX2" fmla="*/ 489325 w 2935945"/>
              <a:gd name="connsiteY2" fmla="*/ 0 h 2492787"/>
              <a:gd name="connsiteX3" fmla="*/ 715402 w 2935945"/>
              <a:gd name="connsiteY3" fmla="*/ -136207 h 2492787"/>
              <a:gd name="connsiteX4" fmla="*/ 1223309 w 2935945"/>
              <a:gd name="connsiteY4" fmla="*/ 0 h 2492787"/>
              <a:gd name="connsiteX5" fmla="*/ 2446611 w 2935945"/>
              <a:gd name="connsiteY5" fmla="*/ 0 h 2492787"/>
              <a:gd name="connsiteX6" fmla="*/ 2935945 w 2935945"/>
              <a:gd name="connsiteY6" fmla="*/ 194990 h 2492787"/>
              <a:gd name="connsiteX7" fmla="*/ 2935945 w 2935945"/>
              <a:gd name="connsiteY7" fmla="*/ 415464 h 2492787"/>
              <a:gd name="connsiteX8" fmla="*/ 2935945 w 2935945"/>
              <a:gd name="connsiteY8" fmla="*/ 415464 h 2492787"/>
              <a:gd name="connsiteX9" fmla="*/ 2935945 w 2935945"/>
              <a:gd name="connsiteY9" fmla="*/ 1038661 h 2492787"/>
              <a:gd name="connsiteX10" fmla="*/ 2935945 w 2935945"/>
              <a:gd name="connsiteY10" fmla="*/ 2297796 h 2492787"/>
              <a:gd name="connsiteX11" fmla="*/ 2446611 w 2935945"/>
              <a:gd name="connsiteY11" fmla="*/ 2492787 h 2492787"/>
              <a:gd name="connsiteX12" fmla="*/ 1223309 w 2935945"/>
              <a:gd name="connsiteY12" fmla="*/ 2492787 h 2492787"/>
              <a:gd name="connsiteX13" fmla="*/ 489325 w 2935945"/>
              <a:gd name="connsiteY13" fmla="*/ 2492787 h 2492787"/>
              <a:gd name="connsiteX14" fmla="*/ 489325 w 2935945"/>
              <a:gd name="connsiteY14" fmla="*/ 2492787 h 2492787"/>
              <a:gd name="connsiteX15" fmla="*/ 489333 w 2935945"/>
              <a:gd name="connsiteY15" fmla="*/ 2492787 h 2492787"/>
              <a:gd name="connsiteX16" fmla="*/ 0 w 2935945"/>
              <a:gd name="connsiteY16" fmla="*/ 2297796 h 2492787"/>
              <a:gd name="connsiteX17" fmla="*/ 0 w 2935945"/>
              <a:gd name="connsiteY17" fmla="*/ 1038661 h 2492787"/>
              <a:gd name="connsiteX18" fmla="*/ 0 w 2935945"/>
              <a:gd name="connsiteY18" fmla="*/ 415464 h 2492787"/>
              <a:gd name="connsiteX19" fmla="*/ 0 w 2935945"/>
              <a:gd name="connsiteY19" fmla="*/ 415464 h 2492787"/>
              <a:gd name="connsiteX20" fmla="*/ 0 w 2935945"/>
              <a:gd name="connsiteY20" fmla="*/ 194990 h 2492787"/>
              <a:gd name="connsiteX0" fmla="*/ 0 w 2935945"/>
              <a:gd name="connsiteY0" fmla="*/ 194990 h 2492787"/>
              <a:gd name="connsiteX1" fmla="*/ 489333 w 2935945"/>
              <a:gd name="connsiteY1" fmla="*/ 0 h 2492787"/>
              <a:gd name="connsiteX2" fmla="*/ 489325 w 2935945"/>
              <a:gd name="connsiteY2" fmla="*/ 0 h 2492787"/>
              <a:gd name="connsiteX3" fmla="*/ 715402 w 2935945"/>
              <a:gd name="connsiteY3" fmla="*/ -136207 h 2492787"/>
              <a:gd name="connsiteX4" fmla="*/ 1223309 w 2935945"/>
              <a:gd name="connsiteY4" fmla="*/ 0 h 2492787"/>
              <a:gd name="connsiteX5" fmla="*/ 2446611 w 2935945"/>
              <a:gd name="connsiteY5" fmla="*/ 0 h 2492787"/>
              <a:gd name="connsiteX6" fmla="*/ 2935945 w 2935945"/>
              <a:gd name="connsiteY6" fmla="*/ 194990 h 2492787"/>
              <a:gd name="connsiteX7" fmla="*/ 2935945 w 2935945"/>
              <a:gd name="connsiteY7" fmla="*/ 415464 h 2492787"/>
              <a:gd name="connsiteX8" fmla="*/ 2935945 w 2935945"/>
              <a:gd name="connsiteY8" fmla="*/ 415464 h 2492787"/>
              <a:gd name="connsiteX9" fmla="*/ 2935945 w 2935945"/>
              <a:gd name="connsiteY9" fmla="*/ 1038661 h 2492787"/>
              <a:gd name="connsiteX10" fmla="*/ 2935945 w 2935945"/>
              <a:gd name="connsiteY10" fmla="*/ 2297796 h 2492787"/>
              <a:gd name="connsiteX11" fmla="*/ 2446611 w 2935945"/>
              <a:gd name="connsiteY11" fmla="*/ 2492787 h 2492787"/>
              <a:gd name="connsiteX12" fmla="*/ 1223309 w 2935945"/>
              <a:gd name="connsiteY12" fmla="*/ 2492787 h 2492787"/>
              <a:gd name="connsiteX13" fmla="*/ 489325 w 2935945"/>
              <a:gd name="connsiteY13" fmla="*/ 2492787 h 2492787"/>
              <a:gd name="connsiteX14" fmla="*/ 489325 w 2935945"/>
              <a:gd name="connsiteY14" fmla="*/ 2492787 h 2492787"/>
              <a:gd name="connsiteX15" fmla="*/ 489333 w 2935945"/>
              <a:gd name="connsiteY15" fmla="*/ 2492787 h 2492787"/>
              <a:gd name="connsiteX16" fmla="*/ 0 w 2935945"/>
              <a:gd name="connsiteY16" fmla="*/ 2297796 h 2492787"/>
              <a:gd name="connsiteX17" fmla="*/ 0 w 2935945"/>
              <a:gd name="connsiteY17" fmla="*/ 1038661 h 2492787"/>
              <a:gd name="connsiteX18" fmla="*/ 0 w 2935945"/>
              <a:gd name="connsiteY18" fmla="*/ 415464 h 2492787"/>
              <a:gd name="connsiteX19" fmla="*/ 0 w 2935945"/>
              <a:gd name="connsiteY19" fmla="*/ 415464 h 2492787"/>
              <a:gd name="connsiteX20" fmla="*/ 0 w 2935945"/>
              <a:gd name="connsiteY20" fmla="*/ 194990 h 2492787"/>
              <a:gd name="connsiteX0" fmla="*/ 0 w 2935945"/>
              <a:gd name="connsiteY0" fmla="*/ 194990 h 2492787"/>
              <a:gd name="connsiteX1" fmla="*/ 489333 w 2935945"/>
              <a:gd name="connsiteY1" fmla="*/ 0 h 2492787"/>
              <a:gd name="connsiteX2" fmla="*/ 489325 w 2935945"/>
              <a:gd name="connsiteY2" fmla="*/ 0 h 2492787"/>
              <a:gd name="connsiteX3" fmla="*/ 715402 w 2935945"/>
              <a:gd name="connsiteY3" fmla="*/ -136207 h 2492787"/>
              <a:gd name="connsiteX4" fmla="*/ 1223309 w 2935945"/>
              <a:gd name="connsiteY4" fmla="*/ 0 h 2492787"/>
              <a:gd name="connsiteX5" fmla="*/ 2446611 w 2935945"/>
              <a:gd name="connsiteY5" fmla="*/ 0 h 2492787"/>
              <a:gd name="connsiteX6" fmla="*/ 2935945 w 2935945"/>
              <a:gd name="connsiteY6" fmla="*/ 194990 h 2492787"/>
              <a:gd name="connsiteX7" fmla="*/ 2935945 w 2935945"/>
              <a:gd name="connsiteY7" fmla="*/ 415464 h 2492787"/>
              <a:gd name="connsiteX8" fmla="*/ 2935945 w 2935945"/>
              <a:gd name="connsiteY8" fmla="*/ 415464 h 2492787"/>
              <a:gd name="connsiteX9" fmla="*/ 2935945 w 2935945"/>
              <a:gd name="connsiteY9" fmla="*/ 1038661 h 2492787"/>
              <a:gd name="connsiteX10" fmla="*/ 2935945 w 2935945"/>
              <a:gd name="connsiteY10" fmla="*/ 2297796 h 2492787"/>
              <a:gd name="connsiteX11" fmla="*/ 2446611 w 2935945"/>
              <a:gd name="connsiteY11" fmla="*/ 2492787 h 2492787"/>
              <a:gd name="connsiteX12" fmla="*/ 1223309 w 2935945"/>
              <a:gd name="connsiteY12" fmla="*/ 2492787 h 2492787"/>
              <a:gd name="connsiteX13" fmla="*/ 489325 w 2935945"/>
              <a:gd name="connsiteY13" fmla="*/ 2492787 h 2492787"/>
              <a:gd name="connsiteX14" fmla="*/ 489325 w 2935945"/>
              <a:gd name="connsiteY14" fmla="*/ 2492787 h 2492787"/>
              <a:gd name="connsiteX15" fmla="*/ 489333 w 2935945"/>
              <a:gd name="connsiteY15" fmla="*/ 2492787 h 2492787"/>
              <a:gd name="connsiteX16" fmla="*/ 0 w 2935945"/>
              <a:gd name="connsiteY16" fmla="*/ 2297796 h 2492787"/>
              <a:gd name="connsiteX17" fmla="*/ 0 w 2935945"/>
              <a:gd name="connsiteY17" fmla="*/ 1038661 h 2492787"/>
              <a:gd name="connsiteX18" fmla="*/ 0 w 2935945"/>
              <a:gd name="connsiteY18" fmla="*/ 415464 h 2492787"/>
              <a:gd name="connsiteX19" fmla="*/ 0 w 2935945"/>
              <a:gd name="connsiteY19" fmla="*/ 415464 h 2492787"/>
              <a:gd name="connsiteX20" fmla="*/ 0 w 2935945"/>
              <a:gd name="connsiteY20" fmla="*/ 194990 h 249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35945" h="2492787" fill="none" extrusionOk="0">
                <a:moveTo>
                  <a:pt x="0" y="194990"/>
                </a:moveTo>
                <a:cubicBezTo>
                  <a:pt x="13029" y="36453"/>
                  <a:pt x="170781" y="39467"/>
                  <a:pt x="489333" y="0"/>
                </a:cubicBezTo>
                <a:lnTo>
                  <a:pt x="489325" y="0"/>
                </a:lnTo>
                <a:cubicBezTo>
                  <a:pt x="575936" y="-50690"/>
                  <a:pt x="624021" y="-117562"/>
                  <a:pt x="715402" y="-136207"/>
                </a:cubicBezTo>
                <a:cubicBezTo>
                  <a:pt x="845226" y="-41476"/>
                  <a:pt x="1024662" y="-59034"/>
                  <a:pt x="1223309" y="0"/>
                </a:cubicBezTo>
                <a:cubicBezTo>
                  <a:pt x="1568688" y="-14403"/>
                  <a:pt x="2318728" y="-48280"/>
                  <a:pt x="2446611" y="0"/>
                </a:cubicBezTo>
                <a:cubicBezTo>
                  <a:pt x="2680048" y="-40142"/>
                  <a:pt x="2909684" y="84337"/>
                  <a:pt x="2935945" y="194990"/>
                </a:cubicBezTo>
                <a:cubicBezTo>
                  <a:pt x="2952101" y="248801"/>
                  <a:pt x="2956592" y="360333"/>
                  <a:pt x="2935945" y="415464"/>
                </a:cubicBezTo>
                <a:lnTo>
                  <a:pt x="2935945" y="415464"/>
                </a:lnTo>
                <a:cubicBezTo>
                  <a:pt x="2974284" y="686348"/>
                  <a:pt x="2993911" y="729739"/>
                  <a:pt x="2935945" y="1038661"/>
                </a:cubicBezTo>
                <a:cubicBezTo>
                  <a:pt x="3082150" y="1299235"/>
                  <a:pt x="2834659" y="1712728"/>
                  <a:pt x="2935945" y="2297796"/>
                </a:cubicBezTo>
                <a:cubicBezTo>
                  <a:pt x="2943369" y="2444989"/>
                  <a:pt x="2630209" y="2434325"/>
                  <a:pt x="2446611" y="2492787"/>
                </a:cubicBezTo>
                <a:cubicBezTo>
                  <a:pt x="2083816" y="2516890"/>
                  <a:pt x="1884683" y="2456467"/>
                  <a:pt x="1223309" y="2492787"/>
                </a:cubicBezTo>
                <a:cubicBezTo>
                  <a:pt x="1006222" y="2510886"/>
                  <a:pt x="767454" y="2536940"/>
                  <a:pt x="489325" y="2492787"/>
                </a:cubicBezTo>
                <a:lnTo>
                  <a:pt x="489325" y="2492787"/>
                </a:lnTo>
                <a:lnTo>
                  <a:pt x="489333" y="2492787"/>
                </a:lnTo>
                <a:cubicBezTo>
                  <a:pt x="213206" y="2512969"/>
                  <a:pt x="20265" y="2378032"/>
                  <a:pt x="0" y="2297796"/>
                </a:cubicBezTo>
                <a:cubicBezTo>
                  <a:pt x="229695" y="1824070"/>
                  <a:pt x="-98792" y="1464905"/>
                  <a:pt x="0" y="1038661"/>
                </a:cubicBezTo>
                <a:cubicBezTo>
                  <a:pt x="117074" y="989392"/>
                  <a:pt x="-72156" y="643044"/>
                  <a:pt x="0" y="415464"/>
                </a:cubicBezTo>
                <a:lnTo>
                  <a:pt x="0" y="415464"/>
                </a:lnTo>
                <a:cubicBezTo>
                  <a:pt x="-9239" y="378896"/>
                  <a:pt x="8119" y="263088"/>
                  <a:pt x="0" y="194990"/>
                </a:cubicBezTo>
                <a:close/>
              </a:path>
              <a:path w="2935945" h="2492787" stroke="0" extrusionOk="0">
                <a:moveTo>
                  <a:pt x="0" y="194990"/>
                </a:moveTo>
                <a:cubicBezTo>
                  <a:pt x="-1135" y="140195"/>
                  <a:pt x="185104" y="37578"/>
                  <a:pt x="489333" y="0"/>
                </a:cubicBezTo>
                <a:lnTo>
                  <a:pt x="489325" y="0"/>
                </a:lnTo>
                <a:cubicBezTo>
                  <a:pt x="527687" y="-13206"/>
                  <a:pt x="639828" y="-106169"/>
                  <a:pt x="715402" y="-136207"/>
                </a:cubicBezTo>
                <a:cubicBezTo>
                  <a:pt x="833288" y="-109459"/>
                  <a:pt x="1071467" y="-31096"/>
                  <a:pt x="1223309" y="0"/>
                </a:cubicBezTo>
                <a:cubicBezTo>
                  <a:pt x="1724356" y="15565"/>
                  <a:pt x="1921771" y="30247"/>
                  <a:pt x="2446611" y="0"/>
                </a:cubicBezTo>
                <a:cubicBezTo>
                  <a:pt x="2693127" y="33387"/>
                  <a:pt x="2953806" y="79567"/>
                  <a:pt x="2935945" y="194990"/>
                </a:cubicBezTo>
                <a:cubicBezTo>
                  <a:pt x="2916316" y="263957"/>
                  <a:pt x="2992950" y="373307"/>
                  <a:pt x="2935945" y="415464"/>
                </a:cubicBezTo>
                <a:lnTo>
                  <a:pt x="2935945" y="415464"/>
                </a:lnTo>
                <a:cubicBezTo>
                  <a:pt x="2918856" y="607260"/>
                  <a:pt x="2892573" y="775710"/>
                  <a:pt x="2935945" y="1038661"/>
                </a:cubicBezTo>
                <a:cubicBezTo>
                  <a:pt x="3037390" y="1310163"/>
                  <a:pt x="2850712" y="2082338"/>
                  <a:pt x="2935945" y="2297796"/>
                </a:cubicBezTo>
                <a:cubicBezTo>
                  <a:pt x="3013235" y="2412886"/>
                  <a:pt x="2730797" y="2547652"/>
                  <a:pt x="2446611" y="2492787"/>
                </a:cubicBezTo>
                <a:cubicBezTo>
                  <a:pt x="2248041" y="2466620"/>
                  <a:pt x="1418284" y="2458136"/>
                  <a:pt x="1223309" y="2492787"/>
                </a:cubicBezTo>
                <a:cubicBezTo>
                  <a:pt x="1140624" y="2495796"/>
                  <a:pt x="620425" y="2489902"/>
                  <a:pt x="489325" y="2492787"/>
                </a:cubicBezTo>
                <a:lnTo>
                  <a:pt x="489325" y="2492787"/>
                </a:lnTo>
                <a:lnTo>
                  <a:pt x="489333" y="2492787"/>
                </a:lnTo>
                <a:cubicBezTo>
                  <a:pt x="199091" y="2470879"/>
                  <a:pt x="-10722" y="2438616"/>
                  <a:pt x="0" y="2297796"/>
                </a:cubicBezTo>
                <a:cubicBezTo>
                  <a:pt x="-56369" y="1934622"/>
                  <a:pt x="-172796" y="1378253"/>
                  <a:pt x="0" y="1038661"/>
                </a:cubicBezTo>
                <a:cubicBezTo>
                  <a:pt x="-34712" y="774290"/>
                  <a:pt x="-11869" y="571298"/>
                  <a:pt x="0" y="415464"/>
                </a:cubicBezTo>
                <a:lnTo>
                  <a:pt x="0" y="415464"/>
                </a:lnTo>
                <a:cubicBezTo>
                  <a:pt x="-11823" y="386680"/>
                  <a:pt x="-27364" y="245743"/>
                  <a:pt x="0" y="194990"/>
                </a:cubicBezTo>
                <a:close/>
              </a:path>
              <a:path w="2935945" h="2492787" fill="none" stroke="0" extrusionOk="0">
                <a:moveTo>
                  <a:pt x="0" y="194990"/>
                </a:moveTo>
                <a:cubicBezTo>
                  <a:pt x="15927" y="105540"/>
                  <a:pt x="227477" y="35139"/>
                  <a:pt x="489333" y="0"/>
                </a:cubicBezTo>
                <a:lnTo>
                  <a:pt x="489325" y="0"/>
                </a:lnTo>
                <a:cubicBezTo>
                  <a:pt x="590494" y="-63975"/>
                  <a:pt x="615999" y="-93286"/>
                  <a:pt x="715402" y="-136207"/>
                </a:cubicBezTo>
                <a:cubicBezTo>
                  <a:pt x="859707" y="-82203"/>
                  <a:pt x="1037916" y="-70978"/>
                  <a:pt x="1223309" y="0"/>
                </a:cubicBezTo>
                <a:cubicBezTo>
                  <a:pt x="1544742" y="-4484"/>
                  <a:pt x="2259874" y="-31782"/>
                  <a:pt x="2446611" y="0"/>
                </a:cubicBezTo>
                <a:cubicBezTo>
                  <a:pt x="2703499" y="25371"/>
                  <a:pt x="2939471" y="79077"/>
                  <a:pt x="2935945" y="194990"/>
                </a:cubicBezTo>
                <a:cubicBezTo>
                  <a:pt x="2942262" y="245678"/>
                  <a:pt x="2961457" y="377776"/>
                  <a:pt x="2935945" y="415464"/>
                </a:cubicBezTo>
                <a:lnTo>
                  <a:pt x="2935945" y="415464"/>
                </a:lnTo>
                <a:cubicBezTo>
                  <a:pt x="2965906" y="668311"/>
                  <a:pt x="2984439" y="730687"/>
                  <a:pt x="2935945" y="1038661"/>
                </a:cubicBezTo>
                <a:cubicBezTo>
                  <a:pt x="2991093" y="1119470"/>
                  <a:pt x="2751020" y="1846923"/>
                  <a:pt x="2935945" y="2297796"/>
                </a:cubicBezTo>
                <a:cubicBezTo>
                  <a:pt x="2911360" y="2363612"/>
                  <a:pt x="2701593" y="2486332"/>
                  <a:pt x="2446611" y="2492787"/>
                </a:cubicBezTo>
                <a:cubicBezTo>
                  <a:pt x="2050198" y="2461785"/>
                  <a:pt x="1803105" y="2403496"/>
                  <a:pt x="1223309" y="2492787"/>
                </a:cubicBezTo>
                <a:cubicBezTo>
                  <a:pt x="1059248" y="2459737"/>
                  <a:pt x="796719" y="2478169"/>
                  <a:pt x="489325" y="2492787"/>
                </a:cubicBezTo>
                <a:lnTo>
                  <a:pt x="489325" y="2492787"/>
                </a:lnTo>
                <a:lnTo>
                  <a:pt x="489333" y="2492787"/>
                </a:lnTo>
                <a:cubicBezTo>
                  <a:pt x="196630" y="2493444"/>
                  <a:pt x="6716" y="2413827"/>
                  <a:pt x="0" y="2297796"/>
                </a:cubicBezTo>
                <a:cubicBezTo>
                  <a:pt x="150604" y="1846115"/>
                  <a:pt x="-200273" y="1367409"/>
                  <a:pt x="0" y="1038661"/>
                </a:cubicBezTo>
                <a:cubicBezTo>
                  <a:pt x="189538" y="876351"/>
                  <a:pt x="-88329" y="724296"/>
                  <a:pt x="0" y="415464"/>
                </a:cubicBezTo>
                <a:lnTo>
                  <a:pt x="0" y="415464"/>
                </a:lnTo>
                <a:cubicBezTo>
                  <a:pt x="-33551" y="375873"/>
                  <a:pt x="33495" y="254379"/>
                  <a:pt x="0" y="194990"/>
                </a:cubicBezTo>
                <a:close/>
              </a:path>
              <a:path w="2935945" h="2492787" fill="none" stroke="0" extrusionOk="0">
                <a:moveTo>
                  <a:pt x="0" y="194990"/>
                </a:moveTo>
                <a:cubicBezTo>
                  <a:pt x="12022" y="63558"/>
                  <a:pt x="195981" y="35824"/>
                  <a:pt x="489333" y="0"/>
                </a:cubicBezTo>
                <a:lnTo>
                  <a:pt x="489325" y="0"/>
                </a:lnTo>
                <a:cubicBezTo>
                  <a:pt x="582849" y="-56830"/>
                  <a:pt x="622941" y="-109273"/>
                  <a:pt x="715402" y="-136207"/>
                </a:cubicBezTo>
                <a:cubicBezTo>
                  <a:pt x="872957" y="-50317"/>
                  <a:pt x="1017327" y="-56440"/>
                  <a:pt x="1223309" y="0"/>
                </a:cubicBezTo>
                <a:cubicBezTo>
                  <a:pt x="1562077" y="-6654"/>
                  <a:pt x="2305647" y="-58182"/>
                  <a:pt x="2446611" y="0"/>
                </a:cubicBezTo>
                <a:cubicBezTo>
                  <a:pt x="2694326" y="-15651"/>
                  <a:pt x="2928222" y="72323"/>
                  <a:pt x="2935945" y="194990"/>
                </a:cubicBezTo>
                <a:cubicBezTo>
                  <a:pt x="2946824" y="243561"/>
                  <a:pt x="2958170" y="374555"/>
                  <a:pt x="2935945" y="415464"/>
                </a:cubicBezTo>
                <a:lnTo>
                  <a:pt x="2935945" y="415464"/>
                </a:lnTo>
                <a:cubicBezTo>
                  <a:pt x="2971808" y="683907"/>
                  <a:pt x="2993590" y="725399"/>
                  <a:pt x="2935945" y="1038661"/>
                </a:cubicBezTo>
                <a:cubicBezTo>
                  <a:pt x="3051640" y="1226880"/>
                  <a:pt x="2832395" y="1746730"/>
                  <a:pt x="2935945" y="2297796"/>
                </a:cubicBezTo>
                <a:cubicBezTo>
                  <a:pt x="2949149" y="2407342"/>
                  <a:pt x="2672409" y="2461482"/>
                  <a:pt x="2446611" y="2492787"/>
                </a:cubicBezTo>
                <a:cubicBezTo>
                  <a:pt x="2072721" y="2470356"/>
                  <a:pt x="1852097" y="2427531"/>
                  <a:pt x="1223309" y="2492787"/>
                </a:cubicBezTo>
                <a:cubicBezTo>
                  <a:pt x="1034708" y="2478946"/>
                  <a:pt x="762074" y="2472202"/>
                  <a:pt x="489325" y="2492787"/>
                </a:cubicBezTo>
                <a:lnTo>
                  <a:pt x="489325" y="2492787"/>
                </a:lnTo>
                <a:lnTo>
                  <a:pt x="489333" y="2492787"/>
                </a:lnTo>
                <a:cubicBezTo>
                  <a:pt x="204859" y="2508009"/>
                  <a:pt x="15526" y="2401022"/>
                  <a:pt x="0" y="2297796"/>
                </a:cubicBezTo>
                <a:cubicBezTo>
                  <a:pt x="210194" y="1840014"/>
                  <a:pt x="-91360" y="1457246"/>
                  <a:pt x="0" y="1038661"/>
                </a:cubicBezTo>
                <a:cubicBezTo>
                  <a:pt x="146461" y="952311"/>
                  <a:pt x="-90377" y="730135"/>
                  <a:pt x="0" y="415464"/>
                </a:cubicBezTo>
                <a:lnTo>
                  <a:pt x="0" y="415464"/>
                </a:lnTo>
                <a:cubicBezTo>
                  <a:pt x="-26087" y="374154"/>
                  <a:pt x="22863" y="255518"/>
                  <a:pt x="0" y="194990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935945"/>
                      <a:gd name="connsiteY0" fmla="*/ 194990 h 2492787"/>
                      <a:gd name="connsiteX1" fmla="*/ 489333 w 2935945"/>
                      <a:gd name="connsiteY1" fmla="*/ 0 h 2492787"/>
                      <a:gd name="connsiteX2" fmla="*/ 489325 w 2935945"/>
                      <a:gd name="connsiteY2" fmla="*/ 0 h 2492787"/>
                      <a:gd name="connsiteX3" fmla="*/ 715402 w 2935945"/>
                      <a:gd name="connsiteY3" fmla="*/ -136207 h 2492787"/>
                      <a:gd name="connsiteX4" fmla="*/ 1223309 w 2935945"/>
                      <a:gd name="connsiteY4" fmla="*/ 0 h 2492787"/>
                      <a:gd name="connsiteX5" fmla="*/ 2446611 w 2935945"/>
                      <a:gd name="connsiteY5" fmla="*/ 0 h 2492787"/>
                      <a:gd name="connsiteX6" fmla="*/ 2935945 w 2935945"/>
                      <a:gd name="connsiteY6" fmla="*/ 194990 h 2492787"/>
                      <a:gd name="connsiteX7" fmla="*/ 2935945 w 2935945"/>
                      <a:gd name="connsiteY7" fmla="*/ 415464 h 2492787"/>
                      <a:gd name="connsiteX8" fmla="*/ 2935945 w 2935945"/>
                      <a:gd name="connsiteY8" fmla="*/ 415464 h 2492787"/>
                      <a:gd name="connsiteX9" fmla="*/ 2935945 w 2935945"/>
                      <a:gd name="connsiteY9" fmla="*/ 1038661 h 2492787"/>
                      <a:gd name="connsiteX10" fmla="*/ 2935945 w 2935945"/>
                      <a:gd name="connsiteY10" fmla="*/ 2297796 h 2492787"/>
                      <a:gd name="connsiteX11" fmla="*/ 2446611 w 2935945"/>
                      <a:gd name="connsiteY11" fmla="*/ 2492787 h 2492787"/>
                      <a:gd name="connsiteX12" fmla="*/ 1223309 w 2935945"/>
                      <a:gd name="connsiteY12" fmla="*/ 2492787 h 2492787"/>
                      <a:gd name="connsiteX13" fmla="*/ 489325 w 2935945"/>
                      <a:gd name="connsiteY13" fmla="*/ 2492787 h 2492787"/>
                      <a:gd name="connsiteX14" fmla="*/ 489325 w 2935945"/>
                      <a:gd name="connsiteY14" fmla="*/ 2492787 h 2492787"/>
                      <a:gd name="connsiteX15" fmla="*/ 489333 w 2935945"/>
                      <a:gd name="connsiteY15" fmla="*/ 2492787 h 2492787"/>
                      <a:gd name="connsiteX16" fmla="*/ 0 w 2935945"/>
                      <a:gd name="connsiteY16" fmla="*/ 2297796 h 2492787"/>
                      <a:gd name="connsiteX17" fmla="*/ 0 w 2935945"/>
                      <a:gd name="connsiteY17" fmla="*/ 1038661 h 2492787"/>
                      <a:gd name="connsiteX18" fmla="*/ 0 w 2935945"/>
                      <a:gd name="connsiteY18" fmla="*/ 415464 h 2492787"/>
                      <a:gd name="connsiteX19" fmla="*/ 0 w 2935945"/>
                      <a:gd name="connsiteY19" fmla="*/ 415464 h 2492787"/>
                      <a:gd name="connsiteX20" fmla="*/ 0 w 2935945"/>
                      <a:gd name="connsiteY20" fmla="*/ 194990 h 2492787"/>
                      <a:gd name="connsiteX0" fmla="*/ 0 w 2935945"/>
                      <a:gd name="connsiteY0" fmla="*/ 194990 h 2492787"/>
                      <a:gd name="connsiteX1" fmla="*/ 489333 w 2935945"/>
                      <a:gd name="connsiteY1" fmla="*/ 0 h 2492787"/>
                      <a:gd name="connsiteX2" fmla="*/ 489325 w 2935945"/>
                      <a:gd name="connsiteY2" fmla="*/ 0 h 2492787"/>
                      <a:gd name="connsiteX3" fmla="*/ 715402 w 2935945"/>
                      <a:gd name="connsiteY3" fmla="*/ -136207 h 2492787"/>
                      <a:gd name="connsiteX4" fmla="*/ 1223309 w 2935945"/>
                      <a:gd name="connsiteY4" fmla="*/ 0 h 2492787"/>
                      <a:gd name="connsiteX5" fmla="*/ 2446611 w 2935945"/>
                      <a:gd name="connsiteY5" fmla="*/ 0 h 2492787"/>
                      <a:gd name="connsiteX6" fmla="*/ 2935945 w 2935945"/>
                      <a:gd name="connsiteY6" fmla="*/ 194990 h 2492787"/>
                      <a:gd name="connsiteX7" fmla="*/ 2935945 w 2935945"/>
                      <a:gd name="connsiteY7" fmla="*/ 415464 h 2492787"/>
                      <a:gd name="connsiteX8" fmla="*/ 2935945 w 2935945"/>
                      <a:gd name="connsiteY8" fmla="*/ 415464 h 2492787"/>
                      <a:gd name="connsiteX9" fmla="*/ 2935945 w 2935945"/>
                      <a:gd name="connsiteY9" fmla="*/ 1038661 h 2492787"/>
                      <a:gd name="connsiteX10" fmla="*/ 2935945 w 2935945"/>
                      <a:gd name="connsiteY10" fmla="*/ 2297796 h 2492787"/>
                      <a:gd name="connsiteX11" fmla="*/ 2446611 w 2935945"/>
                      <a:gd name="connsiteY11" fmla="*/ 2492787 h 2492787"/>
                      <a:gd name="connsiteX12" fmla="*/ 1223309 w 2935945"/>
                      <a:gd name="connsiteY12" fmla="*/ 2492787 h 2492787"/>
                      <a:gd name="connsiteX13" fmla="*/ 489325 w 2935945"/>
                      <a:gd name="connsiteY13" fmla="*/ 2492787 h 2492787"/>
                      <a:gd name="connsiteX14" fmla="*/ 489325 w 2935945"/>
                      <a:gd name="connsiteY14" fmla="*/ 2492787 h 2492787"/>
                      <a:gd name="connsiteX15" fmla="*/ 489333 w 2935945"/>
                      <a:gd name="connsiteY15" fmla="*/ 2492787 h 2492787"/>
                      <a:gd name="connsiteX16" fmla="*/ 0 w 2935945"/>
                      <a:gd name="connsiteY16" fmla="*/ 2297796 h 2492787"/>
                      <a:gd name="connsiteX17" fmla="*/ 0 w 2935945"/>
                      <a:gd name="connsiteY17" fmla="*/ 1038661 h 2492787"/>
                      <a:gd name="connsiteX18" fmla="*/ 0 w 2935945"/>
                      <a:gd name="connsiteY18" fmla="*/ 415464 h 2492787"/>
                      <a:gd name="connsiteX19" fmla="*/ 0 w 2935945"/>
                      <a:gd name="connsiteY19" fmla="*/ 415464 h 2492787"/>
                      <a:gd name="connsiteX20" fmla="*/ 0 w 2935945"/>
                      <a:gd name="connsiteY20" fmla="*/ 194990 h 249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935945" h="2492787" fill="none" extrusionOk="0">
                        <a:moveTo>
                          <a:pt x="0" y="194990"/>
                        </a:moveTo>
                        <a:cubicBezTo>
                          <a:pt x="9364" y="52286"/>
                          <a:pt x="182714" y="24332"/>
                          <a:pt x="489333" y="0"/>
                        </a:cubicBezTo>
                        <a:lnTo>
                          <a:pt x="489325" y="0"/>
                        </a:lnTo>
                        <a:cubicBezTo>
                          <a:pt x="579789" y="-56914"/>
                          <a:pt x="623497" y="-111638"/>
                          <a:pt x="715402" y="-136207"/>
                        </a:cubicBezTo>
                        <a:cubicBezTo>
                          <a:pt x="845971" y="-64459"/>
                          <a:pt x="1027911" y="-71089"/>
                          <a:pt x="1223309" y="0"/>
                        </a:cubicBezTo>
                        <a:cubicBezTo>
                          <a:pt x="1570623" y="842"/>
                          <a:pt x="2304680" y="-36728"/>
                          <a:pt x="2446611" y="0"/>
                        </a:cubicBezTo>
                        <a:cubicBezTo>
                          <a:pt x="2692225" y="-23508"/>
                          <a:pt x="2916107" y="85339"/>
                          <a:pt x="2935945" y="194990"/>
                        </a:cubicBezTo>
                        <a:cubicBezTo>
                          <a:pt x="2952919" y="242913"/>
                          <a:pt x="2959628" y="363727"/>
                          <a:pt x="2935945" y="415464"/>
                        </a:cubicBezTo>
                        <a:lnTo>
                          <a:pt x="2935945" y="415464"/>
                        </a:lnTo>
                        <a:cubicBezTo>
                          <a:pt x="2972595" y="683658"/>
                          <a:pt x="2992447" y="729365"/>
                          <a:pt x="2935945" y="1038661"/>
                        </a:cubicBezTo>
                        <a:cubicBezTo>
                          <a:pt x="3058832" y="1282861"/>
                          <a:pt x="2848734" y="1732665"/>
                          <a:pt x="2935945" y="2297796"/>
                        </a:cubicBezTo>
                        <a:cubicBezTo>
                          <a:pt x="2939477" y="2421766"/>
                          <a:pt x="2658397" y="2456537"/>
                          <a:pt x="2446611" y="2492787"/>
                        </a:cubicBezTo>
                        <a:cubicBezTo>
                          <a:pt x="2095724" y="2477578"/>
                          <a:pt x="1870966" y="2464186"/>
                          <a:pt x="1223309" y="2492787"/>
                        </a:cubicBezTo>
                        <a:cubicBezTo>
                          <a:pt x="1024460" y="2508540"/>
                          <a:pt x="765023" y="2496715"/>
                          <a:pt x="489325" y="2492787"/>
                        </a:cubicBezTo>
                        <a:lnTo>
                          <a:pt x="489325" y="2492787"/>
                        </a:lnTo>
                        <a:lnTo>
                          <a:pt x="489333" y="2492787"/>
                        </a:lnTo>
                        <a:cubicBezTo>
                          <a:pt x="213875" y="2509336"/>
                          <a:pt x="15481" y="2386400"/>
                          <a:pt x="0" y="2297796"/>
                        </a:cubicBezTo>
                        <a:cubicBezTo>
                          <a:pt x="221976" y="1824698"/>
                          <a:pt x="-123013" y="1448311"/>
                          <a:pt x="0" y="1038661"/>
                        </a:cubicBezTo>
                        <a:cubicBezTo>
                          <a:pt x="126741" y="969026"/>
                          <a:pt x="-92042" y="697638"/>
                          <a:pt x="0" y="415464"/>
                        </a:cubicBezTo>
                        <a:lnTo>
                          <a:pt x="0" y="415464"/>
                        </a:lnTo>
                        <a:cubicBezTo>
                          <a:pt x="-16114" y="380279"/>
                          <a:pt x="17236" y="258408"/>
                          <a:pt x="0" y="194990"/>
                        </a:cubicBezTo>
                        <a:close/>
                      </a:path>
                      <a:path w="2935945" h="2492787" stroke="0" extrusionOk="0">
                        <a:moveTo>
                          <a:pt x="0" y="194990"/>
                        </a:moveTo>
                        <a:cubicBezTo>
                          <a:pt x="6383" y="110156"/>
                          <a:pt x="208837" y="13907"/>
                          <a:pt x="489333" y="0"/>
                        </a:cubicBezTo>
                        <a:lnTo>
                          <a:pt x="489325" y="0"/>
                        </a:lnTo>
                        <a:cubicBezTo>
                          <a:pt x="536405" y="-22070"/>
                          <a:pt x="640112" y="-111612"/>
                          <a:pt x="715402" y="-136207"/>
                        </a:cubicBezTo>
                        <a:cubicBezTo>
                          <a:pt x="823513" y="-123796"/>
                          <a:pt x="1070974" y="-34017"/>
                          <a:pt x="1223309" y="0"/>
                        </a:cubicBezTo>
                        <a:cubicBezTo>
                          <a:pt x="1708376" y="21690"/>
                          <a:pt x="1908470" y="11353"/>
                          <a:pt x="2446611" y="0"/>
                        </a:cubicBezTo>
                        <a:cubicBezTo>
                          <a:pt x="2715057" y="23913"/>
                          <a:pt x="2958907" y="77407"/>
                          <a:pt x="2935945" y="194990"/>
                        </a:cubicBezTo>
                        <a:cubicBezTo>
                          <a:pt x="2909024" y="272028"/>
                          <a:pt x="2986968" y="377296"/>
                          <a:pt x="2935945" y="415464"/>
                        </a:cubicBezTo>
                        <a:lnTo>
                          <a:pt x="2935945" y="415464"/>
                        </a:lnTo>
                        <a:cubicBezTo>
                          <a:pt x="2933941" y="584500"/>
                          <a:pt x="2871351" y="794913"/>
                          <a:pt x="2935945" y="1038661"/>
                        </a:cubicBezTo>
                        <a:cubicBezTo>
                          <a:pt x="3014452" y="1310488"/>
                          <a:pt x="2831048" y="2030861"/>
                          <a:pt x="2935945" y="2297796"/>
                        </a:cubicBezTo>
                        <a:cubicBezTo>
                          <a:pt x="2968017" y="2396523"/>
                          <a:pt x="2743348" y="2530086"/>
                          <a:pt x="2446611" y="2492787"/>
                        </a:cubicBezTo>
                        <a:cubicBezTo>
                          <a:pt x="2242426" y="2470647"/>
                          <a:pt x="1393619" y="2454323"/>
                          <a:pt x="1223309" y="2492787"/>
                        </a:cubicBezTo>
                        <a:cubicBezTo>
                          <a:pt x="1137715" y="2493528"/>
                          <a:pt x="604186" y="2477452"/>
                          <a:pt x="489325" y="2492787"/>
                        </a:cubicBezTo>
                        <a:lnTo>
                          <a:pt x="489325" y="2492787"/>
                        </a:lnTo>
                        <a:lnTo>
                          <a:pt x="489333" y="2492787"/>
                        </a:lnTo>
                        <a:cubicBezTo>
                          <a:pt x="194368" y="2481433"/>
                          <a:pt x="-2717" y="2426838"/>
                          <a:pt x="0" y="2297796"/>
                        </a:cubicBezTo>
                        <a:cubicBezTo>
                          <a:pt x="-46895" y="1929394"/>
                          <a:pt x="-146964" y="1404184"/>
                          <a:pt x="0" y="1038661"/>
                        </a:cubicBezTo>
                        <a:cubicBezTo>
                          <a:pt x="-11049" y="752850"/>
                          <a:pt x="-39477" y="579480"/>
                          <a:pt x="0" y="415464"/>
                        </a:cubicBezTo>
                        <a:lnTo>
                          <a:pt x="0" y="415464"/>
                        </a:lnTo>
                        <a:cubicBezTo>
                          <a:pt x="-17226" y="380455"/>
                          <a:pt x="-33882" y="241542"/>
                          <a:pt x="0" y="194990"/>
                        </a:cubicBezTo>
                        <a:close/>
                      </a:path>
                      <a:path w="2935945" h="2492787" fill="none" stroke="0" extrusionOk="0">
                        <a:moveTo>
                          <a:pt x="0" y="194990"/>
                        </a:moveTo>
                        <a:cubicBezTo>
                          <a:pt x="9682" y="115871"/>
                          <a:pt x="220451" y="40368"/>
                          <a:pt x="489333" y="0"/>
                        </a:cubicBezTo>
                        <a:lnTo>
                          <a:pt x="489325" y="0"/>
                        </a:lnTo>
                        <a:cubicBezTo>
                          <a:pt x="584474" y="-62886"/>
                          <a:pt x="621889" y="-98322"/>
                          <a:pt x="715402" y="-136207"/>
                        </a:cubicBezTo>
                        <a:cubicBezTo>
                          <a:pt x="868536" y="-81024"/>
                          <a:pt x="1027121" y="-72678"/>
                          <a:pt x="1223309" y="0"/>
                        </a:cubicBezTo>
                        <a:cubicBezTo>
                          <a:pt x="1552566" y="-13213"/>
                          <a:pt x="2281657" y="-46149"/>
                          <a:pt x="2446611" y="0"/>
                        </a:cubicBezTo>
                        <a:cubicBezTo>
                          <a:pt x="2709113" y="10477"/>
                          <a:pt x="2937630" y="71761"/>
                          <a:pt x="2935945" y="194990"/>
                        </a:cubicBezTo>
                        <a:cubicBezTo>
                          <a:pt x="2947489" y="237524"/>
                          <a:pt x="2963016" y="373370"/>
                          <a:pt x="2935945" y="415464"/>
                        </a:cubicBezTo>
                        <a:lnTo>
                          <a:pt x="2935945" y="415464"/>
                        </a:lnTo>
                        <a:cubicBezTo>
                          <a:pt x="2963370" y="676231"/>
                          <a:pt x="2989021" y="723300"/>
                          <a:pt x="2935945" y="1038661"/>
                        </a:cubicBezTo>
                        <a:cubicBezTo>
                          <a:pt x="2962105" y="1130526"/>
                          <a:pt x="2827345" y="1830804"/>
                          <a:pt x="2935945" y="2297796"/>
                        </a:cubicBezTo>
                        <a:cubicBezTo>
                          <a:pt x="2962536" y="2371007"/>
                          <a:pt x="2708442" y="2490622"/>
                          <a:pt x="2446611" y="2492787"/>
                        </a:cubicBezTo>
                        <a:cubicBezTo>
                          <a:pt x="2066831" y="2449023"/>
                          <a:pt x="1812295" y="2446786"/>
                          <a:pt x="1223309" y="2492787"/>
                        </a:cubicBezTo>
                        <a:cubicBezTo>
                          <a:pt x="1050529" y="2468661"/>
                          <a:pt x="760421" y="2445585"/>
                          <a:pt x="489325" y="2492787"/>
                        </a:cubicBezTo>
                        <a:lnTo>
                          <a:pt x="489325" y="2492787"/>
                        </a:lnTo>
                        <a:lnTo>
                          <a:pt x="489333" y="2492787"/>
                        </a:lnTo>
                        <a:cubicBezTo>
                          <a:pt x="204918" y="2499017"/>
                          <a:pt x="7613" y="2405847"/>
                          <a:pt x="0" y="2297796"/>
                        </a:cubicBezTo>
                        <a:cubicBezTo>
                          <a:pt x="145215" y="1846822"/>
                          <a:pt x="-152785" y="1423011"/>
                          <a:pt x="0" y="1038661"/>
                        </a:cubicBezTo>
                        <a:cubicBezTo>
                          <a:pt x="164578" y="934126"/>
                          <a:pt x="-93781" y="722367"/>
                          <a:pt x="0" y="415464"/>
                        </a:cubicBezTo>
                        <a:lnTo>
                          <a:pt x="0" y="415464"/>
                        </a:lnTo>
                        <a:cubicBezTo>
                          <a:pt x="-25445" y="379878"/>
                          <a:pt x="26640" y="253578"/>
                          <a:pt x="0" y="19499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Strength: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Two key words have been defined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Weakness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Unclear what the highlighted colours represent 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 Next Step: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Produce a key to suggest what each of the different coloured highlighting means 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1953773C-7BF7-6B7A-5E16-B6B7A01B823B}"/>
              </a:ext>
            </a:extLst>
          </p:cNvPr>
          <p:cNvSpPr/>
          <p:nvPr/>
        </p:nvSpPr>
        <p:spPr>
          <a:xfrm>
            <a:off x="9244139" y="999406"/>
            <a:ext cx="2347322" cy="707900"/>
          </a:xfrm>
          <a:custGeom>
            <a:avLst/>
            <a:gdLst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3"/>
                </a:moveTo>
                <a:cubicBezTo>
                  <a:pt x="7977" y="-3461"/>
                  <a:pt x="131437" y="30583"/>
                  <a:pt x="391227" y="0"/>
                </a:cubicBezTo>
                <a:lnTo>
                  <a:pt x="391221" y="0"/>
                </a:lnTo>
                <a:cubicBezTo>
                  <a:pt x="461634" y="-9977"/>
                  <a:pt x="498364" y="-35604"/>
                  <a:pt x="571972" y="-38680"/>
                </a:cubicBezTo>
                <a:cubicBezTo>
                  <a:pt x="676306" y="-2171"/>
                  <a:pt x="814289" y="9990"/>
                  <a:pt x="978050" y="0"/>
                </a:cubicBezTo>
                <a:cubicBezTo>
                  <a:pt x="1159636" y="-241"/>
                  <a:pt x="1862382" y="67835"/>
                  <a:pt x="1956094" y="0"/>
                </a:cubicBezTo>
                <a:cubicBezTo>
                  <a:pt x="2157482" y="-8476"/>
                  <a:pt x="2332164" y="23720"/>
                  <a:pt x="2347322" y="55373"/>
                </a:cubicBezTo>
                <a:cubicBezTo>
                  <a:pt x="2360946" y="71722"/>
                  <a:pt x="2364399" y="98867"/>
                  <a:pt x="2347322" y="117983"/>
                </a:cubicBezTo>
                <a:lnTo>
                  <a:pt x="2347322" y="117983"/>
                </a:lnTo>
                <a:cubicBezTo>
                  <a:pt x="2374231" y="194784"/>
                  <a:pt x="2393453" y="208003"/>
                  <a:pt x="2347322" y="294958"/>
                </a:cubicBezTo>
                <a:cubicBezTo>
                  <a:pt x="2404022" y="365831"/>
                  <a:pt x="2277782" y="466739"/>
                  <a:pt x="2347322" y="652526"/>
                </a:cubicBezTo>
                <a:cubicBezTo>
                  <a:pt x="2355540" y="726667"/>
                  <a:pt x="2118768" y="677029"/>
                  <a:pt x="1956094" y="707900"/>
                </a:cubicBezTo>
                <a:cubicBezTo>
                  <a:pt x="1669293" y="733425"/>
                  <a:pt x="1518849" y="675656"/>
                  <a:pt x="978050" y="707900"/>
                </a:cubicBezTo>
                <a:cubicBezTo>
                  <a:pt x="803700" y="715200"/>
                  <a:pt x="612546" y="737267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71066" y="716727"/>
                  <a:pt x="8654" y="677089"/>
                  <a:pt x="0" y="652526"/>
                </a:cubicBezTo>
                <a:cubicBezTo>
                  <a:pt x="164277" y="516578"/>
                  <a:pt x="-105555" y="421168"/>
                  <a:pt x="0" y="294958"/>
                </a:cubicBezTo>
                <a:cubicBezTo>
                  <a:pt x="87755" y="306226"/>
                  <a:pt x="-65275" y="171563"/>
                  <a:pt x="0" y="117983"/>
                </a:cubicBezTo>
                <a:lnTo>
                  <a:pt x="0" y="117983"/>
                </a:lnTo>
                <a:cubicBezTo>
                  <a:pt x="-14382" y="107614"/>
                  <a:pt x="12891" y="74070"/>
                  <a:pt x="0" y="55373"/>
                </a:cubicBezTo>
                <a:close/>
              </a:path>
              <a:path w="2347322" h="707900" stroke="0" extrusionOk="0">
                <a:moveTo>
                  <a:pt x="0" y="55373"/>
                </a:moveTo>
                <a:cubicBezTo>
                  <a:pt x="-7476" y="85919"/>
                  <a:pt x="140493" y="37036"/>
                  <a:pt x="391227" y="0"/>
                </a:cubicBezTo>
                <a:lnTo>
                  <a:pt x="391221" y="0"/>
                </a:lnTo>
                <a:cubicBezTo>
                  <a:pt x="430614" y="-2894"/>
                  <a:pt x="511374" y="-22751"/>
                  <a:pt x="571972" y="-38680"/>
                </a:cubicBezTo>
                <a:cubicBezTo>
                  <a:pt x="658976" y="-29224"/>
                  <a:pt x="858521" y="11054"/>
                  <a:pt x="978050" y="0"/>
                </a:cubicBezTo>
                <a:cubicBezTo>
                  <a:pt x="1369882" y="-3060"/>
                  <a:pt x="1536270" y="23993"/>
                  <a:pt x="1956094" y="0"/>
                </a:cubicBezTo>
                <a:cubicBezTo>
                  <a:pt x="2179285" y="6172"/>
                  <a:pt x="2372652" y="21993"/>
                  <a:pt x="2347322" y="55373"/>
                </a:cubicBezTo>
                <a:cubicBezTo>
                  <a:pt x="2326975" y="72167"/>
                  <a:pt x="2385351" y="106076"/>
                  <a:pt x="2347322" y="117983"/>
                </a:cubicBezTo>
                <a:lnTo>
                  <a:pt x="2347322" y="117983"/>
                </a:lnTo>
                <a:cubicBezTo>
                  <a:pt x="2354849" y="172574"/>
                  <a:pt x="2297151" y="221922"/>
                  <a:pt x="2347322" y="294958"/>
                </a:cubicBezTo>
                <a:cubicBezTo>
                  <a:pt x="2399203" y="371957"/>
                  <a:pt x="2270623" y="598973"/>
                  <a:pt x="2347322" y="652526"/>
                </a:cubicBezTo>
                <a:cubicBezTo>
                  <a:pt x="2376714" y="683890"/>
                  <a:pt x="2197116" y="728933"/>
                  <a:pt x="1956094" y="707900"/>
                </a:cubicBezTo>
                <a:cubicBezTo>
                  <a:pt x="1822133" y="678338"/>
                  <a:pt x="1129974" y="700278"/>
                  <a:pt x="978050" y="707900"/>
                </a:cubicBezTo>
                <a:cubicBezTo>
                  <a:pt x="910808" y="713389"/>
                  <a:pt x="500359" y="719985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55205" y="700133"/>
                  <a:pt x="-1400" y="690196"/>
                  <a:pt x="0" y="652526"/>
                </a:cubicBezTo>
                <a:cubicBezTo>
                  <a:pt x="-53095" y="561424"/>
                  <a:pt x="-131647" y="378588"/>
                  <a:pt x="0" y="294958"/>
                </a:cubicBezTo>
                <a:cubicBezTo>
                  <a:pt x="-14577" y="225265"/>
                  <a:pt x="-51478" y="166080"/>
                  <a:pt x="0" y="117983"/>
                </a:cubicBezTo>
                <a:lnTo>
                  <a:pt x="0" y="117983"/>
                </a:lnTo>
                <a:cubicBezTo>
                  <a:pt x="-11038" y="113433"/>
                  <a:pt x="-25523" y="70581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22143" y="15104"/>
                  <a:pt x="187684" y="3379"/>
                  <a:pt x="391227" y="0"/>
                </a:cubicBezTo>
                <a:lnTo>
                  <a:pt x="391221" y="0"/>
                </a:lnTo>
                <a:cubicBezTo>
                  <a:pt x="471521" y="-17926"/>
                  <a:pt x="495131" y="-22625"/>
                  <a:pt x="571972" y="-38680"/>
                </a:cubicBezTo>
                <a:cubicBezTo>
                  <a:pt x="671921" y="-25181"/>
                  <a:pt x="829323" y="-6605"/>
                  <a:pt x="978050" y="0"/>
                </a:cubicBezTo>
                <a:cubicBezTo>
                  <a:pt x="1089598" y="-21744"/>
                  <a:pt x="1523000" y="104307"/>
                  <a:pt x="1956094" y="0"/>
                </a:cubicBezTo>
                <a:cubicBezTo>
                  <a:pt x="2161149" y="2128"/>
                  <a:pt x="2338706" y="25111"/>
                  <a:pt x="2347322" y="55373"/>
                </a:cubicBezTo>
                <a:cubicBezTo>
                  <a:pt x="2354565" y="71092"/>
                  <a:pt x="2368786" y="108649"/>
                  <a:pt x="2347322" y="117983"/>
                </a:cubicBezTo>
                <a:lnTo>
                  <a:pt x="2347322" y="117983"/>
                </a:lnTo>
                <a:cubicBezTo>
                  <a:pt x="2370257" y="189481"/>
                  <a:pt x="2387683" y="207538"/>
                  <a:pt x="2347322" y="294958"/>
                </a:cubicBezTo>
                <a:cubicBezTo>
                  <a:pt x="2381240" y="339672"/>
                  <a:pt x="2283989" y="511916"/>
                  <a:pt x="2347322" y="652526"/>
                </a:cubicBezTo>
                <a:cubicBezTo>
                  <a:pt x="2344764" y="658820"/>
                  <a:pt x="2155475" y="698127"/>
                  <a:pt x="1956094" y="707900"/>
                </a:cubicBezTo>
                <a:cubicBezTo>
                  <a:pt x="1627666" y="696168"/>
                  <a:pt x="1461055" y="694164"/>
                  <a:pt x="978050" y="707900"/>
                </a:cubicBezTo>
                <a:cubicBezTo>
                  <a:pt x="855283" y="675784"/>
                  <a:pt x="619445" y="678084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2530" y="705981"/>
                  <a:pt x="5392" y="689764"/>
                  <a:pt x="0" y="652526"/>
                </a:cubicBezTo>
                <a:cubicBezTo>
                  <a:pt x="122375" y="533058"/>
                  <a:pt x="-122782" y="398037"/>
                  <a:pt x="0" y="294958"/>
                </a:cubicBezTo>
                <a:cubicBezTo>
                  <a:pt x="119724" y="253340"/>
                  <a:pt x="-67879" y="216336"/>
                  <a:pt x="0" y="117983"/>
                </a:cubicBezTo>
                <a:lnTo>
                  <a:pt x="0" y="117983"/>
                </a:lnTo>
                <a:cubicBezTo>
                  <a:pt x="-21407" y="106442"/>
                  <a:pt x="17344" y="73212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4745" y="27788"/>
                  <a:pt x="164509" y="25165"/>
                  <a:pt x="391227" y="0"/>
                </a:cubicBezTo>
                <a:lnTo>
                  <a:pt x="391221" y="0"/>
                </a:lnTo>
                <a:cubicBezTo>
                  <a:pt x="469872" y="-14435"/>
                  <a:pt x="496826" y="-27839"/>
                  <a:pt x="571972" y="-38680"/>
                </a:cubicBezTo>
                <a:cubicBezTo>
                  <a:pt x="689545" y="-4758"/>
                  <a:pt x="804691" y="8960"/>
                  <a:pt x="978050" y="0"/>
                </a:cubicBezTo>
                <a:cubicBezTo>
                  <a:pt x="1156131" y="1502"/>
                  <a:pt x="1853309" y="72071"/>
                  <a:pt x="1956094" y="0"/>
                </a:cubicBezTo>
                <a:cubicBezTo>
                  <a:pt x="2160001" y="-4009"/>
                  <a:pt x="2334838" y="23340"/>
                  <a:pt x="2347322" y="55373"/>
                </a:cubicBezTo>
                <a:cubicBezTo>
                  <a:pt x="2356819" y="71376"/>
                  <a:pt x="2367040" y="105177"/>
                  <a:pt x="2347322" y="117983"/>
                </a:cubicBezTo>
                <a:lnTo>
                  <a:pt x="2347322" y="117983"/>
                </a:lnTo>
                <a:cubicBezTo>
                  <a:pt x="2369570" y="193332"/>
                  <a:pt x="2392484" y="203153"/>
                  <a:pt x="2347322" y="294958"/>
                </a:cubicBezTo>
                <a:cubicBezTo>
                  <a:pt x="2384144" y="341438"/>
                  <a:pt x="2271029" y="498492"/>
                  <a:pt x="2347322" y="652526"/>
                </a:cubicBezTo>
                <a:cubicBezTo>
                  <a:pt x="2354625" y="694053"/>
                  <a:pt x="2158452" y="701581"/>
                  <a:pt x="1956094" y="707900"/>
                </a:cubicBezTo>
                <a:cubicBezTo>
                  <a:pt x="1657385" y="724951"/>
                  <a:pt x="1489343" y="672830"/>
                  <a:pt x="978050" y="707900"/>
                </a:cubicBezTo>
                <a:cubicBezTo>
                  <a:pt x="825222" y="695334"/>
                  <a:pt x="610322" y="710271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8037" y="710869"/>
                  <a:pt x="6899" y="684497"/>
                  <a:pt x="0" y="652526"/>
                </a:cubicBezTo>
                <a:cubicBezTo>
                  <a:pt x="132203" y="543168"/>
                  <a:pt x="-101647" y="413113"/>
                  <a:pt x="0" y="294958"/>
                </a:cubicBezTo>
                <a:cubicBezTo>
                  <a:pt x="108590" y="279579"/>
                  <a:pt x="-71052" y="207738"/>
                  <a:pt x="0" y="117983"/>
                </a:cubicBezTo>
                <a:lnTo>
                  <a:pt x="0" y="117983"/>
                </a:lnTo>
                <a:cubicBezTo>
                  <a:pt x="-15172" y="107469"/>
                  <a:pt x="14846" y="73066"/>
                  <a:pt x="0" y="55373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347322" h="707900" fill="none" extrusionOk="0">
                        <a:moveTo>
                          <a:pt x="0" y="55373"/>
                        </a:moveTo>
                        <a:cubicBezTo>
                          <a:pt x="2726" y="19224"/>
                          <a:pt x="147396" y="10342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64485" y="-14583"/>
                          <a:pt x="498191" y="-33647"/>
                          <a:pt x="571972" y="-38680"/>
                        </a:cubicBezTo>
                        <a:cubicBezTo>
                          <a:pt x="676610" y="-11536"/>
                          <a:pt x="820441" y="-12838"/>
                          <a:pt x="978050" y="0"/>
                        </a:cubicBezTo>
                        <a:cubicBezTo>
                          <a:pt x="1160324" y="5180"/>
                          <a:pt x="1853158" y="75420"/>
                          <a:pt x="1956094" y="0"/>
                        </a:cubicBezTo>
                        <a:cubicBezTo>
                          <a:pt x="2159568" y="-5627"/>
                          <a:pt x="2334190" y="24036"/>
                          <a:pt x="2347322" y="55373"/>
                        </a:cubicBezTo>
                        <a:cubicBezTo>
                          <a:pt x="2361057" y="70926"/>
                          <a:pt x="2367433" y="102258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72697" y="192341"/>
                          <a:pt x="2391248" y="207440"/>
                          <a:pt x="2347322" y="294958"/>
                        </a:cubicBezTo>
                        <a:cubicBezTo>
                          <a:pt x="2385617" y="352906"/>
                          <a:pt x="2289173" y="482874"/>
                          <a:pt x="2347322" y="652526"/>
                        </a:cubicBezTo>
                        <a:cubicBezTo>
                          <a:pt x="2350984" y="699482"/>
                          <a:pt x="2143010" y="696132"/>
                          <a:pt x="1956094" y="707900"/>
                        </a:cubicBezTo>
                        <a:cubicBezTo>
                          <a:pt x="1670603" y="729101"/>
                          <a:pt x="1497099" y="687896"/>
                          <a:pt x="978050" y="707900"/>
                        </a:cubicBezTo>
                        <a:cubicBezTo>
                          <a:pt x="819025" y="713229"/>
                          <a:pt x="611513" y="720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72036" y="711458"/>
                          <a:pt x="6886" y="680181"/>
                          <a:pt x="0" y="652526"/>
                        </a:cubicBezTo>
                        <a:cubicBezTo>
                          <a:pt x="151882" y="517586"/>
                          <a:pt x="-128291" y="405592"/>
                          <a:pt x="0" y="294958"/>
                        </a:cubicBezTo>
                        <a:cubicBezTo>
                          <a:pt x="94892" y="291190"/>
                          <a:pt x="-71964" y="189927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4800" y="107698"/>
                          <a:pt x="13148" y="73938"/>
                          <a:pt x="0" y="55373"/>
                        </a:cubicBezTo>
                        <a:close/>
                      </a:path>
                      <a:path w="2347322" h="707900" stroke="0" extrusionOk="0">
                        <a:moveTo>
                          <a:pt x="0" y="55373"/>
                        </a:moveTo>
                        <a:cubicBezTo>
                          <a:pt x="-1561" y="62283"/>
                          <a:pt x="158737" y="18839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33476" y="-5804"/>
                          <a:pt x="511417" y="-23581"/>
                          <a:pt x="571972" y="-38680"/>
                        </a:cubicBezTo>
                        <a:cubicBezTo>
                          <a:pt x="657960" y="-30714"/>
                          <a:pt x="856114" y="-3213"/>
                          <a:pt x="978050" y="0"/>
                        </a:cubicBezTo>
                        <a:cubicBezTo>
                          <a:pt x="1342597" y="7399"/>
                          <a:pt x="1531109" y="16662"/>
                          <a:pt x="1956094" y="0"/>
                        </a:cubicBezTo>
                        <a:cubicBezTo>
                          <a:pt x="2180796" y="5519"/>
                          <a:pt x="2375380" y="20838"/>
                          <a:pt x="2347322" y="55373"/>
                        </a:cubicBezTo>
                        <a:cubicBezTo>
                          <a:pt x="2324678" y="74710"/>
                          <a:pt x="2382772" y="107796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2725" y="160691"/>
                          <a:pt x="2295004" y="223865"/>
                          <a:pt x="2347322" y="294958"/>
                        </a:cubicBezTo>
                        <a:cubicBezTo>
                          <a:pt x="2385114" y="372157"/>
                          <a:pt x="2267322" y="590331"/>
                          <a:pt x="2347322" y="652526"/>
                        </a:cubicBezTo>
                        <a:cubicBezTo>
                          <a:pt x="2367224" y="680456"/>
                          <a:pt x="2206205" y="716213"/>
                          <a:pt x="1956094" y="707900"/>
                        </a:cubicBezTo>
                        <a:cubicBezTo>
                          <a:pt x="1807177" y="689064"/>
                          <a:pt x="1107775" y="696847"/>
                          <a:pt x="978050" y="707900"/>
                        </a:cubicBezTo>
                        <a:cubicBezTo>
                          <a:pt x="906361" y="709922"/>
                          <a:pt x="486259" y="709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54080" y="702646"/>
                          <a:pt x="-310" y="688593"/>
                          <a:pt x="0" y="652526"/>
                        </a:cubicBezTo>
                        <a:cubicBezTo>
                          <a:pt x="-42375" y="555508"/>
                          <a:pt x="-123658" y="386607"/>
                          <a:pt x="0" y="294958"/>
                        </a:cubicBezTo>
                        <a:cubicBezTo>
                          <a:pt x="-4972" y="216562"/>
                          <a:pt x="-53058" y="16654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5068" y="108790"/>
                          <a:pt x="-28803" y="68467"/>
                          <a:pt x="0" y="55373"/>
                        </a:cubicBezTo>
                        <a:close/>
                      </a:path>
                      <a:path w="2347322" h="707900" fill="none" stroke="0" extrusionOk="0">
                        <a:moveTo>
                          <a:pt x="0" y="55373"/>
                        </a:moveTo>
                        <a:cubicBezTo>
                          <a:pt x="5949" y="41895"/>
                          <a:pt x="168213" y="17868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70568" y="-17754"/>
                          <a:pt x="496616" y="-23894"/>
                          <a:pt x="571972" y="-38680"/>
                        </a:cubicBezTo>
                        <a:cubicBezTo>
                          <a:pt x="681549" y="-23895"/>
                          <a:pt x="813822" y="-9047"/>
                          <a:pt x="978050" y="0"/>
                        </a:cubicBezTo>
                        <a:cubicBezTo>
                          <a:pt x="1126249" y="-62632"/>
                          <a:pt x="1559430" y="80280"/>
                          <a:pt x="1956094" y="0"/>
                        </a:cubicBezTo>
                        <a:cubicBezTo>
                          <a:pt x="2162448" y="-1318"/>
                          <a:pt x="2338379" y="23810"/>
                          <a:pt x="2347322" y="55373"/>
                        </a:cubicBezTo>
                        <a:cubicBezTo>
                          <a:pt x="2356689" y="67780"/>
                          <a:pt x="2369076" y="107830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9239" y="192660"/>
                          <a:pt x="2389066" y="205308"/>
                          <a:pt x="2347322" y="294958"/>
                        </a:cubicBezTo>
                        <a:cubicBezTo>
                          <a:pt x="2376984" y="341295"/>
                          <a:pt x="2303689" y="507756"/>
                          <a:pt x="2347322" y="652526"/>
                        </a:cubicBezTo>
                        <a:cubicBezTo>
                          <a:pt x="2363471" y="661523"/>
                          <a:pt x="2184284" y="716175"/>
                          <a:pt x="1956094" y="707900"/>
                        </a:cubicBezTo>
                        <a:cubicBezTo>
                          <a:pt x="1640640" y="686214"/>
                          <a:pt x="1462512" y="701027"/>
                          <a:pt x="978050" y="707900"/>
                        </a:cubicBezTo>
                        <a:cubicBezTo>
                          <a:pt x="834450" y="697107"/>
                          <a:pt x="606118" y="666121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67662" y="709431"/>
                          <a:pt x="6078" y="683656"/>
                          <a:pt x="0" y="652526"/>
                        </a:cubicBezTo>
                        <a:cubicBezTo>
                          <a:pt x="115512" y="533958"/>
                          <a:pt x="-114159" y="408133"/>
                          <a:pt x="0" y="294958"/>
                        </a:cubicBezTo>
                        <a:cubicBezTo>
                          <a:pt x="115341" y="263486"/>
                          <a:pt x="-74996" y="21381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20551" y="106865"/>
                          <a:pt x="15079" y="72947"/>
                          <a:pt x="0" y="5537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</a:p>
        </p:txBody>
      </p:sp>
    </p:spTree>
    <p:extLst>
      <p:ext uri="{BB962C8B-B14F-4D97-AF65-F5344CB8AC3E}">
        <p14:creationId xmlns:p14="http://schemas.microsoft.com/office/powerpoint/2010/main" val="36287954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The Hand</vt:lpstr>
      <vt:lpstr>The Serif Hand</vt:lpstr>
      <vt:lpstr>1_Office Theme</vt:lpstr>
      <vt:lpstr>ChitchatVTI</vt:lpstr>
      <vt:lpstr>Geographical Enquiry: Plastic Pollution</vt:lpstr>
      <vt:lpstr>PowerPoint Presentation</vt:lpstr>
      <vt:lpstr>PowerPoint Presentation</vt:lpstr>
      <vt:lpstr>This is an Example of a good 'vipers' homework the questions used in this example may be different from your homework task, this is to give you the opportunity to apply your own understanding.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Geographical Enquiry: Plastic Pollution</dc:title>
  <dc:creator>J Harnett</dc:creator>
  <cp:lastModifiedBy>J Harnett</cp:lastModifiedBy>
  <cp:revision>1</cp:revision>
  <dcterms:created xsi:type="dcterms:W3CDTF">2024-11-27T11:55:08Z</dcterms:created>
  <dcterms:modified xsi:type="dcterms:W3CDTF">2024-11-27T11:55:35Z</dcterms:modified>
</cp:coreProperties>
</file>