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70" r:id="rId4"/>
    <p:sldId id="27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056A5-0EC1-4CB1-82A3-7D3AC5C76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36EE19-4C36-4380-9C6E-8A15C774E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59944-ED31-4152-8968-B469442A1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A28D-82E0-41FE-9BAF-A7B383F9F2B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9825F-C84B-4EE5-8C9D-61A81475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C0042-5729-409B-A134-D3824F34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B01-E1AC-4C1D-B05E-7FCA19F01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08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5C3B4-3CAB-4A14-9FD1-971BE4818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774CC3-EB39-465B-89D4-7B94C2FAA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EB231-8849-4AF1-A4EE-9AD032E2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A28D-82E0-41FE-9BAF-A7B383F9F2B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63387-FB9A-459C-AD7B-360477791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2513A-73C3-4A97-8D91-693BCBB3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B01-E1AC-4C1D-B05E-7FCA19F01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13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DFEE7F-1792-4778-8002-077720AE0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B1E00-BC77-4794-89EA-61E2506CC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0DF6F-EC37-4B99-8B22-2C4118606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A28D-82E0-41FE-9BAF-A7B383F9F2B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D46C3-78C6-4035-A73A-CCC9CE711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8FAA1-F700-484D-BB55-B455E95BB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B01-E1AC-4C1D-B05E-7FCA19F01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31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11C25-8220-45C4-8EB8-8D4E4888B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48255-DD56-4FEF-A338-4D873937F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E5BEB-2F02-4A2A-B60B-E0CBD90E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A28D-82E0-41FE-9BAF-A7B383F9F2B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57DC3-C990-4894-A11A-CCAE90877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64278-3446-4C67-A35E-48DE6C2D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B01-E1AC-4C1D-B05E-7FCA19F01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13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7B270-0031-4248-BA83-8775D14A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682F6-0A5F-4EE7-B6AD-F1D984B49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A8EA8-5307-420A-A19E-FA6A9D41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A28D-82E0-41FE-9BAF-A7B383F9F2B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1CD51-9541-478E-B264-81361DE11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3A8C8-1198-41D6-8CD4-C666883D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B01-E1AC-4C1D-B05E-7FCA19F01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86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1B0FB-B945-476C-8A90-8D1DE31A6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339FF-F773-48FE-A4F0-422751B45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6296B-18D9-4A35-AE8D-391A9EC84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4D174-0011-48D0-8D4E-3AC0F48E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A28D-82E0-41FE-9BAF-A7B383F9F2B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46069-CB9B-40F3-8E15-0AB4B0CA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2F8FB-DF5C-4DCB-B37D-D807616A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B01-E1AC-4C1D-B05E-7FCA19F01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28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9C7F-041C-425B-A8B2-BA9911E6B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02FDC-AC7B-483D-9283-7769488A9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5C636-5F86-491A-A430-A4B3C9FC8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8A69E0-CCAB-4E4D-9498-A50B6F3D60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1C187E-3009-47A8-A2D8-6D79D6C62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03AC14-2235-4297-927B-BCB0A9CE6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A28D-82E0-41FE-9BAF-A7B383F9F2B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1F3265-DB72-43A0-B910-7A2AC8A08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7E0205-3E40-4340-86C0-1C016F83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B01-E1AC-4C1D-B05E-7FCA19F01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90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E8D9D-BA4B-4414-8E80-0F64EFA6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033906-EA59-4B91-89EF-08457D469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A28D-82E0-41FE-9BAF-A7B383F9F2B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C93ED6-26C9-4DFD-B837-FD78423C6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13F15-569D-48BF-852D-DECFC654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B01-E1AC-4C1D-B05E-7FCA19F01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04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CB67EE-984F-4C3F-B25A-DAF07DA1E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A28D-82E0-41FE-9BAF-A7B383F9F2B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703096-90DA-447D-8BB5-5638C382E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BB729-28C8-471B-BE02-D86BE2BA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B01-E1AC-4C1D-B05E-7FCA19F01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704-3D85-42DB-8AB0-80EE4A56D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C1C8B-23F5-44F2-8980-0E6714771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A13DE-8AB5-4A6D-B9BE-6C1C8B633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4D4AA1-B466-4981-952E-537AF43F5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A28D-82E0-41FE-9BAF-A7B383F9F2B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CC5CE2-40E1-4579-B794-3C9827B98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4AB74-45A4-46BD-A272-D795A62CA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B01-E1AC-4C1D-B05E-7FCA19F01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23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DF6D9-BB1D-4D31-BEF5-FF23B7303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27047A-AB60-453D-9B05-270431E147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2F8BC8-73D9-4602-9ADF-A1A673AFF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EF09C-901D-455D-910B-02B034B93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A28D-82E0-41FE-9BAF-A7B383F9F2B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D5D1E-4ED9-48DA-A9DD-9F90BDE38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4B9E5-38BF-4F30-B5B2-86573B53A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B01-E1AC-4C1D-B05E-7FCA19F01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960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B7EDCC-C606-4AFE-A3C6-3D95AB67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C65D1-6570-43BE-8BC3-CE7E74E8A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5F194-DAB1-4EE9-8563-CDAD0CB9A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5A28D-82E0-41FE-9BAF-A7B383F9F2B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E7F88-00B7-4615-9CA9-57FB894C0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3C321-FF83-4F45-A858-DD09A6014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CEB01-E1AC-4C1D-B05E-7FCA19F01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2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entury Gothic"/>
              </a:rPr>
              <a:t>Ecosystems: tropical rainforests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7798"/>
            <a:ext cx="9144000" cy="1655762"/>
          </a:xfrm>
        </p:spPr>
        <p:txBody>
          <a:bodyPr/>
          <a:lstStyle/>
          <a:p>
            <a:r>
              <a:rPr lang="en-GB" dirty="0"/>
              <a:t>Spring 1</a:t>
            </a:r>
          </a:p>
        </p:txBody>
      </p:sp>
    </p:spTree>
    <p:extLst>
      <p:ext uri="{BB962C8B-B14F-4D97-AF65-F5344CB8AC3E}">
        <p14:creationId xmlns:p14="http://schemas.microsoft.com/office/powerpoint/2010/main" val="82017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0">
            <a:extLst>
              <a:ext uri="{FF2B5EF4-FFF2-40B4-BE49-F238E27FC236}">
                <a16:creationId xmlns:a16="http://schemas.microsoft.com/office/drawing/2014/main" id="{F2C78401-2F76-344A-B2DD-088FE2DCF9B6}"/>
              </a:ext>
            </a:extLst>
          </p:cNvPr>
          <p:cNvSpPr/>
          <p:nvPr/>
        </p:nvSpPr>
        <p:spPr>
          <a:xfrm>
            <a:off x="1341121" y="119414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Homework 1</a:t>
            </a:r>
            <a:endParaRPr lang="en-GB" sz="2800" b="1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6F656AD4-9E95-364E-8507-96278559ECEF}"/>
              </a:ext>
            </a:extLst>
          </p:cNvPr>
          <p:cNvSpPr/>
          <p:nvPr/>
        </p:nvSpPr>
        <p:spPr>
          <a:xfrm>
            <a:off x="302314" y="1009236"/>
            <a:ext cx="11341046" cy="490188"/>
          </a:xfrm>
          <a:custGeom>
            <a:avLst/>
            <a:gdLst>
              <a:gd name="connsiteX0" fmla="*/ 0 w 11341046"/>
              <a:gd name="connsiteY0" fmla="*/ 38342 h 490188"/>
              <a:gd name="connsiteX1" fmla="*/ 1890199 w 11341046"/>
              <a:gd name="connsiteY1" fmla="*/ 0 h 490188"/>
              <a:gd name="connsiteX2" fmla="*/ 1890169 w 11341046"/>
              <a:gd name="connsiteY2" fmla="*/ 0 h 490188"/>
              <a:gd name="connsiteX3" fmla="*/ 2763467 w 11341046"/>
              <a:gd name="connsiteY3" fmla="*/ -26785 h 490188"/>
              <a:gd name="connsiteX4" fmla="*/ 4725433 w 11341046"/>
              <a:gd name="connsiteY4" fmla="*/ 0 h 490188"/>
              <a:gd name="connsiteX5" fmla="*/ 9450835 w 11341046"/>
              <a:gd name="connsiteY5" fmla="*/ 0 h 490188"/>
              <a:gd name="connsiteX6" fmla="*/ 11341046 w 11341046"/>
              <a:gd name="connsiteY6" fmla="*/ 38342 h 490188"/>
              <a:gd name="connsiteX7" fmla="*/ 11341046 w 11341046"/>
              <a:gd name="connsiteY7" fmla="*/ 81698 h 490188"/>
              <a:gd name="connsiteX8" fmla="*/ 11341046 w 11341046"/>
              <a:gd name="connsiteY8" fmla="*/ 81698 h 490188"/>
              <a:gd name="connsiteX9" fmla="*/ 11341046 w 11341046"/>
              <a:gd name="connsiteY9" fmla="*/ 204245 h 490188"/>
              <a:gd name="connsiteX10" fmla="*/ 11341046 w 11341046"/>
              <a:gd name="connsiteY10" fmla="*/ 451844 h 490188"/>
              <a:gd name="connsiteX11" fmla="*/ 9450835 w 11341046"/>
              <a:gd name="connsiteY11" fmla="*/ 490188 h 490188"/>
              <a:gd name="connsiteX12" fmla="*/ 4725433 w 11341046"/>
              <a:gd name="connsiteY12" fmla="*/ 490188 h 490188"/>
              <a:gd name="connsiteX13" fmla="*/ 1890169 w 11341046"/>
              <a:gd name="connsiteY13" fmla="*/ 490188 h 490188"/>
              <a:gd name="connsiteX14" fmla="*/ 1890169 w 11341046"/>
              <a:gd name="connsiteY14" fmla="*/ 490188 h 490188"/>
              <a:gd name="connsiteX15" fmla="*/ 1890199 w 11341046"/>
              <a:gd name="connsiteY15" fmla="*/ 490188 h 490188"/>
              <a:gd name="connsiteX16" fmla="*/ 0 w 11341046"/>
              <a:gd name="connsiteY16" fmla="*/ 451844 h 490188"/>
              <a:gd name="connsiteX17" fmla="*/ 0 w 11341046"/>
              <a:gd name="connsiteY17" fmla="*/ 204245 h 490188"/>
              <a:gd name="connsiteX18" fmla="*/ 0 w 11341046"/>
              <a:gd name="connsiteY18" fmla="*/ 81698 h 490188"/>
              <a:gd name="connsiteX19" fmla="*/ 0 w 11341046"/>
              <a:gd name="connsiteY19" fmla="*/ 81698 h 490188"/>
              <a:gd name="connsiteX20" fmla="*/ 0 w 11341046"/>
              <a:gd name="connsiteY20" fmla="*/ 38342 h 490188"/>
              <a:gd name="connsiteX0" fmla="*/ 0 w 11341046"/>
              <a:gd name="connsiteY0" fmla="*/ 38342 h 490188"/>
              <a:gd name="connsiteX1" fmla="*/ 1890199 w 11341046"/>
              <a:gd name="connsiteY1" fmla="*/ 0 h 490188"/>
              <a:gd name="connsiteX2" fmla="*/ 1890169 w 11341046"/>
              <a:gd name="connsiteY2" fmla="*/ 0 h 490188"/>
              <a:gd name="connsiteX3" fmla="*/ 2763467 w 11341046"/>
              <a:gd name="connsiteY3" fmla="*/ -26785 h 490188"/>
              <a:gd name="connsiteX4" fmla="*/ 4725433 w 11341046"/>
              <a:gd name="connsiteY4" fmla="*/ 0 h 490188"/>
              <a:gd name="connsiteX5" fmla="*/ 9450835 w 11341046"/>
              <a:gd name="connsiteY5" fmla="*/ 0 h 490188"/>
              <a:gd name="connsiteX6" fmla="*/ 11341046 w 11341046"/>
              <a:gd name="connsiteY6" fmla="*/ 38342 h 490188"/>
              <a:gd name="connsiteX7" fmla="*/ 11341046 w 11341046"/>
              <a:gd name="connsiteY7" fmla="*/ 81698 h 490188"/>
              <a:gd name="connsiteX8" fmla="*/ 11341046 w 11341046"/>
              <a:gd name="connsiteY8" fmla="*/ 81698 h 490188"/>
              <a:gd name="connsiteX9" fmla="*/ 11341046 w 11341046"/>
              <a:gd name="connsiteY9" fmla="*/ 204245 h 490188"/>
              <a:gd name="connsiteX10" fmla="*/ 11341046 w 11341046"/>
              <a:gd name="connsiteY10" fmla="*/ 451844 h 490188"/>
              <a:gd name="connsiteX11" fmla="*/ 9450835 w 11341046"/>
              <a:gd name="connsiteY11" fmla="*/ 490188 h 490188"/>
              <a:gd name="connsiteX12" fmla="*/ 4725433 w 11341046"/>
              <a:gd name="connsiteY12" fmla="*/ 490188 h 490188"/>
              <a:gd name="connsiteX13" fmla="*/ 1890169 w 11341046"/>
              <a:gd name="connsiteY13" fmla="*/ 490188 h 490188"/>
              <a:gd name="connsiteX14" fmla="*/ 1890169 w 11341046"/>
              <a:gd name="connsiteY14" fmla="*/ 490188 h 490188"/>
              <a:gd name="connsiteX15" fmla="*/ 1890199 w 11341046"/>
              <a:gd name="connsiteY15" fmla="*/ 490188 h 490188"/>
              <a:gd name="connsiteX16" fmla="*/ 0 w 11341046"/>
              <a:gd name="connsiteY16" fmla="*/ 451844 h 490188"/>
              <a:gd name="connsiteX17" fmla="*/ 0 w 11341046"/>
              <a:gd name="connsiteY17" fmla="*/ 204245 h 490188"/>
              <a:gd name="connsiteX18" fmla="*/ 0 w 11341046"/>
              <a:gd name="connsiteY18" fmla="*/ 81698 h 490188"/>
              <a:gd name="connsiteX19" fmla="*/ 0 w 11341046"/>
              <a:gd name="connsiteY19" fmla="*/ 81698 h 490188"/>
              <a:gd name="connsiteX20" fmla="*/ 0 w 11341046"/>
              <a:gd name="connsiteY20" fmla="*/ 38342 h 49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41046" h="490188" fill="none" extrusionOk="0">
                <a:moveTo>
                  <a:pt x="0" y="38342"/>
                </a:moveTo>
                <a:cubicBezTo>
                  <a:pt x="37520" y="117275"/>
                  <a:pt x="763184" y="110363"/>
                  <a:pt x="1890199" y="0"/>
                </a:cubicBezTo>
                <a:cubicBezTo>
                  <a:pt x="1890187" y="-1"/>
                  <a:pt x="1890181" y="0"/>
                  <a:pt x="1890169" y="0"/>
                </a:cubicBezTo>
                <a:cubicBezTo>
                  <a:pt x="1992694" y="6502"/>
                  <a:pt x="2430716" y="22511"/>
                  <a:pt x="2763467" y="-26785"/>
                </a:cubicBezTo>
                <a:cubicBezTo>
                  <a:pt x="3228622" y="-144460"/>
                  <a:pt x="4296705" y="-133957"/>
                  <a:pt x="4725433" y="0"/>
                </a:cubicBezTo>
                <a:cubicBezTo>
                  <a:pt x="5239837" y="164676"/>
                  <a:pt x="7449306" y="-4149"/>
                  <a:pt x="9450835" y="0"/>
                </a:cubicBezTo>
                <a:cubicBezTo>
                  <a:pt x="10468299" y="5596"/>
                  <a:pt x="11305887" y="15215"/>
                  <a:pt x="11341046" y="38342"/>
                </a:cubicBezTo>
                <a:cubicBezTo>
                  <a:pt x="11400906" y="54708"/>
                  <a:pt x="11443880" y="71623"/>
                  <a:pt x="11341046" y="81698"/>
                </a:cubicBezTo>
                <a:lnTo>
                  <a:pt x="11341046" y="81698"/>
                </a:lnTo>
                <a:cubicBezTo>
                  <a:pt x="11438477" y="149990"/>
                  <a:pt x="11550673" y="139804"/>
                  <a:pt x="11341046" y="204245"/>
                </a:cubicBezTo>
                <a:cubicBezTo>
                  <a:pt x="11458296" y="234037"/>
                  <a:pt x="11106017" y="396829"/>
                  <a:pt x="11341046" y="451844"/>
                </a:cubicBezTo>
                <a:cubicBezTo>
                  <a:pt x="11431356" y="516446"/>
                  <a:pt x="10513718" y="470480"/>
                  <a:pt x="9450835" y="490188"/>
                </a:cubicBezTo>
                <a:cubicBezTo>
                  <a:pt x="7357381" y="395415"/>
                  <a:pt x="5576743" y="588978"/>
                  <a:pt x="4725433" y="490188"/>
                </a:cubicBezTo>
                <a:cubicBezTo>
                  <a:pt x="4015662" y="576145"/>
                  <a:pt x="2954972" y="429358"/>
                  <a:pt x="1890169" y="490188"/>
                </a:cubicBezTo>
                <a:lnTo>
                  <a:pt x="1890169" y="490188"/>
                </a:lnTo>
                <a:cubicBezTo>
                  <a:pt x="1890172" y="490186"/>
                  <a:pt x="1890188" y="490188"/>
                  <a:pt x="1890199" y="490188"/>
                </a:cubicBezTo>
                <a:cubicBezTo>
                  <a:pt x="778467" y="492233"/>
                  <a:pt x="25055" y="476586"/>
                  <a:pt x="0" y="451844"/>
                </a:cubicBezTo>
                <a:cubicBezTo>
                  <a:pt x="449338" y="419798"/>
                  <a:pt x="-448096" y="305382"/>
                  <a:pt x="0" y="204245"/>
                </a:cubicBezTo>
                <a:cubicBezTo>
                  <a:pt x="590154" y="239367"/>
                  <a:pt x="-353337" y="209193"/>
                  <a:pt x="0" y="81698"/>
                </a:cubicBezTo>
                <a:lnTo>
                  <a:pt x="0" y="81698"/>
                </a:lnTo>
                <a:cubicBezTo>
                  <a:pt x="-97703" y="72121"/>
                  <a:pt x="102592" y="60491"/>
                  <a:pt x="0" y="38342"/>
                </a:cubicBezTo>
                <a:close/>
              </a:path>
              <a:path w="11341046" h="490188" stroke="0" extrusionOk="0">
                <a:moveTo>
                  <a:pt x="0" y="38342"/>
                </a:moveTo>
                <a:cubicBezTo>
                  <a:pt x="49761" y="17859"/>
                  <a:pt x="730694" y="25696"/>
                  <a:pt x="1890199" y="0"/>
                </a:cubicBezTo>
                <a:cubicBezTo>
                  <a:pt x="1890189" y="1"/>
                  <a:pt x="1890176" y="1"/>
                  <a:pt x="1890169" y="0"/>
                </a:cubicBezTo>
                <a:cubicBezTo>
                  <a:pt x="2082548" y="32445"/>
                  <a:pt x="2482091" y="-29721"/>
                  <a:pt x="2763467" y="-26785"/>
                </a:cubicBezTo>
                <a:cubicBezTo>
                  <a:pt x="3709232" y="42852"/>
                  <a:pt x="4436786" y="125349"/>
                  <a:pt x="4725433" y="0"/>
                </a:cubicBezTo>
                <a:cubicBezTo>
                  <a:pt x="6978645" y="-17293"/>
                  <a:pt x="7250488" y="54382"/>
                  <a:pt x="9450835" y="0"/>
                </a:cubicBezTo>
                <a:cubicBezTo>
                  <a:pt x="10533807" y="-5058"/>
                  <a:pt x="11434021" y="15324"/>
                  <a:pt x="11341046" y="38342"/>
                </a:cubicBezTo>
                <a:cubicBezTo>
                  <a:pt x="11220222" y="63430"/>
                  <a:pt x="11498622" y="77855"/>
                  <a:pt x="11341046" y="81698"/>
                </a:cubicBezTo>
                <a:lnTo>
                  <a:pt x="11341046" y="81698"/>
                </a:lnTo>
                <a:cubicBezTo>
                  <a:pt x="11500115" y="78396"/>
                  <a:pt x="11118028" y="185557"/>
                  <a:pt x="11341046" y="204245"/>
                </a:cubicBezTo>
                <a:cubicBezTo>
                  <a:pt x="11517264" y="289742"/>
                  <a:pt x="10845529" y="337721"/>
                  <a:pt x="11341046" y="451844"/>
                </a:cubicBezTo>
                <a:cubicBezTo>
                  <a:pt x="11355869" y="557279"/>
                  <a:pt x="10742338" y="454479"/>
                  <a:pt x="9450835" y="490188"/>
                </a:cubicBezTo>
                <a:cubicBezTo>
                  <a:pt x="8782537" y="625319"/>
                  <a:pt x="6208951" y="362545"/>
                  <a:pt x="4725433" y="490188"/>
                </a:cubicBezTo>
                <a:cubicBezTo>
                  <a:pt x="3349071" y="657126"/>
                  <a:pt x="3135220" y="374211"/>
                  <a:pt x="1890169" y="490188"/>
                </a:cubicBezTo>
                <a:lnTo>
                  <a:pt x="1890169" y="490188"/>
                </a:lnTo>
                <a:cubicBezTo>
                  <a:pt x="1890176" y="490186"/>
                  <a:pt x="1890188" y="490187"/>
                  <a:pt x="1890199" y="490188"/>
                </a:cubicBezTo>
                <a:cubicBezTo>
                  <a:pt x="725908" y="491191"/>
                  <a:pt x="8044" y="476132"/>
                  <a:pt x="0" y="451844"/>
                </a:cubicBezTo>
                <a:cubicBezTo>
                  <a:pt x="-8489" y="402101"/>
                  <a:pt x="-390514" y="303175"/>
                  <a:pt x="0" y="204245"/>
                </a:cubicBezTo>
                <a:cubicBezTo>
                  <a:pt x="-21718" y="159947"/>
                  <a:pt x="-258947" y="121597"/>
                  <a:pt x="0" y="81698"/>
                </a:cubicBezTo>
                <a:lnTo>
                  <a:pt x="0" y="81698"/>
                </a:lnTo>
                <a:cubicBezTo>
                  <a:pt x="-64019" y="81994"/>
                  <a:pt x="-175124" y="55111"/>
                  <a:pt x="0" y="38342"/>
                </a:cubicBezTo>
                <a:close/>
              </a:path>
              <a:path w="11341046" h="490188" fill="none" stroke="0" extrusionOk="0">
                <a:moveTo>
                  <a:pt x="0" y="38342"/>
                </a:moveTo>
                <a:cubicBezTo>
                  <a:pt x="48617" y="59620"/>
                  <a:pt x="828793" y="38342"/>
                  <a:pt x="1890199" y="0"/>
                </a:cubicBezTo>
                <a:cubicBezTo>
                  <a:pt x="1890196" y="2"/>
                  <a:pt x="1890183" y="-2"/>
                  <a:pt x="1890169" y="0"/>
                </a:cubicBezTo>
                <a:cubicBezTo>
                  <a:pt x="2073410" y="-67762"/>
                  <a:pt x="2647597" y="23936"/>
                  <a:pt x="2763467" y="-26785"/>
                </a:cubicBezTo>
                <a:cubicBezTo>
                  <a:pt x="3044021" y="-125895"/>
                  <a:pt x="4423683" y="-59572"/>
                  <a:pt x="4725433" y="0"/>
                </a:cubicBezTo>
                <a:cubicBezTo>
                  <a:pt x="6911307" y="-93965"/>
                  <a:pt x="7545816" y="-65947"/>
                  <a:pt x="9450835" y="0"/>
                </a:cubicBezTo>
                <a:cubicBezTo>
                  <a:pt x="10459329" y="3315"/>
                  <a:pt x="11306125" y="19499"/>
                  <a:pt x="11341046" y="38342"/>
                </a:cubicBezTo>
                <a:cubicBezTo>
                  <a:pt x="11392174" y="48984"/>
                  <a:pt x="11448633" y="64813"/>
                  <a:pt x="11341046" y="81698"/>
                </a:cubicBezTo>
                <a:lnTo>
                  <a:pt x="11341046" y="81698"/>
                </a:lnTo>
                <a:cubicBezTo>
                  <a:pt x="11442863" y="127432"/>
                  <a:pt x="11536903" y="150638"/>
                  <a:pt x="11341046" y="204245"/>
                </a:cubicBezTo>
                <a:cubicBezTo>
                  <a:pt x="11475409" y="226599"/>
                  <a:pt x="11133471" y="363080"/>
                  <a:pt x="11341046" y="451844"/>
                </a:cubicBezTo>
                <a:cubicBezTo>
                  <a:pt x="11327421" y="429024"/>
                  <a:pt x="10466391" y="421583"/>
                  <a:pt x="9450835" y="490188"/>
                </a:cubicBezTo>
                <a:cubicBezTo>
                  <a:pt x="8462343" y="410134"/>
                  <a:pt x="5237145" y="508144"/>
                  <a:pt x="4725433" y="490188"/>
                </a:cubicBezTo>
                <a:cubicBezTo>
                  <a:pt x="3948824" y="466895"/>
                  <a:pt x="2937339" y="663270"/>
                  <a:pt x="1890169" y="490188"/>
                </a:cubicBezTo>
                <a:lnTo>
                  <a:pt x="1890169" y="490188"/>
                </a:lnTo>
                <a:cubicBezTo>
                  <a:pt x="1890173" y="490187"/>
                  <a:pt x="1890192" y="490190"/>
                  <a:pt x="1890199" y="490188"/>
                </a:cubicBezTo>
                <a:cubicBezTo>
                  <a:pt x="781159" y="489149"/>
                  <a:pt x="29451" y="474251"/>
                  <a:pt x="0" y="451844"/>
                </a:cubicBezTo>
                <a:cubicBezTo>
                  <a:pt x="482565" y="358915"/>
                  <a:pt x="-391788" y="254265"/>
                  <a:pt x="0" y="204245"/>
                </a:cubicBezTo>
                <a:cubicBezTo>
                  <a:pt x="568376" y="125255"/>
                  <a:pt x="-407033" y="192516"/>
                  <a:pt x="0" y="81698"/>
                </a:cubicBezTo>
                <a:lnTo>
                  <a:pt x="0" y="81698"/>
                </a:lnTo>
                <a:cubicBezTo>
                  <a:pt x="-104277" y="75402"/>
                  <a:pt x="95266" y="48445"/>
                  <a:pt x="0" y="38342"/>
                </a:cubicBezTo>
                <a:close/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6454" y="16760"/>
                          <a:pt x="75975" y="10416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6562" y="-9390"/>
                          <a:pt x="242761" y="-39355"/>
                          <a:pt x="270778" y="-41178"/>
                        </a:cubicBezTo>
                        <a:cubicBezTo>
                          <a:pt x="308767" y="-28743"/>
                          <a:pt x="403132" y="-9627"/>
                          <a:pt x="463021" y="0"/>
                        </a:cubicBezTo>
                        <a:cubicBezTo>
                          <a:pt x="630259" y="-1920"/>
                          <a:pt x="724096" y="-4027"/>
                          <a:pt x="926039" y="0"/>
                        </a:cubicBezTo>
                        <a:cubicBezTo>
                          <a:pt x="1031187" y="3104"/>
                          <a:pt x="1119201" y="20746"/>
                          <a:pt x="1111251" y="58948"/>
                        </a:cubicBezTo>
                        <a:cubicBezTo>
                          <a:pt x="1098422" y="85404"/>
                          <a:pt x="1126263" y="114546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5351" y="172644"/>
                          <a:pt x="1091212" y="243413"/>
                          <a:pt x="1111251" y="314005"/>
                        </a:cubicBezTo>
                        <a:cubicBezTo>
                          <a:pt x="1133338" y="403710"/>
                          <a:pt x="1068388" y="608829"/>
                          <a:pt x="1111251" y="694663"/>
                        </a:cubicBezTo>
                        <a:cubicBezTo>
                          <a:pt x="1121291" y="734681"/>
                          <a:pt x="1041247" y="751443"/>
                          <a:pt x="926039" y="753612"/>
                        </a:cubicBezTo>
                        <a:cubicBezTo>
                          <a:pt x="844626" y="754207"/>
                          <a:pt x="524370" y="740914"/>
                          <a:pt x="463021" y="753612"/>
                        </a:cubicBezTo>
                        <a:cubicBezTo>
                          <a:pt x="421972" y="751871"/>
                          <a:pt x="225721" y="748366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1436" y="755800"/>
                          <a:pt x="578" y="731483"/>
                          <a:pt x="0" y="694663"/>
                        </a:cubicBezTo>
                        <a:cubicBezTo>
                          <a:pt x="1385" y="579387"/>
                          <a:pt x="-35619" y="438725"/>
                          <a:pt x="0" y="314005"/>
                        </a:cubicBezTo>
                        <a:cubicBezTo>
                          <a:pt x="-1733" y="229462"/>
                          <a:pt x="-25532" y="177023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5750" y="113262"/>
                          <a:pt x="-16917" y="73976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  <a:latin typeface="Century Gothic"/>
                <a:ea typeface="Calibri" panose="020F0502020204030204" pitchFamily="34" charset="0"/>
                <a:cs typeface="Times New Roman"/>
              </a:rPr>
              <a:t>In geography, you will receive two guided </a:t>
            </a:r>
            <a:r>
              <a:rPr lang="en-GB" sz="1600" dirty="0" err="1">
                <a:solidFill>
                  <a:schemeClr val="tx1"/>
                </a:solidFill>
                <a:latin typeface="Century Gothic"/>
                <a:ea typeface="Calibri" panose="020F0502020204030204" pitchFamily="34" charset="0"/>
                <a:cs typeface="Times New Roman"/>
              </a:rPr>
              <a:t>GCSEPod</a:t>
            </a:r>
            <a:r>
              <a:rPr lang="en-GB" sz="1600" dirty="0">
                <a:solidFill>
                  <a:schemeClr val="tx1"/>
                </a:solidFill>
                <a:latin typeface="Century Gothic"/>
                <a:ea typeface="Calibri" panose="020F0502020204030204" pitchFamily="34" charset="0"/>
                <a:cs typeface="Times New Roman"/>
              </a:rPr>
              <a:t> retrieval tasks per half-term. We have included both tasks below, so you know what you will be doing in advance. </a:t>
            </a:r>
            <a:r>
              <a:rPr lang="en-GB" sz="1600" b="1" u="sng" dirty="0">
                <a:solidFill>
                  <a:schemeClr val="tx1"/>
                </a:solidFill>
                <a:latin typeface="Century Gothic"/>
                <a:ea typeface="Calibri" panose="020F0502020204030204" pitchFamily="34" charset="0"/>
                <a:cs typeface="Times New Roman"/>
              </a:rPr>
              <a:t>We will set one task at a time on </a:t>
            </a:r>
            <a:r>
              <a:rPr lang="en-GB" sz="1600" b="1" u="sng" dirty="0" err="1">
                <a:solidFill>
                  <a:schemeClr val="tx1"/>
                </a:solidFill>
                <a:latin typeface="Century Gothic"/>
                <a:ea typeface="Calibri" panose="020F0502020204030204" pitchFamily="34" charset="0"/>
                <a:cs typeface="Times New Roman"/>
              </a:rPr>
              <a:t>ClassCharts</a:t>
            </a:r>
            <a:r>
              <a:rPr lang="en-GB" sz="1600" b="1" u="sng" dirty="0">
                <a:solidFill>
                  <a:schemeClr val="tx1"/>
                </a:solidFill>
                <a:latin typeface="Century Gothic"/>
                <a:ea typeface="Calibri" panose="020F0502020204030204" pitchFamily="34" charset="0"/>
                <a:cs typeface="Times New Roman"/>
              </a:rPr>
              <a:t>.</a:t>
            </a:r>
            <a:endParaRPr lang="en-GB" sz="1600" b="1" u="sng" dirty="0">
              <a:solidFill>
                <a:schemeClr val="tx1"/>
              </a:solidFill>
              <a:effectLst/>
              <a:latin typeface="Century Gothic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21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245851" y="1793965"/>
            <a:ext cx="5397306" cy="4985814"/>
          </a:xfrm>
          <a:custGeom>
            <a:avLst/>
            <a:gdLst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7306" h="4985814" fill="none" extrusionOk="0">
                <a:moveTo>
                  <a:pt x="0" y="389995"/>
                </a:moveTo>
                <a:cubicBezTo>
                  <a:pt x="18764" y="99432"/>
                  <a:pt x="344310" y="43160"/>
                  <a:pt x="899567" y="0"/>
                </a:cubicBezTo>
                <a:cubicBezTo>
                  <a:pt x="899563" y="1"/>
                  <a:pt x="899552" y="1"/>
                  <a:pt x="899551" y="0"/>
                </a:cubicBezTo>
                <a:cubicBezTo>
                  <a:pt x="1056049" y="-139562"/>
                  <a:pt x="1139204" y="-225748"/>
                  <a:pt x="1315160" y="-272431"/>
                </a:cubicBezTo>
                <a:cubicBezTo>
                  <a:pt x="1546911" y="-57054"/>
                  <a:pt x="1867123" y="-130609"/>
                  <a:pt x="2248873" y="0"/>
                </a:cubicBezTo>
                <a:cubicBezTo>
                  <a:pt x="2909723" y="23445"/>
                  <a:pt x="4214358" y="-53154"/>
                  <a:pt x="4497734" y="0"/>
                </a:cubicBezTo>
                <a:cubicBezTo>
                  <a:pt x="4987230" y="-7740"/>
                  <a:pt x="5330909" y="146363"/>
                  <a:pt x="5397306" y="389995"/>
                </a:cubicBezTo>
                <a:cubicBezTo>
                  <a:pt x="5431364" y="512533"/>
                  <a:pt x="5434216" y="720647"/>
                  <a:pt x="5397306" y="830966"/>
                </a:cubicBezTo>
                <a:lnTo>
                  <a:pt x="5397306" y="830966"/>
                </a:lnTo>
                <a:cubicBezTo>
                  <a:pt x="5458095" y="1367612"/>
                  <a:pt x="5511820" y="1457291"/>
                  <a:pt x="5397306" y="2077421"/>
                </a:cubicBezTo>
                <a:cubicBezTo>
                  <a:pt x="5407689" y="2487185"/>
                  <a:pt x="5263982" y="3621209"/>
                  <a:pt x="5397306" y="4595812"/>
                </a:cubicBezTo>
                <a:cubicBezTo>
                  <a:pt x="5400226" y="4907148"/>
                  <a:pt x="4961246" y="4913617"/>
                  <a:pt x="4497734" y="4985814"/>
                </a:cubicBezTo>
                <a:cubicBezTo>
                  <a:pt x="3891960" y="5024029"/>
                  <a:pt x="3463032" y="4984790"/>
                  <a:pt x="2248873" y="4985814"/>
                </a:cubicBezTo>
                <a:cubicBezTo>
                  <a:pt x="1811697" y="5065605"/>
                  <a:pt x="1422263" y="4961727"/>
                  <a:pt x="899551" y="4985814"/>
                </a:cubicBezTo>
                <a:lnTo>
                  <a:pt x="899551" y="4985814"/>
                </a:lnTo>
                <a:cubicBezTo>
                  <a:pt x="899558" y="4985814"/>
                  <a:pt x="899560" y="4985814"/>
                  <a:pt x="899567" y="4985814"/>
                </a:cubicBezTo>
                <a:cubicBezTo>
                  <a:pt x="386595" y="5043896"/>
                  <a:pt x="2035" y="4796025"/>
                  <a:pt x="0" y="4595812"/>
                </a:cubicBezTo>
                <a:cubicBezTo>
                  <a:pt x="280167" y="3734070"/>
                  <a:pt x="-251523" y="2915609"/>
                  <a:pt x="0" y="2077421"/>
                </a:cubicBezTo>
                <a:cubicBezTo>
                  <a:pt x="262188" y="2083386"/>
                  <a:pt x="-154118" y="1462604"/>
                  <a:pt x="0" y="830966"/>
                </a:cubicBezTo>
                <a:lnTo>
                  <a:pt x="0" y="830966"/>
                </a:lnTo>
                <a:cubicBezTo>
                  <a:pt x="-29360" y="758711"/>
                  <a:pt x="24684" y="534338"/>
                  <a:pt x="0" y="389995"/>
                </a:cubicBezTo>
                <a:close/>
              </a:path>
              <a:path w="5397306" h="4985814" stroke="0" extrusionOk="0">
                <a:moveTo>
                  <a:pt x="0" y="389995"/>
                </a:moveTo>
                <a:cubicBezTo>
                  <a:pt x="-16201" y="233568"/>
                  <a:pt x="308125" y="88133"/>
                  <a:pt x="899567" y="0"/>
                </a:cubicBezTo>
                <a:cubicBezTo>
                  <a:pt x="899562" y="-1"/>
                  <a:pt x="899557" y="1"/>
                  <a:pt x="899551" y="0"/>
                </a:cubicBezTo>
                <a:cubicBezTo>
                  <a:pt x="978102" y="-26126"/>
                  <a:pt x="1187698" y="-223303"/>
                  <a:pt x="1315160" y="-272431"/>
                </a:cubicBezTo>
                <a:cubicBezTo>
                  <a:pt x="1529961" y="-243133"/>
                  <a:pt x="1986077" y="2964"/>
                  <a:pt x="2248873" y="0"/>
                </a:cubicBezTo>
                <a:cubicBezTo>
                  <a:pt x="3146334" y="54663"/>
                  <a:pt x="3492449" y="50547"/>
                  <a:pt x="4497734" y="0"/>
                </a:cubicBezTo>
                <a:cubicBezTo>
                  <a:pt x="5008719" y="38837"/>
                  <a:pt x="5451025" y="166169"/>
                  <a:pt x="5397306" y="389995"/>
                </a:cubicBezTo>
                <a:cubicBezTo>
                  <a:pt x="5348174" y="543896"/>
                  <a:pt x="5508486" y="766429"/>
                  <a:pt x="5397306" y="830966"/>
                </a:cubicBezTo>
                <a:lnTo>
                  <a:pt x="5397306" y="830966"/>
                </a:lnTo>
                <a:cubicBezTo>
                  <a:pt x="5452665" y="1064888"/>
                  <a:pt x="5246058" y="1637675"/>
                  <a:pt x="5397306" y="2077421"/>
                </a:cubicBezTo>
                <a:cubicBezTo>
                  <a:pt x="5415256" y="2665900"/>
                  <a:pt x="5149887" y="4049073"/>
                  <a:pt x="5397306" y="4595812"/>
                </a:cubicBezTo>
                <a:cubicBezTo>
                  <a:pt x="5422125" y="4827287"/>
                  <a:pt x="5115245" y="5004676"/>
                  <a:pt x="4497734" y="4985814"/>
                </a:cubicBezTo>
                <a:cubicBezTo>
                  <a:pt x="4165498" y="4932483"/>
                  <a:pt x="2596567" y="4928639"/>
                  <a:pt x="2248873" y="4985814"/>
                </a:cubicBezTo>
                <a:cubicBezTo>
                  <a:pt x="2105499" y="4994771"/>
                  <a:pt x="1122336" y="4962492"/>
                  <a:pt x="899551" y="4985814"/>
                </a:cubicBezTo>
                <a:lnTo>
                  <a:pt x="899551" y="4985814"/>
                </a:lnTo>
                <a:cubicBezTo>
                  <a:pt x="899556" y="4985813"/>
                  <a:pt x="899559" y="4985815"/>
                  <a:pt x="899567" y="4985814"/>
                </a:cubicBezTo>
                <a:cubicBezTo>
                  <a:pt x="316786" y="4953635"/>
                  <a:pt x="-870" y="4878370"/>
                  <a:pt x="0" y="4595812"/>
                </a:cubicBezTo>
                <a:cubicBezTo>
                  <a:pt x="-146058" y="3921124"/>
                  <a:pt x="-297953" y="2811915"/>
                  <a:pt x="0" y="2077421"/>
                </a:cubicBezTo>
                <a:cubicBezTo>
                  <a:pt x="-47060" y="1578496"/>
                  <a:pt x="-91383" y="1171590"/>
                  <a:pt x="0" y="830966"/>
                </a:cubicBezTo>
                <a:lnTo>
                  <a:pt x="0" y="830966"/>
                </a:lnTo>
                <a:cubicBezTo>
                  <a:pt x="-36035" y="780195"/>
                  <a:pt x="-70882" y="492218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22199" y="216226"/>
                  <a:pt x="360579" y="147086"/>
                  <a:pt x="899567" y="0"/>
                </a:cubicBezTo>
                <a:cubicBezTo>
                  <a:pt x="899561" y="1"/>
                  <a:pt x="899557" y="-1"/>
                  <a:pt x="899551" y="0"/>
                </a:cubicBezTo>
                <a:cubicBezTo>
                  <a:pt x="1074783" y="-127081"/>
                  <a:pt x="1128595" y="-190377"/>
                  <a:pt x="1315160" y="-272431"/>
                </a:cubicBezTo>
                <a:cubicBezTo>
                  <a:pt x="1549235" y="-167742"/>
                  <a:pt x="1881170" y="-160294"/>
                  <a:pt x="2248873" y="0"/>
                </a:cubicBezTo>
                <a:cubicBezTo>
                  <a:pt x="2871138" y="-68275"/>
                  <a:pt x="4233219" y="-14832"/>
                  <a:pt x="4497734" y="0"/>
                </a:cubicBezTo>
                <a:cubicBezTo>
                  <a:pt x="4940183" y="-15378"/>
                  <a:pt x="5392364" y="149803"/>
                  <a:pt x="5397306" y="389995"/>
                </a:cubicBezTo>
                <a:cubicBezTo>
                  <a:pt x="5441852" y="472209"/>
                  <a:pt x="5436295" y="748338"/>
                  <a:pt x="5397306" y="830966"/>
                </a:cubicBezTo>
                <a:lnTo>
                  <a:pt x="5397306" y="830966"/>
                </a:lnTo>
                <a:cubicBezTo>
                  <a:pt x="5454725" y="1341293"/>
                  <a:pt x="5501989" y="1455885"/>
                  <a:pt x="5397306" y="2077421"/>
                </a:cubicBezTo>
                <a:cubicBezTo>
                  <a:pt x="5372738" y="2219148"/>
                  <a:pt x="5277497" y="3695941"/>
                  <a:pt x="5397306" y="4595812"/>
                </a:cubicBezTo>
                <a:cubicBezTo>
                  <a:pt x="5395526" y="4751741"/>
                  <a:pt x="4968667" y="5003689"/>
                  <a:pt x="4497734" y="4985814"/>
                </a:cubicBezTo>
                <a:cubicBezTo>
                  <a:pt x="3812300" y="4835497"/>
                  <a:pt x="3359292" y="4971135"/>
                  <a:pt x="2248873" y="4985814"/>
                </a:cubicBezTo>
                <a:cubicBezTo>
                  <a:pt x="1912184" y="4939246"/>
                  <a:pt x="1346150" y="4887627"/>
                  <a:pt x="899551" y="4985814"/>
                </a:cubicBezTo>
                <a:lnTo>
                  <a:pt x="899551" y="4985814"/>
                </a:lnTo>
                <a:cubicBezTo>
                  <a:pt x="899560" y="4985815"/>
                  <a:pt x="899561" y="4985814"/>
                  <a:pt x="899567" y="4985814"/>
                </a:cubicBezTo>
                <a:cubicBezTo>
                  <a:pt x="373441" y="5016851"/>
                  <a:pt x="1168" y="4779420"/>
                  <a:pt x="0" y="4595812"/>
                </a:cubicBezTo>
                <a:cubicBezTo>
                  <a:pt x="188961" y="3574813"/>
                  <a:pt x="-86067" y="2923454"/>
                  <a:pt x="0" y="2077421"/>
                </a:cubicBezTo>
                <a:cubicBezTo>
                  <a:pt x="238796" y="1816982"/>
                  <a:pt x="-161038" y="1586793"/>
                  <a:pt x="0" y="830966"/>
                </a:cubicBezTo>
                <a:lnTo>
                  <a:pt x="0" y="830966"/>
                </a:lnTo>
                <a:cubicBezTo>
                  <a:pt x="-66329" y="751490"/>
                  <a:pt x="43198" y="501573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34343" y="133457"/>
                  <a:pt x="386813" y="71127"/>
                  <a:pt x="899567" y="0"/>
                </a:cubicBezTo>
                <a:cubicBezTo>
                  <a:pt x="899561" y="-1"/>
                  <a:pt x="899557" y="-1"/>
                  <a:pt x="899551" y="0"/>
                </a:cubicBezTo>
                <a:cubicBezTo>
                  <a:pt x="1090020" y="-109837"/>
                  <a:pt x="1140191" y="-216779"/>
                  <a:pt x="1315160" y="-272431"/>
                </a:cubicBezTo>
                <a:cubicBezTo>
                  <a:pt x="1537101" y="-133398"/>
                  <a:pt x="1886447" y="-160187"/>
                  <a:pt x="2248873" y="0"/>
                </a:cubicBezTo>
                <a:cubicBezTo>
                  <a:pt x="2887579" y="-8472"/>
                  <a:pt x="4223923" y="-69126"/>
                  <a:pt x="4497734" y="0"/>
                </a:cubicBezTo>
                <a:cubicBezTo>
                  <a:pt x="4963501" y="-21027"/>
                  <a:pt x="5343960" y="175404"/>
                  <a:pt x="5397306" y="389995"/>
                </a:cubicBezTo>
                <a:cubicBezTo>
                  <a:pt x="5413791" y="497780"/>
                  <a:pt x="5443550" y="722113"/>
                  <a:pt x="5397306" y="830966"/>
                </a:cubicBezTo>
                <a:lnTo>
                  <a:pt x="5397306" y="830966"/>
                </a:lnTo>
                <a:cubicBezTo>
                  <a:pt x="5458777" y="1353031"/>
                  <a:pt x="5494392" y="1470339"/>
                  <a:pt x="5397306" y="2077421"/>
                </a:cubicBezTo>
                <a:cubicBezTo>
                  <a:pt x="5557437" y="2385151"/>
                  <a:pt x="5426025" y="3532745"/>
                  <a:pt x="5397306" y="4595812"/>
                </a:cubicBezTo>
                <a:cubicBezTo>
                  <a:pt x="5350175" y="4855798"/>
                  <a:pt x="4901969" y="4881787"/>
                  <a:pt x="4497734" y="4985814"/>
                </a:cubicBezTo>
                <a:cubicBezTo>
                  <a:pt x="3854083" y="4985360"/>
                  <a:pt x="3398378" y="4899341"/>
                  <a:pt x="2248873" y="4985814"/>
                </a:cubicBezTo>
                <a:cubicBezTo>
                  <a:pt x="1804868" y="5024372"/>
                  <a:pt x="1406373" y="5046367"/>
                  <a:pt x="899551" y="4985814"/>
                </a:cubicBezTo>
                <a:lnTo>
                  <a:pt x="899551" y="4985814"/>
                </a:lnTo>
                <a:cubicBezTo>
                  <a:pt x="899554" y="4985814"/>
                  <a:pt x="899561" y="4985814"/>
                  <a:pt x="899567" y="4985814"/>
                </a:cubicBezTo>
                <a:cubicBezTo>
                  <a:pt x="419983" y="4989306"/>
                  <a:pt x="26020" y="4788107"/>
                  <a:pt x="0" y="4595812"/>
                </a:cubicBezTo>
                <a:cubicBezTo>
                  <a:pt x="283772" y="3604519"/>
                  <a:pt x="-133521" y="2830444"/>
                  <a:pt x="0" y="2077421"/>
                </a:cubicBezTo>
                <a:cubicBezTo>
                  <a:pt x="214721" y="1989267"/>
                  <a:pt x="-214151" y="1443359"/>
                  <a:pt x="0" y="830966"/>
                </a:cubicBezTo>
                <a:lnTo>
                  <a:pt x="0" y="830966"/>
                </a:lnTo>
                <a:cubicBezTo>
                  <a:pt x="-49252" y="778093"/>
                  <a:pt x="19247" y="523359"/>
                  <a:pt x="0" y="389995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05012" h="857595" fill="none" extrusionOk="0">
                        <a:moveTo>
                          <a:pt x="0" y="67082"/>
                        </a:moveTo>
                        <a:cubicBezTo>
                          <a:pt x="4758" y="12257"/>
                          <a:pt x="83718" y="6190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58766" y="-20678"/>
                          <a:pt x="277070" y="-38650"/>
                          <a:pt x="317992" y="-46860"/>
                        </a:cubicBezTo>
                        <a:cubicBezTo>
                          <a:pt x="376056" y="-20199"/>
                          <a:pt x="455592" y="-19173"/>
                          <a:pt x="543754" y="0"/>
                        </a:cubicBezTo>
                        <a:cubicBezTo>
                          <a:pt x="697810" y="-2459"/>
                          <a:pt x="1017952" y="-9331"/>
                          <a:pt x="1087505" y="0"/>
                        </a:cubicBezTo>
                        <a:cubicBezTo>
                          <a:pt x="1201132" y="-3693"/>
                          <a:pt x="1292402" y="28646"/>
                          <a:pt x="1305012" y="67082"/>
                        </a:cubicBezTo>
                        <a:cubicBezTo>
                          <a:pt x="1312465" y="84840"/>
                          <a:pt x="1315859" y="125034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20144" y="234220"/>
                          <a:pt x="1331115" y="251299"/>
                          <a:pt x="1305012" y="357331"/>
                        </a:cubicBezTo>
                        <a:cubicBezTo>
                          <a:pt x="1329043" y="425844"/>
                          <a:pt x="1270601" y="597275"/>
                          <a:pt x="1305012" y="790512"/>
                        </a:cubicBezTo>
                        <a:cubicBezTo>
                          <a:pt x="1307217" y="838269"/>
                          <a:pt x="1194120" y="851967"/>
                          <a:pt x="1087505" y="857595"/>
                        </a:cubicBezTo>
                        <a:cubicBezTo>
                          <a:pt x="928280" y="864906"/>
                          <a:pt x="822997" y="850436"/>
                          <a:pt x="543754" y="857595"/>
                        </a:cubicBezTo>
                        <a:cubicBezTo>
                          <a:pt x="442365" y="864852"/>
                          <a:pt x="340016" y="861015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5494" y="861846"/>
                          <a:pt x="6103" y="820969"/>
                          <a:pt x="0" y="790512"/>
                        </a:cubicBezTo>
                        <a:cubicBezTo>
                          <a:pt x="87275" y="628157"/>
                          <a:pt x="-60497" y="497164"/>
                          <a:pt x="0" y="357331"/>
                        </a:cubicBezTo>
                        <a:cubicBezTo>
                          <a:pt x="50894" y="345314"/>
                          <a:pt x="-40469" y="238063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9601" y="131186"/>
                          <a:pt x="4592" y="90519"/>
                          <a:pt x="0" y="67082"/>
                        </a:cubicBezTo>
                        <a:close/>
                      </a:path>
                      <a:path w="1305012" h="857595" stroke="0" extrusionOk="0">
                        <a:moveTo>
                          <a:pt x="0" y="67082"/>
                        </a:moveTo>
                        <a:cubicBezTo>
                          <a:pt x="3012" y="38046"/>
                          <a:pt x="87724" y="11176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38762" y="-6927"/>
                          <a:pt x="284447" y="-36655"/>
                          <a:pt x="317992" y="-46860"/>
                        </a:cubicBezTo>
                        <a:cubicBezTo>
                          <a:pt x="365921" y="-41780"/>
                          <a:pt x="476787" y="-5870"/>
                          <a:pt x="543754" y="0"/>
                        </a:cubicBezTo>
                        <a:cubicBezTo>
                          <a:pt x="754557" y="7808"/>
                          <a:pt x="848213" y="4936"/>
                          <a:pt x="1087505" y="0"/>
                        </a:cubicBezTo>
                        <a:cubicBezTo>
                          <a:pt x="1206962" y="8769"/>
                          <a:pt x="1313214" y="28056"/>
                          <a:pt x="1305012" y="67082"/>
                        </a:cubicBezTo>
                        <a:cubicBezTo>
                          <a:pt x="1292651" y="93287"/>
                          <a:pt x="1327440" y="129402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4128" y="189955"/>
                          <a:pt x="1279646" y="269964"/>
                          <a:pt x="1305012" y="357331"/>
                        </a:cubicBezTo>
                        <a:cubicBezTo>
                          <a:pt x="1328750" y="450938"/>
                          <a:pt x="1261818" y="708344"/>
                          <a:pt x="1305012" y="790512"/>
                        </a:cubicBezTo>
                        <a:cubicBezTo>
                          <a:pt x="1319412" y="824914"/>
                          <a:pt x="1226959" y="862917"/>
                          <a:pt x="1087505" y="857595"/>
                        </a:cubicBezTo>
                        <a:cubicBezTo>
                          <a:pt x="1003032" y="845027"/>
                          <a:pt x="621448" y="844838"/>
                          <a:pt x="543754" y="857595"/>
                        </a:cubicBezTo>
                        <a:cubicBezTo>
                          <a:pt x="507965" y="860457"/>
                          <a:pt x="270205" y="854200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86278" y="852980"/>
                          <a:pt x="-3529" y="838742"/>
                          <a:pt x="0" y="790512"/>
                        </a:cubicBezTo>
                        <a:cubicBezTo>
                          <a:pt x="-28084" y="668722"/>
                          <a:pt x="-66276" y="480964"/>
                          <a:pt x="0" y="357331"/>
                        </a:cubicBezTo>
                        <a:cubicBezTo>
                          <a:pt x="-5846" y="261071"/>
                          <a:pt x="-22630" y="200010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6904" y="132192"/>
                          <a:pt x="-16116" y="82609"/>
                          <a:pt x="0" y="67082"/>
                        </a:cubicBezTo>
                        <a:close/>
                      </a:path>
                      <a:path w="1305012" h="857595" fill="none" stroke="0" extrusionOk="0">
                        <a:moveTo>
                          <a:pt x="0" y="67082"/>
                        </a:moveTo>
                        <a:cubicBezTo>
                          <a:pt x="3756" y="40773"/>
                          <a:pt x="96208" y="14951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62913" y="-21546"/>
                          <a:pt x="275923" y="-31391"/>
                          <a:pt x="317992" y="-46860"/>
                        </a:cubicBezTo>
                        <a:cubicBezTo>
                          <a:pt x="378228" y="-30839"/>
                          <a:pt x="455944" y="-23896"/>
                          <a:pt x="543754" y="0"/>
                        </a:cubicBezTo>
                        <a:cubicBezTo>
                          <a:pt x="688490" y="-7578"/>
                          <a:pt x="1013733" y="-8819"/>
                          <a:pt x="1087505" y="0"/>
                        </a:cubicBezTo>
                        <a:cubicBezTo>
                          <a:pt x="1203163" y="1506"/>
                          <a:pt x="1303908" y="25191"/>
                          <a:pt x="1305012" y="67082"/>
                        </a:cubicBezTo>
                        <a:cubicBezTo>
                          <a:pt x="1312680" y="81513"/>
                          <a:pt x="1316811" y="130695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7755" y="232590"/>
                          <a:pt x="1328164" y="249879"/>
                          <a:pt x="1305012" y="357331"/>
                        </a:cubicBezTo>
                        <a:cubicBezTo>
                          <a:pt x="1317752" y="388274"/>
                          <a:pt x="1257382" y="634177"/>
                          <a:pt x="1305012" y="790512"/>
                        </a:cubicBezTo>
                        <a:cubicBezTo>
                          <a:pt x="1313063" y="817535"/>
                          <a:pt x="1214447" y="861012"/>
                          <a:pt x="1087505" y="857595"/>
                        </a:cubicBezTo>
                        <a:cubicBezTo>
                          <a:pt x="915865" y="840568"/>
                          <a:pt x="813763" y="853787"/>
                          <a:pt x="543754" y="857595"/>
                        </a:cubicBezTo>
                        <a:cubicBezTo>
                          <a:pt x="466145" y="847790"/>
                          <a:pt x="338162" y="840146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1012" y="859571"/>
                          <a:pt x="3386" y="828949"/>
                          <a:pt x="0" y="790512"/>
                        </a:cubicBezTo>
                        <a:cubicBezTo>
                          <a:pt x="63023" y="639046"/>
                          <a:pt x="-48485" y="495388"/>
                          <a:pt x="0" y="357331"/>
                        </a:cubicBezTo>
                        <a:cubicBezTo>
                          <a:pt x="70212" y="320830"/>
                          <a:pt x="-41279" y="258214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12578" y="129738"/>
                          <a:pt x="11967" y="86733"/>
                          <a:pt x="0" y="6708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en-GB" sz="13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Task 1:</a:t>
            </a:r>
          </a:p>
          <a:p>
            <a:pPr fontAlgn="base"/>
            <a:r>
              <a:rPr lang="en-GB" sz="1300" dirty="0">
                <a:solidFill>
                  <a:schemeClr val="tx1"/>
                </a:solidFill>
                <a:latin typeface="Century Gothic"/>
              </a:rPr>
              <a:t>Watch the </a:t>
            </a:r>
            <a:r>
              <a:rPr lang="en-GB" sz="1300" dirty="0" err="1">
                <a:solidFill>
                  <a:schemeClr val="tx1"/>
                </a:solidFill>
                <a:latin typeface="Century Gothic"/>
              </a:rPr>
              <a:t>GCSEPod</a:t>
            </a:r>
            <a:r>
              <a:rPr lang="en-GB" sz="1300" dirty="0">
                <a:solidFill>
                  <a:schemeClr val="tx1"/>
                </a:solidFill>
                <a:latin typeface="Century Gothic"/>
              </a:rPr>
              <a:t> on </a:t>
            </a:r>
            <a:r>
              <a:rPr lang="en-GB" sz="1300" b="1" u="sng" dirty="0">
                <a:solidFill>
                  <a:schemeClr val="tx1"/>
                </a:solidFill>
                <a:latin typeface="Century Gothic"/>
              </a:rPr>
              <a:t>ecosystem distribution</a:t>
            </a:r>
            <a:r>
              <a:rPr lang="en-GB" sz="1300" dirty="0">
                <a:solidFill>
                  <a:schemeClr val="tx1"/>
                </a:solidFill>
                <a:latin typeface="Century Gothic"/>
              </a:rPr>
              <a:t>. Create a </a:t>
            </a:r>
            <a:r>
              <a:rPr lang="en-GB" sz="1300" b="1" u="sng" dirty="0">
                <a:solidFill>
                  <a:schemeClr val="tx1"/>
                </a:solidFill>
                <a:latin typeface="Century Gothic"/>
              </a:rPr>
              <a:t>duel coded mind-map</a:t>
            </a:r>
            <a:r>
              <a:rPr lang="en-GB" sz="1300" dirty="0">
                <a:solidFill>
                  <a:schemeClr val="tx1"/>
                </a:solidFill>
                <a:latin typeface="Century Gothic"/>
              </a:rPr>
              <a:t> of the information from the Pod, then complete the </a:t>
            </a:r>
            <a:r>
              <a:rPr lang="en-GB" sz="1300" b="1" u="sng" dirty="0">
                <a:solidFill>
                  <a:schemeClr val="tx1"/>
                </a:solidFill>
                <a:latin typeface="Century Gothic"/>
              </a:rPr>
              <a:t>retrieval quiz </a:t>
            </a:r>
            <a:r>
              <a:rPr lang="en-GB" sz="1300" dirty="0">
                <a:solidFill>
                  <a:schemeClr val="tx1"/>
                </a:solidFill>
                <a:latin typeface="Century Gothic"/>
              </a:rPr>
              <a:t>(assignment) linked to the Pod.</a:t>
            </a:r>
          </a:p>
          <a:p>
            <a:pPr fontAlgn="base"/>
            <a:endParaRPr lang="en-GB" sz="13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3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Guidance Notes:</a:t>
            </a:r>
          </a:p>
          <a:p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Watch the Pod at least once – you may want to pause it to make notes.</a:t>
            </a:r>
          </a:p>
          <a:p>
            <a:r>
              <a:rPr lang="en-GB" sz="1300" dirty="0">
                <a:solidFill>
                  <a:schemeClr val="tx1"/>
                </a:solidFill>
                <a:latin typeface="Century Gothic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endParaRPr lang="en-GB" sz="13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3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Success Criteria: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Your information is linked to the content of the Pod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To have at least </a:t>
            </a:r>
            <a:r>
              <a:rPr lang="en-GB" sz="13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ten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 branches to your mind-map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To include at least </a:t>
            </a:r>
            <a:r>
              <a:rPr lang="en-GB" sz="13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five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 images to represent the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To define at least two key terms and use them in a sentence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Retrieval quiz competed at ‘mastery’ level – 80% or better.</a:t>
            </a:r>
          </a:p>
          <a:p>
            <a:endParaRPr lang="en-GB" sz="13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300" b="1" u="sng" dirty="0">
                <a:solidFill>
                  <a:schemeClr val="tx1"/>
                </a:solidFill>
                <a:latin typeface="Century Gothic"/>
              </a:rPr>
              <a:t>EXTENSION = +50 points: </a:t>
            </a:r>
            <a:r>
              <a:rPr lang="en-GB" sz="1300" dirty="0">
                <a:solidFill>
                  <a:schemeClr val="tx1"/>
                </a:solidFill>
                <a:latin typeface="Century Gothic"/>
              </a:rPr>
              <a:t> </a:t>
            </a:r>
          </a:p>
          <a:p>
            <a:pPr fontAlgn="base"/>
            <a:r>
              <a:rPr lang="en-GB" sz="1300" dirty="0">
                <a:solidFill>
                  <a:schemeClr val="tx1"/>
                </a:solidFill>
                <a:latin typeface="Century Gothic"/>
              </a:rPr>
              <a:t>Extend – classify the branches of your mind-map into three categories e.g. social, economic and environmental factors.</a:t>
            </a:r>
          </a:p>
        </p:txBody>
      </p:sp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id="{F2C78401-2F76-344A-B2DD-088FE2DCF9B6}"/>
              </a:ext>
            </a:extLst>
          </p:cNvPr>
          <p:cNvSpPr/>
          <p:nvPr/>
        </p:nvSpPr>
        <p:spPr>
          <a:xfrm>
            <a:off x="7750136" y="119414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Homework 2</a:t>
            </a:r>
            <a:endParaRPr lang="en-GB" sz="2800" b="1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6415873" y="1793965"/>
            <a:ext cx="5397306" cy="4985814"/>
          </a:xfrm>
          <a:custGeom>
            <a:avLst/>
            <a:gdLst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7306" h="4985814" fill="none" extrusionOk="0">
                <a:moveTo>
                  <a:pt x="0" y="389995"/>
                </a:moveTo>
                <a:cubicBezTo>
                  <a:pt x="18764" y="99432"/>
                  <a:pt x="344310" y="43160"/>
                  <a:pt x="899567" y="0"/>
                </a:cubicBezTo>
                <a:cubicBezTo>
                  <a:pt x="899563" y="1"/>
                  <a:pt x="899552" y="1"/>
                  <a:pt x="899551" y="0"/>
                </a:cubicBezTo>
                <a:cubicBezTo>
                  <a:pt x="1056049" y="-139562"/>
                  <a:pt x="1139204" y="-225748"/>
                  <a:pt x="1315160" y="-272431"/>
                </a:cubicBezTo>
                <a:cubicBezTo>
                  <a:pt x="1546911" y="-57054"/>
                  <a:pt x="1867123" y="-130609"/>
                  <a:pt x="2248873" y="0"/>
                </a:cubicBezTo>
                <a:cubicBezTo>
                  <a:pt x="2909723" y="23445"/>
                  <a:pt x="4214358" y="-53154"/>
                  <a:pt x="4497734" y="0"/>
                </a:cubicBezTo>
                <a:cubicBezTo>
                  <a:pt x="4987230" y="-7740"/>
                  <a:pt x="5330909" y="146363"/>
                  <a:pt x="5397306" y="389995"/>
                </a:cubicBezTo>
                <a:cubicBezTo>
                  <a:pt x="5431364" y="512533"/>
                  <a:pt x="5434216" y="720647"/>
                  <a:pt x="5397306" y="830966"/>
                </a:cubicBezTo>
                <a:lnTo>
                  <a:pt x="5397306" y="830966"/>
                </a:lnTo>
                <a:cubicBezTo>
                  <a:pt x="5458095" y="1367612"/>
                  <a:pt x="5511820" y="1457291"/>
                  <a:pt x="5397306" y="2077421"/>
                </a:cubicBezTo>
                <a:cubicBezTo>
                  <a:pt x="5407689" y="2487185"/>
                  <a:pt x="5263982" y="3621209"/>
                  <a:pt x="5397306" y="4595812"/>
                </a:cubicBezTo>
                <a:cubicBezTo>
                  <a:pt x="5400226" y="4907148"/>
                  <a:pt x="4961246" y="4913617"/>
                  <a:pt x="4497734" y="4985814"/>
                </a:cubicBezTo>
                <a:cubicBezTo>
                  <a:pt x="3891960" y="5024029"/>
                  <a:pt x="3463032" y="4984790"/>
                  <a:pt x="2248873" y="4985814"/>
                </a:cubicBezTo>
                <a:cubicBezTo>
                  <a:pt x="1811697" y="5065605"/>
                  <a:pt x="1422263" y="4961727"/>
                  <a:pt x="899551" y="4985814"/>
                </a:cubicBezTo>
                <a:lnTo>
                  <a:pt x="899551" y="4985814"/>
                </a:lnTo>
                <a:cubicBezTo>
                  <a:pt x="899558" y="4985814"/>
                  <a:pt x="899560" y="4985814"/>
                  <a:pt x="899567" y="4985814"/>
                </a:cubicBezTo>
                <a:cubicBezTo>
                  <a:pt x="386595" y="5043896"/>
                  <a:pt x="2035" y="4796025"/>
                  <a:pt x="0" y="4595812"/>
                </a:cubicBezTo>
                <a:cubicBezTo>
                  <a:pt x="280167" y="3734070"/>
                  <a:pt x="-251523" y="2915609"/>
                  <a:pt x="0" y="2077421"/>
                </a:cubicBezTo>
                <a:cubicBezTo>
                  <a:pt x="262188" y="2083386"/>
                  <a:pt x="-154118" y="1462604"/>
                  <a:pt x="0" y="830966"/>
                </a:cubicBezTo>
                <a:lnTo>
                  <a:pt x="0" y="830966"/>
                </a:lnTo>
                <a:cubicBezTo>
                  <a:pt x="-29360" y="758711"/>
                  <a:pt x="24684" y="534338"/>
                  <a:pt x="0" y="389995"/>
                </a:cubicBezTo>
                <a:close/>
              </a:path>
              <a:path w="5397306" h="4985814" stroke="0" extrusionOk="0">
                <a:moveTo>
                  <a:pt x="0" y="389995"/>
                </a:moveTo>
                <a:cubicBezTo>
                  <a:pt x="-16201" y="233568"/>
                  <a:pt x="308125" y="88133"/>
                  <a:pt x="899567" y="0"/>
                </a:cubicBezTo>
                <a:cubicBezTo>
                  <a:pt x="899562" y="-1"/>
                  <a:pt x="899557" y="1"/>
                  <a:pt x="899551" y="0"/>
                </a:cubicBezTo>
                <a:cubicBezTo>
                  <a:pt x="978102" y="-26126"/>
                  <a:pt x="1187698" y="-223303"/>
                  <a:pt x="1315160" y="-272431"/>
                </a:cubicBezTo>
                <a:cubicBezTo>
                  <a:pt x="1529961" y="-243133"/>
                  <a:pt x="1986077" y="2964"/>
                  <a:pt x="2248873" y="0"/>
                </a:cubicBezTo>
                <a:cubicBezTo>
                  <a:pt x="3146334" y="54663"/>
                  <a:pt x="3492449" y="50547"/>
                  <a:pt x="4497734" y="0"/>
                </a:cubicBezTo>
                <a:cubicBezTo>
                  <a:pt x="5008719" y="38837"/>
                  <a:pt x="5451025" y="166169"/>
                  <a:pt x="5397306" y="389995"/>
                </a:cubicBezTo>
                <a:cubicBezTo>
                  <a:pt x="5348174" y="543896"/>
                  <a:pt x="5508486" y="766429"/>
                  <a:pt x="5397306" y="830966"/>
                </a:cubicBezTo>
                <a:lnTo>
                  <a:pt x="5397306" y="830966"/>
                </a:lnTo>
                <a:cubicBezTo>
                  <a:pt x="5452665" y="1064888"/>
                  <a:pt x="5246058" y="1637675"/>
                  <a:pt x="5397306" y="2077421"/>
                </a:cubicBezTo>
                <a:cubicBezTo>
                  <a:pt x="5415256" y="2665900"/>
                  <a:pt x="5149887" y="4049073"/>
                  <a:pt x="5397306" y="4595812"/>
                </a:cubicBezTo>
                <a:cubicBezTo>
                  <a:pt x="5422125" y="4827287"/>
                  <a:pt x="5115245" y="5004676"/>
                  <a:pt x="4497734" y="4985814"/>
                </a:cubicBezTo>
                <a:cubicBezTo>
                  <a:pt x="4165498" y="4932483"/>
                  <a:pt x="2596567" y="4928639"/>
                  <a:pt x="2248873" y="4985814"/>
                </a:cubicBezTo>
                <a:cubicBezTo>
                  <a:pt x="2105499" y="4994771"/>
                  <a:pt x="1122336" y="4962492"/>
                  <a:pt x="899551" y="4985814"/>
                </a:cubicBezTo>
                <a:lnTo>
                  <a:pt x="899551" y="4985814"/>
                </a:lnTo>
                <a:cubicBezTo>
                  <a:pt x="899556" y="4985813"/>
                  <a:pt x="899559" y="4985815"/>
                  <a:pt x="899567" y="4985814"/>
                </a:cubicBezTo>
                <a:cubicBezTo>
                  <a:pt x="316786" y="4953635"/>
                  <a:pt x="-870" y="4878370"/>
                  <a:pt x="0" y="4595812"/>
                </a:cubicBezTo>
                <a:cubicBezTo>
                  <a:pt x="-146058" y="3921124"/>
                  <a:pt x="-297953" y="2811915"/>
                  <a:pt x="0" y="2077421"/>
                </a:cubicBezTo>
                <a:cubicBezTo>
                  <a:pt x="-47060" y="1578496"/>
                  <a:pt x="-91383" y="1171590"/>
                  <a:pt x="0" y="830966"/>
                </a:cubicBezTo>
                <a:lnTo>
                  <a:pt x="0" y="830966"/>
                </a:lnTo>
                <a:cubicBezTo>
                  <a:pt x="-36035" y="780195"/>
                  <a:pt x="-70882" y="492218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22199" y="216226"/>
                  <a:pt x="360579" y="147086"/>
                  <a:pt x="899567" y="0"/>
                </a:cubicBezTo>
                <a:cubicBezTo>
                  <a:pt x="899561" y="1"/>
                  <a:pt x="899557" y="-1"/>
                  <a:pt x="899551" y="0"/>
                </a:cubicBezTo>
                <a:cubicBezTo>
                  <a:pt x="1074783" y="-127081"/>
                  <a:pt x="1128595" y="-190377"/>
                  <a:pt x="1315160" y="-272431"/>
                </a:cubicBezTo>
                <a:cubicBezTo>
                  <a:pt x="1549235" y="-167742"/>
                  <a:pt x="1881170" y="-160294"/>
                  <a:pt x="2248873" y="0"/>
                </a:cubicBezTo>
                <a:cubicBezTo>
                  <a:pt x="2871138" y="-68275"/>
                  <a:pt x="4233219" y="-14832"/>
                  <a:pt x="4497734" y="0"/>
                </a:cubicBezTo>
                <a:cubicBezTo>
                  <a:pt x="4940183" y="-15378"/>
                  <a:pt x="5392364" y="149803"/>
                  <a:pt x="5397306" y="389995"/>
                </a:cubicBezTo>
                <a:cubicBezTo>
                  <a:pt x="5441852" y="472209"/>
                  <a:pt x="5436295" y="748338"/>
                  <a:pt x="5397306" y="830966"/>
                </a:cubicBezTo>
                <a:lnTo>
                  <a:pt x="5397306" y="830966"/>
                </a:lnTo>
                <a:cubicBezTo>
                  <a:pt x="5454725" y="1341293"/>
                  <a:pt x="5501989" y="1455885"/>
                  <a:pt x="5397306" y="2077421"/>
                </a:cubicBezTo>
                <a:cubicBezTo>
                  <a:pt x="5372738" y="2219148"/>
                  <a:pt x="5277497" y="3695941"/>
                  <a:pt x="5397306" y="4595812"/>
                </a:cubicBezTo>
                <a:cubicBezTo>
                  <a:pt x="5395526" y="4751741"/>
                  <a:pt x="4968667" y="5003689"/>
                  <a:pt x="4497734" y="4985814"/>
                </a:cubicBezTo>
                <a:cubicBezTo>
                  <a:pt x="3812300" y="4835497"/>
                  <a:pt x="3359292" y="4971135"/>
                  <a:pt x="2248873" y="4985814"/>
                </a:cubicBezTo>
                <a:cubicBezTo>
                  <a:pt x="1912184" y="4939246"/>
                  <a:pt x="1346150" y="4887627"/>
                  <a:pt x="899551" y="4985814"/>
                </a:cubicBezTo>
                <a:lnTo>
                  <a:pt x="899551" y="4985814"/>
                </a:lnTo>
                <a:cubicBezTo>
                  <a:pt x="899560" y="4985815"/>
                  <a:pt x="899561" y="4985814"/>
                  <a:pt x="899567" y="4985814"/>
                </a:cubicBezTo>
                <a:cubicBezTo>
                  <a:pt x="373441" y="5016851"/>
                  <a:pt x="1168" y="4779420"/>
                  <a:pt x="0" y="4595812"/>
                </a:cubicBezTo>
                <a:cubicBezTo>
                  <a:pt x="188961" y="3574813"/>
                  <a:pt x="-86067" y="2923454"/>
                  <a:pt x="0" y="2077421"/>
                </a:cubicBezTo>
                <a:cubicBezTo>
                  <a:pt x="238796" y="1816982"/>
                  <a:pt x="-161038" y="1586793"/>
                  <a:pt x="0" y="830966"/>
                </a:cubicBezTo>
                <a:lnTo>
                  <a:pt x="0" y="830966"/>
                </a:lnTo>
                <a:cubicBezTo>
                  <a:pt x="-66329" y="751490"/>
                  <a:pt x="43198" y="501573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34343" y="133457"/>
                  <a:pt x="386813" y="71127"/>
                  <a:pt x="899567" y="0"/>
                </a:cubicBezTo>
                <a:cubicBezTo>
                  <a:pt x="899561" y="-1"/>
                  <a:pt x="899557" y="-1"/>
                  <a:pt x="899551" y="0"/>
                </a:cubicBezTo>
                <a:cubicBezTo>
                  <a:pt x="1090020" y="-109837"/>
                  <a:pt x="1140191" y="-216779"/>
                  <a:pt x="1315160" y="-272431"/>
                </a:cubicBezTo>
                <a:cubicBezTo>
                  <a:pt x="1537101" y="-133398"/>
                  <a:pt x="1886447" y="-160187"/>
                  <a:pt x="2248873" y="0"/>
                </a:cubicBezTo>
                <a:cubicBezTo>
                  <a:pt x="2887579" y="-8472"/>
                  <a:pt x="4223923" y="-69126"/>
                  <a:pt x="4497734" y="0"/>
                </a:cubicBezTo>
                <a:cubicBezTo>
                  <a:pt x="4963501" y="-21027"/>
                  <a:pt x="5343960" y="175404"/>
                  <a:pt x="5397306" y="389995"/>
                </a:cubicBezTo>
                <a:cubicBezTo>
                  <a:pt x="5413791" y="497780"/>
                  <a:pt x="5443550" y="722113"/>
                  <a:pt x="5397306" y="830966"/>
                </a:cubicBezTo>
                <a:lnTo>
                  <a:pt x="5397306" y="830966"/>
                </a:lnTo>
                <a:cubicBezTo>
                  <a:pt x="5458777" y="1353031"/>
                  <a:pt x="5494392" y="1470339"/>
                  <a:pt x="5397306" y="2077421"/>
                </a:cubicBezTo>
                <a:cubicBezTo>
                  <a:pt x="5557437" y="2385151"/>
                  <a:pt x="5426025" y="3532745"/>
                  <a:pt x="5397306" y="4595812"/>
                </a:cubicBezTo>
                <a:cubicBezTo>
                  <a:pt x="5350175" y="4855798"/>
                  <a:pt x="4901969" y="4881787"/>
                  <a:pt x="4497734" y="4985814"/>
                </a:cubicBezTo>
                <a:cubicBezTo>
                  <a:pt x="3854083" y="4985360"/>
                  <a:pt x="3398378" y="4899341"/>
                  <a:pt x="2248873" y="4985814"/>
                </a:cubicBezTo>
                <a:cubicBezTo>
                  <a:pt x="1804868" y="5024372"/>
                  <a:pt x="1406373" y="5046367"/>
                  <a:pt x="899551" y="4985814"/>
                </a:cubicBezTo>
                <a:lnTo>
                  <a:pt x="899551" y="4985814"/>
                </a:lnTo>
                <a:cubicBezTo>
                  <a:pt x="899554" y="4985814"/>
                  <a:pt x="899561" y="4985814"/>
                  <a:pt x="899567" y="4985814"/>
                </a:cubicBezTo>
                <a:cubicBezTo>
                  <a:pt x="419983" y="4989306"/>
                  <a:pt x="26020" y="4788107"/>
                  <a:pt x="0" y="4595812"/>
                </a:cubicBezTo>
                <a:cubicBezTo>
                  <a:pt x="283772" y="3604519"/>
                  <a:pt x="-133521" y="2830444"/>
                  <a:pt x="0" y="2077421"/>
                </a:cubicBezTo>
                <a:cubicBezTo>
                  <a:pt x="214721" y="1989267"/>
                  <a:pt x="-214151" y="1443359"/>
                  <a:pt x="0" y="830966"/>
                </a:cubicBezTo>
                <a:lnTo>
                  <a:pt x="0" y="830966"/>
                </a:lnTo>
                <a:cubicBezTo>
                  <a:pt x="-49252" y="778093"/>
                  <a:pt x="19247" y="523359"/>
                  <a:pt x="0" y="38999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05012" h="857595" fill="none" extrusionOk="0">
                        <a:moveTo>
                          <a:pt x="0" y="67082"/>
                        </a:moveTo>
                        <a:cubicBezTo>
                          <a:pt x="4758" y="12257"/>
                          <a:pt x="83718" y="6190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58766" y="-20678"/>
                          <a:pt x="277070" y="-38650"/>
                          <a:pt x="317992" y="-46860"/>
                        </a:cubicBezTo>
                        <a:cubicBezTo>
                          <a:pt x="376056" y="-20199"/>
                          <a:pt x="455592" y="-19173"/>
                          <a:pt x="543754" y="0"/>
                        </a:cubicBezTo>
                        <a:cubicBezTo>
                          <a:pt x="697810" y="-2459"/>
                          <a:pt x="1017952" y="-9331"/>
                          <a:pt x="1087505" y="0"/>
                        </a:cubicBezTo>
                        <a:cubicBezTo>
                          <a:pt x="1201132" y="-3693"/>
                          <a:pt x="1292402" y="28646"/>
                          <a:pt x="1305012" y="67082"/>
                        </a:cubicBezTo>
                        <a:cubicBezTo>
                          <a:pt x="1312465" y="84840"/>
                          <a:pt x="1315859" y="125034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20144" y="234220"/>
                          <a:pt x="1331115" y="251299"/>
                          <a:pt x="1305012" y="357331"/>
                        </a:cubicBezTo>
                        <a:cubicBezTo>
                          <a:pt x="1329043" y="425844"/>
                          <a:pt x="1270601" y="597275"/>
                          <a:pt x="1305012" y="790512"/>
                        </a:cubicBezTo>
                        <a:cubicBezTo>
                          <a:pt x="1307217" y="838269"/>
                          <a:pt x="1194120" y="851967"/>
                          <a:pt x="1087505" y="857595"/>
                        </a:cubicBezTo>
                        <a:cubicBezTo>
                          <a:pt x="928280" y="864906"/>
                          <a:pt x="822997" y="850436"/>
                          <a:pt x="543754" y="857595"/>
                        </a:cubicBezTo>
                        <a:cubicBezTo>
                          <a:pt x="442365" y="864852"/>
                          <a:pt x="340016" y="861015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5494" y="861846"/>
                          <a:pt x="6103" y="820969"/>
                          <a:pt x="0" y="790512"/>
                        </a:cubicBezTo>
                        <a:cubicBezTo>
                          <a:pt x="87275" y="628157"/>
                          <a:pt x="-60497" y="497164"/>
                          <a:pt x="0" y="357331"/>
                        </a:cubicBezTo>
                        <a:cubicBezTo>
                          <a:pt x="50894" y="345314"/>
                          <a:pt x="-40469" y="238063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9601" y="131186"/>
                          <a:pt x="4592" y="90519"/>
                          <a:pt x="0" y="67082"/>
                        </a:cubicBezTo>
                        <a:close/>
                      </a:path>
                      <a:path w="1305012" h="857595" stroke="0" extrusionOk="0">
                        <a:moveTo>
                          <a:pt x="0" y="67082"/>
                        </a:moveTo>
                        <a:cubicBezTo>
                          <a:pt x="3012" y="38046"/>
                          <a:pt x="87724" y="11176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38762" y="-6927"/>
                          <a:pt x="284447" y="-36655"/>
                          <a:pt x="317992" y="-46860"/>
                        </a:cubicBezTo>
                        <a:cubicBezTo>
                          <a:pt x="365921" y="-41780"/>
                          <a:pt x="476787" y="-5870"/>
                          <a:pt x="543754" y="0"/>
                        </a:cubicBezTo>
                        <a:cubicBezTo>
                          <a:pt x="754557" y="7808"/>
                          <a:pt x="848213" y="4936"/>
                          <a:pt x="1087505" y="0"/>
                        </a:cubicBezTo>
                        <a:cubicBezTo>
                          <a:pt x="1206962" y="8769"/>
                          <a:pt x="1313214" y="28056"/>
                          <a:pt x="1305012" y="67082"/>
                        </a:cubicBezTo>
                        <a:cubicBezTo>
                          <a:pt x="1292651" y="93287"/>
                          <a:pt x="1327440" y="129402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4128" y="189955"/>
                          <a:pt x="1279646" y="269964"/>
                          <a:pt x="1305012" y="357331"/>
                        </a:cubicBezTo>
                        <a:cubicBezTo>
                          <a:pt x="1328750" y="450938"/>
                          <a:pt x="1261818" y="708344"/>
                          <a:pt x="1305012" y="790512"/>
                        </a:cubicBezTo>
                        <a:cubicBezTo>
                          <a:pt x="1319412" y="824914"/>
                          <a:pt x="1226959" y="862917"/>
                          <a:pt x="1087505" y="857595"/>
                        </a:cubicBezTo>
                        <a:cubicBezTo>
                          <a:pt x="1003032" y="845027"/>
                          <a:pt x="621448" y="844838"/>
                          <a:pt x="543754" y="857595"/>
                        </a:cubicBezTo>
                        <a:cubicBezTo>
                          <a:pt x="507965" y="860457"/>
                          <a:pt x="270205" y="854200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86278" y="852980"/>
                          <a:pt x="-3529" y="838742"/>
                          <a:pt x="0" y="790512"/>
                        </a:cubicBezTo>
                        <a:cubicBezTo>
                          <a:pt x="-28084" y="668722"/>
                          <a:pt x="-66276" y="480964"/>
                          <a:pt x="0" y="357331"/>
                        </a:cubicBezTo>
                        <a:cubicBezTo>
                          <a:pt x="-5846" y="261071"/>
                          <a:pt x="-22630" y="200010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6904" y="132192"/>
                          <a:pt x="-16116" y="82609"/>
                          <a:pt x="0" y="67082"/>
                        </a:cubicBezTo>
                        <a:close/>
                      </a:path>
                      <a:path w="1305012" h="857595" fill="none" stroke="0" extrusionOk="0">
                        <a:moveTo>
                          <a:pt x="0" y="67082"/>
                        </a:moveTo>
                        <a:cubicBezTo>
                          <a:pt x="3756" y="40773"/>
                          <a:pt x="96208" y="14951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62913" y="-21546"/>
                          <a:pt x="275923" y="-31391"/>
                          <a:pt x="317992" y="-46860"/>
                        </a:cubicBezTo>
                        <a:cubicBezTo>
                          <a:pt x="378228" y="-30839"/>
                          <a:pt x="455944" y="-23896"/>
                          <a:pt x="543754" y="0"/>
                        </a:cubicBezTo>
                        <a:cubicBezTo>
                          <a:pt x="688490" y="-7578"/>
                          <a:pt x="1013733" y="-8819"/>
                          <a:pt x="1087505" y="0"/>
                        </a:cubicBezTo>
                        <a:cubicBezTo>
                          <a:pt x="1203163" y="1506"/>
                          <a:pt x="1303908" y="25191"/>
                          <a:pt x="1305012" y="67082"/>
                        </a:cubicBezTo>
                        <a:cubicBezTo>
                          <a:pt x="1312680" y="81513"/>
                          <a:pt x="1316811" y="130695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7755" y="232590"/>
                          <a:pt x="1328164" y="249879"/>
                          <a:pt x="1305012" y="357331"/>
                        </a:cubicBezTo>
                        <a:cubicBezTo>
                          <a:pt x="1317752" y="388274"/>
                          <a:pt x="1257382" y="634177"/>
                          <a:pt x="1305012" y="790512"/>
                        </a:cubicBezTo>
                        <a:cubicBezTo>
                          <a:pt x="1313063" y="817535"/>
                          <a:pt x="1214447" y="861012"/>
                          <a:pt x="1087505" y="857595"/>
                        </a:cubicBezTo>
                        <a:cubicBezTo>
                          <a:pt x="915865" y="840568"/>
                          <a:pt x="813763" y="853787"/>
                          <a:pt x="543754" y="857595"/>
                        </a:cubicBezTo>
                        <a:cubicBezTo>
                          <a:pt x="466145" y="847790"/>
                          <a:pt x="338162" y="840146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1012" y="859571"/>
                          <a:pt x="3386" y="828949"/>
                          <a:pt x="0" y="790512"/>
                        </a:cubicBezTo>
                        <a:cubicBezTo>
                          <a:pt x="63023" y="639046"/>
                          <a:pt x="-48485" y="495388"/>
                          <a:pt x="0" y="357331"/>
                        </a:cubicBezTo>
                        <a:cubicBezTo>
                          <a:pt x="70212" y="320830"/>
                          <a:pt x="-41279" y="258214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12578" y="129738"/>
                          <a:pt x="11967" y="86733"/>
                          <a:pt x="0" y="6708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en-GB" sz="13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Task 1:</a:t>
            </a:r>
          </a:p>
          <a:p>
            <a:pPr fontAlgn="base"/>
            <a:r>
              <a:rPr lang="en-GB" sz="1300" dirty="0">
                <a:solidFill>
                  <a:schemeClr val="tx1"/>
                </a:solidFill>
                <a:latin typeface="Century Gothic"/>
              </a:rPr>
              <a:t>Watch the </a:t>
            </a:r>
            <a:r>
              <a:rPr lang="en-GB" sz="1300" dirty="0" err="1">
                <a:solidFill>
                  <a:schemeClr val="tx1"/>
                </a:solidFill>
                <a:latin typeface="Century Gothic"/>
              </a:rPr>
              <a:t>GCSEPod</a:t>
            </a:r>
            <a:r>
              <a:rPr lang="en-GB" sz="1300" dirty="0">
                <a:solidFill>
                  <a:schemeClr val="tx1"/>
                </a:solidFill>
                <a:latin typeface="Century Gothic"/>
              </a:rPr>
              <a:t> on uses of the </a:t>
            </a:r>
            <a:r>
              <a:rPr lang="en-GB" sz="1300" b="1" u="sng" dirty="0">
                <a:solidFill>
                  <a:schemeClr val="tx1"/>
                </a:solidFill>
                <a:latin typeface="Century Gothic"/>
              </a:rPr>
              <a:t>tropical rainforests</a:t>
            </a:r>
            <a:r>
              <a:rPr lang="en-GB" sz="1300" dirty="0">
                <a:solidFill>
                  <a:schemeClr val="tx1"/>
                </a:solidFill>
                <a:latin typeface="Century Gothic"/>
              </a:rPr>
              <a:t>. Create a </a:t>
            </a:r>
            <a:r>
              <a:rPr lang="en-GB" sz="1300" b="1" u="sng" dirty="0">
                <a:solidFill>
                  <a:schemeClr val="tx1"/>
                </a:solidFill>
                <a:latin typeface="Century Gothic"/>
              </a:rPr>
              <a:t>duel coded mind-map</a:t>
            </a:r>
            <a:r>
              <a:rPr lang="en-GB" sz="1300" dirty="0">
                <a:solidFill>
                  <a:schemeClr val="tx1"/>
                </a:solidFill>
                <a:latin typeface="Century Gothic"/>
              </a:rPr>
              <a:t> of the information from the Pod, then complete the </a:t>
            </a:r>
            <a:r>
              <a:rPr lang="en-GB" sz="1300" b="1" u="sng" dirty="0">
                <a:solidFill>
                  <a:schemeClr val="tx1"/>
                </a:solidFill>
                <a:latin typeface="Century Gothic"/>
              </a:rPr>
              <a:t>retrieval quiz </a:t>
            </a:r>
            <a:r>
              <a:rPr lang="en-GB" sz="1300" dirty="0">
                <a:solidFill>
                  <a:schemeClr val="tx1"/>
                </a:solidFill>
                <a:latin typeface="Century Gothic"/>
              </a:rPr>
              <a:t>(assignment) linked to the Pod.</a:t>
            </a:r>
          </a:p>
          <a:p>
            <a:pPr fontAlgn="base"/>
            <a:endParaRPr lang="en-GB" sz="13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3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Guidance Notes:</a:t>
            </a:r>
          </a:p>
          <a:p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Watch the Pod at least once – you may want to pause it to make notes.</a:t>
            </a:r>
          </a:p>
          <a:p>
            <a:r>
              <a:rPr lang="en-GB" sz="1300" dirty="0">
                <a:solidFill>
                  <a:schemeClr val="tx1"/>
                </a:solidFill>
                <a:latin typeface="Century Gothic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endParaRPr lang="en-GB" sz="13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3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Success Criteria: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Your information is linked to the content of the Pod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To have at least </a:t>
            </a:r>
            <a:r>
              <a:rPr lang="en-GB" sz="13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ten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 branches to your mind-map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To include at least </a:t>
            </a:r>
            <a:r>
              <a:rPr lang="en-GB" sz="13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five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 images to represent the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To define at least two key terms and use them in a sentence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Retrieval quiz competed at ‘mastery’ level – 80% or better.</a:t>
            </a:r>
          </a:p>
          <a:p>
            <a:endParaRPr lang="en-GB" sz="13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300" b="1" u="sng" dirty="0">
                <a:solidFill>
                  <a:schemeClr val="tx1"/>
                </a:solidFill>
                <a:latin typeface="Century Gothic"/>
              </a:rPr>
              <a:t>EXTENSION = +50 points: </a:t>
            </a:r>
            <a:r>
              <a:rPr lang="en-GB" sz="1300" dirty="0">
                <a:solidFill>
                  <a:schemeClr val="tx1"/>
                </a:solidFill>
                <a:latin typeface="Century Gothic"/>
              </a:rPr>
              <a:t> </a:t>
            </a:r>
          </a:p>
          <a:p>
            <a:pPr fontAlgn="base"/>
            <a:r>
              <a:rPr lang="en-GB" sz="1300" dirty="0">
                <a:solidFill>
                  <a:schemeClr val="tx1"/>
                </a:solidFill>
                <a:latin typeface="Century Gothic"/>
              </a:rPr>
              <a:t>Extend – classify the branches of your mind-map into three categories e.g. social, economic and environmental factors.</a:t>
            </a:r>
          </a:p>
        </p:txBody>
      </p:sp>
    </p:spTree>
    <p:extLst>
      <p:ext uri="{BB962C8B-B14F-4D97-AF65-F5344CB8AC3E}">
        <p14:creationId xmlns:p14="http://schemas.microsoft.com/office/powerpoint/2010/main" val="684176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iagram&#10;&#10;Description automatically generated">
            <a:extLst>
              <a:ext uri="{FF2B5EF4-FFF2-40B4-BE49-F238E27FC236}">
                <a16:creationId xmlns:a16="http://schemas.microsoft.com/office/drawing/2014/main" id="{4D1C05D6-8A8C-FB5B-6EB7-636564CD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8" y="78072"/>
            <a:ext cx="9182637" cy="6307784"/>
          </a:xfrm>
          <a:prstGeom prst="rect">
            <a:avLst/>
          </a:prstGeom>
        </p:spPr>
      </p:pic>
      <p:sp>
        <p:nvSpPr>
          <p:cNvPr id="4" name="Rounded Rectangular Callout 10">
            <a:extLst>
              <a:ext uri="{FF2B5EF4-FFF2-40B4-BE49-F238E27FC236}">
                <a16:creationId xmlns:a16="http://schemas.microsoft.com/office/drawing/2014/main" id="{90BC1E97-FF44-60CB-31B7-70AB10EA14D4}"/>
              </a:ext>
            </a:extLst>
          </p:cNvPr>
          <p:cNvSpPr/>
          <p:nvPr/>
        </p:nvSpPr>
        <p:spPr>
          <a:xfrm>
            <a:off x="9292158" y="221119"/>
            <a:ext cx="2896383" cy="6646582"/>
          </a:xfrm>
          <a:custGeom>
            <a:avLst/>
            <a:gdLst>
              <a:gd name="connsiteX0" fmla="*/ 0 w 2896383"/>
              <a:gd name="connsiteY0" fmla="*/ 519907 h 6646582"/>
              <a:gd name="connsiteX1" fmla="*/ 482739 w 2896383"/>
              <a:gd name="connsiteY1" fmla="*/ 0 h 6646582"/>
              <a:gd name="connsiteX2" fmla="*/ 482731 w 2896383"/>
              <a:gd name="connsiteY2" fmla="*/ 0 h 6646582"/>
              <a:gd name="connsiteX3" fmla="*/ 705762 w 2896383"/>
              <a:gd name="connsiteY3" fmla="*/ -363170 h 6646582"/>
              <a:gd name="connsiteX4" fmla="*/ 1206825 w 2896383"/>
              <a:gd name="connsiteY4" fmla="*/ 0 h 6646582"/>
              <a:gd name="connsiteX5" fmla="*/ 2413643 w 2896383"/>
              <a:gd name="connsiteY5" fmla="*/ 0 h 6646582"/>
              <a:gd name="connsiteX6" fmla="*/ 2896383 w 2896383"/>
              <a:gd name="connsiteY6" fmla="*/ 519907 h 6646582"/>
              <a:gd name="connsiteX7" fmla="*/ 2896383 w 2896383"/>
              <a:gd name="connsiteY7" fmla="*/ 1107764 h 6646582"/>
              <a:gd name="connsiteX8" fmla="*/ 2896383 w 2896383"/>
              <a:gd name="connsiteY8" fmla="*/ 1107764 h 6646582"/>
              <a:gd name="connsiteX9" fmla="*/ 2896383 w 2896383"/>
              <a:gd name="connsiteY9" fmla="*/ 2769409 h 6646582"/>
              <a:gd name="connsiteX10" fmla="*/ 2896383 w 2896383"/>
              <a:gd name="connsiteY10" fmla="*/ 6126674 h 6646582"/>
              <a:gd name="connsiteX11" fmla="*/ 2413643 w 2896383"/>
              <a:gd name="connsiteY11" fmla="*/ 6646582 h 6646582"/>
              <a:gd name="connsiteX12" fmla="*/ 1206825 w 2896383"/>
              <a:gd name="connsiteY12" fmla="*/ 6646582 h 6646582"/>
              <a:gd name="connsiteX13" fmla="*/ 482731 w 2896383"/>
              <a:gd name="connsiteY13" fmla="*/ 6646582 h 6646582"/>
              <a:gd name="connsiteX14" fmla="*/ 482731 w 2896383"/>
              <a:gd name="connsiteY14" fmla="*/ 6646582 h 6646582"/>
              <a:gd name="connsiteX15" fmla="*/ 482739 w 2896383"/>
              <a:gd name="connsiteY15" fmla="*/ 6646582 h 6646582"/>
              <a:gd name="connsiteX16" fmla="*/ 0 w 2896383"/>
              <a:gd name="connsiteY16" fmla="*/ 6126674 h 6646582"/>
              <a:gd name="connsiteX17" fmla="*/ 0 w 2896383"/>
              <a:gd name="connsiteY17" fmla="*/ 2769409 h 6646582"/>
              <a:gd name="connsiteX18" fmla="*/ 0 w 2896383"/>
              <a:gd name="connsiteY18" fmla="*/ 1107764 h 6646582"/>
              <a:gd name="connsiteX19" fmla="*/ 0 w 2896383"/>
              <a:gd name="connsiteY19" fmla="*/ 1107764 h 6646582"/>
              <a:gd name="connsiteX20" fmla="*/ 0 w 2896383"/>
              <a:gd name="connsiteY20" fmla="*/ 519907 h 6646582"/>
              <a:gd name="connsiteX0" fmla="*/ 0 w 2896383"/>
              <a:gd name="connsiteY0" fmla="*/ 519907 h 6646582"/>
              <a:gd name="connsiteX1" fmla="*/ 482739 w 2896383"/>
              <a:gd name="connsiteY1" fmla="*/ 0 h 6646582"/>
              <a:gd name="connsiteX2" fmla="*/ 482731 w 2896383"/>
              <a:gd name="connsiteY2" fmla="*/ 0 h 6646582"/>
              <a:gd name="connsiteX3" fmla="*/ 705762 w 2896383"/>
              <a:gd name="connsiteY3" fmla="*/ -363170 h 6646582"/>
              <a:gd name="connsiteX4" fmla="*/ 1206825 w 2896383"/>
              <a:gd name="connsiteY4" fmla="*/ 0 h 6646582"/>
              <a:gd name="connsiteX5" fmla="*/ 2413643 w 2896383"/>
              <a:gd name="connsiteY5" fmla="*/ 0 h 6646582"/>
              <a:gd name="connsiteX6" fmla="*/ 2896383 w 2896383"/>
              <a:gd name="connsiteY6" fmla="*/ 519907 h 6646582"/>
              <a:gd name="connsiteX7" fmla="*/ 2896383 w 2896383"/>
              <a:gd name="connsiteY7" fmla="*/ 1107764 h 6646582"/>
              <a:gd name="connsiteX8" fmla="*/ 2896383 w 2896383"/>
              <a:gd name="connsiteY8" fmla="*/ 1107764 h 6646582"/>
              <a:gd name="connsiteX9" fmla="*/ 2896383 w 2896383"/>
              <a:gd name="connsiteY9" fmla="*/ 2769409 h 6646582"/>
              <a:gd name="connsiteX10" fmla="*/ 2896383 w 2896383"/>
              <a:gd name="connsiteY10" fmla="*/ 6126674 h 6646582"/>
              <a:gd name="connsiteX11" fmla="*/ 2413643 w 2896383"/>
              <a:gd name="connsiteY11" fmla="*/ 6646582 h 6646582"/>
              <a:gd name="connsiteX12" fmla="*/ 1206825 w 2896383"/>
              <a:gd name="connsiteY12" fmla="*/ 6646582 h 6646582"/>
              <a:gd name="connsiteX13" fmla="*/ 482731 w 2896383"/>
              <a:gd name="connsiteY13" fmla="*/ 6646582 h 6646582"/>
              <a:gd name="connsiteX14" fmla="*/ 482731 w 2896383"/>
              <a:gd name="connsiteY14" fmla="*/ 6646582 h 6646582"/>
              <a:gd name="connsiteX15" fmla="*/ 482739 w 2896383"/>
              <a:gd name="connsiteY15" fmla="*/ 6646582 h 6646582"/>
              <a:gd name="connsiteX16" fmla="*/ 0 w 2896383"/>
              <a:gd name="connsiteY16" fmla="*/ 6126674 h 6646582"/>
              <a:gd name="connsiteX17" fmla="*/ 0 w 2896383"/>
              <a:gd name="connsiteY17" fmla="*/ 2769409 h 6646582"/>
              <a:gd name="connsiteX18" fmla="*/ 0 w 2896383"/>
              <a:gd name="connsiteY18" fmla="*/ 1107764 h 6646582"/>
              <a:gd name="connsiteX19" fmla="*/ 0 w 2896383"/>
              <a:gd name="connsiteY19" fmla="*/ 1107764 h 6646582"/>
              <a:gd name="connsiteX20" fmla="*/ 0 w 2896383"/>
              <a:gd name="connsiteY20" fmla="*/ 519907 h 6646582"/>
              <a:gd name="connsiteX0" fmla="*/ 0 w 2896383"/>
              <a:gd name="connsiteY0" fmla="*/ 519907 h 6646582"/>
              <a:gd name="connsiteX1" fmla="*/ 482739 w 2896383"/>
              <a:gd name="connsiteY1" fmla="*/ 0 h 6646582"/>
              <a:gd name="connsiteX2" fmla="*/ 482731 w 2896383"/>
              <a:gd name="connsiteY2" fmla="*/ 0 h 6646582"/>
              <a:gd name="connsiteX3" fmla="*/ 705762 w 2896383"/>
              <a:gd name="connsiteY3" fmla="*/ -363170 h 6646582"/>
              <a:gd name="connsiteX4" fmla="*/ 1206825 w 2896383"/>
              <a:gd name="connsiteY4" fmla="*/ 0 h 6646582"/>
              <a:gd name="connsiteX5" fmla="*/ 2413643 w 2896383"/>
              <a:gd name="connsiteY5" fmla="*/ 0 h 6646582"/>
              <a:gd name="connsiteX6" fmla="*/ 2896383 w 2896383"/>
              <a:gd name="connsiteY6" fmla="*/ 519907 h 6646582"/>
              <a:gd name="connsiteX7" fmla="*/ 2896383 w 2896383"/>
              <a:gd name="connsiteY7" fmla="*/ 1107764 h 6646582"/>
              <a:gd name="connsiteX8" fmla="*/ 2896383 w 2896383"/>
              <a:gd name="connsiteY8" fmla="*/ 1107764 h 6646582"/>
              <a:gd name="connsiteX9" fmla="*/ 2896383 w 2896383"/>
              <a:gd name="connsiteY9" fmla="*/ 2769409 h 6646582"/>
              <a:gd name="connsiteX10" fmla="*/ 2896383 w 2896383"/>
              <a:gd name="connsiteY10" fmla="*/ 6126674 h 6646582"/>
              <a:gd name="connsiteX11" fmla="*/ 2413643 w 2896383"/>
              <a:gd name="connsiteY11" fmla="*/ 6646582 h 6646582"/>
              <a:gd name="connsiteX12" fmla="*/ 1206825 w 2896383"/>
              <a:gd name="connsiteY12" fmla="*/ 6646582 h 6646582"/>
              <a:gd name="connsiteX13" fmla="*/ 482731 w 2896383"/>
              <a:gd name="connsiteY13" fmla="*/ 6646582 h 6646582"/>
              <a:gd name="connsiteX14" fmla="*/ 482731 w 2896383"/>
              <a:gd name="connsiteY14" fmla="*/ 6646582 h 6646582"/>
              <a:gd name="connsiteX15" fmla="*/ 482739 w 2896383"/>
              <a:gd name="connsiteY15" fmla="*/ 6646582 h 6646582"/>
              <a:gd name="connsiteX16" fmla="*/ 0 w 2896383"/>
              <a:gd name="connsiteY16" fmla="*/ 6126674 h 6646582"/>
              <a:gd name="connsiteX17" fmla="*/ 0 w 2896383"/>
              <a:gd name="connsiteY17" fmla="*/ 2769409 h 6646582"/>
              <a:gd name="connsiteX18" fmla="*/ 0 w 2896383"/>
              <a:gd name="connsiteY18" fmla="*/ 1107764 h 6646582"/>
              <a:gd name="connsiteX19" fmla="*/ 0 w 2896383"/>
              <a:gd name="connsiteY19" fmla="*/ 1107764 h 6646582"/>
              <a:gd name="connsiteX20" fmla="*/ 0 w 2896383"/>
              <a:gd name="connsiteY20" fmla="*/ 519907 h 664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96383" h="6646582" fill="none" extrusionOk="0">
                <a:moveTo>
                  <a:pt x="0" y="519907"/>
                </a:moveTo>
                <a:cubicBezTo>
                  <a:pt x="15101" y="166835"/>
                  <a:pt x="145822" y="91924"/>
                  <a:pt x="482739" y="0"/>
                </a:cubicBezTo>
                <a:lnTo>
                  <a:pt x="482731" y="0"/>
                </a:lnTo>
                <a:cubicBezTo>
                  <a:pt x="566117" y="-152363"/>
                  <a:pt x="617570" y="-308224"/>
                  <a:pt x="705762" y="-363170"/>
                </a:cubicBezTo>
                <a:cubicBezTo>
                  <a:pt x="833586" y="-188364"/>
                  <a:pt x="1006493" y="-168656"/>
                  <a:pt x="1206825" y="0"/>
                </a:cubicBezTo>
                <a:cubicBezTo>
                  <a:pt x="1546433" y="-18219"/>
                  <a:pt x="2277531" y="-67503"/>
                  <a:pt x="2413643" y="0"/>
                </a:cubicBezTo>
                <a:cubicBezTo>
                  <a:pt x="2620529" y="-82862"/>
                  <a:pt x="2839506" y="223759"/>
                  <a:pt x="2896383" y="519907"/>
                </a:cubicBezTo>
                <a:cubicBezTo>
                  <a:pt x="2911126" y="651921"/>
                  <a:pt x="2902609" y="958306"/>
                  <a:pt x="2896383" y="1107764"/>
                </a:cubicBezTo>
                <a:lnTo>
                  <a:pt x="2896383" y="1107764"/>
                </a:lnTo>
                <a:cubicBezTo>
                  <a:pt x="2948180" y="1833262"/>
                  <a:pt x="2974893" y="1948471"/>
                  <a:pt x="2896383" y="2769409"/>
                </a:cubicBezTo>
                <a:cubicBezTo>
                  <a:pt x="3164861" y="3423889"/>
                  <a:pt x="2744589" y="4610003"/>
                  <a:pt x="2896383" y="6126674"/>
                </a:cubicBezTo>
                <a:cubicBezTo>
                  <a:pt x="2901198" y="6443151"/>
                  <a:pt x="2606969" y="6587597"/>
                  <a:pt x="2413643" y="6646582"/>
                </a:cubicBezTo>
                <a:cubicBezTo>
                  <a:pt x="2058062" y="6607251"/>
                  <a:pt x="1855234" y="6601428"/>
                  <a:pt x="1206825" y="6646582"/>
                </a:cubicBezTo>
                <a:cubicBezTo>
                  <a:pt x="966802" y="6691454"/>
                  <a:pt x="757505" y="6659785"/>
                  <a:pt x="482731" y="6646582"/>
                </a:cubicBezTo>
                <a:lnTo>
                  <a:pt x="482731" y="6646582"/>
                </a:lnTo>
                <a:lnTo>
                  <a:pt x="482739" y="6646582"/>
                </a:lnTo>
                <a:cubicBezTo>
                  <a:pt x="208538" y="6689332"/>
                  <a:pt x="42240" y="6338921"/>
                  <a:pt x="0" y="6126674"/>
                </a:cubicBezTo>
                <a:cubicBezTo>
                  <a:pt x="477696" y="4852910"/>
                  <a:pt x="58458" y="3936591"/>
                  <a:pt x="0" y="2769409"/>
                </a:cubicBezTo>
                <a:cubicBezTo>
                  <a:pt x="109715" y="2608057"/>
                  <a:pt x="-3872" y="1633625"/>
                  <a:pt x="0" y="1107764"/>
                </a:cubicBezTo>
                <a:lnTo>
                  <a:pt x="0" y="1107764"/>
                </a:lnTo>
                <a:cubicBezTo>
                  <a:pt x="-902" y="1013140"/>
                  <a:pt x="-37354" y="716146"/>
                  <a:pt x="0" y="519907"/>
                </a:cubicBezTo>
                <a:close/>
              </a:path>
              <a:path w="2896383" h="6646582" stroke="0" extrusionOk="0">
                <a:moveTo>
                  <a:pt x="0" y="519907"/>
                </a:moveTo>
                <a:cubicBezTo>
                  <a:pt x="-15145" y="365149"/>
                  <a:pt x="167379" y="53856"/>
                  <a:pt x="482739" y="0"/>
                </a:cubicBezTo>
                <a:lnTo>
                  <a:pt x="482731" y="0"/>
                </a:lnTo>
                <a:cubicBezTo>
                  <a:pt x="528649" y="-75106"/>
                  <a:pt x="630416" y="-281059"/>
                  <a:pt x="705762" y="-363170"/>
                </a:cubicBezTo>
                <a:cubicBezTo>
                  <a:pt x="840010" y="-306224"/>
                  <a:pt x="1061157" y="-87064"/>
                  <a:pt x="1206825" y="0"/>
                </a:cubicBezTo>
                <a:cubicBezTo>
                  <a:pt x="1675446" y="86657"/>
                  <a:pt x="1890767" y="22242"/>
                  <a:pt x="2413643" y="0"/>
                </a:cubicBezTo>
                <a:cubicBezTo>
                  <a:pt x="2667315" y="58535"/>
                  <a:pt x="2869055" y="217899"/>
                  <a:pt x="2896383" y="519907"/>
                </a:cubicBezTo>
                <a:cubicBezTo>
                  <a:pt x="2877761" y="728846"/>
                  <a:pt x="2951780" y="1012104"/>
                  <a:pt x="2896383" y="1107764"/>
                </a:cubicBezTo>
                <a:lnTo>
                  <a:pt x="2896383" y="1107764"/>
                </a:lnTo>
                <a:cubicBezTo>
                  <a:pt x="2834841" y="1581986"/>
                  <a:pt x="2967150" y="2005896"/>
                  <a:pt x="2896383" y="2769409"/>
                </a:cubicBezTo>
                <a:cubicBezTo>
                  <a:pt x="3155544" y="3492751"/>
                  <a:pt x="2849578" y="5551953"/>
                  <a:pt x="2896383" y="6126674"/>
                </a:cubicBezTo>
                <a:cubicBezTo>
                  <a:pt x="3016096" y="6415366"/>
                  <a:pt x="2689591" y="6718282"/>
                  <a:pt x="2413643" y="6646582"/>
                </a:cubicBezTo>
                <a:cubicBezTo>
                  <a:pt x="2260257" y="6560487"/>
                  <a:pt x="1402217" y="6545436"/>
                  <a:pt x="1206825" y="6646582"/>
                </a:cubicBezTo>
                <a:cubicBezTo>
                  <a:pt x="1138368" y="6646848"/>
                  <a:pt x="617351" y="6611689"/>
                  <a:pt x="482731" y="6646582"/>
                </a:cubicBezTo>
                <a:lnTo>
                  <a:pt x="482731" y="6646582"/>
                </a:lnTo>
                <a:lnTo>
                  <a:pt x="482739" y="6646582"/>
                </a:lnTo>
                <a:cubicBezTo>
                  <a:pt x="215722" y="6578949"/>
                  <a:pt x="-45253" y="6526338"/>
                  <a:pt x="0" y="6126674"/>
                </a:cubicBezTo>
                <a:cubicBezTo>
                  <a:pt x="-311719" y="5274909"/>
                  <a:pt x="-221166" y="3686995"/>
                  <a:pt x="0" y="2769409"/>
                </a:cubicBezTo>
                <a:cubicBezTo>
                  <a:pt x="-59994" y="2031405"/>
                  <a:pt x="3122" y="1546896"/>
                  <a:pt x="0" y="1107764"/>
                </a:cubicBezTo>
                <a:lnTo>
                  <a:pt x="0" y="1107764"/>
                </a:lnTo>
                <a:cubicBezTo>
                  <a:pt x="-8665" y="1016716"/>
                  <a:pt x="-14844" y="652815"/>
                  <a:pt x="0" y="519907"/>
                </a:cubicBezTo>
                <a:close/>
              </a:path>
              <a:path w="2896383" h="6646582" fill="none" stroke="0" extrusionOk="0">
                <a:moveTo>
                  <a:pt x="0" y="519907"/>
                </a:moveTo>
                <a:cubicBezTo>
                  <a:pt x="5714" y="228433"/>
                  <a:pt x="262361" y="41030"/>
                  <a:pt x="482739" y="0"/>
                </a:cubicBezTo>
                <a:lnTo>
                  <a:pt x="482731" y="0"/>
                </a:lnTo>
                <a:cubicBezTo>
                  <a:pt x="599651" y="-169710"/>
                  <a:pt x="600935" y="-254488"/>
                  <a:pt x="705762" y="-363170"/>
                </a:cubicBezTo>
                <a:cubicBezTo>
                  <a:pt x="836447" y="-234427"/>
                  <a:pt x="1020817" y="-192865"/>
                  <a:pt x="1206825" y="0"/>
                </a:cubicBezTo>
                <a:cubicBezTo>
                  <a:pt x="1525964" y="9353"/>
                  <a:pt x="2244949" y="-63747"/>
                  <a:pt x="2413643" y="0"/>
                </a:cubicBezTo>
                <a:cubicBezTo>
                  <a:pt x="2666651" y="-7549"/>
                  <a:pt x="2897209" y="236916"/>
                  <a:pt x="2896383" y="519907"/>
                </a:cubicBezTo>
                <a:cubicBezTo>
                  <a:pt x="2908225" y="637269"/>
                  <a:pt x="2916597" y="1009289"/>
                  <a:pt x="2896383" y="1107764"/>
                </a:cubicBezTo>
                <a:lnTo>
                  <a:pt x="2896383" y="1107764"/>
                </a:lnTo>
                <a:cubicBezTo>
                  <a:pt x="2924018" y="1797061"/>
                  <a:pt x="2950634" y="1923890"/>
                  <a:pt x="2896383" y="2769409"/>
                </a:cubicBezTo>
                <a:cubicBezTo>
                  <a:pt x="3156940" y="3080240"/>
                  <a:pt x="2492762" y="4901374"/>
                  <a:pt x="2896383" y="6126674"/>
                </a:cubicBezTo>
                <a:cubicBezTo>
                  <a:pt x="2883742" y="6385442"/>
                  <a:pt x="2662270" y="6620903"/>
                  <a:pt x="2413643" y="6646582"/>
                </a:cubicBezTo>
                <a:cubicBezTo>
                  <a:pt x="2018973" y="6570800"/>
                  <a:pt x="1791045" y="6580745"/>
                  <a:pt x="1206825" y="6646582"/>
                </a:cubicBezTo>
                <a:cubicBezTo>
                  <a:pt x="1048184" y="6642428"/>
                  <a:pt x="755314" y="6582691"/>
                  <a:pt x="482731" y="6646582"/>
                </a:cubicBezTo>
                <a:lnTo>
                  <a:pt x="482731" y="6646582"/>
                </a:lnTo>
                <a:lnTo>
                  <a:pt x="482739" y="6646582"/>
                </a:lnTo>
                <a:cubicBezTo>
                  <a:pt x="159290" y="6641772"/>
                  <a:pt x="3753" y="6438658"/>
                  <a:pt x="0" y="6126674"/>
                </a:cubicBezTo>
                <a:cubicBezTo>
                  <a:pt x="162174" y="5021060"/>
                  <a:pt x="-193015" y="3714688"/>
                  <a:pt x="0" y="2769409"/>
                </a:cubicBezTo>
                <a:cubicBezTo>
                  <a:pt x="150219" y="2528902"/>
                  <a:pt x="-41697" y="1957710"/>
                  <a:pt x="0" y="1107764"/>
                </a:cubicBezTo>
                <a:lnTo>
                  <a:pt x="0" y="1107764"/>
                </a:lnTo>
                <a:cubicBezTo>
                  <a:pt x="-32884" y="1011521"/>
                  <a:pt x="52539" y="683087"/>
                  <a:pt x="0" y="519907"/>
                </a:cubicBezTo>
                <a:close/>
              </a:path>
              <a:path w="2896383" h="6646582" fill="none" stroke="0" extrusionOk="0">
                <a:moveTo>
                  <a:pt x="0" y="519907"/>
                </a:moveTo>
                <a:cubicBezTo>
                  <a:pt x="15295" y="215571"/>
                  <a:pt x="172806" y="83660"/>
                  <a:pt x="482739" y="0"/>
                </a:cubicBezTo>
                <a:lnTo>
                  <a:pt x="482731" y="0"/>
                </a:lnTo>
                <a:cubicBezTo>
                  <a:pt x="581440" y="-160237"/>
                  <a:pt x="611541" y="-270512"/>
                  <a:pt x="705762" y="-363170"/>
                </a:cubicBezTo>
                <a:cubicBezTo>
                  <a:pt x="850688" y="-202849"/>
                  <a:pt x="991610" y="-160204"/>
                  <a:pt x="1206825" y="0"/>
                </a:cubicBezTo>
                <a:cubicBezTo>
                  <a:pt x="1541131" y="-2325"/>
                  <a:pt x="2274667" y="-81097"/>
                  <a:pt x="2413643" y="0"/>
                </a:cubicBezTo>
                <a:cubicBezTo>
                  <a:pt x="2652531" y="-17598"/>
                  <a:pt x="2891122" y="209109"/>
                  <a:pt x="2896383" y="519907"/>
                </a:cubicBezTo>
                <a:cubicBezTo>
                  <a:pt x="2910395" y="641079"/>
                  <a:pt x="2907534" y="995327"/>
                  <a:pt x="2896383" y="1107764"/>
                </a:cubicBezTo>
                <a:lnTo>
                  <a:pt x="2896383" y="1107764"/>
                </a:lnTo>
                <a:cubicBezTo>
                  <a:pt x="2917846" y="1827113"/>
                  <a:pt x="2971681" y="1946013"/>
                  <a:pt x="2896383" y="2769409"/>
                </a:cubicBezTo>
                <a:cubicBezTo>
                  <a:pt x="3081453" y="3264720"/>
                  <a:pt x="2678894" y="4701824"/>
                  <a:pt x="2896383" y="6126674"/>
                </a:cubicBezTo>
                <a:cubicBezTo>
                  <a:pt x="2902410" y="6419956"/>
                  <a:pt x="2645846" y="6609570"/>
                  <a:pt x="2413643" y="6646582"/>
                </a:cubicBezTo>
                <a:cubicBezTo>
                  <a:pt x="2040030" y="6558943"/>
                  <a:pt x="1826194" y="6567556"/>
                  <a:pt x="1206825" y="6646582"/>
                </a:cubicBezTo>
                <a:cubicBezTo>
                  <a:pt x="985232" y="6656848"/>
                  <a:pt x="753647" y="6609581"/>
                  <a:pt x="482731" y="6646582"/>
                </a:cubicBezTo>
                <a:lnTo>
                  <a:pt x="482731" y="6646582"/>
                </a:lnTo>
                <a:lnTo>
                  <a:pt x="482739" y="6646582"/>
                </a:lnTo>
                <a:cubicBezTo>
                  <a:pt x="180866" y="6671445"/>
                  <a:pt x="31804" y="6399375"/>
                  <a:pt x="0" y="6126674"/>
                </a:cubicBezTo>
                <a:cubicBezTo>
                  <a:pt x="327817" y="4898771"/>
                  <a:pt x="17135" y="3877856"/>
                  <a:pt x="0" y="2769409"/>
                </a:cubicBezTo>
                <a:cubicBezTo>
                  <a:pt x="183107" y="2540435"/>
                  <a:pt x="-43908" y="1776830"/>
                  <a:pt x="0" y="1107764"/>
                </a:cubicBezTo>
                <a:lnTo>
                  <a:pt x="0" y="1107764"/>
                </a:lnTo>
                <a:cubicBezTo>
                  <a:pt x="-35445" y="995372"/>
                  <a:pt x="3089" y="695383"/>
                  <a:pt x="0" y="519907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2896383"/>
                      <a:gd name="connsiteY0" fmla="*/ 519907 h 6646582"/>
                      <a:gd name="connsiteX1" fmla="*/ 482739 w 2896383"/>
                      <a:gd name="connsiteY1" fmla="*/ 0 h 6646582"/>
                      <a:gd name="connsiteX2" fmla="*/ 482731 w 2896383"/>
                      <a:gd name="connsiteY2" fmla="*/ 0 h 6646582"/>
                      <a:gd name="connsiteX3" fmla="*/ 705762 w 2896383"/>
                      <a:gd name="connsiteY3" fmla="*/ -363170 h 6646582"/>
                      <a:gd name="connsiteX4" fmla="*/ 1206825 w 2896383"/>
                      <a:gd name="connsiteY4" fmla="*/ 0 h 6646582"/>
                      <a:gd name="connsiteX5" fmla="*/ 2413643 w 2896383"/>
                      <a:gd name="connsiteY5" fmla="*/ 0 h 6646582"/>
                      <a:gd name="connsiteX6" fmla="*/ 2896383 w 2896383"/>
                      <a:gd name="connsiteY6" fmla="*/ 519907 h 6646582"/>
                      <a:gd name="connsiteX7" fmla="*/ 2896383 w 2896383"/>
                      <a:gd name="connsiteY7" fmla="*/ 1107764 h 6646582"/>
                      <a:gd name="connsiteX8" fmla="*/ 2896383 w 2896383"/>
                      <a:gd name="connsiteY8" fmla="*/ 1107764 h 6646582"/>
                      <a:gd name="connsiteX9" fmla="*/ 2896383 w 2896383"/>
                      <a:gd name="connsiteY9" fmla="*/ 2769409 h 6646582"/>
                      <a:gd name="connsiteX10" fmla="*/ 2896383 w 2896383"/>
                      <a:gd name="connsiteY10" fmla="*/ 6126674 h 6646582"/>
                      <a:gd name="connsiteX11" fmla="*/ 2413643 w 2896383"/>
                      <a:gd name="connsiteY11" fmla="*/ 6646582 h 6646582"/>
                      <a:gd name="connsiteX12" fmla="*/ 1206825 w 2896383"/>
                      <a:gd name="connsiteY12" fmla="*/ 6646582 h 6646582"/>
                      <a:gd name="connsiteX13" fmla="*/ 482731 w 2896383"/>
                      <a:gd name="connsiteY13" fmla="*/ 6646582 h 6646582"/>
                      <a:gd name="connsiteX14" fmla="*/ 482731 w 2896383"/>
                      <a:gd name="connsiteY14" fmla="*/ 6646582 h 6646582"/>
                      <a:gd name="connsiteX15" fmla="*/ 482739 w 2896383"/>
                      <a:gd name="connsiteY15" fmla="*/ 6646582 h 6646582"/>
                      <a:gd name="connsiteX16" fmla="*/ 0 w 2896383"/>
                      <a:gd name="connsiteY16" fmla="*/ 6126674 h 6646582"/>
                      <a:gd name="connsiteX17" fmla="*/ 0 w 2896383"/>
                      <a:gd name="connsiteY17" fmla="*/ 2769409 h 6646582"/>
                      <a:gd name="connsiteX18" fmla="*/ 0 w 2896383"/>
                      <a:gd name="connsiteY18" fmla="*/ 1107764 h 6646582"/>
                      <a:gd name="connsiteX19" fmla="*/ 0 w 2896383"/>
                      <a:gd name="connsiteY19" fmla="*/ 1107764 h 6646582"/>
                      <a:gd name="connsiteX20" fmla="*/ 0 w 2896383"/>
                      <a:gd name="connsiteY20" fmla="*/ 519907 h 6646582"/>
                      <a:gd name="connsiteX0" fmla="*/ 0 w 2896383"/>
                      <a:gd name="connsiteY0" fmla="*/ 519907 h 6646582"/>
                      <a:gd name="connsiteX1" fmla="*/ 482739 w 2896383"/>
                      <a:gd name="connsiteY1" fmla="*/ 0 h 6646582"/>
                      <a:gd name="connsiteX2" fmla="*/ 482731 w 2896383"/>
                      <a:gd name="connsiteY2" fmla="*/ 0 h 6646582"/>
                      <a:gd name="connsiteX3" fmla="*/ 705762 w 2896383"/>
                      <a:gd name="connsiteY3" fmla="*/ -363170 h 6646582"/>
                      <a:gd name="connsiteX4" fmla="*/ 1206825 w 2896383"/>
                      <a:gd name="connsiteY4" fmla="*/ 0 h 6646582"/>
                      <a:gd name="connsiteX5" fmla="*/ 2413643 w 2896383"/>
                      <a:gd name="connsiteY5" fmla="*/ 0 h 6646582"/>
                      <a:gd name="connsiteX6" fmla="*/ 2896383 w 2896383"/>
                      <a:gd name="connsiteY6" fmla="*/ 519907 h 6646582"/>
                      <a:gd name="connsiteX7" fmla="*/ 2896383 w 2896383"/>
                      <a:gd name="connsiteY7" fmla="*/ 1107764 h 6646582"/>
                      <a:gd name="connsiteX8" fmla="*/ 2896383 w 2896383"/>
                      <a:gd name="connsiteY8" fmla="*/ 1107764 h 6646582"/>
                      <a:gd name="connsiteX9" fmla="*/ 2896383 w 2896383"/>
                      <a:gd name="connsiteY9" fmla="*/ 2769409 h 6646582"/>
                      <a:gd name="connsiteX10" fmla="*/ 2896383 w 2896383"/>
                      <a:gd name="connsiteY10" fmla="*/ 6126674 h 6646582"/>
                      <a:gd name="connsiteX11" fmla="*/ 2413643 w 2896383"/>
                      <a:gd name="connsiteY11" fmla="*/ 6646582 h 6646582"/>
                      <a:gd name="connsiteX12" fmla="*/ 1206825 w 2896383"/>
                      <a:gd name="connsiteY12" fmla="*/ 6646582 h 6646582"/>
                      <a:gd name="connsiteX13" fmla="*/ 482731 w 2896383"/>
                      <a:gd name="connsiteY13" fmla="*/ 6646582 h 6646582"/>
                      <a:gd name="connsiteX14" fmla="*/ 482731 w 2896383"/>
                      <a:gd name="connsiteY14" fmla="*/ 6646582 h 6646582"/>
                      <a:gd name="connsiteX15" fmla="*/ 482739 w 2896383"/>
                      <a:gd name="connsiteY15" fmla="*/ 6646582 h 6646582"/>
                      <a:gd name="connsiteX16" fmla="*/ 0 w 2896383"/>
                      <a:gd name="connsiteY16" fmla="*/ 6126674 h 6646582"/>
                      <a:gd name="connsiteX17" fmla="*/ 0 w 2896383"/>
                      <a:gd name="connsiteY17" fmla="*/ 2769409 h 6646582"/>
                      <a:gd name="connsiteX18" fmla="*/ 0 w 2896383"/>
                      <a:gd name="connsiteY18" fmla="*/ 1107764 h 6646582"/>
                      <a:gd name="connsiteX19" fmla="*/ 0 w 2896383"/>
                      <a:gd name="connsiteY19" fmla="*/ 1107764 h 6646582"/>
                      <a:gd name="connsiteX20" fmla="*/ 0 w 2896383"/>
                      <a:gd name="connsiteY20" fmla="*/ 519907 h 6646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896383" h="6646582" fill="none" extrusionOk="0">
                        <a:moveTo>
                          <a:pt x="0" y="519907"/>
                        </a:moveTo>
                        <a:cubicBezTo>
                          <a:pt x="9505" y="191013"/>
                          <a:pt x="160644" y="73125"/>
                          <a:pt x="482739" y="0"/>
                        </a:cubicBezTo>
                        <a:lnTo>
                          <a:pt x="482731" y="0"/>
                        </a:lnTo>
                        <a:cubicBezTo>
                          <a:pt x="571167" y="-160520"/>
                          <a:pt x="615861" y="-288890"/>
                          <a:pt x="705762" y="-363170"/>
                        </a:cubicBezTo>
                        <a:cubicBezTo>
                          <a:pt x="834334" y="-211419"/>
                          <a:pt x="1011714" y="-188029"/>
                          <a:pt x="1206825" y="0"/>
                        </a:cubicBezTo>
                        <a:cubicBezTo>
                          <a:pt x="1549368" y="4900"/>
                          <a:pt x="2273920" y="-64534"/>
                          <a:pt x="2413643" y="0"/>
                        </a:cubicBezTo>
                        <a:cubicBezTo>
                          <a:pt x="2643454" y="-51547"/>
                          <a:pt x="2872672" y="228931"/>
                          <a:pt x="2896383" y="519907"/>
                        </a:cubicBezTo>
                        <a:cubicBezTo>
                          <a:pt x="2912666" y="640838"/>
                          <a:pt x="2911222" y="967932"/>
                          <a:pt x="2896383" y="1107764"/>
                        </a:cubicBezTo>
                        <a:lnTo>
                          <a:pt x="2896383" y="1107764"/>
                        </a:lnTo>
                        <a:cubicBezTo>
                          <a:pt x="2939924" y="1820115"/>
                          <a:pt x="2971241" y="1947538"/>
                          <a:pt x="2896383" y="2769409"/>
                        </a:cubicBezTo>
                        <a:cubicBezTo>
                          <a:pt x="3095659" y="3375294"/>
                          <a:pt x="2760076" y="4631941"/>
                          <a:pt x="2896383" y="6126674"/>
                        </a:cubicBezTo>
                        <a:cubicBezTo>
                          <a:pt x="2898330" y="6426041"/>
                          <a:pt x="2625939" y="6602545"/>
                          <a:pt x="2413643" y="6646582"/>
                        </a:cubicBezTo>
                        <a:cubicBezTo>
                          <a:pt x="2069858" y="6568307"/>
                          <a:pt x="1846237" y="6606491"/>
                          <a:pt x="1206825" y="6646582"/>
                        </a:cubicBezTo>
                        <a:cubicBezTo>
                          <a:pt x="973549" y="6690586"/>
                          <a:pt x="755303" y="6623348"/>
                          <a:pt x="482731" y="6646582"/>
                        </a:cubicBezTo>
                        <a:lnTo>
                          <a:pt x="482731" y="6646582"/>
                        </a:lnTo>
                        <a:lnTo>
                          <a:pt x="482739" y="6646582"/>
                        </a:lnTo>
                        <a:cubicBezTo>
                          <a:pt x="211013" y="6675882"/>
                          <a:pt x="31674" y="6357401"/>
                          <a:pt x="0" y="6126674"/>
                        </a:cubicBezTo>
                        <a:cubicBezTo>
                          <a:pt x="355448" y="4862850"/>
                          <a:pt x="-58390" y="3856538"/>
                          <a:pt x="0" y="2769409"/>
                        </a:cubicBezTo>
                        <a:cubicBezTo>
                          <a:pt x="114016" y="2598997"/>
                          <a:pt x="-45403" y="1747644"/>
                          <a:pt x="0" y="1107764"/>
                        </a:cubicBezTo>
                        <a:lnTo>
                          <a:pt x="0" y="1107764"/>
                        </a:lnTo>
                        <a:cubicBezTo>
                          <a:pt x="-5132" y="1013991"/>
                          <a:pt x="-9197" y="701693"/>
                          <a:pt x="0" y="519907"/>
                        </a:cubicBezTo>
                        <a:close/>
                      </a:path>
                      <a:path w="2896383" h="6646582" stroke="0" extrusionOk="0">
                        <a:moveTo>
                          <a:pt x="0" y="519907"/>
                        </a:moveTo>
                        <a:cubicBezTo>
                          <a:pt x="-4198" y="321406"/>
                          <a:pt x="198333" y="22982"/>
                          <a:pt x="482739" y="0"/>
                        </a:cubicBezTo>
                        <a:lnTo>
                          <a:pt x="482731" y="0"/>
                        </a:lnTo>
                        <a:cubicBezTo>
                          <a:pt x="531419" y="-77922"/>
                          <a:pt x="631273" y="-297478"/>
                          <a:pt x="705762" y="-363170"/>
                        </a:cubicBezTo>
                        <a:cubicBezTo>
                          <a:pt x="826005" y="-326765"/>
                          <a:pt x="1057674" y="-107714"/>
                          <a:pt x="1206825" y="0"/>
                        </a:cubicBezTo>
                        <a:cubicBezTo>
                          <a:pt x="1666382" y="90131"/>
                          <a:pt x="1879814" y="6683"/>
                          <a:pt x="2413643" y="0"/>
                        </a:cubicBezTo>
                        <a:cubicBezTo>
                          <a:pt x="2685827" y="50538"/>
                          <a:pt x="2911359" y="199984"/>
                          <a:pt x="2896383" y="519907"/>
                        </a:cubicBezTo>
                        <a:cubicBezTo>
                          <a:pt x="2865905" y="741969"/>
                          <a:pt x="2943185" y="1017836"/>
                          <a:pt x="2896383" y="1107764"/>
                        </a:cubicBezTo>
                        <a:lnTo>
                          <a:pt x="2896383" y="1107764"/>
                        </a:lnTo>
                        <a:cubicBezTo>
                          <a:pt x="2878756" y="1515726"/>
                          <a:pt x="2886229" y="2079119"/>
                          <a:pt x="2896383" y="2769409"/>
                        </a:cubicBezTo>
                        <a:cubicBezTo>
                          <a:pt x="3065117" y="3494032"/>
                          <a:pt x="2814619" y="5460434"/>
                          <a:pt x="2896383" y="6126674"/>
                        </a:cubicBezTo>
                        <a:cubicBezTo>
                          <a:pt x="2969332" y="6398443"/>
                          <a:pt x="2719485" y="6676445"/>
                          <a:pt x="2413643" y="6646582"/>
                        </a:cubicBezTo>
                        <a:cubicBezTo>
                          <a:pt x="2236150" y="6577776"/>
                          <a:pt x="1393496" y="6544088"/>
                          <a:pt x="1206825" y="6646582"/>
                        </a:cubicBezTo>
                        <a:cubicBezTo>
                          <a:pt x="1127741" y="6638562"/>
                          <a:pt x="605625" y="6602699"/>
                          <a:pt x="482731" y="6646582"/>
                        </a:cubicBezTo>
                        <a:lnTo>
                          <a:pt x="482731" y="6646582"/>
                        </a:lnTo>
                        <a:lnTo>
                          <a:pt x="482739" y="6646582"/>
                        </a:lnTo>
                        <a:cubicBezTo>
                          <a:pt x="197758" y="6619092"/>
                          <a:pt x="-23994" y="6495058"/>
                          <a:pt x="0" y="6126674"/>
                        </a:cubicBezTo>
                        <a:cubicBezTo>
                          <a:pt x="-152806" y="5187208"/>
                          <a:pt x="-171466" y="3736885"/>
                          <a:pt x="0" y="2769409"/>
                        </a:cubicBezTo>
                        <a:cubicBezTo>
                          <a:pt x="-7177" y="1983551"/>
                          <a:pt x="-62383" y="1566310"/>
                          <a:pt x="0" y="1107764"/>
                        </a:cubicBezTo>
                        <a:lnTo>
                          <a:pt x="0" y="1107764"/>
                        </a:lnTo>
                        <a:cubicBezTo>
                          <a:pt x="-19589" y="1004130"/>
                          <a:pt x="-27745" y="644501"/>
                          <a:pt x="0" y="519907"/>
                        </a:cubicBezTo>
                        <a:close/>
                      </a:path>
                      <a:path w="2896383" h="6646582" fill="none" stroke="0" extrusionOk="0">
                        <a:moveTo>
                          <a:pt x="0" y="519907"/>
                        </a:moveTo>
                        <a:cubicBezTo>
                          <a:pt x="3987" y="231291"/>
                          <a:pt x="223907" y="69646"/>
                          <a:pt x="482739" y="0"/>
                        </a:cubicBezTo>
                        <a:lnTo>
                          <a:pt x="482731" y="0"/>
                        </a:lnTo>
                        <a:cubicBezTo>
                          <a:pt x="587057" y="-167432"/>
                          <a:pt x="612964" y="-264773"/>
                          <a:pt x="705762" y="-363170"/>
                        </a:cubicBezTo>
                        <a:cubicBezTo>
                          <a:pt x="865538" y="-230542"/>
                          <a:pt x="1010523" y="-194486"/>
                          <a:pt x="1206825" y="0"/>
                        </a:cubicBezTo>
                        <a:cubicBezTo>
                          <a:pt x="1537298" y="-3291"/>
                          <a:pt x="2250637" y="-67499"/>
                          <a:pt x="2413643" y="0"/>
                        </a:cubicBezTo>
                        <a:cubicBezTo>
                          <a:pt x="2669104" y="-14056"/>
                          <a:pt x="2893280" y="221300"/>
                          <a:pt x="2896383" y="519907"/>
                        </a:cubicBezTo>
                        <a:cubicBezTo>
                          <a:pt x="2911749" y="631772"/>
                          <a:pt x="2922227" y="993374"/>
                          <a:pt x="2896383" y="1107764"/>
                        </a:cubicBezTo>
                        <a:lnTo>
                          <a:pt x="2896383" y="1107764"/>
                        </a:lnTo>
                        <a:cubicBezTo>
                          <a:pt x="2922670" y="1801272"/>
                          <a:pt x="2953987" y="1918484"/>
                          <a:pt x="2896383" y="2769409"/>
                        </a:cubicBezTo>
                        <a:cubicBezTo>
                          <a:pt x="2922137" y="3169791"/>
                          <a:pt x="2729534" y="4851369"/>
                          <a:pt x="2896383" y="6126674"/>
                        </a:cubicBezTo>
                        <a:cubicBezTo>
                          <a:pt x="2918997" y="6390537"/>
                          <a:pt x="2695907" y="6641975"/>
                          <a:pt x="2413643" y="6646582"/>
                        </a:cubicBezTo>
                        <a:cubicBezTo>
                          <a:pt x="2045895" y="6550144"/>
                          <a:pt x="1796467" y="6606289"/>
                          <a:pt x="1206825" y="6646582"/>
                        </a:cubicBezTo>
                        <a:cubicBezTo>
                          <a:pt x="1032059" y="6658932"/>
                          <a:pt x="752187" y="6579884"/>
                          <a:pt x="482731" y="6646582"/>
                        </a:cubicBezTo>
                        <a:lnTo>
                          <a:pt x="482731" y="6646582"/>
                        </a:lnTo>
                        <a:lnTo>
                          <a:pt x="482739" y="6646582"/>
                        </a:lnTo>
                        <a:cubicBezTo>
                          <a:pt x="193041" y="6664466"/>
                          <a:pt x="7510" y="6405225"/>
                          <a:pt x="0" y="6126674"/>
                        </a:cubicBezTo>
                        <a:cubicBezTo>
                          <a:pt x="33940" y="5037883"/>
                          <a:pt x="-123447" y="3796142"/>
                          <a:pt x="0" y="2769409"/>
                        </a:cubicBezTo>
                        <a:cubicBezTo>
                          <a:pt x="134717" y="2564786"/>
                          <a:pt x="-90271" y="1940524"/>
                          <a:pt x="0" y="1107764"/>
                        </a:cubicBezTo>
                        <a:lnTo>
                          <a:pt x="0" y="1107764"/>
                        </a:lnTo>
                        <a:cubicBezTo>
                          <a:pt x="-28386" y="1013743"/>
                          <a:pt x="31770" y="680661"/>
                          <a:pt x="0" y="51990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b="1" u="sng" dirty="0">
                <a:solidFill>
                  <a:schemeClr val="tx1"/>
                </a:solidFill>
                <a:latin typeface="Century Gothic"/>
              </a:rPr>
              <a:t>Task 1:</a:t>
            </a:r>
            <a:endParaRPr lang="en-US" sz="1000" dirty="0">
              <a:solidFill>
                <a:schemeClr val="tx1"/>
              </a:solidFill>
              <a:latin typeface="Century Gothic"/>
            </a:endParaRPr>
          </a:p>
          <a:p>
            <a:r>
              <a:rPr lang="en-GB" sz="1000" dirty="0">
                <a:solidFill>
                  <a:schemeClr val="tx1"/>
                </a:solidFill>
                <a:latin typeface="Century Gothic"/>
              </a:rPr>
              <a:t>Watch the </a:t>
            </a:r>
            <a:r>
              <a:rPr lang="en-GB" sz="1000" dirty="0" err="1">
                <a:solidFill>
                  <a:schemeClr val="tx1"/>
                </a:solidFill>
                <a:latin typeface="Century Gothic"/>
              </a:rPr>
              <a:t>GCSEPod</a:t>
            </a:r>
            <a:r>
              <a:rPr lang="en-GB" sz="1000" dirty="0">
                <a:solidFill>
                  <a:schemeClr val="tx1"/>
                </a:solidFill>
                <a:latin typeface="Century Gothic"/>
              </a:rPr>
              <a:t> on </a:t>
            </a:r>
            <a:r>
              <a:rPr lang="en-GB" sz="1000" b="1" u="sng" dirty="0">
                <a:solidFill>
                  <a:schemeClr val="tx1"/>
                </a:solidFill>
                <a:latin typeface="Century Gothic"/>
              </a:rPr>
              <a:t>ecosystem distribution</a:t>
            </a:r>
            <a:r>
              <a:rPr lang="en-GB" sz="1000" dirty="0">
                <a:solidFill>
                  <a:schemeClr val="tx1"/>
                </a:solidFill>
                <a:latin typeface="Century Gothic"/>
              </a:rPr>
              <a:t>. Create a </a:t>
            </a:r>
            <a:r>
              <a:rPr lang="en-GB" sz="1000" b="1" u="sng" dirty="0">
                <a:solidFill>
                  <a:schemeClr val="tx1"/>
                </a:solidFill>
                <a:latin typeface="Century Gothic"/>
              </a:rPr>
              <a:t>duel coded mind-map</a:t>
            </a:r>
            <a:r>
              <a:rPr lang="en-GB" sz="1000" dirty="0">
                <a:solidFill>
                  <a:schemeClr val="tx1"/>
                </a:solidFill>
                <a:latin typeface="Century Gothic"/>
              </a:rPr>
              <a:t> of the information from the Pod, then complete the </a:t>
            </a:r>
            <a:r>
              <a:rPr lang="en-GB" sz="1000" b="1" u="sng" dirty="0">
                <a:solidFill>
                  <a:schemeClr val="tx1"/>
                </a:solidFill>
                <a:latin typeface="Century Gothic"/>
              </a:rPr>
              <a:t>retrieval quiz </a:t>
            </a:r>
            <a:r>
              <a:rPr lang="en-GB" sz="1000" dirty="0">
                <a:solidFill>
                  <a:schemeClr val="tx1"/>
                </a:solidFill>
                <a:latin typeface="Century Gothic"/>
              </a:rPr>
              <a:t>(assignment) linked to the Pod.</a:t>
            </a:r>
            <a:endParaRPr lang="en-US" sz="1000" dirty="0">
              <a:solidFill>
                <a:schemeClr val="tx1"/>
              </a:solidFill>
              <a:latin typeface="Century Gothic"/>
            </a:endParaRPr>
          </a:p>
          <a:p>
            <a:endParaRPr lang="en-GB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000" b="1" u="sng" dirty="0">
                <a:solidFill>
                  <a:schemeClr val="tx1"/>
                </a:solidFill>
                <a:latin typeface="Century Gothic"/>
              </a:rPr>
              <a:t>Guidance Notes:</a:t>
            </a:r>
            <a:endParaRPr lang="en-US" sz="1000" dirty="0">
              <a:solidFill>
                <a:schemeClr val="tx1"/>
              </a:solidFill>
              <a:latin typeface="Century Gothic"/>
            </a:endParaRPr>
          </a:p>
          <a:p>
            <a:r>
              <a:rPr lang="en-GB" sz="1000" dirty="0">
                <a:solidFill>
                  <a:schemeClr val="tx1"/>
                </a:solidFill>
                <a:latin typeface="Century Gothic"/>
              </a:rPr>
              <a:t>Watch the Pod at least once – you may want to pause it to make notes.</a:t>
            </a:r>
            <a:endParaRPr lang="en-US" sz="1000" dirty="0">
              <a:solidFill>
                <a:schemeClr val="tx1"/>
              </a:solidFill>
              <a:latin typeface="Century Gothic"/>
            </a:endParaRPr>
          </a:p>
          <a:p>
            <a:r>
              <a:rPr lang="en-GB" sz="1000" dirty="0">
                <a:solidFill>
                  <a:schemeClr val="tx1"/>
                </a:solidFill>
                <a:latin typeface="Century Gothic"/>
              </a:rPr>
              <a:t>You may wish to present your information in a creative way or using a different revision technique e.g. revision cards. You are free to make your own choice about the way you present your work, as long as you meet the ‘success criteria’ below.</a:t>
            </a:r>
            <a:endParaRPr lang="en-US" sz="1000" dirty="0">
              <a:solidFill>
                <a:schemeClr val="tx1"/>
              </a:solidFill>
              <a:latin typeface="Century Gothic"/>
            </a:endParaRPr>
          </a:p>
          <a:p>
            <a:endParaRPr lang="en-GB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000" b="1" u="sng" dirty="0">
                <a:solidFill>
                  <a:schemeClr val="tx1"/>
                </a:solidFill>
                <a:latin typeface="Century Gothic"/>
              </a:rPr>
              <a:t>Success Criteria:</a:t>
            </a:r>
            <a:endParaRPr lang="en-US" sz="1000" dirty="0">
              <a:solidFill>
                <a:schemeClr val="tx1"/>
              </a:solidFill>
              <a:latin typeface="Century Gothic"/>
            </a:endParaRPr>
          </a:p>
          <a:p>
            <a:pPr marL="171450" indent="-171450">
              <a:buFont typeface="Arial,Sans-Serif"/>
              <a:buChar char="•"/>
            </a:pPr>
            <a:r>
              <a:rPr lang="en-GB" sz="1000" dirty="0">
                <a:solidFill>
                  <a:schemeClr val="tx1"/>
                </a:solidFill>
                <a:latin typeface="Century Gothic"/>
              </a:rPr>
              <a:t>Your information is linked to the content of the Pod</a:t>
            </a:r>
            <a:endParaRPr lang="en-US" sz="1000" dirty="0">
              <a:solidFill>
                <a:schemeClr val="tx1"/>
              </a:solidFill>
              <a:latin typeface="Century Gothic"/>
            </a:endParaRPr>
          </a:p>
          <a:p>
            <a:pPr marL="171450" indent="-171450">
              <a:buFont typeface="Arial,Sans-Serif"/>
              <a:buChar char="•"/>
            </a:pPr>
            <a:r>
              <a:rPr lang="en-GB" sz="1000" dirty="0">
                <a:solidFill>
                  <a:schemeClr val="tx1"/>
                </a:solidFill>
                <a:latin typeface="Century Gothic"/>
              </a:rPr>
              <a:t>To have at least </a:t>
            </a:r>
            <a:r>
              <a:rPr lang="en-GB" sz="1000" u="sng" dirty="0">
                <a:solidFill>
                  <a:schemeClr val="tx1"/>
                </a:solidFill>
                <a:latin typeface="Century Gothic"/>
              </a:rPr>
              <a:t>ten</a:t>
            </a:r>
            <a:r>
              <a:rPr lang="en-GB" sz="1000" dirty="0">
                <a:solidFill>
                  <a:schemeClr val="tx1"/>
                </a:solidFill>
                <a:latin typeface="Century Gothic"/>
              </a:rPr>
              <a:t> branches to your mind-map</a:t>
            </a:r>
            <a:endParaRPr lang="en-US" sz="1000" dirty="0">
              <a:solidFill>
                <a:schemeClr val="tx1"/>
              </a:solidFill>
              <a:latin typeface="Century Gothic"/>
            </a:endParaRPr>
          </a:p>
          <a:p>
            <a:pPr marL="171450" indent="-171450">
              <a:buFont typeface="Arial,Sans-Serif"/>
              <a:buChar char="•"/>
            </a:pPr>
            <a:r>
              <a:rPr lang="en-GB" sz="1000" dirty="0">
                <a:solidFill>
                  <a:schemeClr val="tx1"/>
                </a:solidFill>
                <a:latin typeface="Century Gothic"/>
              </a:rPr>
              <a:t>To include at least </a:t>
            </a:r>
            <a:r>
              <a:rPr lang="en-GB" sz="1000" u="sng" dirty="0">
                <a:solidFill>
                  <a:schemeClr val="tx1"/>
                </a:solidFill>
                <a:latin typeface="Century Gothic"/>
              </a:rPr>
              <a:t>five</a:t>
            </a:r>
            <a:r>
              <a:rPr lang="en-GB" sz="1000" dirty="0">
                <a:solidFill>
                  <a:schemeClr val="tx1"/>
                </a:solidFill>
                <a:latin typeface="Century Gothic"/>
              </a:rPr>
              <a:t> images to represent the information</a:t>
            </a:r>
            <a:endParaRPr lang="en-US" sz="1000" dirty="0">
              <a:solidFill>
                <a:schemeClr val="tx1"/>
              </a:solidFill>
              <a:latin typeface="Century Gothic"/>
            </a:endParaRPr>
          </a:p>
          <a:p>
            <a:pPr marL="171450" indent="-171450">
              <a:buFont typeface="Arial,Sans-Serif"/>
              <a:buChar char="•"/>
            </a:pPr>
            <a:r>
              <a:rPr lang="en-GB" sz="1000" dirty="0">
                <a:solidFill>
                  <a:schemeClr val="tx1"/>
                </a:solidFill>
                <a:latin typeface="Century Gothic"/>
              </a:rPr>
              <a:t>To define at least two key terms and use them in a sentence</a:t>
            </a:r>
            <a:endParaRPr lang="en-US" sz="1000" dirty="0">
              <a:solidFill>
                <a:schemeClr val="tx1"/>
              </a:solidFill>
              <a:latin typeface="Century Gothic"/>
            </a:endParaRPr>
          </a:p>
          <a:p>
            <a:pPr marL="171450" indent="-171450">
              <a:buFont typeface="Arial,Sans-Serif"/>
              <a:buChar char="•"/>
            </a:pPr>
            <a:r>
              <a:rPr lang="en-GB" sz="1000" dirty="0">
                <a:solidFill>
                  <a:schemeClr val="tx1"/>
                </a:solidFill>
                <a:latin typeface="Century Gothic"/>
              </a:rPr>
              <a:t>Retrieval quiz competed at ‘mastery’ level – 80% or better.</a:t>
            </a:r>
            <a:endParaRPr lang="en-US" sz="1000" dirty="0">
              <a:solidFill>
                <a:schemeClr val="tx1"/>
              </a:solidFill>
            </a:endParaRPr>
          </a:p>
          <a:p>
            <a:endParaRPr lang="en-GB" sz="1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000" b="1" u="sng" dirty="0">
                <a:solidFill>
                  <a:schemeClr val="tx1"/>
                </a:solidFill>
                <a:latin typeface="Century Gothic"/>
              </a:rPr>
              <a:t>FEEDBACK:</a:t>
            </a:r>
            <a:endParaRPr lang="en-GB" sz="1000" dirty="0">
              <a:solidFill>
                <a:schemeClr val="tx1"/>
              </a:solidFill>
              <a:latin typeface="Calibri" panose="020F0502020204030204"/>
              <a:cs typeface="Calibri" panose="020F0502020204030204"/>
            </a:endParaRPr>
          </a:p>
          <a:p>
            <a:endParaRPr lang="en-GB" sz="1000" b="1" u="sng" dirty="0">
              <a:solidFill>
                <a:schemeClr val="tx1"/>
              </a:solidFill>
              <a:latin typeface="Century Gothic"/>
            </a:endParaRPr>
          </a:p>
          <a:p>
            <a:r>
              <a:rPr lang="en-GB" sz="1000" b="1" dirty="0">
                <a:solidFill>
                  <a:schemeClr val="tx1"/>
                </a:solidFill>
                <a:latin typeface="Century Gothic"/>
              </a:rPr>
              <a:t>Strength – </a:t>
            </a:r>
            <a:r>
              <a:rPr lang="en-GB" sz="1000" dirty="0">
                <a:solidFill>
                  <a:schemeClr val="tx1"/>
                </a:solidFill>
                <a:latin typeface="Century Gothic"/>
              </a:rPr>
              <a:t>categories are used effectively to show key concepts</a:t>
            </a:r>
          </a:p>
          <a:p>
            <a:endParaRPr lang="en-GB" sz="1000" dirty="0">
              <a:solidFill>
                <a:schemeClr val="tx1"/>
              </a:solidFill>
              <a:latin typeface="Century Gothic"/>
            </a:endParaRPr>
          </a:p>
          <a:p>
            <a:r>
              <a:rPr lang="en-GB" sz="1000" b="1" dirty="0">
                <a:solidFill>
                  <a:schemeClr val="tx1"/>
                </a:solidFill>
                <a:latin typeface="Century Gothic"/>
              </a:rPr>
              <a:t>Weakness – </a:t>
            </a:r>
            <a:r>
              <a:rPr lang="en-GB" sz="1000" dirty="0">
                <a:solidFill>
                  <a:schemeClr val="tx1"/>
                </a:solidFill>
                <a:latin typeface="Century Gothic"/>
              </a:rPr>
              <a:t>explaining graphical skills</a:t>
            </a:r>
          </a:p>
          <a:p>
            <a:endParaRPr lang="en-GB" sz="1000" dirty="0">
              <a:solidFill>
                <a:schemeClr val="tx1"/>
              </a:solidFill>
              <a:latin typeface="Century Gothic"/>
            </a:endParaRPr>
          </a:p>
          <a:p>
            <a:r>
              <a:rPr lang="en-GB" sz="1000" b="1" dirty="0">
                <a:solidFill>
                  <a:schemeClr val="tx1"/>
                </a:solidFill>
                <a:latin typeface="Century Gothic"/>
              </a:rPr>
              <a:t>Next step – </a:t>
            </a:r>
            <a:r>
              <a:rPr lang="en-GB" sz="1000" dirty="0">
                <a:solidFill>
                  <a:schemeClr val="tx1"/>
                </a:solidFill>
                <a:latin typeface="Century Gothic"/>
              </a:rPr>
              <a:t>explain the climate graph for the different ecosystems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698381-7E14-EC7D-F1D9-E5D6BE1789FF}"/>
              </a:ext>
            </a:extLst>
          </p:cNvPr>
          <p:cNvSpPr/>
          <p:nvPr/>
        </p:nvSpPr>
        <p:spPr>
          <a:xfrm>
            <a:off x="7460389" y="5546033"/>
            <a:ext cx="449384" cy="51776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9" descr="A picture containing clock, antenna&#10;&#10;Description automatically generated">
            <a:extLst>
              <a:ext uri="{FF2B5EF4-FFF2-40B4-BE49-F238E27FC236}">
                <a16:creationId xmlns:a16="http://schemas.microsoft.com/office/drawing/2014/main" id="{EEB89BC0-CCE2-B581-EBD8-53650BF34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62" y="6196753"/>
            <a:ext cx="8925059" cy="66491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728806F-2837-81A7-D31A-A6C52D6A3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" y="6283832"/>
            <a:ext cx="2254936" cy="58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70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Text, whiteboard&#10;&#10;Description automatically generated">
            <a:extLst>
              <a:ext uri="{FF2B5EF4-FFF2-40B4-BE49-F238E27FC236}">
                <a16:creationId xmlns:a16="http://schemas.microsoft.com/office/drawing/2014/main" id="{7DF2D0A2-5DA2-D393-D5CE-314B11C82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" y="4749"/>
            <a:ext cx="8780997" cy="653597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728806F-2837-81A7-D31A-A6C52D6A3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838" y="6252599"/>
            <a:ext cx="2625970" cy="60139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F698381-7E14-EC7D-F1D9-E5D6BE1789FF}"/>
              </a:ext>
            </a:extLst>
          </p:cNvPr>
          <p:cNvSpPr/>
          <p:nvPr/>
        </p:nvSpPr>
        <p:spPr>
          <a:xfrm>
            <a:off x="8052382" y="5524444"/>
            <a:ext cx="449384" cy="51776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10">
            <a:extLst>
              <a:ext uri="{FF2B5EF4-FFF2-40B4-BE49-F238E27FC236}">
                <a16:creationId xmlns:a16="http://schemas.microsoft.com/office/drawing/2014/main" id="{3FA84B9F-3F77-4634-D092-A309AE4B5D32}"/>
              </a:ext>
            </a:extLst>
          </p:cNvPr>
          <p:cNvSpPr/>
          <p:nvPr/>
        </p:nvSpPr>
        <p:spPr>
          <a:xfrm>
            <a:off x="8886553" y="70650"/>
            <a:ext cx="3131098" cy="6183242"/>
          </a:xfrm>
          <a:custGeom>
            <a:avLst/>
            <a:gdLst>
              <a:gd name="connsiteX0" fmla="*/ 0 w 3131098"/>
              <a:gd name="connsiteY0" fmla="*/ 483664 h 6183242"/>
              <a:gd name="connsiteX1" fmla="*/ 521859 w 3131098"/>
              <a:gd name="connsiteY1" fmla="*/ 0 h 6183242"/>
              <a:gd name="connsiteX2" fmla="*/ 521850 w 3131098"/>
              <a:gd name="connsiteY2" fmla="*/ 0 h 6183242"/>
              <a:gd name="connsiteX3" fmla="*/ 762955 w 3131098"/>
              <a:gd name="connsiteY3" fmla="*/ -337853 h 6183242"/>
              <a:gd name="connsiteX4" fmla="*/ 1304623 w 3131098"/>
              <a:gd name="connsiteY4" fmla="*/ 0 h 6183242"/>
              <a:gd name="connsiteX5" fmla="*/ 2609238 w 3131098"/>
              <a:gd name="connsiteY5" fmla="*/ 0 h 6183242"/>
              <a:gd name="connsiteX6" fmla="*/ 3131098 w 3131098"/>
              <a:gd name="connsiteY6" fmla="*/ 483664 h 6183242"/>
              <a:gd name="connsiteX7" fmla="*/ 3131098 w 3131098"/>
              <a:gd name="connsiteY7" fmla="*/ 1030540 h 6183242"/>
              <a:gd name="connsiteX8" fmla="*/ 3131098 w 3131098"/>
              <a:gd name="connsiteY8" fmla="*/ 1030540 h 6183242"/>
              <a:gd name="connsiteX9" fmla="*/ 3131098 w 3131098"/>
              <a:gd name="connsiteY9" fmla="*/ 2576351 h 6183242"/>
              <a:gd name="connsiteX10" fmla="*/ 3131098 w 3131098"/>
              <a:gd name="connsiteY10" fmla="*/ 5699577 h 6183242"/>
              <a:gd name="connsiteX11" fmla="*/ 2609238 w 3131098"/>
              <a:gd name="connsiteY11" fmla="*/ 6183242 h 6183242"/>
              <a:gd name="connsiteX12" fmla="*/ 1304623 w 3131098"/>
              <a:gd name="connsiteY12" fmla="*/ 6183242 h 6183242"/>
              <a:gd name="connsiteX13" fmla="*/ 521850 w 3131098"/>
              <a:gd name="connsiteY13" fmla="*/ 6183242 h 6183242"/>
              <a:gd name="connsiteX14" fmla="*/ 521850 w 3131098"/>
              <a:gd name="connsiteY14" fmla="*/ 6183242 h 6183242"/>
              <a:gd name="connsiteX15" fmla="*/ 521859 w 3131098"/>
              <a:gd name="connsiteY15" fmla="*/ 6183242 h 6183242"/>
              <a:gd name="connsiteX16" fmla="*/ 0 w 3131098"/>
              <a:gd name="connsiteY16" fmla="*/ 5699577 h 6183242"/>
              <a:gd name="connsiteX17" fmla="*/ 0 w 3131098"/>
              <a:gd name="connsiteY17" fmla="*/ 2576351 h 6183242"/>
              <a:gd name="connsiteX18" fmla="*/ 0 w 3131098"/>
              <a:gd name="connsiteY18" fmla="*/ 1030540 h 6183242"/>
              <a:gd name="connsiteX19" fmla="*/ 0 w 3131098"/>
              <a:gd name="connsiteY19" fmla="*/ 1030540 h 6183242"/>
              <a:gd name="connsiteX20" fmla="*/ 0 w 3131098"/>
              <a:gd name="connsiteY20" fmla="*/ 483664 h 6183242"/>
              <a:gd name="connsiteX0" fmla="*/ 0 w 3131098"/>
              <a:gd name="connsiteY0" fmla="*/ 483664 h 6183242"/>
              <a:gd name="connsiteX1" fmla="*/ 521859 w 3131098"/>
              <a:gd name="connsiteY1" fmla="*/ 0 h 6183242"/>
              <a:gd name="connsiteX2" fmla="*/ 521850 w 3131098"/>
              <a:gd name="connsiteY2" fmla="*/ 0 h 6183242"/>
              <a:gd name="connsiteX3" fmla="*/ 762955 w 3131098"/>
              <a:gd name="connsiteY3" fmla="*/ -337853 h 6183242"/>
              <a:gd name="connsiteX4" fmla="*/ 1304623 w 3131098"/>
              <a:gd name="connsiteY4" fmla="*/ 0 h 6183242"/>
              <a:gd name="connsiteX5" fmla="*/ 2609238 w 3131098"/>
              <a:gd name="connsiteY5" fmla="*/ 0 h 6183242"/>
              <a:gd name="connsiteX6" fmla="*/ 3131098 w 3131098"/>
              <a:gd name="connsiteY6" fmla="*/ 483664 h 6183242"/>
              <a:gd name="connsiteX7" fmla="*/ 3131098 w 3131098"/>
              <a:gd name="connsiteY7" fmla="*/ 1030540 h 6183242"/>
              <a:gd name="connsiteX8" fmla="*/ 3131098 w 3131098"/>
              <a:gd name="connsiteY8" fmla="*/ 1030540 h 6183242"/>
              <a:gd name="connsiteX9" fmla="*/ 3131098 w 3131098"/>
              <a:gd name="connsiteY9" fmla="*/ 2576351 h 6183242"/>
              <a:gd name="connsiteX10" fmla="*/ 3131098 w 3131098"/>
              <a:gd name="connsiteY10" fmla="*/ 5699577 h 6183242"/>
              <a:gd name="connsiteX11" fmla="*/ 2609238 w 3131098"/>
              <a:gd name="connsiteY11" fmla="*/ 6183242 h 6183242"/>
              <a:gd name="connsiteX12" fmla="*/ 1304623 w 3131098"/>
              <a:gd name="connsiteY12" fmla="*/ 6183242 h 6183242"/>
              <a:gd name="connsiteX13" fmla="*/ 521850 w 3131098"/>
              <a:gd name="connsiteY13" fmla="*/ 6183242 h 6183242"/>
              <a:gd name="connsiteX14" fmla="*/ 521850 w 3131098"/>
              <a:gd name="connsiteY14" fmla="*/ 6183242 h 6183242"/>
              <a:gd name="connsiteX15" fmla="*/ 521859 w 3131098"/>
              <a:gd name="connsiteY15" fmla="*/ 6183242 h 6183242"/>
              <a:gd name="connsiteX16" fmla="*/ 0 w 3131098"/>
              <a:gd name="connsiteY16" fmla="*/ 5699577 h 6183242"/>
              <a:gd name="connsiteX17" fmla="*/ 0 w 3131098"/>
              <a:gd name="connsiteY17" fmla="*/ 2576351 h 6183242"/>
              <a:gd name="connsiteX18" fmla="*/ 0 w 3131098"/>
              <a:gd name="connsiteY18" fmla="*/ 1030540 h 6183242"/>
              <a:gd name="connsiteX19" fmla="*/ 0 w 3131098"/>
              <a:gd name="connsiteY19" fmla="*/ 1030540 h 6183242"/>
              <a:gd name="connsiteX20" fmla="*/ 0 w 3131098"/>
              <a:gd name="connsiteY20" fmla="*/ 483664 h 6183242"/>
              <a:gd name="connsiteX0" fmla="*/ 0 w 3131098"/>
              <a:gd name="connsiteY0" fmla="*/ 483664 h 6183242"/>
              <a:gd name="connsiteX1" fmla="*/ 521859 w 3131098"/>
              <a:gd name="connsiteY1" fmla="*/ 0 h 6183242"/>
              <a:gd name="connsiteX2" fmla="*/ 521850 w 3131098"/>
              <a:gd name="connsiteY2" fmla="*/ 0 h 6183242"/>
              <a:gd name="connsiteX3" fmla="*/ 762955 w 3131098"/>
              <a:gd name="connsiteY3" fmla="*/ -337853 h 6183242"/>
              <a:gd name="connsiteX4" fmla="*/ 1304623 w 3131098"/>
              <a:gd name="connsiteY4" fmla="*/ 0 h 6183242"/>
              <a:gd name="connsiteX5" fmla="*/ 2609238 w 3131098"/>
              <a:gd name="connsiteY5" fmla="*/ 0 h 6183242"/>
              <a:gd name="connsiteX6" fmla="*/ 3131098 w 3131098"/>
              <a:gd name="connsiteY6" fmla="*/ 483664 h 6183242"/>
              <a:gd name="connsiteX7" fmla="*/ 3131098 w 3131098"/>
              <a:gd name="connsiteY7" fmla="*/ 1030540 h 6183242"/>
              <a:gd name="connsiteX8" fmla="*/ 3131098 w 3131098"/>
              <a:gd name="connsiteY8" fmla="*/ 1030540 h 6183242"/>
              <a:gd name="connsiteX9" fmla="*/ 3131098 w 3131098"/>
              <a:gd name="connsiteY9" fmla="*/ 2576351 h 6183242"/>
              <a:gd name="connsiteX10" fmla="*/ 3131098 w 3131098"/>
              <a:gd name="connsiteY10" fmla="*/ 5699577 h 6183242"/>
              <a:gd name="connsiteX11" fmla="*/ 2609238 w 3131098"/>
              <a:gd name="connsiteY11" fmla="*/ 6183242 h 6183242"/>
              <a:gd name="connsiteX12" fmla="*/ 1304623 w 3131098"/>
              <a:gd name="connsiteY12" fmla="*/ 6183242 h 6183242"/>
              <a:gd name="connsiteX13" fmla="*/ 521850 w 3131098"/>
              <a:gd name="connsiteY13" fmla="*/ 6183242 h 6183242"/>
              <a:gd name="connsiteX14" fmla="*/ 521850 w 3131098"/>
              <a:gd name="connsiteY14" fmla="*/ 6183242 h 6183242"/>
              <a:gd name="connsiteX15" fmla="*/ 521859 w 3131098"/>
              <a:gd name="connsiteY15" fmla="*/ 6183242 h 6183242"/>
              <a:gd name="connsiteX16" fmla="*/ 0 w 3131098"/>
              <a:gd name="connsiteY16" fmla="*/ 5699577 h 6183242"/>
              <a:gd name="connsiteX17" fmla="*/ 0 w 3131098"/>
              <a:gd name="connsiteY17" fmla="*/ 2576351 h 6183242"/>
              <a:gd name="connsiteX18" fmla="*/ 0 w 3131098"/>
              <a:gd name="connsiteY18" fmla="*/ 1030540 h 6183242"/>
              <a:gd name="connsiteX19" fmla="*/ 0 w 3131098"/>
              <a:gd name="connsiteY19" fmla="*/ 1030540 h 6183242"/>
              <a:gd name="connsiteX20" fmla="*/ 0 w 3131098"/>
              <a:gd name="connsiteY20" fmla="*/ 483664 h 618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31098" h="6183242" fill="none" extrusionOk="0">
                <a:moveTo>
                  <a:pt x="0" y="483664"/>
                </a:moveTo>
                <a:cubicBezTo>
                  <a:pt x="10787" y="170640"/>
                  <a:pt x="171290" y="76256"/>
                  <a:pt x="521859" y="0"/>
                </a:cubicBezTo>
                <a:lnTo>
                  <a:pt x="521850" y="0"/>
                </a:lnTo>
                <a:cubicBezTo>
                  <a:pt x="609622" y="-135591"/>
                  <a:pt x="665197" y="-265132"/>
                  <a:pt x="762955" y="-337853"/>
                </a:cubicBezTo>
                <a:cubicBezTo>
                  <a:pt x="901426" y="-175445"/>
                  <a:pt x="1084270" y="-137981"/>
                  <a:pt x="1304623" y="0"/>
                </a:cubicBezTo>
                <a:cubicBezTo>
                  <a:pt x="1668372" y="-47451"/>
                  <a:pt x="2469221" y="-72118"/>
                  <a:pt x="2609238" y="0"/>
                </a:cubicBezTo>
                <a:cubicBezTo>
                  <a:pt x="2864078" y="-44274"/>
                  <a:pt x="3055268" y="204866"/>
                  <a:pt x="3131098" y="483664"/>
                </a:cubicBezTo>
                <a:cubicBezTo>
                  <a:pt x="3145987" y="617091"/>
                  <a:pt x="3152782" y="904651"/>
                  <a:pt x="3131098" y="1030540"/>
                </a:cubicBezTo>
                <a:lnTo>
                  <a:pt x="3131098" y="1030540"/>
                </a:lnTo>
                <a:cubicBezTo>
                  <a:pt x="3173350" y="1688617"/>
                  <a:pt x="3212005" y="1812688"/>
                  <a:pt x="3131098" y="2576351"/>
                </a:cubicBezTo>
                <a:cubicBezTo>
                  <a:pt x="3404403" y="3197762"/>
                  <a:pt x="2959278" y="4256278"/>
                  <a:pt x="3131098" y="5699577"/>
                </a:cubicBezTo>
                <a:cubicBezTo>
                  <a:pt x="3140471" y="6022011"/>
                  <a:pt x="2831862" y="6132832"/>
                  <a:pt x="2609238" y="6183242"/>
                </a:cubicBezTo>
                <a:cubicBezTo>
                  <a:pt x="2232732" y="6127940"/>
                  <a:pt x="2018464" y="6129953"/>
                  <a:pt x="1304623" y="6183242"/>
                </a:cubicBezTo>
                <a:cubicBezTo>
                  <a:pt x="1051889" y="6225214"/>
                  <a:pt x="816798" y="6171698"/>
                  <a:pt x="521850" y="6183242"/>
                </a:cubicBezTo>
                <a:lnTo>
                  <a:pt x="521850" y="6183242"/>
                </a:lnTo>
                <a:lnTo>
                  <a:pt x="521859" y="6183242"/>
                </a:lnTo>
                <a:cubicBezTo>
                  <a:pt x="219615" y="6257966"/>
                  <a:pt x="37865" y="5901506"/>
                  <a:pt x="0" y="5699577"/>
                </a:cubicBezTo>
                <a:cubicBezTo>
                  <a:pt x="483749" y="4513323"/>
                  <a:pt x="24843" y="3658736"/>
                  <a:pt x="0" y="2576351"/>
                </a:cubicBezTo>
                <a:cubicBezTo>
                  <a:pt x="42660" y="2591813"/>
                  <a:pt x="-72414" y="1670006"/>
                  <a:pt x="0" y="1030540"/>
                </a:cubicBezTo>
                <a:lnTo>
                  <a:pt x="0" y="1030540"/>
                </a:lnTo>
                <a:cubicBezTo>
                  <a:pt x="7870" y="940083"/>
                  <a:pt x="9246" y="645023"/>
                  <a:pt x="0" y="483664"/>
                </a:cubicBezTo>
                <a:close/>
              </a:path>
              <a:path w="3131098" h="6183242" stroke="0" extrusionOk="0">
                <a:moveTo>
                  <a:pt x="0" y="483664"/>
                </a:moveTo>
                <a:cubicBezTo>
                  <a:pt x="500" y="286452"/>
                  <a:pt x="210087" y="28769"/>
                  <a:pt x="521859" y="0"/>
                </a:cubicBezTo>
                <a:lnTo>
                  <a:pt x="521850" y="0"/>
                </a:lnTo>
                <a:cubicBezTo>
                  <a:pt x="572270" y="-69096"/>
                  <a:pt x="681973" y="-267030"/>
                  <a:pt x="762955" y="-337853"/>
                </a:cubicBezTo>
                <a:cubicBezTo>
                  <a:pt x="892437" y="-300252"/>
                  <a:pt x="1145955" y="-81857"/>
                  <a:pt x="1304623" y="0"/>
                </a:cubicBezTo>
                <a:cubicBezTo>
                  <a:pt x="1849610" y="64258"/>
                  <a:pt x="2067340" y="57296"/>
                  <a:pt x="2609238" y="0"/>
                </a:cubicBezTo>
                <a:cubicBezTo>
                  <a:pt x="2838155" y="75645"/>
                  <a:pt x="3084290" y="214066"/>
                  <a:pt x="3131098" y="483664"/>
                </a:cubicBezTo>
                <a:cubicBezTo>
                  <a:pt x="3106975" y="680040"/>
                  <a:pt x="3189878" y="940939"/>
                  <a:pt x="3131098" y="1030540"/>
                </a:cubicBezTo>
                <a:lnTo>
                  <a:pt x="3131098" y="1030540"/>
                </a:lnTo>
                <a:cubicBezTo>
                  <a:pt x="3076368" y="1473324"/>
                  <a:pt x="3103731" y="1940988"/>
                  <a:pt x="3131098" y="2576351"/>
                </a:cubicBezTo>
                <a:cubicBezTo>
                  <a:pt x="3281575" y="3250615"/>
                  <a:pt x="3041316" y="5085715"/>
                  <a:pt x="3131098" y="5699577"/>
                </a:cubicBezTo>
                <a:cubicBezTo>
                  <a:pt x="3238765" y="5965647"/>
                  <a:pt x="2884943" y="6289658"/>
                  <a:pt x="2609238" y="6183242"/>
                </a:cubicBezTo>
                <a:cubicBezTo>
                  <a:pt x="2436512" y="6102255"/>
                  <a:pt x="1527113" y="6091775"/>
                  <a:pt x="1304623" y="6183242"/>
                </a:cubicBezTo>
                <a:cubicBezTo>
                  <a:pt x="1224563" y="6181901"/>
                  <a:pt x="653057" y="6143178"/>
                  <a:pt x="521850" y="6183242"/>
                </a:cubicBezTo>
                <a:lnTo>
                  <a:pt x="521850" y="6183242"/>
                </a:lnTo>
                <a:lnTo>
                  <a:pt x="521859" y="6183242"/>
                </a:lnTo>
                <a:cubicBezTo>
                  <a:pt x="225496" y="6128035"/>
                  <a:pt x="-29735" y="6053218"/>
                  <a:pt x="0" y="5699577"/>
                </a:cubicBezTo>
                <a:cubicBezTo>
                  <a:pt x="-107432" y="4804006"/>
                  <a:pt x="-265395" y="3390313"/>
                  <a:pt x="0" y="2576351"/>
                </a:cubicBezTo>
                <a:cubicBezTo>
                  <a:pt x="-58546" y="1892590"/>
                  <a:pt x="12193" y="1433304"/>
                  <a:pt x="0" y="1030540"/>
                </a:cubicBezTo>
                <a:lnTo>
                  <a:pt x="0" y="1030540"/>
                </a:lnTo>
                <a:cubicBezTo>
                  <a:pt x="-3176" y="955064"/>
                  <a:pt x="-5429" y="616237"/>
                  <a:pt x="0" y="483664"/>
                </a:cubicBezTo>
                <a:close/>
              </a:path>
              <a:path w="3131098" h="6183242" fill="none" stroke="0" extrusionOk="0">
                <a:moveTo>
                  <a:pt x="0" y="483664"/>
                </a:moveTo>
                <a:cubicBezTo>
                  <a:pt x="12544" y="237328"/>
                  <a:pt x="233327" y="39565"/>
                  <a:pt x="521859" y="0"/>
                </a:cubicBezTo>
                <a:lnTo>
                  <a:pt x="521850" y="0"/>
                </a:lnTo>
                <a:cubicBezTo>
                  <a:pt x="652972" y="-157734"/>
                  <a:pt x="651804" y="-235760"/>
                  <a:pt x="762955" y="-337853"/>
                </a:cubicBezTo>
                <a:cubicBezTo>
                  <a:pt x="904046" y="-226643"/>
                  <a:pt x="1089816" y="-157145"/>
                  <a:pt x="1304623" y="0"/>
                </a:cubicBezTo>
                <a:cubicBezTo>
                  <a:pt x="1661819" y="11122"/>
                  <a:pt x="2423666" y="-68205"/>
                  <a:pt x="2609238" y="0"/>
                </a:cubicBezTo>
                <a:cubicBezTo>
                  <a:pt x="2887024" y="52011"/>
                  <a:pt x="3139451" y="198681"/>
                  <a:pt x="3131098" y="483664"/>
                </a:cubicBezTo>
                <a:cubicBezTo>
                  <a:pt x="3142187" y="591737"/>
                  <a:pt x="3157986" y="925014"/>
                  <a:pt x="3131098" y="1030540"/>
                </a:cubicBezTo>
                <a:lnTo>
                  <a:pt x="3131098" y="1030540"/>
                </a:lnTo>
                <a:cubicBezTo>
                  <a:pt x="3160994" y="1665179"/>
                  <a:pt x="3184300" y="1807043"/>
                  <a:pt x="3131098" y="2576351"/>
                </a:cubicBezTo>
                <a:cubicBezTo>
                  <a:pt x="3334390" y="2748976"/>
                  <a:pt x="2815026" y="4585360"/>
                  <a:pt x="3131098" y="5699577"/>
                </a:cubicBezTo>
                <a:cubicBezTo>
                  <a:pt x="3104490" y="5946649"/>
                  <a:pt x="2879962" y="6156623"/>
                  <a:pt x="2609238" y="6183242"/>
                </a:cubicBezTo>
                <a:cubicBezTo>
                  <a:pt x="2203238" y="6096608"/>
                  <a:pt x="1926516" y="6099173"/>
                  <a:pt x="1304623" y="6183242"/>
                </a:cubicBezTo>
                <a:cubicBezTo>
                  <a:pt x="1148158" y="6155961"/>
                  <a:pt x="835133" y="6143213"/>
                  <a:pt x="521850" y="6183242"/>
                </a:cubicBezTo>
                <a:lnTo>
                  <a:pt x="521850" y="6183242"/>
                </a:lnTo>
                <a:lnTo>
                  <a:pt x="521859" y="6183242"/>
                </a:lnTo>
                <a:cubicBezTo>
                  <a:pt x="192819" y="6191896"/>
                  <a:pt x="3811" y="6000004"/>
                  <a:pt x="0" y="5699577"/>
                </a:cubicBezTo>
                <a:cubicBezTo>
                  <a:pt x="116802" y="4679587"/>
                  <a:pt x="-84981" y="3524634"/>
                  <a:pt x="0" y="2576351"/>
                </a:cubicBezTo>
                <a:cubicBezTo>
                  <a:pt x="206518" y="2301753"/>
                  <a:pt x="-558" y="1884790"/>
                  <a:pt x="0" y="1030540"/>
                </a:cubicBezTo>
                <a:lnTo>
                  <a:pt x="0" y="1030540"/>
                </a:lnTo>
                <a:cubicBezTo>
                  <a:pt x="-51312" y="932338"/>
                  <a:pt x="57943" y="627057"/>
                  <a:pt x="0" y="483664"/>
                </a:cubicBezTo>
                <a:close/>
              </a:path>
              <a:path w="3131098" h="6183242" fill="none" stroke="0" extrusionOk="0">
                <a:moveTo>
                  <a:pt x="0" y="483664"/>
                </a:moveTo>
                <a:cubicBezTo>
                  <a:pt x="9309" y="196301"/>
                  <a:pt x="195129" y="78101"/>
                  <a:pt x="521859" y="0"/>
                </a:cubicBezTo>
                <a:lnTo>
                  <a:pt x="521850" y="0"/>
                </a:lnTo>
                <a:cubicBezTo>
                  <a:pt x="622933" y="-146990"/>
                  <a:pt x="659331" y="-236553"/>
                  <a:pt x="762955" y="-337853"/>
                </a:cubicBezTo>
                <a:cubicBezTo>
                  <a:pt x="925658" y="-192870"/>
                  <a:pt x="1075626" y="-141125"/>
                  <a:pt x="1304623" y="0"/>
                </a:cubicBezTo>
                <a:cubicBezTo>
                  <a:pt x="1662866" y="-26195"/>
                  <a:pt x="2454437" y="-90024"/>
                  <a:pt x="2609238" y="0"/>
                </a:cubicBezTo>
                <a:cubicBezTo>
                  <a:pt x="2878329" y="-1003"/>
                  <a:pt x="3089631" y="192483"/>
                  <a:pt x="3131098" y="483664"/>
                </a:cubicBezTo>
                <a:cubicBezTo>
                  <a:pt x="3134751" y="602934"/>
                  <a:pt x="3157325" y="929972"/>
                  <a:pt x="3131098" y="1030540"/>
                </a:cubicBezTo>
                <a:lnTo>
                  <a:pt x="3131098" y="1030540"/>
                </a:lnTo>
                <a:cubicBezTo>
                  <a:pt x="3169314" y="1686490"/>
                  <a:pt x="3212903" y="1788991"/>
                  <a:pt x="3131098" y="2576351"/>
                </a:cubicBezTo>
                <a:cubicBezTo>
                  <a:pt x="3325556" y="2936588"/>
                  <a:pt x="2889359" y="4421694"/>
                  <a:pt x="3131098" y="5699577"/>
                </a:cubicBezTo>
                <a:cubicBezTo>
                  <a:pt x="3152884" y="5964350"/>
                  <a:pt x="2895441" y="6171922"/>
                  <a:pt x="2609238" y="6183242"/>
                </a:cubicBezTo>
                <a:cubicBezTo>
                  <a:pt x="2197962" y="6097163"/>
                  <a:pt x="2002603" y="6135179"/>
                  <a:pt x="1304623" y="6183242"/>
                </a:cubicBezTo>
                <a:cubicBezTo>
                  <a:pt x="1069362" y="6191855"/>
                  <a:pt x="811697" y="6116651"/>
                  <a:pt x="521850" y="6183242"/>
                </a:cubicBezTo>
                <a:lnTo>
                  <a:pt x="521850" y="6183242"/>
                </a:lnTo>
                <a:lnTo>
                  <a:pt x="521859" y="6183242"/>
                </a:lnTo>
                <a:cubicBezTo>
                  <a:pt x="191914" y="6240336"/>
                  <a:pt x="22310" y="5945125"/>
                  <a:pt x="0" y="5699577"/>
                </a:cubicBezTo>
                <a:cubicBezTo>
                  <a:pt x="202817" y="4679729"/>
                  <a:pt x="48342" y="3637925"/>
                  <a:pt x="0" y="2576351"/>
                </a:cubicBezTo>
                <a:cubicBezTo>
                  <a:pt x="187623" y="2419884"/>
                  <a:pt x="-93067" y="1813019"/>
                  <a:pt x="0" y="1030540"/>
                </a:cubicBezTo>
                <a:lnTo>
                  <a:pt x="0" y="1030540"/>
                </a:lnTo>
                <a:cubicBezTo>
                  <a:pt x="-31431" y="930792"/>
                  <a:pt x="17998" y="640530"/>
                  <a:pt x="0" y="483664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3131098"/>
                      <a:gd name="connsiteY0" fmla="*/ 483664 h 6183242"/>
                      <a:gd name="connsiteX1" fmla="*/ 521859 w 3131098"/>
                      <a:gd name="connsiteY1" fmla="*/ 0 h 6183242"/>
                      <a:gd name="connsiteX2" fmla="*/ 521850 w 3131098"/>
                      <a:gd name="connsiteY2" fmla="*/ 0 h 6183242"/>
                      <a:gd name="connsiteX3" fmla="*/ 762955 w 3131098"/>
                      <a:gd name="connsiteY3" fmla="*/ -337853 h 6183242"/>
                      <a:gd name="connsiteX4" fmla="*/ 1304623 w 3131098"/>
                      <a:gd name="connsiteY4" fmla="*/ 0 h 6183242"/>
                      <a:gd name="connsiteX5" fmla="*/ 2609238 w 3131098"/>
                      <a:gd name="connsiteY5" fmla="*/ 0 h 6183242"/>
                      <a:gd name="connsiteX6" fmla="*/ 3131098 w 3131098"/>
                      <a:gd name="connsiteY6" fmla="*/ 483664 h 6183242"/>
                      <a:gd name="connsiteX7" fmla="*/ 3131098 w 3131098"/>
                      <a:gd name="connsiteY7" fmla="*/ 1030540 h 6183242"/>
                      <a:gd name="connsiteX8" fmla="*/ 3131098 w 3131098"/>
                      <a:gd name="connsiteY8" fmla="*/ 1030540 h 6183242"/>
                      <a:gd name="connsiteX9" fmla="*/ 3131098 w 3131098"/>
                      <a:gd name="connsiteY9" fmla="*/ 2576351 h 6183242"/>
                      <a:gd name="connsiteX10" fmla="*/ 3131098 w 3131098"/>
                      <a:gd name="connsiteY10" fmla="*/ 5699577 h 6183242"/>
                      <a:gd name="connsiteX11" fmla="*/ 2609238 w 3131098"/>
                      <a:gd name="connsiteY11" fmla="*/ 6183242 h 6183242"/>
                      <a:gd name="connsiteX12" fmla="*/ 1304623 w 3131098"/>
                      <a:gd name="connsiteY12" fmla="*/ 6183242 h 6183242"/>
                      <a:gd name="connsiteX13" fmla="*/ 521850 w 3131098"/>
                      <a:gd name="connsiteY13" fmla="*/ 6183242 h 6183242"/>
                      <a:gd name="connsiteX14" fmla="*/ 521850 w 3131098"/>
                      <a:gd name="connsiteY14" fmla="*/ 6183242 h 6183242"/>
                      <a:gd name="connsiteX15" fmla="*/ 521859 w 3131098"/>
                      <a:gd name="connsiteY15" fmla="*/ 6183242 h 6183242"/>
                      <a:gd name="connsiteX16" fmla="*/ 0 w 3131098"/>
                      <a:gd name="connsiteY16" fmla="*/ 5699577 h 6183242"/>
                      <a:gd name="connsiteX17" fmla="*/ 0 w 3131098"/>
                      <a:gd name="connsiteY17" fmla="*/ 2576351 h 6183242"/>
                      <a:gd name="connsiteX18" fmla="*/ 0 w 3131098"/>
                      <a:gd name="connsiteY18" fmla="*/ 1030540 h 6183242"/>
                      <a:gd name="connsiteX19" fmla="*/ 0 w 3131098"/>
                      <a:gd name="connsiteY19" fmla="*/ 1030540 h 6183242"/>
                      <a:gd name="connsiteX20" fmla="*/ 0 w 3131098"/>
                      <a:gd name="connsiteY20" fmla="*/ 483664 h 6183242"/>
                      <a:gd name="connsiteX0" fmla="*/ 0 w 3131098"/>
                      <a:gd name="connsiteY0" fmla="*/ 483664 h 6183242"/>
                      <a:gd name="connsiteX1" fmla="*/ 521859 w 3131098"/>
                      <a:gd name="connsiteY1" fmla="*/ 0 h 6183242"/>
                      <a:gd name="connsiteX2" fmla="*/ 521850 w 3131098"/>
                      <a:gd name="connsiteY2" fmla="*/ 0 h 6183242"/>
                      <a:gd name="connsiteX3" fmla="*/ 762955 w 3131098"/>
                      <a:gd name="connsiteY3" fmla="*/ -337853 h 6183242"/>
                      <a:gd name="connsiteX4" fmla="*/ 1304623 w 3131098"/>
                      <a:gd name="connsiteY4" fmla="*/ 0 h 6183242"/>
                      <a:gd name="connsiteX5" fmla="*/ 2609238 w 3131098"/>
                      <a:gd name="connsiteY5" fmla="*/ 0 h 6183242"/>
                      <a:gd name="connsiteX6" fmla="*/ 3131098 w 3131098"/>
                      <a:gd name="connsiteY6" fmla="*/ 483664 h 6183242"/>
                      <a:gd name="connsiteX7" fmla="*/ 3131098 w 3131098"/>
                      <a:gd name="connsiteY7" fmla="*/ 1030540 h 6183242"/>
                      <a:gd name="connsiteX8" fmla="*/ 3131098 w 3131098"/>
                      <a:gd name="connsiteY8" fmla="*/ 1030540 h 6183242"/>
                      <a:gd name="connsiteX9" fmla="*/ 3131098 w 3131098"/>
                      <a:gd name="connsiteY9" fmla="*/ 2576351 h 6183242"/>
                      <a:gd name="connsiteX10" fmla="*/ 3131098 w 3131098"/>
                      <a:gd name="connsiteY10" fmla="*/ 5699577 h 6183242"/>
                      <a:gd name="connsiteX11" fmla="*/ 2609238 w 3131098"/>
                      <a:gd name="connsiteY11" fmla="*/ 6183242 h 6183242"/>
                      <a:gd name="connsiteX12" fmla="*/ 1304623 w 3131098"/>
                      <a:gd name="connsiteY12" fmla="*/ 6183242 h 6183242"/>
                      <a:gd name="connsiteX13" fmla="*/ 521850 w 3131098"/>
                      <a:gd name="connsiteY13" fmla="*/ 6183242 h 6183242"/>
                      <a:gd name="connsiteX14" fmla="*/ 521850 w 3131098"/>
                      <a:gd name="connsiteY14" fmla="*/ 6183242 h 6183242"/>
                      <a:gd name="connsiteX15" fmla="*/ 521859 w 3131098"/>
                      <a:gd name="connsiteY15" fmla="*/ 6183242 h 6183242"/>
                      <a:gd name="connsiteX16" fmla="*/ 0 w 3131098"/>
                      <a:gd name="connsiteY16" fmla="*/ 5699577 h 6183242"/>
                      <a:gd name="connsiteX17" fmla="*/ 0 w 3131098"/>
                      <a:gd name="connsiteY17" fmla="*/ 2576351 h 6183242"/>
                      <a:gd name="connsiteX18" fmla="*/ 0 w 3131098"/>
                      <a:gd name="connsiteY18" fmla="*/ 1030540 h 6183242"/>
                      <a:gd name="connsiteX19" fmla="*/ 0 w 3131098"/>
                      <a:gd name="connsiteY19" fmla="*/ 1030540 h 6183242"/>
                      <a:gd name="connsiteX20" fmla="*/ 0 w 3131098"/>
                      <a:gd name="connsiteY20" fmla="*/ 483664 h 6183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131098" h="6183242" fill="none" extrusionOk="0">
                        <a:moveTo>
                          <a:pt x="0" y="483664"/>
                        </a:moveTo>
                        <a:cubicBezTo>
                          <a:pt x="7058" y="186752"/>
                          <a:pt x="180100" y="65083"/>
                          <a:pt x="521859" y="0"/>
                        </a:cubicBezTo>
                        <a:lnTo>
                          <a:pt x="521850" y="0"/>
                        </a:lnTo>
                        <a:cubicBezTo>
                          <a:pt x="616783" y="-147159"/>
                          <a:pt x="664683" y="-259323"/>
                          <a:pt x="762955" y="-337853"/>
                        </a:cubicBezTo>
                        <a:cubicBezTo>
                          <a:pt x="902387" y="-205065"/>
                          <a:pt x="1090764" y="-162077"/>
                          <a:pt x="1304623" y="0"/>
                        </a:cubicBezTo>
                        <a:cubicBezTo>
                          <a:pt x="1672099" y="-18096"/>
                          <a:pt x="2453029" y="-58804"/>
                          <a:pt x="2609238" y="0"/>
                        </a:cubicBezTo>
                        <a:cubicBezTo>
                          <a:pt x="2868303" y="-38502"/>
                          <a:pt x="3075210" y="207976"/>
                          <a:pt x="3131098" y="483664"/>
                        </a:cubicBezTo>
                        <a:cubicBezTo>
                          <a:pt x="3148153" y="601509"/>
                          <a:pt x="3159694" y="912376"/>
                          <a:pt x="3131098" y="1030540"/>
                        </a:cubicBezTo>
                        <a:lnTo>
                          <a:pt x="3131098" y="1030540"/>
                        </a:lnTo>
                        <a:cubicBezTo>
                          <a:pt x="3171566" y="1685776"/>
                          <a:pt x="3206479" y="1811277"/>
                          <a:pt x="3131098" y="2576351"/>
                        </a:cubicBezTo>
                        <a:cubicBezTo>
                          <a:pt x="3354618" y="3162802"/>
                          <a:pt x="3005485" y="4321730"/>
                          <a:pt x="3131098" y="5699577"/>
                        </a:cubicBezTo>
                        <a:cubicBezTo>
                          <a:pt x="3135222" y="5990689"/>
                          <a:pt x="2870138" y="6162993"/>
                          <a:pt x="2609238" y="6183242"/>
                        </a:cubicBezTo>
                        <a:cubicBezTo>
                          <a:pt x="2238225" y="6109804"/>
                          <a:pt x="2004080" y="6138048"/>
                          <a:pt x="1304623" y="6183242"/>
                        </a:cubicBezTo>
                        <a:cubicBezTo>
                          <a:pt x="1058086" y="6224417"/>
                          <a:pt x="815262" y="6146284"/>
                          <a:pt x="521850" y="6183242"/>
                        </a:cubicBezTo>
                        <a:lnTo>
                          <a:pt x="521850" y="6183242"/>
                        </a:lnTo>
                        <a:lnTo>
                          <a:pt x="521859" y="6183242"/>
                        </a:lnTo>
                        <a:cubicBezTo>
                          <a:pt x="222043" y="6244770"/>
                          <a:pt x="22259" y="5928800"/>
                          <a:pt x="0" y="5699577"/>
                        </a:cubicBezTo>
                        <a:cubicBezTo>
                          <a:pt x="320620" y="4526586"/>
                          <a:pt x="-43286" y="3612061"/>
                          <a:pt x="0" y="2576351"/>
                        </a:cubicBezTo>
                        <a:cubicBezTo>
                          <a:pt x="81622" y="2509731"/>
                          <a:pt x="-96943" y="1737347"/>
                          <a:pt x="0" y="1030540"/>
                        </a:cubicBezTo>
                        <a:lnTo>
                          <a:pt x="0" y="1030540"/>
                        </a:lnTo>
                        <a:cubicBezTo>
                          <a:pt x="-10339" y="943747"/>
                          <a:pt x="15975" y="641569"/>
                          <a:pt x="0" y="483664"/>
                        </a:cubicBezTo>
                        <a:close/>
                      </a:path>
                      <a:path w="3131098" h="6183242" stroke="0" extrusionOk="0">
                        <a:moveTo>
                          <a:pt x="0" y="483664"/>
                        </a:moveTo>
                        <a:cubicBezTo>
                          <a:pt x="1552" y="282248"/>
                          <a:pt x="230268" y="8640"/>
                          <a:pt x="521859" y="0"/>
                        </a:cubicBezTo>
                        <a:lnTo>
                          <a:pt x="521850" y="0"/>
                        </a:lnTo>
                        <a:cubicBezTo>
                          <a:pt x="578260" y="-75187"/>
                          <a:pt x="682505" y="-277215"/>
                          <a:pt x="762955" y="-337853"/>
                        </a:cubicBezTo>
                        <a:cubicBezTo>
                          <a:pt x="875010" y="-325812"/>
                          <a:pt x="1144198" y="-92274"/>
                          <a:pt x="1304623" y="0"/>
                        </a:cubicBezTo>
                        <a:cubicBezTo>
                          <a:pt x="1818370" y="76232"/>
                          <a:pt x="2042104" y="21447"/>
                          <a:pt x="2609238" y="0"/>
                        </a:cubicBezTo>
                        <a:cubicBezTo>
                          <a:pt x="2861530" y="65547"/>
                          <a:pt x="3137284" y="191624"/>
                          <a:pt x="3131098" y="483664"/>
                        </a:cubicBezTo>
                        <a:cubicBezTo>
                          <a:pt x="3101550" y="686045"/>
                          <a:pt x="3187554" y="942489"/>
                          <a:pt x="3131098" y="1030540"/>
                        </a:cubicBezTo>
                        <a:lnTo>
                          <a:pt x="3131098" y="1030540"/>
                        </a:lnTo>
                        <a:cubicBezTo>
                          <a:pt x="3116014" y="1413505"/>
                          <a:pt x="3083102" y="1959655"/>
                          <a:pt x="3131098" y="2576351"/>
                        </a:cubicBezTo>
                        <a:cubicBezTo>
                          <a:pt x="3205284" y="3251696"/>
                          <a:pt x="3036018" y="5071846"/>
                          <a:pt x="3131098" y="5699577"/>
                        </a:cubicBezTo>
                        <a:cubicBezTo>
                          <a:pt x="3213095" y="5956358"/>
                          <a:pt x="2914027" y="6248955"/>
                          <a:pt x="2609238" y="6183242"/>
                        </a:cubicBezTo>
                        <a:cubicBezTo>
                          <a:pt x="2408857" y="6122089"/>
                          <a:pt x="1505550" y="6088442"/>
                          <a:pt x="1304623" y="6183242"/>
                        </a:cubicBezTo>
                        <a:cubicBezTo>
                          <a:pt x="1206567" y="6167869"/>
                          <a:pt x="646559" y="6138196"/>
                          <a:pt x="521850" y="6183242"/>
                        </a:cubicBezTo>
                        <a:lnTo>
                          <a:pt x="521850" y="6183242"/>
                        </a:lnTo>
                        <a:lnTo>
                          <a:pt x="521859" y="6183242"/>
                        </a:lnTo>
                        <a:cubicBezTo>
                          <a:pt x="212087" y="6157999"/>
                          <a:pt x="-20964" y="6040312"/>
                          <a:pt x="0" y="5699577"/>
                        </a:cubicBezTo>
                        <a:cubicBezTo>
                          <a:pt x="-43887" y="4768937"/>
                          <a:pt x="-170606" y="3485464"/>
                          <a:pt x="0" y="2576351"/>
                        </a:cubicBezTo>
                        <a:cubicBezTo>
                          <a:pt x="-8148" y="1846928"/>
                          <a:pt x="-18026" y="1442260"/>
                          <a:pt x="0" y="1030540"/>
                        </a:cubicBezTo>
                        <a:lnTo>
                          <a:pt x="0" y="1030540"/>
                        </a:lnTo>
                        <a:cubicBezTo>
                          <a:pt x="-16851" y="939309"/>
                          <a:pt x="-20702" y="606394"/>
                          <a:pt x="0" y="483664"/>
                        </a:cubicBezTo>
                        <a:close/>
                      </a:path>
                      <a:path w="3131098" h="6183242" fill="none" stroke="0" extrusionOk="0">
                        <a:moveTo>
                          <a:pt x="0" y="483664"/>
                        </a:moveTo>
                        <a:cubicBezTo>
                          <a:pt x="10171" y="241254"/>
                          <a:pt x="219440" y="49899"/>
                          <a:pt x="521859" y="0"/>
                        </a:cubicBezTo>
                        <a:lnTo>
                          <a:pt x="521850" y="0"/>
                        </a:lnTo>
                        <a:cubicBezTo>
                          <a:pt x="640853" y="-155542"/>
                          <a:pt x="662488" y="-244895"/>
                          <a:pt x="762955" y="-337853"/>
                        </a:cubicBezTo>
                        <a:cubicBezTo>
                          <a:pt x="909240" y="-225949"/>
                          <a:pt x="1077352" y="-159108"/>
                          <a:pt x="1304623" y="0"/>
                        </a:cubicBezTo>
                        <a:cubicBezTo>
                          <a:pt x="1669785" y="2235"/>
                          <a:pt x="2433400" y="-74625"/>
                          <a:pt x="2609238" y="0"/>
                        </a:cubicBezTo>
                        <a:cubicBezTo>
                          <a:pt x="2896165" y="27760"/>
                          <a:pt x="3138102" y="193318"/>
                          <a:pt x="3131098" y="483664"/>
                        </a:cubicBezTo>
                        <a:cubicBezTo>
                          <a:pt x="3144515" y="588105"/>
                          <a:pt x="3159863" y="919708"/>
                          <a:pt x="3131098" y="1030540"/>
                        </a:cubicBezTo>
                        <a:lnTo>
                          <a:pt x="3131098" y="1030540"/>
                        </a:lnTo>
                        <a:cubicBezTo>
                          <a:pt x="3157333" y="1676611"/>
                          <a:pt x="3187375" y="1802085"/>
                          <a:pt x="3131098" y="2576351"/>
                        </a:cubicBezTo>
                        <a:cubicBezTo>
                          <a:pt x="3144357" y="2821452"/>
                          <a:pt x="2906771" y="4565984"/>
                          <a:pt x="3131098" y="5699577"/>
                        </a:cubicBezTo>
                        <a:cubicBezTo>
                          <a:pt x="3147128" y="5952811"/>
                          <a:pt x="2924226" y="6184352"/>
                          <a:pt x="2609238" y="6183242"/>
                        </a:cubicBezTo>
                        <a:cubicBezTo>
                          <a:pt x="2209719" y="6091635"/>
                          <a:pt x="1931254" y="6121492"/>
                          <a:pt x="1304623" y="6183242"/>
                        </a:cubicBezTo>
                        <a:cubicBezTo>
                          <a:pt x="1116626" y="6188233"/>
                          <a:pt x="813616" y="6123898"/>
                          <a:pt x="521850" y="6183242"/>
                        </a:cubicBezTo>
                        <a:lnTo>
                          <a:pt x="521850" y="6183242"/>
                        </a:lnTo>
                        <a:lnTo>
                          <a:pt x="521859" y="6183242"/>
                        </a:lnTo>
                        <a:cubicBezTo>
                          <a:pt x="202746" y="6198571"/>
                          <a:pt x="8125" y="5961613"/>
                          <a:pt x="0" y="5699577"/>
                        </a:cubicBezTo>
                        <a:cubicBezTo>
                          <a:pt x="54258" y="4687792"/>
                          <a:pt x="-59965" y="3553924"/>
                          <a:pt x="0" y="2576351"/>
                        </a:cubicBezTo>
                        <a:cubicBezTo>
                          <a:pt x="184925" y="2351735"/>
                          <a:pt x="-95708" y="1851124"/>
                          <a:pt x="0" y="1030540"/>
                        </a:cubicBezTo>
                        <a:lnTo>
                          <a:pt x="0" y="1030540"/>
                        </a:lnTo>
                        <a:cubicBezTo>
                          <a:pt x="-30592" y="942574"/>
                          <a:pt x="46773" y="625752"/>
                          <a:pt x="0" y="48366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en-GB" sz="1000" b="1" u="sng" dirty="0">
                <a:solidFill>
                  <a:schemeClr val="tx1"/>
                </a:solidFill>
                <a:latin typeface="Century Gothic"/>
              </a:rPr>
              <a:t>Task 2:</a:t>
            </a:r>
          </a:p>
          <a:p>
            <a:pPr fontAlgn="base"/>
            <a:r>
              <a:rPr lang="en-GB" sz="1000" dirty="0">
                <a:solidFill>
                  <a:schemeClr val="tx1"/>
                </a:solidFill>
                <a:latin typeface="Century Gothic"/>
              </a:rPr>
              <a:t>Watch the </a:t>
            </a:r>
            <a:r>
              <a:rPr lang="en-GB" sz="1000" dirty="0" err="1">
                <a:solidFill>
                  <a:schemeClr val="tx1"/>
                </a:solidFill>
                <a:latin typeface="Century Gothic"/>
              </a:rPr>
              <a:t>GCSEPod</a:t>
            </a:r>
            <a:r>
              <a:rPr lang="en-GB" sz="1000" dirty="0">
                <a:solidFill>
                  <a:schemeClr val="tx1"/>
                </a:solidFill>
                <a:latin typeface="Century Gothic"/>
              </a:rPr>
              <a:t> on uses of the </a:t>
            </a:r>
            <a:r>
              <a:rPr lang="en-GB" sz="1000" b="1" u="sng" dirty="0">
                <a:solidFill>
                  <a:schemeClr val="tx1"/>
                </a:solidFill>
                <a:latin typeface="Century Gothic"/>
              </a:rPr>
              <a:t>tropical rainforests</a:t>
            </a:r>
            <a:r>
              <a:rPr lang="en-GB" sz="1000" dirty="0">
                <a:solidFill>
                  <a:schemeClr val="tx1"/>
                </a:solidFill>
                <a:latin typeface="Century Gothic"/>
              </a:rPr>
              <a:t>. Create a </a:t>
            </a:r>
            <a:r>
              <a:rPr lang="en-GB" sz="1000" b="1" u="sng" dirty="0">
                <a:solidFill>
                  <a:schemeClr val="tx1"/>
                </a:solidFill>
                <a:latin typeface="Century Gothic"/>
              </a:rPr>
              <a:t>duel coded mind-map</a:t>
            </a:r>
            <a:r>
              <a:rPr lang="en-GB" sz="1000" dirty="0">
                <a:solidFill>
                  <a:schemeClr val="tx1"/>
                </a:solidFill>
                <a:latin typeface="Century Gothic"/>
              </a:rPr>
              <a:t> of the information from the Pod, then complete the </a:t>
            </a:r>
            <a:r>
              <a:rPr lang="en-GB" sz="1000" b="1" u="sng" dirty="0">
                <a:solidFill>
                  <a:schemeClr val="tx1"/>
                </a:solidFill>
                <a:latin typeface="Century Gothic"/>
              </a:rPr>
              <a:t>retrieval quiz </a:t>
            </a:r>
            <a:r>
              <a:rPr lang="en-GB" sz="1000" dirty="0">
                <a:solidFill>
                  <a:schemeClr val="tx1"/>
                </a:solidFill>
                <a:latin typeface="Century Gothic"/>
              </a:rPr>
              <a:t>(assignment) linked to the Pod.</a:t>
            </a:r>
          </a:p>
          <a:p>
            <a:pPr fontAlgn="base"/>
            <a:endParaRPr lang="en-GB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Guidance Notes:</a:t>
            </a:r>
          </a:p>
          <a:p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Watch the Pod at least once – you may want to pause it to make notes.</a:t>
            </a:r>
          </a:p>
          <a:p>
            <a:r>
              <a:rPr lang="en-GB" sz="1000" dirty="0">
                <a:solidFill>
                  <a:schemeClr val="tx1"/>
                </a:solidFill>
                <a:latin typeface="Century Gothic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endParaRPr lang="en-GB" sz="1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Success Criteria: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Your information is linked to the content of the Pod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To have at least </a:t>
            </a:r>
            <a:r>
              <a:rPr lang="en-GB" sz="10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ten</a:t>
            </a:r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 branches to your mind-map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To include at least </a:t>
            </a:r>
            <a:r>
              <a:rPr lang="en-GB" sz="10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five</a:t>
            </a:r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 images to represent the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To define at least two key terms and use them in a sentence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Retrieval quiz competed at ‘mastery’ level – 80% or better.</a:t>
            </a:r>
          </a:p>
          <a:p>
            <a:endParaRPr lang="en-GB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000" b="1" u="sng" dirty="0">
                <a:solidFill>
                  <a:schemeClr val="tx1"/>
                </a:solidFill>
                <a:latin typeface="Century Gothic"/>
              </a:rPr>
              <a:t>FEEDBACK:</a:t>
            </a:r>
            <a:endParaRPr lang="en-GB" sz="1000" dirty="0">
              <a:solidFill>
                <a:schemeClr val="tx1"/>
              </a:solidFill>
              <a:latin typeface="Century Gothic"/>
            </a:endParaRPr>
          </a:p>
          <a:p>
            <a:endParaRPr lang="en-GB" sz="1000" dirty="0">
              <a:solidFill>
                <a:schemeClr val="tx1"/>
              </a:solidFill>
              <a:latin typeface="Century Gothic"/>
            </a:endParaRPr>
          </a:p>
          <a:p>
            <a:r>
              <a:rPr lang="en-GB" sz="1000" b="1" dirty="0">
                <a:solidFill>
                  <a:schemeClr val="tx1"/>
                </a:solidFill>
                <a:latin typeface="Century Gothic"/>
              </a:rPr>
              <a:t>Strength – </a:t>
            </a:r>
            <a:r>
              <a:rPr lang="en-GB" sz="1000" dirty="0">
                <a:solidFill>
                  <a:schemeClr val="tx1"/>
                </a:solidFill>
                <a:latin typeface="Century Gothic"/>
              </a:rPr>
              <a:t>ideas are categorised into clear headings for each branch and data used to make clear comparisons</a:t>
            </a:r>
          </a:p>
          <a:p>
            <a:endParaRPr lang="en-GB" sz="1000" dirty="0">
              <a:solidFill>
                <a:schemeClr val="tx1"/>
              </a:solidFill>
              <a:latin typeface="Century Gothic"/>
            </a:endParaRPr>
          </a:p>
          <a:p>
            <a:r>
              <a:rPr lang="en-GB" sz="1000" b="1" dirty="0">
                <a:solidFill>
                  <a:schemeClr val="tx1"/>
                </a:solidFill>
                <a:latin typeface="Century Gothic"/>
              </a:rPr>
              <a:t>Weakness – </a:t>
            </a:r>
            <a:r>
              <a:rPr lang="en-GB" sz="1000" dirty="0">
                <a:solidFill>
                  <a:schemeClr val="tx1"/>
                </a:solidFill>
                <a:latin typeface="Century Gothic"/>
              </a:rPr>
              <a:t>using place details</a:t>
            </a:r>
          </a:p>
          <a:p>
            <a:endParaRPr lang="en-GB" sz="1000" dirty="0">
              <a:solidFill>
                <a:schemeClr val="tx1"/>
              </a:solidFill>
              <a:latin typeface="Century Gothic"/>
            </a:endParaRPr>
          </a:p>
          <a:p>
            <a:r>
              <a:rPr lang="en-GB" sz="1000" b="1" dirty="0">
                <a:solidFill>
                  <a:schemeClr val="tx1"/>
                </a:solidFill>
                <a:latin typeface="Century Gothic"/>
              </a:rPr>
              <a:t>Next step – </a:t>
            </a:r>
            <a:r>
              <a:rPr lang="en-GB" sz="1000" dirty="0">
                <a:solidFill>
                  <a:schemeClr val="tx1"/>
                </a:solidFill>
                <a:latin typeface="Century Gothic"/>
              </a:rPr>
              <a:t>include an example on each branch about the Peruvian Rainforest.</a:t>
            </a:r>
          </a:p>
        </p:txBody>
      </p:sp>
      <p:pic>
        <p:nvPicPr>
          <p:cNvPr id="2" name="Picture 4" descr="A close up of numbers&#10;&#10;Description automatically generated">
            <a:extLst>
              <a:ext uri="{FF2B5EF4-FFF2-40B4-BE49-F238E27FC236}">
                <a16:creationId xmlns:a16="http://schemas.microsoft.com/office/drawing/2014/main" id="{B037111D-7623-738B-F278-DCAD210F33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94" t="-393" b="-1274"/>
          <a:stretch/>
        </p:blipFill>
        <p:spPr>
          <a:xfrm>
            <a:off x="2580325" y="6253182"/>
            <a:ext cx="8313553" cy="60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32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846</Words>
  <Application>Microsoft Office PowerPoint</Application>
  <PresentationFormat>Widescreen</PresentationFormat>
  <Paragraphs>80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Arial,Sans-Serif</vt:lpstr>
      <vt:lpstr>Calibri</vt:lpstr>
      <vt:lpstr>Calibri Light</vt:lpstr>
      <vt:lpstr>Century Gothic</vt:lpstr>
      <vt:lpstr>Office Theme</vt:lpstr>
      <vt:lpstr>Ecosystems: tropical rainforests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Ecosystems: tropical rainforests</dc:title>
  <dc:creator>J Harnett</dc:creator>
  <cp:lastModifiedBy>J Harnett</cp:lastModifiedBy>
  <cp:revision>1</cp:revision>
  <dcterms:created xsi:type="dcterms:W3CDTF">2024-11-28T14:11:43Z</dcterms:created>
  <dcterms:modified xsi:type="dcterms:W3CDTF">2024-11-28T14:12:19Z</dcterms:modified>
</cp:coreProperties>
</file>