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2" r:id="rId4"/>
    <p:sldId id="289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9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1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21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6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6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5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23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0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6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2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Amazing Places: </a:t>
            </a:r>
            <a:br>
              <a:rPr lang="en-GB">
                <a:latin typeface="Century Gothic" panose="020B0502020202020204" pitchFamily="34" charset="0"/>
              </a:rPr>
            </a:br>
            <a:r>
              <a:rPr lang="en-GB" sz="4800">
                <a:latin typeface="Century Gothic" panose="020B0502020202020204" pitchFamily="34" charset="0"/>
              </a:rPr>
              <a:t>Mega Cities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Spring 2</a:t>
            </a:r>
          </a:p>
        </p:txBody>
      </p:sp>
    </p:spTree>
    <p:extLst>
      <p:ext uri="{BB962C8B-B14F-4D97-AF65-F5344CB8AC3E}">
        <p14:creationId xmlns:p14="http://schemas.microsoft.com/office/powerpoint/2010/main" val="320628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833390"/>
            <a:ext cx="11341046" cy="841880"/>
          </a:xfrm>
          <a:custGeom>
            <a:avLst/>
            <a:gdLst>
              <a:gd name="connsiteX0" fmla="*/ 0 w 11341046"/>
              <a:gd name="connsiteY0" fmla="*/ 65853 h 841880"/>
              <a:gd name="connsiteX1" fmla="*/ 1890209 w 11341046"/>
              <a:gd name="connsiteY1" fmla="*/ 0 h 841880"/>
              <a:gd name="connsiteX2" fmla="*/ 1890177 w 11341046"/>
              <a:gd name="connsiteY2" fmla="*/ 0 h 841880"/>
              <a:gd name="connsiteX3" fmla="*/ 2763475 w 11341046"/>
              <a:gd name="connsiteY3" fmla="*/ -46001 h 841880"/>
              <a:gd name="connsiteX4" fmla="*/ 4725434 w 11341046"/>
              <a:gd name="connsiteY4" fmla="*/ 0 h 841880"/>
              <a:gd name="connsiteX5" fmla="*/ 9450836 w 11341046"/>
              <a:gd name="connsiteY5" fmla="*/ 0 h 841880"/>
              <a:gd name="connsiteX6" fmla="*/ 11341046 w 11341046"/>
              <a:gd name="connsiteY6" fmla="*/ 65853 h 841880"/>
              <a:gd name="connsiteX7" fmla="*/ 11341046 w 11341046"/>
              <a:gd name="connsiteY7" fmla="*/ 140313 h 841880"/>
              <a:gd name="connsiteX8" fmla="*/ 11341046 w 11341046"/>
              <a:gd name="connsiteY8" fmla="*/ 140313 h 841880"/>
              <a:gd name="connsiteX9" fmla="*/ 11341046 w 11341046"/>
              <a:gd name="connsiteY9" fmla="*/ 350783 h 841880"/>
              <a:gd name="connsiteX10" fmla="*/ 11341046 w 11341046"/>
              <a:gd name="connsiteY10" fmla="*/ 776026 h 841880"/>
              <a:gd name="connsiteX11" fmla="*/ 9450836 w 11341046"/>
              <a:gd name="connsiteY11" fmla="*/ 841880 h 841880"/>
              <a:gd name="connsiteX12" fmla="*/ 4725434 w 11341046"/>
              <a:gd name="connsiteY12" fmla="*/ 841880 h 841880"/>
              <a:gd name="connsiteX13" fmla="*/ 1890177 w 11341046"/>
              <a:gd name="connsiteY13" fmla="*/ 841880 h 841880"/>
              <a:gd name="connsiteX14" fmla="*/ 1890177 w 11341046"/>
              <a:gd name="connsiteY14" fmla="*/ 841880 h 841880"/>
              <a:gd name="connsiteX15" fmla="*/ 1890209 w 11341046"/>
              <a:gd name="connsiteY15" fmla="*/ 841880 h 841880"/>
              <a:gd name="connsiteX16" fmla="*/ 0 w 11341046"/>
              <a:gd name="connsiteY16" fmla="*/ 776026 h 841880"/>
              <a:gd name="connsiteX17" fmla="*/ 0 w 11341046"/>
              <a:gd name="connsiteY17" fmla="*/ 350783 h 841880"/>
              <a:gd name="connsiteX18" fmla="*/ 0 w 11341046"/>
              <a:gd name="connsiteY18" fmla="*/ 140313 h 841880"/>
              <a:gd name="connsiteX19" fmla="*/ 0 w 11341046"/>
              <a:gd name="connsiteY19" fmla="*/ 140313 h 841880"/>
              <a:gd name="connsiteX20" fmla="*/ 0 w 11341046"/>
              <a:gd name="connsiteY20" fmla="*/ 65853 h 841880"/>
              <a:gd name="connsiteX0" fmla="*/ 0 w 11341046"/>
              <a:gd name="connsiteY0" fmla="*/ 65853 h 841880"/>
              <a:gd name="connsiteX1" fmla="*/ 1890209 w 11341046"/>
              <a:gd name="connsiteY1" fmla="*/ 0 h 841880"/>
              <a:gd name="connsiteX2" fmla="*/ 1890177 w 11341046"/>
              <a:gd name="connsiteY2" fmla="*/ 0 h 841880"/>
              <a:gd name="connsiteX3" fmla="*/ 2763475 w 11341046"/>
              <a:gd name="connsiteY3" fmla="*/ -46001 h 841880"/>
              <a:gd name="connsiteX4" fmla="*/ 4725434 w 11341046"/>
              <a:gd name="connsiteY4" fmla="*/ 0 h 841880"/>
              <a:gd name="connsiteX5" fmla="*/ 9450836 w 11341046"/>
              <a:gd name="connsiteY5" fmla="*/ 0 h 841880"/>
              <a:gd name="connsiteX6" fmla="*/ 11341046 w 11341046"/>
              <a:gd name="connsiteY6" fmla="*/ 65853 h 841880"/>
              <a:gd name="connsiteX7" fmla="*/ 11341046 w 11341046"/>
              <a:gd name="connsiteY7" fmla="*/ 140313 h 841880"/>
              <a:gd name="connsiteX8" fmla="*/ 11341046 w 11341046"/>
              <a:gd name="connsiteY8" fmla="*/ 140313 h 841880"/>
              <a:gd name="connsiteX9" fmla="*/ 11341046 w 11341046"/>
              <a:gd name="connsiteY9" fmla="*/ 350783 h 841880"/>
              <a:gd name="connsiteX10" fmla="*/ 11341046 w 11341046"/>
              <a:gd name="connsiteY10" fmla="*/ 776026 h 841880"/>
              <a:gd name="connsiteX11" fmla="*/ 9450836 w 11341046"/>
              <a:gd name="connsiteY11" fmla="*/ 841880 h 841880"/>
              <a:gd name="connsiteX12" fmla="*/ 4725434 w 11341046"/>
              <a:gd name="connsiteY12" fmla="*/ 841880 h 841880"/>
              <a:gd name="connsiteX13" fmla="*/ 1890177 w 11341046"/>
              <a:gd name="connsiteY13" fmla="*/ 841880 h 841880"/>
              <a:gd name="connsiteX14" fmla="*/ 1890177 w 11341046"/>
              <a:gd name="connsiteY14" fmla="*/ 841880 h 841880"/>
              <a:gd name="connsiteX15" fmla="*/ 1890209 w 11341046"/>
              <a:gd name="connsiteY15" fmla="*/ 841880 h 841880"/>
              <a:gd name="connsiteX16" fmla="*/ 0 w 11341046"/>
              <a:gd name="connsiteY16" fmla="*/ 776026 h 841880"/>
              <a:gd name="connsiteX17" fmla="*/ 0 w 11341046"/>
              <a:gd name="connsiteY17" fmla="*/ 350783 h 841880"/>
              <a:gd name="connsiteX18" fmla="*/ 0 w 11341046"/>
              <a:gd name="connsiteY18" fmla="*/ 140313 h 841880"/>
              <a:gd name="connsiteX19" fmla="*/ 0 w 11341046"/>
              <a:gd name="connsiteY19" fmla="*/ 140313 h 841880"/>
              <a:gd name="connsiteX20" fmla="*/ 0 w 11341046"/>
              <a:gd name="connsiteY20" fmla="*/ 65853 h 841880"/>
              <a:gd name="connsiteX0" fmla="*/ 0 w 11341046"/>
              <a:gd name="connsiteY0" fmla="*/ 65853 h 841880"/>
              <a:gd name="connsiteX1" fmla="*/ 1890209 w 11341046"/>
              <a:gd name="connsiteY1" fmla="*/ 0 h 841880"/>
              <a:gd name="connsiteX2" fmla="*/ 1890177 w 11341046"/>
              <a:gd name="connsiteY2" fmla="*/ 0 h 841880"/>
              <a:gd name="connsiteX3" fmla="*/ 2763475 w 11341046"/>
              <a:gd name="connsiteY3" fmla="*/ -46001 h 841880"/>
              <a:gd name="connsiteX4" fmla="*/ 4725434 w 11341046"/>
              <a:gd name="connsiteY4" fmla="*/ 0 h 841880"/>
              <a:gd name="connsiteX5" fmla="*/ 9450836 w 11341046"/>
              <a:gd name="connsiteY5" fmla="*/ 0 h 841880"/>
              <a:gd name="connsiteX6" fmla="*/ 11341046 w 11341046"/>
              <a:gd name="connsiteY6" fmla="*/ 65853 h 841880"/>
              <a:gd name="connsiteX7" fmla="*/ 11341046 w 11341046"/>
              <a:gd name="connsiteY7" fmla="*/ 140313 h 841880"/>
              <a:gd name="connsiteX8" fmla="*/ 11341046 w 11341046"/>
              <a:gd name="connsiteY8" fmla="*/ 140313 h 841880"/>
              <a:gd name="connsiteX9" fmla="*/ 11341046 w 11341046"/>
              <a:gd name="connsiteY9" fmla="*/ 350783 h 841880"/>
              <a:gd name="connsiteX10" fmla="*/ 11341046 w 11341046"/>
              <a:gd name="connsiteY10" fmla="*/ 776026 h 841880"/>
              <a:gd name="connsiteX11" fmla="*/ 9450836 w 11341046"/>
              <a:gd name="connsiteY11" fmla="*/ 841880 h 841880"/>
              <a:gd name="connsiteX12" fmla="*/ 4725434 w 11341046"/>
              <a:gd name="connsiteY12" fmla="*/ 841880 h 841880"/>
              <a:gd name="connsiteX13" fmla="*/ 1890177 w 11341046"/>
              <a:gd name="connsiteY13" fmla="*/ 841880 h 841880"/>
              <a:gd name="connsiteX14" fmla="*/ 1890177 w 11341046"/>
              <a:gd name="connsiteY14" fmla="*/ 841880 h 841880"/>
              <a:gd name="connsiteX15" fmla="*/ 1890209 w 11341046"/>
              <a:gd name="connsiteY15" fmla="*/ 841880 h 841880"/>
              <a:gd name="connsiteX16" fmla="*/ 0 w 11341046"/>
              <a:gd name="connsiteY16" fmla="*/ 776026 h 841880"/>
              <a:gd name="connsiteX17" fmla="*/ 0 w 11341046"/>
              <a:gd name="connsiteY17" fmla="*/ 350783 h 841880"/>
              <a:gd name="connsiteX18" fmla="*/ 0 w 11341046"/>
              <a:gd name="connsiteY18" fmla="*/ 140313 h 841880"/>
              <a:gd name="connsiteX19" fmla="*/ 0 w 11341046"/>
              <a:gd name="connsiteY19" fmla="*/ 140313 h 841880"/>
              <a:gd name="connsiteX20" fmla="*/ 0 w 11341046"/>
              <a:gd name="connsiteY20" fmla="*/ 65853 h 84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841880" fill="none" extrusionOk="0">
                <a:moveTo>
                  <a:pt x="0" y="65853"/>
                </a:moveTo>
                <a:cubicBezTo>
                  <a:pt x="1513" y="231144"/>
                  <a:pt x="698224" y="144780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36184" y="-45548"/>
                  <a:pt x="2364851" y="-40447"/>
                  <a:pt x="2763475" y="-46001"/>
                </a:cubicBezTo>
                <a:cubicBezTo>
                  <a:pt x="3714530" y="-137055"/>
                  <a:pt x="3915336" y="-169587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52752" y="1720"/>
                  <a:pt x="11282228" y="12008"/>
                  <a:pt x="11341046" y="65853"/>
                </a:cubicBezTo>
                <a:cubicBezTo>
                  <a:pt x="11410979" y="86632"/>
                  <a:pt x="11444665" y="121542"/>
                  <a:pt x="11341046" y="140313"/>
                </a:cubicBezTo>
                <a:lnTo>
                  <a:pt x="11341046" y="140313"/>
                </a:lnTo>
                <a:cubicBezTo>
                  <a:pt x="11455691" y="247744"/>
                  <a:pt x="11559452" y="235352"/>
                  <a:pt x="11341046" y="350783"/>
                </a:cubicBezTo>
                <a:cubicBezTo>
                  <a:pt x="11409948" y="423201"/>
                  <a:pt x="11142391" y="651381"/>
                  <a:pt x="11341046" y="776026"/>
                </a:cubicBezTo>
                <a:cubicBezTo>
                  <a:pt x="11317171" y="971299"/>
                  <a:pt x="10504248" y="683137"/>
                  <a:pt x="9450836" y="841880"/>
                </a:cubicBezTo>
                <a:cubicBezTo>
                  <a:pt x="7419521" y="742055"/>
                  <a:pt x="5600083" y="956660"/>
                  <a:pt x="4725434" y="841880"/>
                </a:cubicBezTo>
                <a:cubicBezTo>
                  <a:pt x="3549021" y="1012657"/>
                  <a:pt x="3145985" y="625818"/>
                  <a:pt x="1890177" y="841880"/>
                </a:cubicBezTo>
                <a:lnTo>
                  <a:pt x="1890177" y="841880"/>
                </a:lnTo>
                <a:cubicBezTo>
                  <a:pt x="1890194" y="841879"/>
                  <a:pt x="1890201" y="841881"/>
                  <a:pt x="1890209" y="841880"/>
                </a:cubicBezTo>
                <a:cubicBezTo>
                  <a:pt x="830097" y="853679"/>
                  <a:pt x="19651" y="820271"/>
                  <a:pt x="0" y="776026"/>
                </a:cubicBezTo>
                <a:cubicBezTo>
                  <a:pt x="536840" y="693690"/>
                  <a:pt x="-641371" y="559540"/>
                  <a:pt x="0" y="350783"/>
                </a:cubicBezTo>
                <a:cubicBezTo>
                  <a:pt x="551060" y="403101"/>
                  <a:pt x="-350571" y="327853"/>
                  <a:pt x="0" y="140313"/>
                </a:cubicBezTo>
                <a:lnTo>
                  <a:pt x="0" y="140313"/>
                </a:lnTo>
                <a:cubicBezTo>
                  <a:pt x="-68646" y="121649"/>
                  <a:pt x="85696" y="109478"/>
                  <a:pt x="0" y="65853"/>
                </a:cubicBezTo>
                <a:close/>
              </a:path>
              <a:path w="11341046" h="841880" stroke="0" extrusionOk="0">
                <a:moveTo>
                  <a:pt x="0" y="65853"/>
                </a:moveTo>
                <a:cubicBezTo>
                  <a:pt x="-97686" y="90732"/>
                  <a:pt x="762025" y="40493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093033" y="14814"/>
                  <a:pt x="2520920" y="-81744"/>
                  <a:pt x="2763475" y="-46001"/>
                </a:cubicBezTo>
                <a:cubicBezTo>
                  <a:pt x="3260179" y="-46639"/>
                  <a:pt x="4186927" y="138578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70315" y="-14787"/>
                  <a:pt x="11510480" y="28573"/>
                  <a:pt x="11341046" y="65853"/>
                </a:cubicBezTo>
                <a:cubicBezTo>
                  <a:pt x="11245588" y="120946"/>
                  <a:pt x="11536217" y="152928"/>
                  <a:pt x="11341046" y="140313"/>
                </a:cubicBezTo>
                <a:lnTo>
                  <a:pt x="11341046" y="140313"/>
                </a:lnTo>
                <a:cubicBezTo>
                  <a:pt x="11443960" y="162774"/>
                  <a:pt x="11047012" y="305338"/>
                  <a:pt x="11341046" y="350783"/>
                </a:cubicBezTo>
                <a:cubicBezTo>
                  <a:pt x="11347152" y="505115"/>
                  <a:pt x="10891783" y="649374"/>
                  <a:pt x="11341046" y="776026"/>
                </a:cubicBezTo>
                <a:cubicBezTo>
                  <a:pt x="11271046" y="946793"/>
                  <a:pt x="10759134" y="821102"/>
                  <a:pt x="9450836" y="841880"/>
                </a:cubicBezTo>
                <a:cubicBezTo>
                  <a:pt x="8887562" y="1098010"/>
                  <a:pt x="6252155" y="742079"/>
                  <a:pt x="4725434" y="841880"/>
                </a:cubicBezTo>
                <a:cubicBezTo>
                  <a:pt x="3357437" y="985241"/>
                  <a:pt x="3135178" y="718906"/>
                  <a:pt x="1890177" y="841880"/>
                </a:cubicBezTo>
                <a:lnTo>
                  <a:pt x="1890177" y="841880"/>
                </a:lnTo>
                <a:cubicBezTo>
                  <a:pt x="1890181" y="841877"/>
                  <a:pt x="1890199" y="841880"/>
                  <a:pt x="1890209" y="841880"/>
                </a:cubicBezTo>
                <a:cubicBezTo>
                  <a:pt x="725568" y="840161"/>
                  <a:pt x="16567" y="820719"/>
                  <a:pt x="0" y="776026"/>
                </a:cubicBezTo>
                <a:cubicBezTo>
                  <a:pt x="-199652" y="743340"/>
                  <a:pt x="-554006" y="498504"/>
                  <a:pt x="0" y="350783"/>
                </a:cubicBezTo>
                <a:cubicBezTo>
                  <a:pt x="-7145" y="293375"/>
                  <a:pt x="-252235" y="242530"/>
                  <a:pt x="0" y="140313"/>
                </a:cubicBezTo>
                <a:lnTo>
                  <a:pt x="0" y="140313"/>
                </a:lnTo>
                <a:cubicBezTo>
                  <a:pt x="-89182" y="139606"/>
                  <a:pt x="-148173" y="97630"/>
                  <a:pt x="0" y="65853"/>
                </a:cubicBezTo>
                <a:close/>
              </a:path>
              <a:path w="11341046" h="841880" fill="none" stroke="0" extrusionOk="0">
                <a:moveTo>
                  <a:pt x="0" y="65853"/>
                </a:moveTo>
                <a:cubicBezTo>
                  <a:pt x="40248" y="19476"/>
                  <a:pt x="687769" y="154084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42449" y="-18534"/>
                  <a:pt x="2381814" y="-34384"/>
                  <a:pt x="2763475" y="-46001"/>
                </a:cubicBezTo>
                <a:cubicBezTo>
                  <a:pt x="2949997" y="-85800"/>
                  <a:pt x="4029211" y="-178191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0778" y="-5445"/>
                  <a:pt x="11292606" y="43616"/>
                  <a:pt x="11341046" y="65853"/>
                </a:cubicBezTo>
                <a:cubicBezTo>
                  <a:pt x="11406270" y="81433"/>
                  <a:pt x="11443905" y="110700"/>
                  <a:pt x="11341046" y="140313"/>
                </a:cubicBezTo>
                <a:lnTo>
                  <a:pt x="11341046" y="140313"/>
                </a:lnTo>
                <a:cubicBezTo>
                  <a:pt x="11463643" y="216390"/>
                  <a:pt x="11544390" y="251411"/>
                  <a:pt x="11341046" y="350783"/>
                </a:cubicBezTo>
                <a:cubicBezTo>
                  <a:pt x="11499541" y="371988"/>
                  <a:pt x="11198214" y="611841"/>
                  <a:pt x="11341046" y="776026"/>
                </a:cubicBezTo>
                <a:cubicBezTo>
                  <a:pt x="11133563" y="764560"/>
                  <a:pt x="10235488" y="769567"/>
                  <a:pt x="9450836" y="841880"/>
                </a:cubicBezTo>
                <a:cubicBezTo>
                  <a:pt x="8483258" y="717905"/>
                  <a:pt x="5217570" y="883043"/>
                  <a:pt x="4725434" y="841880"/>
                </a:cubicBezTo>
                <a:cubicBezTo>
                  <a:pt x="3304711" y="986074"/>
                  <a:pt x="2462026" y="941836"/>
                  <a:pt x="1890177" y="841880"/>
                </a:cubicBezTo>
                <a:lnTo>
                  <a:pt x="1890177" y="841880"/>
                </a:lnTo>
                <a:cubicBezTo>
                  <a:pt x="1890181" y="841878"/>
                  <a:pt x="1890198" y="841882"/>
                  <a:pt x="1890209" y="841880"/>
                </a:cubicBezTo>
                <a:cubicBezTo>
                  <a:pt x="833981" y="846421"/>
                  <a:pt x="27732" y="807204"/>
                  <a:pt x="0" y="776026"/>
                </a:cubicBezTo>
                <a:cubicBezTo>
                  <a:pt x="525467" y="530689"/>
                  <a:pt x="-547035" y="474397"/>
                  <a:pt x="0" y="350783"/>
                </a:cubicBezTo>
                <a:cubicBezTo>
                  <a:pt x="466364" y="289922"/>
                  <a:pt x="-382668" y="319890"/>
                  <a:pt x="0" y="140313"/>
                </a:cubicBezTo>
                <a:lnTo>
                  <a:pt x="0" y="140313"/>
                </a:lnTo>
                <a:cubicBezTo>
                  <a:pt x="-103141" y="130925"/>
                  <a:pt x="68949" y="76635"/>
                  <a:pt x="0" y="65853"/>
                </a:cubicBezTo>
                <a:close/>
              </a:path>
              <a:path w="11341046" h="841880" fill="none" stroke="0" extrusionOk="0">
                <a:moveTo>
                  <a:pt x="0" y="65853"/>
                </a:moveTo>
                <a:cubicBezTo>
                  <a:pt x="8564" y="112086"/>
                  <a:pt x="795221" y="188003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65995" y="-18685"/>
                  <a:pt x="2365869" y="-24520"/>
                  <a:pt x="2763475" y="-46001"/>
                </a:cubicBezTo>
                <a:cubicBezTo>
                  <a:pt x="3706044" y="-156459"/>
                  <a:pt x="3937688" y="-187022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44683" y="-324"/>
                  <a:pt x="11287830" y="35668"/>
                  <a:pt x="11341046" y="65853"/>
                </a:cubicBezTo>
                <a:cubicBezTo>
                  <a:pt x="11402760" y="86216"/>
                  <a:pt x="11446367" y="119210"/>
                  <a:pt x="11341046" y="140313"/>
                </a:cubicBezTo>
                <a:lnTo>
                  <a:pt x="11341046" y="140313"/>
                </a:lnTo>
                <a:cubicBezTo>
                  <a:pt x="11455732" y="225939"/>
                  <a:pt x="11541694" y="248882"/>
                  <a:pt x="11341046" y="350783"/>
                </a:cubicBezTo>
                <a:cubicBezTo>
                  <a:pt x="11463974" y="403547"/>
                  <a:pt x="11163065" y="621954"/>
                  <a:pt x="11341046" y="776026"/>
                </a:cubicBezTo>
                <a:cubicBezTo>
                  <a:pt x="11305889" y="857833"/>
                  <a:pt x="10446433" y="712689"/>
                  <a:pt x="9450836" y="841880"/>
                </a:cubicBezTo>
                <a:cubicBezTo>
                  <a:pt x="7394144" y="640949"/>
                  <a:pt x="5559690" y="798918"/>
                  <a:pt x="4725434" y="841880"/>
                </a:cubicBezTo>
                <a:cubicBezTo>
                  <a:pt x="3570883" y="930176"/>
                  <a:pt x="3128927" y="728376"/>
                  <a:pt x="1890177" y="841880"/>
                </a:cubicBezTo>
                <a:lnTo>
                  <a:pt x="1890177" y="841880"/>
                </a:lnTo>
                <a:cubicBezTo>
                  <a:pt x="1890192" y="841880"/>
                  <a:pt x="1890204" y="841881"/>
                  <a:pt x="1890209" y="841880"/>
                </a:cubicBezTo>
                <a:cubicBezTo>
                  <a:pt x="836922" y="844087"/>
                  <a:pt x="23763" y="817729"/>
                  <a:pt x="0" y="776026"/>
                </a:cubicBezTo>
                <a:cubicBezTo>
                  <a:pt x="521944" y="615772"/>
                  <a:pt x="-607487" y="533983"/>
                  <a:pt x="0" y="350783"/>
                </a:cubicBezTo>
                <a:cubicBezTo>
                  <a:pt x="529287" y="349859"/>
                  <a:pt x="-370927" y="286823"/>
                  <a:pt x="0" y="140313"/>
                </a:cubicBezTo>
                <a:lnTo>
                  <a:pt x="0" y="140313"/>
                </a:lnTo>
                <a:cubicBezTo>
                  <a:pt x="-79771" y="126657"/>
                  <a:pt x="78281" y="87603"/>
                  <a:pt x="0" y="65853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65853 h 841880"/>
                      <a:gd name="connsiteX1" fmla="*/ 1890209 w 11341046"/>
                      <a:gd name="connsiteY1" fmla="*/ 0 h 841880"/>
                      <a:gd name="connsiteX2" fmla="*/ 1890177 w 11341046"/>
                      <a:gd name="connsiteY2" fmla="*/ 0 h 841880"/>
                      <a:gd name="connsiteX3" fmla="*/ 2763475 w 11341046"/>
                      <a:gd name="connsiteY3" fmla="*/ -46001 h 841880"/>
                      <a:gd name="connsiteX4" fmla="*/ 4725434 w 11341046"/>
                      <a:gd name="connsiteY4" fmla="*/ 0 h 841880"/>
                      <a:gd name="connsiteX5" fmla="*/ 9450836 w 11341046"/>
                      <a:gd name="connsiteY5" fmla="*/ 0 h 841880"/>
                      <a:gd name="connsiteX6" fmla="*/ 11341046 w 11341046"/>
                      <a:gd name="connsiteY6" fmla="*/ 65853 h 841880"/>
                      <a:gd name="connsiteX7" fmla="*/ 11341046 w 11341046"/>
                      <a:gd name="connsiteY7" fmla="*/ 140313 h 841880"/>
                      <a:gd name="connsiteX8" fmla="*/ 11341046 w 11341046"/>
                      <a:gd name="connsiteY8" fmla="*/ 140313 h 841880"/>
                      <a:gd name="connsiteX9" fmla="*/ 11341046 w 11341046"/>
                      <a:gd name="connsiteY9" fmla="*/ 350783 h 841880"/>
                      <a:gd name="connsiteX10" fmla="*/ 11341046 w 11341046"/>
                      <a:gd name="connsiteY10" fmla="*/ 776026 h 841880"/>
                      <a:gd name="connsiteX11" fmla="*/ 9450836 w 11341046"/>
                      <a:gd name="connsiteY11" fmla="*/ 841880 h 841880"/>
                      <a:gd name="connsiteX12" fmla="*/ 4725434 w 11341046"/>
                      <a:gd name="connsiteY12" fmla="*/ 841880 h 841880"/>
                      <a:gd name="connsiteX13" fmla="*/ 1890177 w 11341046"/>
                      <a:gd name="connsiteY13" fmla="*/ 841880 h 841880"/>
                      <a:gd name="connsiteX14" fmla="*/ 1890177 w 11341046"/>
                      <a:gd name="connsiteY14" fmla="*/ 841880 h 841880"/>
                      <a:gd name="connsiteX15" fmla="*/ 1890209 w 11341046"/>
                      <a:gd name="connsiteY15" fmla="*/ 841880 h 841880"/>
                      <a:gd name="connsiteX16" fmla="*/ 0 w 11341046"/>
                      <a:gd name="connsiteY16" fmla="*/ 776026 h 841880"/>
                      <a:gd name="connsiteX17" fmla="*/ 0 w 11341046"/>
                      <a:gd name="connsiteY17" fmla="*/ 350783 h 841880"/>
                      <a:gd name="connsiteX18" fmla="*/ 0 w 11341046"/>
                      <a:gd name="connsiteY18" fmla="*/ 140313 h 841880"/>
                      <a:gd name="connsiteX19" fmla="*/ 0 w 11341046"/>
                      <a:gd name="connsiteY19" fmla="*/ 140313 h 841880"/>
                      <a:gd name="connsiteX20" fmla="*/ 0 w 11341046"/>
                      <a:gd name="connsiteY20" fmla="*/ 65853 h 841880"/>
                      <a:gd name="connsiteX0" fmla="*/ 0 w 11341046"/>
                      <a:gd name="connsiteY0" fmla="*/ 65853 h 841880"/>
                      <a:gd name="connsiteX1" fmla="*/ 1890209 w 11341046"/>
                      <a:gd name="connsiteY1" fmla="*/ 0 h 841880"/>
                      <a:gd name="connsiteX2" fmla="*/ 1890177 w 11341046"/>
                      <a:gd name="connsiteY2" fmla="*/ 0 h 841880"/>
                      <a:gd name="connsiteX3" fmla="*/ 2763475 w 11341046"/>
                      <a:gd name="connsiteY3" fmla="*/ -46001 h 841880"/>
                      <a:gd name="connsiteX4" fmla="*/ 4725434 w 11341046"/>
                      <a:gd name="connsiteY4" fmla="*/ 0 h 841880"/>
                      <a:gd name="connsiteX5" fmla="*/ 9450836 w 11341046"/>
                      <a:gd name="connsiteY5" fmla="*/ 0 h 841880"/>
                      <a:gd name="connsiteX6" fmla="*/ 11341046 w 11341046"/>
                      <a:gd name="connsiteY6" fmla="*/ 65853 h 841880"/>
                      <a:gd name="connsiteX7" fmla="*/ 11341046 w 11341046"/>
                      <a:gd name="connsiteY7" fmla="*/ 140313 h 841880"/>
                      <a:gd name="connsiteX8" fmla="*/ 11341046 w 11341046"/>
                      <a:gd name="connsiteY8" fmla="*/ 140313 h 841880"/>
                      <a:gd name="connsiteX9" fmla="*/ 11341046 w 11341046"/>
                      <a:gd name="connsiteY9" fmla="*/ 350783 h 841880"/>
                      <a:gd name="connsiteX10" fmla="*/ 11341046 w 11341046"/>
                      <a:gd name="connsiteY10" fmla="*/ 776026 h 841880"/>
                      <a:gd name="connsiteX11" fmla="*/ 9450836 w 11341046"/>
                      <a:gd name="connsiteY11" fmla="*/ 841880 h 841880"/>
                      <a:gd name="connsiteX12" fmla="*/ 4725434 w 11341046"/>
                      <a:gd name="connsiteY12" fmla="*/ 841880 h 841880"/>
                      <a:gd name="connsiteX13" fmla="*/ 1890177 w 11341046"/>
                      <a:gd name="connsiteY13" fmla="*/ 841880 h 841880"/>
                      <a:gd name="connsiteX14" fmla="*/ 1890177 w 11341046"/>
                      <a:gd name="connsiteY14" fmla="*/ 841880 h 841880"/>
                      <a:gd name="connsiteX15" fmla="*/ 1890209 w 11341046"/>
                      <a:gd name="connsiteY15" fmla="*/ 841880 h 841880"/>
                      <a:gd name="connsiteX16" fmla="*/ 0 w 11341046"/>
                      <a:gd name="connsiteY16" fmla="*/ 776026 h 841880"/>
                      <a:gd name="connsiteX17" fmla="*/ 0 w 11341046"/>
                      <a:gd name="connsiteY17" fmla="*/ 350783 h 841880"/>
                      <a:gd name="connsiteX18" fmla="*/ 0 w 11341046"/>
                      <a:gd name="connsiteY18" fmla="*/ 140313 h 841880"/>
                      <a:gd name="connsiteX19" fmla="*/ 0 w 11341046"/>
                      <a:gd name="connsiteY19" fmla="*/ 140313 h 841880"/>
                      <a:gd name="connsiteX20" fmla="*/ 0 w 11341046"/>
                      <a:gd name="connsiteY20" fmla="*/ 65853 h 841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841880" fill="none" extrusionOk="0">
                        <a:moveTo>
                          <a:pt x="0" y="65853"/>
                        </a:moveTo>
                        <a:cubicBezTo>
                          <a:pt x="5761" y="100195"/>
                          <a:pt x="707137" y="111705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49536" y="-27310"/>
                          <a:pt x="2376108" y="-38691"/>
                          <a:pt x="2763475" y="-46001"/>
                        </a:cubicBezTo>
                        <a:cubicBezTo>
                          <a:pt x="3716012" y="-147715"/>
                          <a:pt x="3935867" y="-146640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49163" y="-800"/>
                          <a:pt x="11289608" y="22461"/>
                          <a:pt x="11341046" y="65853"/>
                        </a:cubicBezTo>
                        <a:cubicBezTo>
                          <a:pt x="11410498" y="83763"/>
                          <a:pt x="11445504" y="122203"/>
                          <a:pt x="11341046" y="140313"/>
                        </a:cubicBezTo>
                        <a:lnTo>
                          <a:pt x="11341046" y="140313"/>
                        </a:lnTo>
                        <a:cubicBezTo>
                          <a:pt x="11457687" y="241154"/>
                          <a:pt x="11553561" y="238667"/>
                          <a:pt x="11341046" y="350783"/>
                        </a:cubicBezTo>
                        <a:cubicBezTo>
                          <a:pt x="11454650" y="417451"/>
                          <a:pt x="11140123" y="613858"/>
                          <a:pt x="11341046" y="776026"/>
                        </a:cubicBezTo>
                        <a:cubicBezTo>
                          <a:pt x="11336293" y="867378"/>
                          <a:pt x="10465819" y="750349"/>
                          <a:pt x="9450836" y="841880"/>
                        </a:cubicBezTo>
                        <a:cubicBezTo>
                          <a:pt x="7357382" y="747107"/>
                          <a:pt x="5576744" y="940670"/>
                          <a:pt x="4725434" y="841880"/>
                        </a:cubicBezTo>
                        <a:cubicBezTo>
                          <a:pt x="3587043" y="932555"/>
                          <a:pt x="3128756" y="673117"/>
                          <a:pt x="1890177" y="841880"/>
                        </a:cubicBezTo>
                        <a:lnTo>
                          <a:pt x="1890177" y="841880"/>
                        </a:lnTo>
                        <a:cubicBezTo>
                          <a:pt x="1890193" y="841879"/>
                          <a:pt x="1890202" y="841881"/>
                          <a:pt x="1890209" y="841880"/>
                        </a:cubicBezTo>
                        <a:cubicBezTo>
                          <a:pt x="831306" y="848847"/>
                          <a:pt x="23687" y="816246"/>
                          <a:pt x="0" y="776026"/>
                        </a:cubicBezTo>
                        <a:cubicBezTo>
                          <a:pt x="579003" y="650819"/>
                          <a:pt x="-640934" y="551160"/>
                          <a:pt x="0" y="350783"/>
                        </a:cubicBezTo>
                        <a:cubicBezTo>
                          <a:pt x="525605" y="365766"/>
                          <a:pt x="-359860" y="272786"/>
                          <a:pt x="0" y="140313"/>
                        </a:cubicBezTo>
                        <a:lnTo>
                          <a:pt x="0" y="140313"/>
                        </a:lnTo>
                        <a:cubicBezTo>
                          <a:pt x="-79167" y="125682"/>
                          <a:pt x="77390" y="97679"/>
                          <a:pt x="0" y="65853"/>
                        </a:cubicBezTo>
                        <a:close/>
                      </a:path>
                      <a:path w="11341046" h="841880" stroke="0" extrusionOk="0">
                        <a:moveTo>
                          <a:pt x="0" y="65853"/>
                        </a:moveTo>
                        <a:cubicBezTo>
                          <a:pt x="-572" y="48779"/>
                          <a:pt x="838567" y="8079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099236" y="5455"/>
                          <a:pt x="2489914" y="-53688"/>
                          <a:pt x="2763475" y="-46001"/>
                        </a:cubicBezTo>
                        <a:cubicBezTo>
                          <a:pt x="3209835" y="-45926"/>
                          <a:pt x="4149628" y="40934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64807" y="-10837"/>
                          <a:pt x="11485303" y="24681"/>
                          <a:pt x="11341046" y="65853"/>
                        </a:cubicBezTo>
                        <a:cubicBezTo>
                          <a:pt x="11216797" y="98498"/>
                          <a:pt x="11526134" y="145198"/>
                          <a:pt x="11341046" y="140313"/>
                        </a:cubicBezTo>
                        <a:lnTo>
                          <a:pt x="11341046" y="140313"/>
                        </a:lnTo>
                        <a:cubicBezTo>
                          <a:pt x="11436304" y="179882"/>
                          <a:pt x="11059887" y="286393"/>
                          <a:pt x="11341046" y="350783"/>
                        </a:cubicBezTo>
                        <a:cubicBezTo>
                          <a:pt x="11392132" y="480291"/>
                          <a:pt x="10896187" y="653795"/>
                          <a:pt x="11341046" y="776026"/>
                        </a:cubicBezTo>
                        <a:cubicBezTo>
                          <a:pt x="11339278" y="884973"/>
                          <a:pt x="10696231" y="839744"/>
                          <a:pt x="9450836" y="841880"/>
                        </a:cubicBezTo>
                        <a:cubicBezTo>
                          <a:pt x="8782538" y="977011"/>
                          <a:pt x="6208952" y="714237"/>
                          <a:pt x="4725434" y="841880"/>
                        </a:cubicBezTo>
                        <a:cubicBezTo>
                          <a:pt x="3343185" y="1008818"/>
                          <a:pt x="3125775" y="725903"/>
                          <a:pt x="1890177" y="841880"/>
                        </a:cubicBezTo>
                        <a:lnTo>
                          <a:pt x="1890177" y="841880"/>
                        </a:lnTo>
                        <a:cubicBezTo>
                          <a:pt x="1890180" y="841877"/>
                          <a:pt x="1890200" y="841879"/>
                          <a:pt x="1890209" y="841880"/>
                        </a:cubicBezTo>
                        <a:cubicBezTo>
                          <a:pt x="732891" y="841139"/>
                          <a:pt x="8092" y="819384"/>
                          <a:pt x="0" y="776026"/>
                        </a:cubicBezTo>
                        <a:cubicBezTo>
                          <a:pt x="-163819" y="703364"/>
                          <a:pt x="-542372" y="490831"/>
                          <a:pt x="0" y="350783"/>
                        </a:cubicBezTo>
                        <a:cubicBezTo>
                          <a:pt x="-2986" y="282340"/>
                          <a:pt x="-258112" y="219172"/>
                          <a:pt x="0" y="140313"/>
                        </a:cubicBezTo>
                        <a:lnTo>
                          <a:pt x="0" y="140313"/>
                        </a:lnTo>
                        <a:cubicBezTo>
                          <a:pt x="-88169" y="138026"/>
                          <a:pt x="-146298" y="92328"/>
                          <a:pt x="0" y="65853"/>
                        </a:cubicBezTo>
                        <a:close/>
                      </a:path>
                      <a:path w="11341046" h="841880" fill="none" stroke="0" extrusionOk="0">
                        <a:moveTo>
                          <a:pt x="0" y="65853"/>
                        </a:moveTo>
                        <a:cubicBezTo>
                          <a:pt x="20536" y="81036"/>
                          <a:pt x="764804" y="29890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65513" y="-15201"/>
                          <a:pt x="2397810" y="-24364"/>
                          <a:pt x="2763475" y="-46001"/>
                        </a:cubicBezTo>
                        <a:cubicBezTo>
                          <a:pt x="3024344" y="-142844"/>
                          <a:pt x="4051911" y="-71254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37077" y="-1209"/>
                          <a:pt x="11293392" y="36623"/>
                          <a:pt x="11341046" y="65853"/>
                        </a:cubicBezTo>
                        <a:cubicBezTo>
                          <a:pt x="11404646" y="81646"/>
                          <a:pt x="11450111" y="117966"/>
                          <a:pt x="11341046" y="140313"/>
                        </a:cubicBezTo>
                        <a:lnTo>
                          <a:pt x="11341046" y="140313"/>
                        </a:lnTo>
                        <a:cubicBezTo>
                          <a:pt x="11460982" y="222550"/>
                          <a:pt x="11537240" y="248881"/>
                          <a:pt x="11341046" y="350783"/>
                        </a:cubicBezTo>
                        <a:cubicBezTo>
                          <a:pt x="11511709" y="377999"/>
                          <a:pt x="11152349" y="606483"/>
                          <a:pt x="11341046" y="776026"/>
                        </a:cubicBezTo>
                        <a:cubicBezTo>
                          <a:pt x="11197219" y="766693"/>
                          <a:pt x="10381414" y="774938"/>
                          <a:pt x="9450836" y="841880"/>
                        </a:cubicBezTo>
                        <a:cubicBezTo>
                          <a:pt x="8462344" y="761826"/>
                          <a:pt x="5237146" y="859836"/>
                          <a:pt x="4725434" y="841880"/>
                        </a:cubicBezTo>
                        <a:cubicBezTo>
                          <a:pt x="3314221" y="979757"/>
                          <a:pt x="2532357" y="937467"/>
                          <a:pt x="1890177" y="841880"/>
                        </a:cubicBezTo>
                        <a:lnTo>
                          <a:pt x="1890177" y="841880"/>
                        </a:lnTo>
                        <a:cubicBezTo>
                          <a:pt x="1890182" y="841879"/>
                          <a:pt x="1890199" y="841882"/>
                          <a:pt x="1890209" y="841880"/>
                        </a:cubicBezTo>
                        <a:cubicBezTo>
                          <a:pt x="834549" y="842680"/>
                          <a:pt x="29437" y="812499"/>
                          <a:pt x="0" y="776026"/>
                        </a:cubicBezTo>
                        <a:cubicBezTo>
                          <a:pt x="551203" y="581098"/>
                          <a:pt x="-593259" y="456866"/>
                          <a:pt x="0" y="350783"/>
                        </a:cubicBezTo>
                        <a:cubicBezTo>
                          <a:pt x="499391" y="320800"/>
                          <a:pt x="-388637" y="267120"/>
                          <a:pt x="0" y="140313"/>
                        </a:cubicBezTo>
                        <a:lnTo>
                          <a:pt x="0" y="140313"/>
                        </a:lnTo>
                        <a:cubicBezTo>
                          <a:pt x="-90302" y="133410"/>
                          <a:pt x="70813" y="77425"/>
                          <a:pt x="0" y="65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In geography, you will receive two homework tasks this topic. Task 2 (VIPERS) will be awarded 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Meaningful Homework, as this applies your knowledge from the first task.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have included both tasks below, so you know what you will be doing in advance. 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58540" y="1793965"/>
            <a:ext cx="5794063" cy="4985814"/>
          </a:xfrm>
          <a:custGeom>
            <a:avLst/>
            <a:gdLst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94063" h="4985814" fill="none" extrusionOk="0">
                <a:moveTo>
                  <a:pt x="0" y="389999"/>
                </a:moveTo>
                <a:cubicBezTo>
                  <a:pt x="609" y="276085"/>
                  <a:pt x="347731" y="133701"/>
                  <a:pt x="965695" y="0"/>
                </a:cubicBezTo>
                <a:cubicBezTo>
                  <a:pt x="965692" y="-2"/>
                  <a:pt x="965687" y="0"/>
                  <a:pt x="965678" y="0"/>
                </a:cubicBezTo>
                <a:cubicBezTo>
                  <a:pt x="1142602" y="-138041"/>
                  <a:pt x="1212060" y="-205114"/>
                  <a:pt x="1411840" y="-272426"/>
                </a:cubicBezTo>
                <a:cubicBezTo>
                  <a:pt x="1658484" y="-92522"/>
                  <a:pt x="1977218" y="-210686"/>
                  <a:pt x="2414192" y="0"/>
                </a:cubicBezTo>
                <a:cubicBezTo>
                  <a:pt x="3148357" y="82518"/>
                  <a:pt x="4548215" y="-21150"/>
                  <a:pt x="4828367" y="0"/>
                </a:cubicBezTo>
                <a:cubicBezTo>
                  <a:pt x="5359089" y="1831"/>
                  <a:pt x="5733864" y="121603"/>
                  <a:pt x="5794063" y="389999"/>
                </a:cubicBezTo>
                <a:cubicBezTo>
                  <a:pt x="5834646" y="506095"/>
                  <a:pt x="5824910" y="717737"/>
                  <a:pt x="5794063" y="830969"/>
                </a:cubicBezTo>
                <a:lnTo>
                  <a:pt x="5794063" y="830969"/>
                </a:lnTo>
                <a:cubicBezTo>
                  <a:pt x="5847392" y="1377521"/>
                  <a:pt x="5909283" y="1448896"/>
                  <a:pt x="5794063" y="2077422"/>
                </a:cubicBezTo>
                <a:cubicBezTo>
                  <a:pt x="5635449" y="2476804"/>
                  <a:pt x="5697510" y="3671676"/>
                  <a:pt x="5794063" y="4595814"/>
                </a:cubicBezTo>
                <a:cubicBezTo>
                  <a:pt x="5774234" y="4939675"/>
                  <a:pt x="5401303" y="4832039"/>
                  <a:pt x="4828367" y="4985814"/>
                </a:cubicBezTo>
                <a:cubicBezTo>
                  <a:pt x="4271582" y="4909642"/>
                  <a:pt x="3719734" y="5042884"/>
                  <a:pt x="2414192" y="4985814"/>
                </a:cubicBezTo>
                <a:cubicBezTo>
                  <a:pt x="1965897" y="5185062"/>
                  <a:pt x="1565913" y="4779299"/>
                  <a:pt x="965678" y="4985814"/>
                </a:cubicBezTo>
                <a:lnTo>
                  <a:pt x="965678" y="4985814"/>
                </a:lnTo>
                <a:cubicBezTo>
                  <a:pt x="965683" y="4985814"/>
                  <a:pt x="965691" y="4985815"/>
                  <a:pt x="965695" y="4985814"/>
                </a:cubicBezTo>
                <a:cubicBezTo>
                  <a:pt x="407289" y="5073208"/>
                  <a:pt x="-28512" y="4844005"/>
                  <a:pt x="0" y="4595814"/>
                </a:cubicBezTo>
                <a:cubicBezTo>
                  <a:pt x="251435" y="3721822"/>
                  <a:pt x="-335444" y="3029116"/>
                  <a:pt x="0" y="2077422"/>
                </a:cubicBezTo>
                <a:cubicBezTo>
                  <a:pt x="359172" y="2082109"/>
                  <a:pt x="-162183" y="1556003"/>
                  <a:pt x="0" y="830969"/>
                </a:cubicBezTo>
                <a:lnTo>
                  <a:pt x="0" y="830969"/>
                </a:lnTo>
                <a:cubicBezTo>
                  <a:pt x="-698" y="746358"/>
                  <a:pt x="53162" y="540690"/>
                  <a:pt x="0" y="389999"/>
                </a:cubicBezTo>
                <a:close/>
              </a:path>
              <a:path w="5794063" h="4985814" stroke="0" extrusionOk="0">
                <a:moveTo>
                  <a:pt x="0" y="389999"/>
                </a:moveTo>
                <a:cubicBezTo>
                  <a:pt x="-37028" y="226609"/>
                  <a:pt x="311466" y="55386"/>
                  <a:pt x="965695" y="0"/>
                </a:cubicBezTo>
                <a:cubicBezTo>
                  <a:pt x="965689" y="0"/>
                  <a:pt x="965681" y="0"/>
                  <a:pt x="965678" y="0"/>
                </a:cubicBezTo>
                <a:cubicBezTo>
                  <a:pt x="1057941" y="-33877"/>
                  <a:pt x="1289501" y="-251501"/>
                  <a:pt x="1411840" y="-272426"/>
                </a:cubicBezTo>
                <a:cubicBezTo>
                  <a:pt x="1656392" y="-268018"/>
                  <a:pt x="2136394" y="-24192"/>
                  <a:pt x="2414192" y="0"/>
                </a:cubicBezTo>
                <a:cubicBezTo>
                  <a:pt x="3413209" y="116039"/>
                  <a:pt x="3683120" y="93601"/>
                  <a:pt x="4828367" y="0"/>
                </a:cubicBezTo>
                <a:cubicBezTo>
                  <a:pt x="5446576" y="-7967"/>
                  <a:pt x="5933938" y="153796"/>
                  <a:pt x="5794063" y="389999"/>
                </a:cubicBezTo>
                <a:cubicBezTo>
                  <a:pt x="5736286" y="565311"/>
                  <a:pt x="5890394" y="775387"/>
                  <a:pt x="5794063" y="830969"/>
                </a:cubicBezTo>
                <a:lnTo>
                  <a:pt x="5794063" y="830969"/>
                </a:lnTo>
                <a:cubicBezTo>
                  <a:pt x="5880944" y="1002518"/>
                  <a:pt x="5618121" y="1655393"/>
                  <a:pt x="5794063" y="2077422"/>
                </a:cubicBezTo>
                <a:cubicBezTo>
                  <a:pt x="5731334" y="2690624"/>
                  <a:pt x="5524734" y="3990954"/>
                  <a:pt x="5794063" y="4595814"/>
                </a:cubicBezTo>
                <a:cubicBezTo>
                  <a:pt x="5779256" y="4837518"/>
                  <a:pt x="5553219" y="4970877"/>
                  <a:pt x="4828367" y="4985814"/>
                </a:cubicBezTo>
                <a:cubicBezTo>
                  <a:pt x="4452166" y="4995124"/>
                  <a:pt x="2797677" y="4949873"/>
                  <a:pt x="2414192" y="4985814"/>
                </a:cubicBezTo>
                <a:cubicBezTo>
                  <a:pt x="2251160" y="4925348"/>
                  <a:pt x="1212061" y="4916379"/>
                  <a:pt x="965678" y="4985814"/>
                </a:cubicBezTo>
                <a:lnTo>
                  <a:pt x="965678" y="4985814"/>
                </a:lnTo>
                <a:cubicBezTo>
                  <a:pt x="965681" y="4985813"/>
                  <a:pt x="965690" y="4985814"/>
                  <a:pt x="965695" y="4985814"/>
                </a:cubicBezTo>
                <a:cubicBezTo>
                  <a:pt x="335941" y="4977183"/>
                  <a:pt x="28392" y="4849954"/>
                  <a:pt x="0" y="4595814"/>
                </a:cubicBezTo>
                <a:cubicBezTo>
                  <a:pt x="-266571" y="4072046"/>
                  <a:pt x="-537739" y="3010056"/>
                  <a:pt x="0" y="2077422"/>
                </a:cubicBezTo>
                <a:cubicBezTo>
                  <a:pt x="-13387" y="1529372"/>
                  <a:pt x="-113118" y="1261063"/>
                  <a:pt x="0" y="830969"/>
                </a:cubicBezTo>
                <a:lnTo>
                  <a:pt x="0" y="830969"/>
                </a:lnTo>
                <a:cubicBezTo>
                  <a:pt x="-45310" y="758291"/>
                  <a:pt x="-80944" y="502659"/>
                  <a:pt x="0" y="389999"/>
                </a:cubicBezTo>
                <a:close/>
              </a:path>
              <a:path w="5794063" h="4985814" fill="none" stroke="0" extrusionOk="0">
                <a:moveTo>
                  <a:pt x="0" y="389999"/>
                </a:moveTo>
                <a:cubicBezTo>
                  <a:pt x="39361" y="150760"/>
                  <a:pt x="421137" y="87085"/>
                  <a:pt x="965695" y="0"/>
                </a:cubicBezTo>
                <a:cubicBezTo>
                  <a:pt x="965694" y="-1"/>
                  <a:pt x="965683" y="0"/>
                  <a:pt x="965678" y="0"/>
                </a:cubicBezTo>
                <a:cubicBezTo>
                  <a:pt x="1149740" y="-124428"/>
                  <a:pt x="1215279" y="-203973"/>
                  <a:pt x="1411840" y="-272426"/>
                </a:cubicBezTo>
                <a:cubicBezTo>
                  <a:pt x="1656590" y="-181248"/>
                  <a:pt x="2028607" y="-209295"/>
                  <a:pt x="2414192" y="0"/>
                </a:cubicBezTo>
                <a:cubicBezTo>
                  <a:pt x="3120457" y="32632"/>
                  <a:pt x="4538185" y="-44041"/>
                  <a:pt x="4828367" y="0"/>
                </a:cubicBezTo>
                <a:cubicBezTo>
                  <a:pt x="5280752" y="-29357"/>
                  <a:pt x="5763227" y="229527"/>
                  <a:pt x="5794063" y="389999"/>
                </a:cubicBezTo>
                <a:cubicBezTo>
                  <a:pt x="5835147" y="474726"/>
                  <a:pt x="5844220" y="715017"/>
                  <a:pt x="5794063" y="830969"/>
                </a:cubicBezTo>
                <a:lnTo>
                  <a:pt x="5794063" y="830969"/>
                </a:lnTo>
                <a:cubicBezTo>
                  <a:pt x="5858156" y="1338338"/>
                  <a:pt x="5900616" y="1469810"/>
                  <a:pt x="5794063" y="2077422"/>
                </a:cubicBezTo>
                <a:cubicBezTo>
                  <a:pt x="5899699" y="2266659"/>
                  <a:pt x="5879281" y="3595397"/>
                  <a:pt x="5794063" y="4595814"/>
                </a:cubicBezTo>
                <a:cubicBezTo>
                  <a:pt x="5706146" y="4812340"/>
                  <a:pt x="5265838" y="4954654"/>
                  <a:pt x="4828367" y="4985814"/>
                </a:cubicBezTo>
                <a:cubicBezTo>
                  <a:pt x="4212627" y="4764842"/>
                  <a:pt x="3598540" y="4934671"/>
                  <a:pt x="2414192" y="4985814"/>
                </a:cubicBezTo>
                <a:cubicBezTo>
                  <a:pt x="1912617" y="5048670"/>
                  <a:pt x="1496477" y="5029379"/>
                  <a:pt x="965678" y="4985814"/>
                </a:cubicBezTo>
                <a:lnTo>
                  <a:pt x="965678" y="4985814"/>
                </a:lnTo>
                <a:cubicBezTo>
                  <a:pt x="965680" y="4985812"/>
                  <a:pt x="965692" y="4985814"/>
                  <a:pt x="965695" y="4985814"/>
                </a:cubicBezTo>
                <a:cubicBezTo>
                  <a:pt x="431095" y="5005247"/>
                  <a:pt x="10113" y="4807594"/>
                  <a:pt x="0" y="4595814"/>
                </a:cubicBezTo>
                <a:cubicBezTo>
                  <a:pt x="245155" y="3590017"/>
                  <a:pt x="-137776" y="2818911"/>
                  <a:pt x="0" y="2077422"/>
                </a:cubicBezTo>
                <a:cubicBezTo>
                  <a:pt x="247561" y="1795009"/>
                  <a:pt x="-231652" y="1479638"/>
                  <a:pt x="0" y="830969"/>
                </a:cubicBezTo>
                <a:lnTo>
                  <a:pt x="0" y="830969"/>
                </a:lnTo>
                <a:cubicBezTo>
                  <a:pt x="-67246" y="776071"/>
                  <a:pt x="23530" y="490096"/>
                  <a:pt x="0" y="389999"/>
                </a:cubicBezTo>
                <a:close/>
              </a:path>
              <a:path w="5794063" h="4985814" fill="none" stroke="0" extrusionOk="0">
                <a:moveTo>
                  <a:pt x="0" y="389999"/>
                </a:moveTo>
                <a:cubicBezTo>
                  <a:pt x="4618" y="208538"/>
                  <a:pt x="366887" y="96476"/>
                  <a:pt x="965695" y="0"/>
                </a:cubicBezTo>
                <a:cubicBezTo>
                  <a:pt x="965693" y="-1"/>
                  <a:pt x="965686" y="2"/>
                  <a:pt x="965678" y="0"/>
                </a:cubicBezTo>
                <a:cubicBezTo>
                  <a:pt x="1163542" y="-124697"/>
                  <a:pt x="1217715" y="-191007"/>
                  <a:pt x="1411840" y="-272426"/>
                </a:cubicBezTo>
                <a:cubicBezTo>
                  <a:pt x="1660308" y="-144116"/>
                  <a:pt x="1994052" y="-235935"/>
                  <a:pt x="2414192" y="0"/>
                </a:cubicBezTo>
                <a:cubicBezTo>
                  <a:pt x="3131307" y="83228"/>
                  <a:pt x="4551400" y="-39077"/>
                  <a:pt x="4828367" y="0"/>
                </a:cubicBezTo>
                <a:cubicBezTo>
                  <a:pt x="5335368" y="-628"/>
                  <a:pt x="5742416" y="175558"/>
                  <a:pt x="5794063" y="389999"/>
                </a:cubicBezTo>
                <a:cubicBezTo>
                  <a:pt x="5816227" y="492834"/>
                  <a:pt x="5841497" y="717026"/>
                  <a:pt x="5794063" y="830969"/>
                </a:cubicBezTo>
                <a:lnTo>
                  <a:pt x="5794063" y="830969"/>
                </a:lnTo>
                <a:cubicBezTo>
                  <a:pt x="5848928" y="1351011"/>
                  <a:pt x="5894038" y="1459572"/>
                  <a:pt x="5794063" y="2077422"/>
                </a:cubicBezTo>
                <a:cubicBezTo>
                  <a:pt x="5918327" y="2312867"/>
                  <a:pt x="5765832" y="3639770"/>
                  <a:pt x="5794063" y="4595814"/>
                </a:cubicBezTo>
                <a:cubicBezTo>
                  <a:pt x="5761155" y="4903722"/>
                  <a:pt x="5344614" y="4854812"/>
                  <a:pt x="4828367" y="4985814"/>
                </a:cubicBezTo>
                <a:cubicBezTo>
                  <a:pt x="4228753" y="4838263"/>
                  <a:pt x="3695480" y="4987083"/>
                  <a:pt x="2414192" y="4985814"/>
                </a:cubicBezTo>
                <a:cubicBezTo>
                  <a:pt x="1981627" y="5105583"/>
                  <a:pt x="1537038" y="4915449"/>
                  <a:pt x="965678" y="4985814"/>
                </a:cubicBezTo>
                <a:lnTo>
                  <a:pt x="965678" y="4985814"/>
                </a:lnTo>
                <a:cubicBezTo>
                  <a:pt x="965682" y="4985814"/>
                  <a:pt x="965691" y="4985815"/>
                  <a:pt x="965695" y="4985814"/>
                </a:cubicBezTo>
                <a:cubicBezTo>
                  <a:pt x="421398" y="5027452"/>
                  <a:pt x="-4488" y="4850821"/>
                  <a:pt x="0" y="4595814"/>
                </a:cubicBezTo>
                <a:cubicBezTo>
                  <a:pt x="118716" y="3627747"/>
                  <a:pt x="-230664" y="2865729"/>
                  <a:pt x="0" y="2077422"/>
                </a:cubicBezTo>
                <a:cubicBezTo>
                  <a:pt x="320506" y="1976932"/>
                  <a:pt x="-180465" y="1538300"/>
                  <a:pt x="0" y="830969"/>
                </a:cubicBezTo>
                <a:lnTo>
                  <a:pt x="0" y="830969"/>
                </a:lnTo>
                <a:cubicBezTo>
                  <a:pt x="-39806" y="778787"/>
                  <a:pt x="48537" y="503176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794063"/>
                      <a:gd name="connsiteY0" fmla="*/ 389999 h 4985814"/>
                      <a:gd name="connsiteX1" fmla="*/ 965695 w 5794063"/>
                      <a:gd name="connsiteY1" fmla="*/ 0 h 4985814"/>
                      <a:gd name="connsiteX2" fmla="*/ 965678 w 5794063"/>
                      <a:gd name="connsiteY2" fmla="*/ 0 h 4985814"/>
                      <a:gd name="connsiteX3" fmla="*/ 1411840 w 5794063"/>
                      <a:gd name="connsiteY3" fmla="*/ -272426 h 4985814"/>
                      <a:gd name="connsiteX4" fmla="*/ 2414192 w 5794063"/>
                      <a:gd name="connsiteY4" fmla="*/ 0 h 4985814"/>
                      <a:gd name="connsiteX5" fmla="*/ 4828367 w 5794063"/>
                      <a:gd name="connsiteY5" fmla="*/ 0 h 4985814"/>
                      <a:gd name="connsiteX6" fmla="*/ 5794063 w 5794063"/>
                      <a:gd name="connsiteY6" fmla="*/ 389999 h 4985814"/>
                      <a:gd name="connsiteX7" fmla="*/ 5794063 w 5794063"/>
                      <a:gd name="connsiteY7" fmla="*/ 830969 h 4985814"/>
                      <a:gd name="connsiteX8" fmla="*/ 5794063 w 5794063"/>
                      <a:gd name="connsiteY8" fmla="*/ 830969 h 4985814"/>
                      <a:gd name="connsiteX9" fmla="*/ 5794063 w 5794063"/>
                      <a:gd name="connsiteY9" fmla="*/ 2077422 h 4985814"/>
                      <a:gd name="connsiteX10" fmla="*/ 5794063 w 5794063"/>
                      <a:gd name="connsiteY10" fmla="*/ 4595814 h 4985814"/>
                      <a:gd name="connsiteX11" fmla="*/ 4828367 w 5794063"/>
                      <a:gd name="connsiteY11" fmla="*/ 4985814 h 4985814"/>
                      <a:gd name="connsiteX12" fmla="*/ 2414192 w 5794063"/>
                      <a:gd name="connsiteY12" fmla="*/ 4985814 h 4985814"/>
                      <a:gd name="connsiteX13" fmla="*/ 965678 w 5794063"/>
                      <a:gd name="connsiteY13" fmla="*/ 4985814 h 4985814"/>
                      <a:gd name="connsiteX14" fmla="*/ 965678 w 5794063"/>
                      <a:gd name="connsiteY14" fmla="*/ 4985814 h 4985814"/>
                      <a:gd name="connsiteX15" fmla="*/ 965695 w 5794063"/>
                      <a:gd name="connsiteY15" fmla="*/ 4985814 h 4985814"/>
                      <a:gd name="connsiteX16" fmla="*/ 0 w 5794063"/>
                      <a:gd name="connsiteY16" fmla="*/ 4595814 h 4985814"/>
                      <a:gd name="connsiteX17" fmla="*/ 0 w 5794063"/>
                      <a:gd name="connsiteY17" fmla="*/ 2077422 h 4985814"/>
                      <a:gd name="connsiteX18" fmla="*/ 0 w 5794063"/>
                      <a:gd name="connsiteY18" fmla="*/ 830969 h 4985814"/>
                      <a:gd name="connsiteX19" fmla="*/ 0 w 5794063"/>
                      <a:gd name="connsiteY19" fmla="*/ 830969 h 4985814"/>
                      <a:gd name="connsiteX20" fmla="*/ 0 w 5794063"/>
                      <a:gd name="connsiteY20" fmla="*/ 389999 h 4985814"/>
                      <a:gd name="connsiteX0" fmla="*/ 0 w 5794063"/>
                      <a:gd name="connsiteY0" fmla="*/ 389999 h 4985814"/>
                      <a:gd name="connsiteX1" fmla="*/ 965695 w 5794063"/>
                      <a:gd name="connsiteY1" fmla="*/ 0 h 4985814"/>
                      <a:gd name="connsiteX2" fmla="*/ 965678 w 5794063"/>
                      <a:gd name="connsiteY2" fmla="*/ 0 h 4985814"/>
                      <a:gd name="connsiteX3" fmla="*/ 1411840 w 5794063"/>
                      <a:gd name="connsiteY3" fmla="*/ -272426 h 4985814"/>
                      <a:gd name="connsiteX4" fmla="*/ 2414192 w 5794063"/>
                      <a:gd name="connsiteY4" fmla="*/ 0 h 4985814"/>
                      <a:gd name="connsiteX5" fmla="*/ 4828367 w 5794063"/>
                      <a:gd name="connsiteY5" fmla="*/ 0 h 4985814"/>
                      <a:gd name="connsiteX6" fmla="*/ 5794063 w 5794063"/>
                      <a:gd name="connsiteY6" fmla="*/ 389999 h 4985814"/>
                      <a:gd name="connsiteX7" fmla="*/ 5794063 w 5794063"/>
                      <a:gd name="connsiteY7" fmla="*/ 830969 h 4985814"/>
                      <a:gd name="connsiteX8" fmla="*/ 5794063 w 5794063"/>
                      <a:gd name="connsiteY8" fmla="*/ 830969 h 4985814"/>
                      <a:gd name="connsiteX9" fmla="*/ 5794063 w 5794063"/>
                      <a:gd name="connsiteY9" fmla="*/ 2077422 h 4985814"/>
                      <a:gd name="connsiteX10" fmla="*/ 5794063 w 5794063"/>
                      <a:gd name="connsiteY10" fmla="*/ 4595814 h 4985814"/>
                      <a:gd name="connsiteX11" fmla="*/ 4828367 w 5794063"/>
                      <a:gd name="connsiteY11" fmla="*/ 4985814 h 4985814"/>
                      <a:gd name="connsiteX12" fmla="*/ 2414192 w 5794063"/>
                      <a:gd name="connsiteY12" fmla="*/ 4985814 h 4985814"/>
                      <a:gd name="connsiteX13" fmla="*/ 965678 w 5794063"/>
                      <a:gd name="connsiteY13" fmla="*/ 4985814 h 4985814"/>
                      <a:gd name="connsiteX14" fmla="*/ 965678 w 5794063"/>
                      <a:gd name="connsiteY14" fmla="*/ 4985814 h 4985814"/>
                      <a:gd name="connsiteX15" fmla="*/ 965695 w 5794063"/>
                      <a:gd name="connsiteY15" fmla="*/ 4985814 h 4985814"/>
                      <a:gd name="connsiteX16" fmla="*/ 0 w 5794063"/>
                      <a:gd name="connsiteY16" fmla="*/ 4595814 h 4985814"/>
                      <a:gd name="connsiteX17" fmla="*/ 0 w 5794063"/>
                      <a:gd name="connsiteY17" fmla="*/ 2077422 h 4985814"/>
                      <a:gd name="connsiteX18" fmla="*/ 0 w 5794063"/>
                      <a:gd name="connsiteY18" fmla="*/ 830969 h 4985814"/>
                      <a:gd name="connsiteX19" fmla="*/ 0 w 5794063"/>
                      <a:gd name="connsiteY19" fmla="*/ 830969 h 4985814"/>
                      <a:gd name="connsiteX20" fmla="*/ 0 w 5794063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94063" h="4985814" fill="none" extrusionOk="0">
                        <a:moveTo>
                          <a:pt x="0" y="389999"/>
                        </a:moveTo>
                        <a:cubicBezTo>
                          <a:pt x="3020" y="201761"/>
                          <a:pt x="359489" y="90068"/>
                          <a:pt x="965695" y="0"/>
                        </a:cubicBezTo>
                        <a:cubicBezTo>
                          <a:pt x="965692" y="-1"/>
                          <a:pt x="965686" y="1"/>
                          <a:pt x="965678" y="0"/>
                        </a:cubicBezTo>
                        <a:cubicBezTo>
                          <a:pt x="1145417" y="-134195"/>
                          <a:pt x="1226303" y="-202893"/>
                          <a:pt x="1411840" y="-272426"/>
                        </a:cubicBezTo>
                        <a:cubicBezTo>
                          <a:pt x="1665074" y="-139935"/>
                          <a:pt x="1992160" y="-193986"/>
                          <a:pt x="2414192" y="0"/>
                        </a:cubicBezTo>
                        <a:cubicBezTo>
                          <a:pt x="3118334" y="34710"/>
                          <a:pt x="4537307" y="-23936"/>
                          <a:pt x="4828367" y="0"/>
                        </a:cubicBezTo>
                        <a:cubicBezTo>
                          <a:pt x="5352929" y="-2495"/>
                          <a:pt x="5747147" y="140418"/>
                          <a:pt x="5794063" y="389999"/>
                        </a:cubicBezTo>
                        <a:cubicBezTo>
                          <a:pt x="5831607" y="487959"/>
                          <a:pt x="5838260" y="728257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50862" y="1366066"/>
                          <a:pt x="5901074" y="1453516"/>
                          <a:pt x="5794063" y="2077422"/>
                        </a:cubicBezTo>
                        <a:cubicBezTo>
                          <a:pt x="5824723" y="2452458"/>
                          <a:pt x="5694051" y="3614439"/>
                          <a:pt x="5794063" y="4595814"/>
                        </a:cubicBezTo>
                        <a:cubicBezTo>
                          <a:pt x="5779774" y="4909567"/>
                          <a:pt x="5365303" y="4895003"/>
                          <a:pt x="4828367" y="4985814"/>
                        </a:cubicBezTo>
                        <a:cubicBezTo>
                          <a:pt x="4202078" y="4915293"/>
                          <a:pt x="3700618" y="5029788"/>
                          <a:pt x="2414192" y="4985814"/>
                        </a:cubicBezTo>
                        <a:cubicBezTo>
                          <a:pt x="2002187" y="5108609"/>
                          <a:pt x="1536863" y="4859053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2" y="4985814"/>
                          <a:pt x="965691" y="4985815"/>
                          <a:pt x="965695" y="4985814"/>
                        </a:cubicBezTo>
                        <a:cubicBezTo>
                          <a:pt x="418024" y="5030312"/>
                          <a:pt x="-5988" y="4821539"/>
                          <a:pt x="0" y="4595814"/>
                        </a:cubicBezTo>
                        <a:cubicBezTo>
                          <a:pt x="259134" y="3713994"/>
                          <a:pt x="-329568" y="2916524"/>
                          <a:pt x="0" y="2077422"/>
                        </a:cubicBezTo>
                        <a:cubicBezTo>
                          <a:pt x="312131" y="2013114"/>
                          <a:pt x="-167865" y="152231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5651" y="755923"/>
                          <a:pt x="46106" y="530667"/>
                          <a:pt x="0" y="389999"/>
                        </a:cubicBezTo>
                        <a:close/>
                      </a:path>
                      <a:path w="5794063" h="4985814" stroke="0" extrusionOk="0">
                        <a:moveTo>
                          <a:pt x="0" y="389999"/>
                        </a:moveTo>
                        <a:cubicBezTo>
                          <a:pt x="-15487" y="217304"/>
                          <a:pt x="375409" y="28308"/>
                          <a:pt x="965695" y="0"/>
                        </a:cubicBezTo>
                        <a:cubicBezTo>
                          <a:pt x="965689" y="0"/>
                          <a:pt x="965681" y="0"/>
                          <a:pt x="965678" y="0"/>
                        </a:cubicBezTo>
                        <a:cubicBezTo>
                          <a:pt x="1073065" y="-56696"/>
                          <a:pt x="1272689" y="-236288"/>
                          <a:pt x="1411840" y="-272426"/>
                        </a:cubicBezTo>
                        <a:cubicBezTo>
                          <a:pt x="1650639" y="-267936"/>
                          <a:pt x="2121935" y="-62044"/>
                          <a:pt x="2414192" y="0"/>
                        </a:cubicBezTo>
                        <a:cubicBezTo>
                          <a:pt x="3347421" y="92232"/>
                          <a:pt x="3704324" y="63926"/>
                          <a:pt x="4828367" y="0"/>
                        </a:cubicBezTo>
                        <a:cubicBezTo>
                          <a:pt x="5413717" y="15599"/>
                          <a:pt x="5901579" y="148794"/>
                          <a:pt x="5794063" y="389999"/>
                        </a:cubicBezTo>
                        <a:cubicBezTo>
                          <a:pt x="5733901" y="563451"/>
                          <a:pt x="5881886" y="768864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46061" y="1080471"/>
                          <a:pt x="5631554" y="1635628"/>
                          <a:pt x="5794063" y="2077422"/>
                        </a:cubicBezTo>
                        <a:cubicBezTo>
                          <a:pt x="5773650" y="2667271"/>
                          <a:pt x="5566951" y="4033332"/>
                          <a:pt x="5794063" y="4595814"/>
                        </a:cubicBezTo>
                        <a:cubicBezTo>
                          <a:pt x="5789276" y="4828439"/>
                          <a:pt x="5524265" y="4979458"/>
                          <a:pt x="4828367" y="4985814"/>
                        </a:cubicBezTo>
                        <a:cubicBezTo>
                          <a:pt x="4419140" y="4957075"/>
                          <a:pt x="2753278" y="4921260"/>
                          <a:pt x="2414192" y="4985814"/>
                        </a:cubicBezTo>
                        <a:cubicBezTo>
                          <a:pt x="2233386" y="4954752"/>
                          <a:pt x="1179253" y="4940793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1" y="4985813"/>
                          <a:pt x="965691" y="4985813"/>
                          <a:pt x="965695" y="4985814"/>
                        </a:cubicBezTo>
                        <a:cubicBezTo>
                          <a:pt x="352095" y="4979341"/>
                          <a:pt x="8782" y="4846865"/>
                          <a:pt x="0" y="4595814"/>
                        </a:cubicBezTo>
                        <a:cubicBezTo>
                          <a:pt x="-143051" y="3934246"/>
                          <a:pt x="-396708" y="2917041"/>
                          <a:pt x="0" y="2077422"/>
                        </a:cubicBezTo>
                        <a:cubicBezTo>
                          <a:pt x="-8765" y="1517110"/>
                          <a:pt x="-122922" y="1222097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3830" y="755982"/>
                          <a:pt x="-73760" y="482350"/>
                          <a:pt x="0" y="389999"/>
                        </a:cubicBezTo>
                        <a:close/>
                      </a:path>
                      <a:path w="5794063" h="4985814" fill="none" stroke="0" extrusionOk="0">
                        <a:moveTo>
                          <a:pt x="0" y="389999"/>
                        </a:moveTo>
                        <a:cubicBezTo>
                          <a:pt x="16815" y="221172"/>
                          <a:pt x="428840" y="74666"/>
                          <a:pt x="965695" y="0"/>
                        </a:cubicBezTo>
                        <a:cubicBezTo>
                          <a:pt x="965693" y="-1"/>
                          <a:pt x="965685" y="0"/>
                          <a:pt x="965678" y="0"/>
                        </a:cubicBezTo>
                        <a:cubicBezTo>
                          <a:pt x="1155925" y="-123534"/>
                          <a:pt x="1225207" y="-197754"/>
                          <a:pt x="1411840" y="-272426"/>
                        </a:cubicBezTo>
                        <a:cubicBezTo>
                          <a:pt x="1666573" y="-188908"/>
                          <a:pt x="2032635" y="-190321"/>
                          <a:pt x="2414192" y="0"/>
                        </a:cubicBezTo>
                        <a:cubicBezTo>
                          <a:pt x="3110140" y="43192"/>
                          <a:pt x="4522888" y="-57772"/>
                          <a:pt x="4828367" y="0"/>
                        </a:cubicBezTo>
                        <a:cubicBezTo>
                          <a:pt x="5308911" y="-10423"/>
                          <a:pt x="5766242" y="202695"/>
                          <a:pt x="5794063" y="389999"/>
                        </a:cubicBezTo>
                        <a:cubicBezTo>
                          <a:pt x="5819706" y="476752"/>
                          <a:pt x="5852323" y="724505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55091" y="1345432"/>
                          <a:pt x="5886296" y="1464743"/>
                          <a:pt x="5794063" y="2077422"/>
                        </a:cubicBezTo>
                        <a:cubicBezTo>
                          <a:pt x="5967505" y="2300155"/>
                          <a:pt x="5728004" y="3577725"/>
                          <a:pt x="5794063" y="4595814"/>
                        </a:cubicBezTo>
                        <a:cubicBezTo>
                          <a:pt x="5788879" y="4815112"/>
                          <a:pt x="5312358" y="4956366"/>
                          <a:pt x="4828367" y="4985814"/>
                        </a:cubicBezTo>
                        <a:cubicBezTo>
                          <a:pt x="4167044" y="4860571"/>
                          <a:pt x="3610122" y="4920940"/>
                          <a:pt x="2414192" y="4985814"/>
                        </a:cubicBezTo>
                        <a:cubicBezTo>
                          <a:pt x="1979709" y="5004104"/>
                          <a:pt x="1506949" y="5028728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1" y="4985813"/>
                          <a:pt x="965692" y="4985814"/>
                          <a:pt x="965695" y="4985814"/>
                        </a:cubicBezTo>
                        <a:cubicBezTo>
                          <a:pt x="432630" y="4995142"/>
                          <a:pt x="16338" y="4826923"/>
                          <a:pt x="0" y="4595814"/>
                        </a:cubicBezTo>
                        <a:cubicBezTo>
                          <a:pt x="266487" y="3631799"/>
                          <a:pt x="-222955" y="2786606"/>
                          <a:pt x="0" y="2077422"/>
                        </a:cubicBezTo>
                        <a:cubicBezTo>
                          <a:pt x="278750" y="1824168"/>
                          <a:pt x="-232938" y="1468273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4214" y="778593"/>
                          <a:pt x="37502" y="496018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 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 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 your highlighted points and a minimum of five images. You may also add your own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population growth.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275137" y="1793965"/>
            <a:ext cx="5794063" cy="4985814"/>
          </a:xfrm>
          <a:custGeom>
            <a:avLst/>
            <a:gdLst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  <a:gd name="connsiteX0" fmla="*/ 0 w 5794063"/>
              <a:gd name="connsiteY0" fmla="*/ 389999 h 4985814"/>
              <a:gd name="connsiteX1" fmla="*/ 965695 w 5794063"/>
              <a:gd name="connsiteY1" fmla="*/ 0 h 4985814"/>
              <a:gd name="connsiteX2" fmla="*/ 965678 w 5794063"/>
              <a:gd name="connsiteY2" fmla="*/ 0 h 4985814"/>
              <a:gd name="connsiteX3" fmla="*/ 1411840 w 5794063"/>
              <a:gd name="connsiteY3" fmla="*/ -272426 h 4985814"/>
              <a:gd name="connsiteX4" fmla="*/ 2414192 w 5794063"/>
              <a:gd name="connsiteY4" fmla="*/ 0 h 4985814"/>
              <a:gd name="connsiteX5" fmla="*/ 4828367 w 5794063"/>
              <a:gd name="connsiteY5" fmla="*/ 0 h 4985814"/>
              <a:gd name="connsiteX6" fmla="*/ 5794063 w 5794063"/>
              <a:gd name="connsiteY6" fmla="*/ 389999 h 4985814"/>
              <a:gd name="connsiteX7" fmla="*/ 5794063 w 5794063"/>
              <a:gd name="connsiteY7" fmla="*/ 830969 h 4985814"/>
              <a:gd name="connsiteX8" fmla="*/ 5794063 w 5794063"/>
              <a:gd name="connsiteY8" fmla="*/ 830969 h 4985814"/>
              <a:gd name="connsiteX9" fmla="*/ 5794063 w 5794063"/>
              <a:gd name="connsiteY9" fmla="*/ 2077422 h 4985814"/>
              <a:gd name="connsiteX10" fmla="*/ 5794063 w 5794063"/>
              <a:gd name="connsiteY10" fmla="*/ 4595814 h 4985814"/>
              <a:gd name="connsiteX11" fmla="*/ 4828367 w 5794063"/>
              <a:gd name="connsiteY11" fmla="*/ 4985814 h 4985814"/>
              <a:gd name="connsiteX12" fmla="*/ 2414192 w 5794063"/>
              <a:gd name="connsiteY12" fmla="*/ 4985814 h 4985814"/>
              <a:gd name="connsiteX13" fmla="*/ 965678 w 5794063"/>
              <a:gd name="connsiteY13" fmla="*/ 4985814 h 4985814"/>
              <a:gd name="connsiteX14" fmla="*/ 965678 w 5794063"/>
              <a:gd name="connsiteY14" fmla="*/ 4985814 h 4985814"/>
              <a:gd name="connsiteX15" fmla="*/ 965695 w 5794063"/>
              <a:gd name="connsiteY15" fmla="*/ 4985814 h 4985814"/>
              <a:gd name="connsiteX16" fmla="*/ 0 w 5794063"/>
              <a:gd name="connsiteY16" fmla="*/ 4595814 h 4985814"/>
              <a:gd name="connsiteX17" fmla="*/ 0 w 5794063"/>
              <a:gd name="connsiteY17" fmla="*/ 2077422 h 4985814"/>
              <a:gd name="connsiteX18" fmla="*/ 0 w 5794063"/>
              <a:gd name="connsiteY18" fmla="*/ 830969 h 4985814"/>
              <a:gd name="connsiteX19" fmla="*/ 0 w 5794063"/>
              <a:gd name="connsiteY19" fmla="*/ 830969 h 4985814"/>
              <a:gd name="connsiteX20" fmla="*/ 0 w 5794063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94063" h="4985814" fill="none" extrusionOk="0">
                <a:moveTo>
                  <a:pt x="0" y="389999"/>
                </a:moveTo>
                <a:cubicBezTo>
                  <a:pt x="609" y="276085"/>
                  <a:pt x="347731" y="133701"/>
                  <a:pt x="965695" y="0"/>
                </a:cubicBezTo>
                <a:cubicBezTo>
                  <a:pt x="965692" y="-2"/>
                  <a:pt x="965687" y="0"/>
                  <a:pt x="965678" y="0"/>
                </a:cubicBezTo>
                <a:cubicBezTo>
                  <a:pt x="1142602" y="-138041"/>
                  <a:pt x="1212060" y="-205114"/>
                  <a:pt x="1411840" y="-272426"/>
                </a:cubicBezTo>
                <a:cubicBezTo>
                  <a:pt x="1658484" y="-92522"/>
                  <a:pt x="1977218" y="-210686"/>
                  <a:pt x="2414192" y="0"/>
                </a:cubicBezTo>
                <a:cubicBezTo>
                  <a:pt x="3148357" y="82518"/>
                  <a:pt x="4548215" y="-21150"/>
                  <a:pt x="4828367" y="0"/>
                </a:cubicBezTo>
                <a:cubicBezTo>
                  <a:pt x="5359089" y="1831"/>
                  <a:pt x="5733864" y="121603"/>
                  <a:pt x="5794063" y="389999"/>
                </a:cubicBezTo>
                <a:cubicBezTo>
                  <a:pt x="5834646" y="506095"/>
                  <a:pt x="5824910" y="717737"/>
                  <a:pt x="5794063" y="830969"/>
                </a:cubicBezTo>
                <a:lnTo>
                  <a:pt x="5794063" y="830969"/>
                </a:lnTo>
                <a:cubicBezTo>
                  <a:pt x="5847392" y="1377521"/>
                  <a:pt x="5909283" y="1448896"/>
                  <a:pt x="5794063" y="2077422"/>
                </a:cubicBezTo>
                <a:cubicBezTo>
                  <a:pt x="5635449" y="2476804"/>
                  <a:pt x="5697510" y="3671676"/>
                  <a:pt x="5794063" y="4595814"/>
                </a:cubicBezTo>
                <a:cubicBezTo>
                  <a:pt x="5774234" y="4939675"/>
                  <a:pt x="5401303" y="4832039"/>
                  <a:pt x="4828367" y="4985814"/>
                </a:cubicBezTo>
                <a:cubicBezTo>
                  <a:pt x="4271582" y="4909642"/>
                  <a:pt x="3719734" y="5042884"/>
                  <a:pt x="2414192" y="4985814"/>
                </a:cubicBezTo>
                <a:cubicBezTo>
                  <a:pt x="1965897" y="5185062"/>
                  <a:pt x="1565913" y="4779299"/>
                  <a:pt x="965678" y="4985814"/>
                </a:cubicBezTo>
                <a:lnTo>
                  <a:pt x="965678" y="4985814"/>
                </a:lnTo>
                <a:cubicBezTo>
                  <a:pt x="965683" y="4985814"/>
                  <a:pt x="965691" y="4985815"/>
                  <a:pt x="965695" y="4985814"/>
                </a:cubicBezTo>
                <a:cubicBezTo>
                  <a:pt x="407289" y="5073208"/>
                  <a:pt x="-28512" y="4844005"/>
                  <a:pt x="0" y="4595814"/>
                </a:cubicBezTo>
                <a:cubicBezTo>
                  <a:pt x="251435" y="3721822"/>
                  <a:pt x="-335444" y="3029116"/>
                  <a:pt x="0" y="2077422"/>
                </a:cubicBezTo>
                <a:cubicBezTo>
                  <a:pt x="359172" y="2082109"/>
                  <a:pt x="-162183" y="1556003"/>
                  <a:pt x="0" y="830969"/>
                </a:cubicBezTo>
                <a:lnTo>
                  <a:pt x="0" y="830969"/>
                </a:lnTo>
                <a:cubicBezTo>
                  <a:pt x="-698" y="746358"/>
                  <a:pt x="53162" y="540690"/>
                  <a:pt x="0" y="389999"/>
                </a:cubicBezTo>
                <a:close/>
              </a:path>
              <a:path w="5794063" h="4985814" stroke="0" extrusionOk="0">
                <a:moveTo>
                  <a:pt x="0" y="389999"/>
                </a:moveTo>
                <a:cubicBezTo>
                  <a:pt x="-37028" y="226609"/>
                  <a:pt x="311466" y="55386"/>
                  <a:pt x="965695" y="0"/>
                </a:cubicBezTo>
                <a:cubicBezTo>
                  <a:pt x="965689" y="0"/>
                  <a:pt x="965681" y="0"/>
                  <a:pt x="965678" y="0"/>
                </a:cubicBezTo>
                <a:cubicBezTo>
                  <a:pt x="1057941" y="-33877"/>
                  <a:pt x="1289501" y="-251501"/>
                  <a:pt x="1411840" y="-272426"/>
                </a:cubicBezTo>
                <a:cubicBezTo>
                  <a:pt x="1656392" y="-268018"/>
                  <a:pt x="2136394" y="-24192"/>
                  <a:pt x="2414192" y="0"/>
                </a:cubicBezTo>
                <a:cubicBezTo>
                  <a:pt x="3413209" y="116039"/>
                  <a:pt x="3683120" y="93601"/>
                  <a:pt x="4828367" y="0"/>
                </a:cubicBezTo>
                <a:cubicBezTo>
                  <a:pt x="5446576" y="-7967"/>
                  <a:pt x="5933938" y="153796"/>
                  <a:pt x="5794063" y="389999"/>
                </a:cubicBezTo>
                <a:cubicBezTo>
                  <a:pt x="5736286" y="565311"/>
                  <a:pt x="5890394" y="775387"/>
                  <a:pt x="5794063" y="830969"/>
                </a:cubicBezTo>
                <a:lnTo>
                  <a:pt x="5794063" y="830969"/>
                </a:lnTo>
                <a:cubicBezTo>
                  <a:pt x="5880944" y="1002518"/>
                  <a:pt x="5618121" y="1655393"/>
                  <a:pt x="5794063" y="2077422"/>
                </a:cubicBezTo>
                <a:cubicBezTo>
                  <a:pt x="5731334" y="2690624"/>
                  <a:pt x="5524734" y="3990954"/>
                  <a:pt x="5794063" y="4595814"/>
                </a:cubicBezTo>
                <a:cubicBezTo>
                  <a:pt x="5779256" y="4837518"/>
                  <a:pt x="5553219" y="4970877"/>
                  <a:pt x="4828367" y="4985814"/>
                </a:cubicBezTo>
                <a:cubicBezTo>
                  <a:pt x="4452166" y="4995124"/>
                  <a:pt x="2797677" y="4949873"/>
                  <a:pt x="2414192" y="4985814"/>
                </a:cubicBezTo>
                <a:cubicBezTo>
                  <a:pt x="2251160" y="4925348"/>
                  <a:pt x="1212061" y="4916379"/>
                  <a:pt x="965678" y="4985814"/>
                </a:cubicBezTo>
                <a:lnTo>
                  <a:pt x="965678" y="4985814"/>
                </a:lnTo>
                <a:cubicBezTo>
                  <a:pt x="965681" y="4985813"/>
                  <a:pt x="965690" y="4985814"/>
                  <a:pt x="965695" y="4985814"/>
                </a:cubicBezTo>
                <a:cubicBezTo>
                  <a:pt x="335941" y="4977183"/>
                  <a:pt x="28392" y="4849954"/>
                  <a:pt x="0" y="4595814"/>
                </a:cubicBezTo>
                <a:cubicBezTo>
                  <a:pt x="-266571" y="4072046"/>
                  <a:pt x="-537739" y="3010056"/>
                  <a:pt x="0" y="2077422"/>
                </a:cubicBezTo>
                <a:cubicBezTo>
                  <a:pt x="-13387" y="1529372"/>
                  <a:pt x="-113118" y="1261063"/>
                  <a:pt x="0" y="830969"/>
                </a:cubicBezTo>
                <a:lnTo>
                  <a:pt x="0" y="830969"/>
                </a:lnTo>
                <a:cubicBezTo>
                  <a:pt x="-45310" y="758291"/>
                  <a:pt x="-80944" y="502659"/>
                  <a:pt x="0" y="389999"/>
                </a:cubicBezTo>
                <a:close/>
              </a:path>
              <a:path w="5794063" h="4985814" fill="none" stroke="0" extrusionOk="0">
                <a:moveTo>
                  <a:pt x="0" y="389999"/>
                </a:moveTo>
                <a:cubicBezTo>
                  <a:pt x="39361" y="150760"/>
                  <a:pt x="421137" y="87085"/>
                  <a:pt x="965695" y="0"/>
                </a:cubicBezTo>
                <a:cubicBezTo>
                  <a:pt x="965694" y="-1"/>
                  <a:pt x="965683" y="0"/>
                  <a:pt x="965678" y="0"/>
                </a:cubicBezTo>
                <a:cubicBezTo>
                  <a:pt x="1149740" y="-124428"/>
                  <a:pt x="1215279" y="-203973"/>
                  <a:pt x="1411840" y="-272426"/>
                </a:cubicBezTo>
                <a:cubicBezTo>
                  <a:pt x="1656590" y="-181248"/>
                  <a:pt x="2028607" y="-209295"/>
                  <a:pt x="2414192" y="0"/>
                </a:cubicBezTo>
                <a:cubicBezTo>
                  <a:pt x="3120457" y="32632"/>
                  <a:pt x="4538185" y="-44041"/>
                  <a:pt x="4828367" y="0"/>
                </a:cubicBezTo>
                <a:cubicBezTo>
                  <a:pt x="5280752" y="-29357"/>
                  <a:pt x="5763227" y="229527"/>
                  <a:pt x="5794063" y="389999"/>
                </a:cubicBezTo>
                <a:cubicBezTo>
                  <a:pt x="5835147" y="474726"/>
                  <a:pt x="5844220" y="715017"/>
                  <a:pt x="5794063" y="830969"/>
                </a:cubicBezTo>
                <a:lnTo>
                  <a:pt x="5794063" y="830969"/>
                </a:lnTo>
                <a:cubicBezTo>
                  <a:pt x="5858156" y="1338338"/>
                  <a:pt x="5900616" y="1469810"/>
                  <a:pt x="5794063" y="2077422"/>
                </a:cubicBezTo>
                <a:cubicBezTo>
                  <a:pt x="5899699" y="2266659"/>
                  <a:pt x="5879281" y="3595397"/>
                  <a:pt x="5794063" y="4595814"/>
                </a:cubicBezTo>
                <a:cubicBezTo>
                  <a:pt x="5706146" y="4812340"/>
                  <a:pt x="5265838" y="4954654"/>
                  <a:pt x="4828367" y="4985814"/>
                </a:cubicBezTo>
                <a:cubicBezTo>
                  <a:pt x="4212627" y="4764842"/>
                  <a:pt x="3598540" y="4934671"/>
                  <a:pt x="2414192" y="4985814"/>
                </a:cubicBezTo>
                <a:cubicBezTo>
                  <a:pt x="1912617" y="5048670"/>
                  <a:pt x="1496477" y="5029379"/>
                  <a:pt x="965678" y="4985814"/>
                </a:cubicBezTo>
                <a:lnTo>
                  <a:pt x="965678" y="4985814"/>
                </a:lnTo>
                <a:cubicBezTo>
                  <a:pt x="965680" y="4985812"/>
                  <a:pt x="965692" y="4985814"/>
                  <a:pt x="965695" y="4985814"/>
                </a:cubicBezTo>
                <a:cubicBezTo>
                  <a:pt x="431095" y="5005247"/>
                  <a:pt x="10113" y="4807594"/>
                  <a:pt x="0" y="4595814"/>
                </a:cubicBezTo>
                <a:cubicBezTo>
                  <a:pt x="245155" y="3590017"/>
                  <a:pt x="-137776" y="2818911"/>
                  <a:pt x="0" y="2077422"/>
                </a:cubicBezTo>
                <a:cubicBezTo>
                  <a:pt x="247561" y="1795009"/>
                  <a:pt x="-231652" y="1479638"/>
                  <a:pt x="0" y="830969"/>
                </a:cubicBezTo>
                <a:lnTo>
                  <a:pt x="0" y="830969"/>
                </a:lnTo>
                <a:cubicBezTo>
                  <a:pt x="-67246" y="776071"/>
                  <a:pt x="23530" y="490096"/>
                  <a:pt x="0" y="389999"/>
                </a:cubicBezTo>
                <a:close/>
              </a:path>
              <a:path w="5794063" h="4985814" fill="none" stroke="0" extrusionOk="0">
                <a:moveTo>
                  <a:pt x="0" y="389999"/>
                </a:moveTo>
                <a:cubicBezTo>
                  <a:pt x="4618" y="208538"/>
                  <a:pt x="366887" y="96476"/>
                  <a:pt x="965695" y="0"/>
                </a:cubicBezTo>
                <a:cubicBezTo>
                  <a:pt x="965693" y="-1"/>
                  <a:pt x="965686" y="2"/>
                  <a:pt x="965678" y="0"/>
                </a:cubicBezTo>
                <a:cubicBezTo>
                  <a:pt x="1163542" y="-124697"/>
                  <a:pt x="1217715" y="-191007"/>
                  <a:pt x="1411840" y="-272426"/>
                </a:cubicBezTo>
                <a:cubicBezTo>
                  <a:pt x="1660308" y="-144116"/>
                  <a:pt x="1994052" y="-235935"/>
                  <a:pt x="2414192" y="0"/>
                </a:cubicBezTo>
                <a:cubicBezTo>
                  <a:pt x="3131307" y="83228"/>
                  <a:pt x="4551400" y="-39077"/>
                  <a:pt x="4828367" y="0"/>
                </a:cubicBezTo>
                <a:cubicBezTo>
                  <a:pt x="5335368" y="-628"/>
                  <a:pt x="5742416" y="175558"/>
                  <a:pt x="5794063" y="389999"/>
                </a:cubicBezTo>
                <a:cubicBezTo>
                  <a:pt x="5816227" y="492834"/>
                  <a:pt x="5841497" y="717026"/>
                  <a:pt x="5794063" y="830969"/>
                </a:cubicBezTo>
                <a:lnTo>
                  <a:pt x="5794063" y="830969"/>
                </a:lnTo>
                <a:cubicBezTo>
                  <a:pt x="5848928" y="1351011"/>
                  <a:pt x="5894038" y="1459572"/>
                  <a:pt x="5794063" y="2077422"/>
                </a:cubicBezTo>
                <a:cubicBezTo>
                  <a:pt x="5918327" y="2312867"/>
                  <a:pt x="5765832" y="3639770"/>
                  <a:pt x="5794063" y="4595814"/>
                </a:cubicBezTo>
                <a:cubicBezTo>
                  <a:pt x="5761155" y="4903722"/>
                  <a:pt x="5344614" y="4854812"/>
                  <a:pt x="4828367" y="4985814"/>
                </a:cubicBezTo>
                <a:cubicBezTo>
                  <a:pt x="4228753" y="4838263"/>
                  <a:pt x="3695480" y="4987083"/>
                  <a:pt x="2414192" y="4985814"/>
                </a:cubicBezTo>
                <a:cubicBezTo>
                  <a:pt x="1981627" y="5105583"/>
                  <a:pt x="1537038" y="4915449"/>
                  <a:pt x="965678" y="4985814"/>
                </a:cubicBezTo>
                <a:lnTo>
                  <a:pt x="965678" y="4985814"/>
                </a:lnTo>
                <a:cubicBezTo>
                  <a:pt x="965682" y="4985814"/>
                  <a:pt x="965691" y="4985815"/>
                  <a:pt x="965695" y="4985814"/>
                </a:cubicBezTo>
                <a:cubicBezTo>
                  <a:pt x="421398" y="5027452"/>
                  <a:pt x="-4488" y="4850821"/>
                  <a:pt x="0" y="4595814"/>
                </a:cubicBezTo>
                <a:cubicBezTo>
                  <a:pt x="118716" y="3627747"/>
                  <a:pt x="-230664" y="2865729"/>
                  <a:pt x="0" y="2077422"/>
                </a:cubicBezTo>
                <a:cubicBezTo>
                  <a:pt x="320506" y="1976932"/>
                  <a:pt x="-180465" y="1538300"/>
                  <a:pt x="0" y="830969"/>
                </a:cubicBezTo>
                <a:lnTo>
                  <a:pt x="0" y="830969"/>
                </a:lnTo>
                <a:cubicBezTo>
                  <a:pt x="-39806" y="778787"/>
                  <a:pt x="48537" y="503176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794063"/>
                      <a:gd name="connsiteY0" fmla="*/ 389999 h 4985814"/>
                      <a:gd name="connsiteX1" fmla="*/ 965695 w 5794063"/>
                      <a:gd name="connsiteY1" fmla="*/ 0 h 4985814"/>
                      <a:gd name="connsiteX2" fmla="*/ 965678 w 5794063"/>
                      <a:gd name="connsiteY2" fmla="*/ 0 h 4985814"/>
                      <a:gd name="connsiteX3" fmla="*/ 1411840 w 5794063"/>
                      <a:gd name="connsiteY3" fmla="*/ -272426 h 4985814"/>
                      <a:gd name="connsiteX4" fmla="*/ 2414192 w 5794063"/>
                      <a:gd name="connsiteY4" fmla="*/ 0 h 4985814"/>
                      <a:gd name="connsiteX5" fmla="*/ 4828367 w 5794063"/>
                      <a:gd name="connsiteY5" fmla="*/ 0 h 4985814"/>
                      <a:gd name="connsiteX6" fmla="*/ 5794063 w 5794063"/>
                      <a:gd name="connsiteY6" fmla="*/ 389999 h 4985814"/>
                      <a:gd name="connsiteX7" fmla="*/ 5794063 w 5794063"/>
                      <a:gd name="connsiteY7" fmla="*/ 830969 h 4985814"/>
                      <a:gd name="connsiteX8" fmla="*/ 5794063 w 5794063"/>
                      <a:gd name="connsiteY8" fmla="*/ 830969 h 4985814"/>
                      <a:gd name="connsiteX9" fmla="*/ 5794063 w 5794063"/>
                      <a:gd name="connsiteY9" fmla="*/ 2077422 h 4985814"/>
                      <a:gd name="connsiteX10" fmla="*/ 5794063 w 5794063"/>
                      <a:gd name="connsiteY10" fmla="*/ 4595814 h 4985814"/>
                      <a:gd name="connsiteX11" fmla="*/ 4828367 w 5794063"/>
                      <a:gd name="connsiteY11" fmla="*/ 4985814 h 4985814"/>
                      <a:gd name="connsiteX12" fmla="*/ 2414192 w 5794063"/>
                      <a:gd name="connsiteY12" fmla="*/ 4985814 h 4985814"/>
                      <a:gd name="connsiteX13" fmla="*/ 965678 w 5794063"/>
                      <a:gd name="connsiteY13" fmla="*/ 4985814 h 4985814"/>
                      <a:gd name="connsiteX14" fmla="*/ 965678 w 5794063"/>
                      <a:gd name="connsiteY14" fmla="*/ 4985814 h 4985814"/>
                      <a:gd name="connsiteX15" fmla="*/ 965695 w 5794063"/>
                      <a:gd name="connsiteY15" fmla="*/ 4985814 h 4985814"/>
                      <a:gd name="connsiteX16" fmla="*/ 0 w 5794063"/>
                      <a:gd name="connsiteY16" fmla="*/ 4595814 h 4985814"/>
                      <a:gd name="connsiteX17" fmla="*/ 0 w 5794063"/>
                      <a:gd name="connsiteY17" fmla="*/ 2077422 h 4985814"/>
                      <a:gd name="connsiteX18" fmla="*/ 0 w 5794063"/>
                      <a:gd name="connsiteY18" fmla="*/ 830969 h 4985814"/>
                      <a:gd name="connsiteX19" fmla="*/ 0 w 5794063"/>
                      <a:gd name="connsiteY19" fmla="*/ 830969 h 4985814"/>
                      <a:gd name="connsiteX20" fmla="*/ 0 w 5794063"/>
                      <a:gd name="connsiteY20" fmla="*/ 389999 h 4985814"/>
                      <a:gd name="connsiteX0" fmla="*/ 0 w 5794063"/>
                      <a:gd name="connsiteY0" fmla="*/ 389999 h 4985814"/>
                      <a:gd name="connsiteX1" fmla="*/ 965695 w 5794063"/>
                      <a:gd name="connsiteY1" fmla="*/ 0 h 4985814"/>
                      <a:gd name="connsiteX2" fmla="*/ 965678 w 5794063"/>
                      <a:gd name="connsiteY2" fmla="*/ 0 h 4985814"/>
                      <a:gd name="connsiteX3" fmla="*/ 1411840 w 5794063"/>
                      <a:gd name="connsiteY3" fmla="*/ -272426 h 4985814"/>
                      <a:gd name="connsiteX4" fmla="*/ 2414192 w 5794063"/>
                      <a:gd name="connsiteY4" fmla="*/ 0 h 4985814"/>
                      <a:gd name="connsiteX5" fmla="*/ 4828367 w 5794063"/>
                      <a:gd name="connsiteY5" fmla="*/ 0 h 4985814"/>
                      <a:gd name="connsiteX6" fmla="*/ 5794063 w 5794063"/>
                      <a:gd name="connsiteY6" fmla="*/ 389999 h 4985814"/>
                      <a:gd name="connsiteX7" fmla="*/ 5794063 w 5794063"/>
                      <a:gd name="connsiteY7" fmla="*/ 830969 h 4985814"/>
                      <a:gd name="connsiteX8" fmla="*/ 5794063 w 5794063"/>
                      <a:gd name="connsiteY8" fmla="*/ 830969 h 4985814"/>
                      <a:gd name="connsiteX9" fmla="*/ 5794063 w 5794063"/>
                      <a:gd name="connsiteY9" fmla="*/ 2077422 h 4985814"/>
                      <a:gd name="connsiteX10" fmla="*/ 5794063 w 5794063"/>
                      <a:gd name="connsiteY10" fmla="*/ 4595814 h 4985814"/>
                      <a:gd name="connsiteX11" fmla="*/ 4828367 w 5794063"/>
                      <a:gd name="connsiteY11" fmla="*/ 4985814 h 4985814"/>
                      <a:gd name="connsiteX12" fmla="*/ 2414192 w 5794063"/>
                      <a:gd name="connsiteY12" fmla="*/ 4985814 h 4985814"/>
                      <a:gd name="connsiteX13" fmla="*/ 965678 w 5794063"/>
                      <a:gd name="connsiteY13" fmla="*/ 4985814 h 4985814"/>
                      <a:gd name="connsiteX14" fmla="*/ 965678 w 5794063"/>
                      <a:gd name="connsiteY14" fmla="*/ 4985814 h 4985814"/>
                      <a:gd name="connsiteX15" fmla="*/ 965695 w 5794063"/>
                      <a:gd name="connsiteY15" fmla="*/ 4985814 h 4985814"/>
                      <a:gd name="connsiteX16" fmla="*/ 0 w 5794063"/>
                      <a:gd name="connsiteY16" fmla="*/ 4595814 h 4985814"/>
                      <a:gd name="connsiteX17" fmla="*/ 0 w 5794063"/>
                      <a:gd name="connsiteY17" fmla="*/ 2077422 h 4985814"/>
                      <a:gd name="connsiteX18" fmla="*/ 0 w 5794063"/>
                      <a:gd name="connsiteY18" fmla="*/ 830969 h 4985814"/>
                      <a:gd name="connsiteX19" fmla="*/ 0 w 5794063"/>
                      <a:gd name="connsiteY19" fmla="*/ 830969 h 4985814"/>
                      <a:gd name="connsiteX20" fmla="*/ 0 w 5794063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94063" h="4985814" fill="none" extrusionOk="0">
                        <a:moveTo>
                          <a:pt x="0" y="389999"/>
                        </a:moveTo>
                        <a:cubicBezTo>
                          <a:pt x="3020" y="201761"/>
                          <a:pt x="359489" y="90068"/>
                          <a:pt x="965695" y="0"/>
                        </a:cubicBezTo>
                        <a:cubicBezTo>
                          <a:pt x="965692" y="-1"/>
                          <a:pt x="965686" y="1"/>
                          <a:pt x="965678" y="0"/>
                        </a:cubicBezTo>
                        <a:cubicBezTo>
                          <a:pt x="1145417" y="-134195"/>
                          <a:pt x="1226303" y="-202893"/>
                          <a:pt x="1411840" y="-272426"/>
                        </a:cubicBezTo>
                        <a:cubicBezTo>
                          <a:pt x="1665074" y="-139935"/>
                          <a:pt x="1992160" y="-193986"/>
                          <a:pt x="2414192" y="0"/>
                        </a:cubicBezTo>
                        <a:cubicBezTo>
                          <a:pt x="3118334" y="34710"/>
                          <a:pt x="4537307" y="-23936"/>
                          <a:pt x="4828367" y="0"/>
                        </a:cubicBezTo>
                        <a:cubicBezTo>
                          <a:pt x="5352929" y="-2495"/>
                          <a:pt x="5747147" y="140418"/>
                          <a:pt x="5794063" y="389999"/>
                        </a:cubicBezTo>
                        <a:cubicBezTo>
                          <a:pt x="5831607" y="487959"/>
                          <a:pt x="5838260" y="728257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50862" y="1366066"/>
                          <a:pt x="5901074" y="1453516"/>
                          <a:pt x="5794063" y="2077422"/>
                        </a:cubicBezTo>
                        <a:cubicBezTo>
                          <a:pt x="5824723" y="2452458"/>
                          <a:pt x="5694051" y="3614439"/>
                          <a:pt x="5794063" y="4595814"/>
                        </a:cubicBezTo>
                        <a:cubicBezTo>
                          <a:pt x="5779774" y="4909567"/>
                          <a:pt x="5365303" y="4895003"/>
                          <a:pt x="4828367" y="4985814"/>
                        </a:cubicBezTo>
                        <a:cubicBezTo>
                          <a:pt x="4202078" y="4915293"/>
                          <a:pt x="3700618" y="5029788"/>
                          <a:pt x="2414192" y="4985814"/>
                        </a:cubicBezTo>
                        <a:cubicBezTo>
                          <a:pt x="2002187" y="5108609"/>
                          <a:pt x="1536863" y="4859053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2" y="4985814"/>
                          <a:pt x="965691" y="4985815"/>
                          <a:pt x="965695" y="4985814"/>
                        </a:cubicBezTo>
                        <a:cubicBezTo>
                          <a:pt x="418024" y="5030312"/>
                          <a:pt x="-5988" y="4821539"/>
                          <a:pt x="0" y="4595814"/>
                        </a:cubicBezTo>
                        <a:cubicBezTo>
                          <a:pt x="259134" y="3713994"/>
                          <a:pt x="-329568" y="2916524"/>
                          <a:pt x="0" y="2077422"/>
                        </a:cubicBezTo>
                        <a:cubicBezTo>
                          <a:pt x="312131" y="2013114"/>
                          <a:pt x="-167865" y="1522319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5651" y="755923"/>
                          <a:pt x="46106" y="530667"/>
                          <a:pt x="0" y="389999"/>
                        </a:cubicBezTo>
                        <a:close/>
                      </a:path>
                      <a:path w="5794063" h="4985814" stroke="0" extrusionOk="0">
                        <a:moveTo>
                          <a:pt x="0" y="389999"/>
                        </a:moveTo>
                        <a:cubicBezTo>
                          <a:pt x="-15487" y="217304"/>
                          <a:pt x="375409" y="28308"/>
                          <a:pt x="965695" y="0"/>
                        </a:cubicBezTo>
                        <a:cubicBezTo>
                          <a:pt x="965689" y="0"/>
                          <a:pt x="965681" y="0"/>
                          <a:pt x="965678" y="0"/>
                        </a:cubicBezTo>
                        <a:cubicBezTo>
                          <a:pt x="1073065" y="-56696"/>
                          <a:pt x="1272689" y="-236288"/>
                          <a:pt x="1411840" y="-272426"/>
                        </a:cubicBezTo>
                        <a:cubicBezTo>
                          <a:pt x="1650639" y="-267936"/>
                          <a:pt x="2121935" y="-62044"/>
                          <a:pt x="2414192" y="0"/>
                        </a:cubicBezTo>
                        <a:cubicBezTo>
                          <a:pt x="3347421" y="92232"/>
                          <a:pt x="3704324" y="63926"/>
                          <a:pt x="4828367" y="0"/>
                        </a:cubicBezTo>
                        <a:cubicBezTo>
                          <a:pt x="5413717" y="15599"/>
                          <a:pt x="5901579" y="148794"/>
                          <a:pt x="5794063" y="389999"/>
                        </a:cubicBezTo>
                        <a:cubicBezTo>
                          <a:pt x="5733901" y="563451"/>
                          <a:pt x="5881886" y="768864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46061" y="1080471"/>
                          <a:pt x="5631554" y="1635628"/>
                          <a:pt x="5794063" y="2077422"/>
                        </a:cubicBezTo>
                        <a:cubicBezTo>
                          <a:pt x="5773650" y="2667271"/>
                          <a:pt x="5566951" y="4033332"/>
                          <a:pt x="5794063" y="4595814"/>
                        </a:cubicBezTo>
                        <a:cubicBezTo>
                          <a:pt x="5789276" y="4828439"/>
                          <a:pt x="5524265" y="4979458"/>
                          <a:pt x="4828367" y="4985814"/>
                        </a:cubicBezTo>
                        <a:cubicBezTo>
                          <a:pt x="4419140" y="4957075"/>
                          <a:pt x="2753278" y="4921260"/>
                          <a:pt x="2414192" y="4985814"/>
                        </a:cubicBezTo>
                        <a:cubicBezTo>
                          <a:pt x="2233386" y="4954752"/>
                          <a:pt x="1179253" y="4940793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1" y="4985813"/>
                          <a:pt x="965691" y="4985813"/>
                          <a:pt x="965695" y="4985814"/>
                        </a:cubicBezTo>
                        <a:cubicBezTo>
                          <a:pt x="352095" y="4979341"/>
                          <a:pt x="8782" y="4846865"/>
                          <a:pt x="0" y="4595814"/>
                        </a:cubicBezTo>
                        <a:cubicBezTo>
                          <a:pt x="-143051" y="3934246"/>
                          <a:pt x="-396708" y="2917041"/>
                          <a:pt x="0" y="2077422"/>
                        </a:cubicBezTo>
                        <a:cubicBezTo>
                          <a:pt x="-8765" y="1517110"/>
                          <a:pt x="-122922" y="1222097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3830" y="755982"/>
                          <a:pt x="-73760" y="482350"/>
                          <a:pt x="0" y="389999"/>
                        </a:cubicBezTo>
                        <a:close/>
                      </a:path>
                      <a:path w="5794063" h="4985814" fill="none" stroke="0" extrusionOk="0">
                        <a:moveTo>
                          <a:pt x="0" y="389999"/>
                        </a:moveTo>
                        <a:cubicBezTo>
                          <a:pt x="16815" y="221172"/>
                          <a:pt x="428840" y="74666"/>
                          <a:pt x="965695" y="0"/>
                        </a:cubicBezTo>
                        <a:cubicBezTo>
                          <a:pt x="965693" y="-1"/>
                          <a:pt x="965685" y="0"/>
                          <a:pt x="965678" y="0"/>
                        </a:cubicBezTo>
                        <a:cubicBezTo>
                          <a:pt x="1155925" y="-123534"/>
                          <a:pt x="1225207" y="-197754"/>
                          <a:pt x="1411840" y="-272426"/>
                        </a:cubicBezTo>
                        <a:cubicBezTo>
                          <a:pt x="1666573" y="-188908"/>
                          <a:pt x="2032635" y="-190321"/>
                          <a:pt x="2414192" y="0"/>
                        </a:cubicBezTo>
                        <a:cubicBezTo>
                          <a:pt x="3110140" y="43192"/>
                          <a:pt x="4522888" y="-57772"/>
                          <a:pt x="4828367" y="0"/>
                        </a:cubicBezTo>
                        <a:cubicBezTo>
                          <a:pt x="5308911" y="-10423"/>
                          <a:pt x="5766242" y="202695"/>
                          <a:pt x="5794063" y="389999"/>
                        </a:cubicBezTo>
                        <a:cubicBezTo>
                          <a:pt x="5819706" y="476752"/>
                          <a:pt x="5852323" y="724505"/>
                          <a:pt x="5794063" y="830969"/>
                        </a:cubicBezTo>
                        <a:lnTo>
                          <a:pt x="5794063" y="830969"/>
                        </a:lnTo>
                        <a:cubicBezTo>
                          <a:pt x="5855091" y="1345432"/>
                          <a:pt x="5886296" y="1464743"/>
                          <a:pt x="5794063" y="2077422"/>
                        </a:cubicBezTo>
                        <a:cubicBezTo>
                          <a:pt x="5967505" y="2300155"/>
                          <a:pt x="5728004" y="3577725"/>
                          <a:pt x="5794063" y="4595814"/>
                        </a:cubicBezTo>
                        <a:cubicBezTo>
                          <a:pt x="5788879" y="4815112"/>
                          <a:pt x="5312358" y="4956366"/>
                          <a:pt x="4828367" y="4985814"/>
                        </a:cubicBezTo>
                        <a:cubicBezTo>
                          <a:pt x="4167044" y="4860571"/>
                          <a:pt x="3610122" y="4920940"/>
                          <a:pt x="2414192" y="4985814"/>
                        </a:cubicBezTo>
                        <a:cubicBezTo>
                          <a:pt x="1979709" y="5004104"/>
                          <a:pt x="1506949" y="5028728"/>
                          <a:pt x="965678" y="4985814"/>
                        </a:cubicBezTo>
                        <a:lnTo>
                          <a:pt x="965678" y="4985814"/>
                        </a:lnTo>
                        <a:cubicBezTo>
                          <a:pt x="965681" y="4985813"/>
                          <a:pt x="965692" y="4985814"/>
                          <a:pt x="965695" y="4985814"/>
                        </a:cubicBezTo>
                        <a:cubicBezTo>
                          <a:pt x="432630" y="4995142"/>
                          <a:pt x="16338" y="4826923"/>
                          <a:pt x="0" y="4595814"/>
                        </a:cubicBezTo>
                        <a:cubicBezTo>
                          <a:pt x="266487" y="3631799"/>
                          <a:pt x="-222955" y="2786606"/>
                          <a:pt x="0" y="2077422"/>
                        </a:cubicBezTo>
                        <a:cubicBezTo>
                          <a:pt x="278750" y="1824168"/>
                          <a:pt x="-232938" y="1468273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4214" y="778593"/>
                          <a:pt x="37502" y="496018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Population change occurs for how many reasons?   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a) One b) Two  c) three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‘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Bullring shopping centre includes 140 shops generating employment and income for the local economy‘ Explain how this can benefit areas like Birmingham.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Birmingham and Mexico both have increasing population, what do you think this means for their future?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explain how a larger population can create pressures for towns and cities.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 Would you like to live in Birmingham or Mexico? Why/why not? Where would you live?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from the information 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5568970D-15AE-00FF-1654-53703CDE0885}"/>
              </a:ext>
            </a:extLst>
          </p:cNvPr>
          <p:cNvSpPr/>
          <p:nvPr/>
        </p:nvSpPr>
        <p:spPr>
          <a:xfrm>
            <a:off x="1803792" y="7587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45E50A7C-ABA6-5ABF-D00D-B6ACA5C7F838}"/>
              </a:ext>
            </a:extLst>
          </p:cNvPr>
          <p:cNvSpPr/>
          <p:nvPr/>
        </p:nvSpPr>
        <p:spPr>
          <a:xfrm>
            <a:off x="7900815" y="7512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404097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712407" y="4271387"/>
            <a:ext cx="4346878" cy="195438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 wide amount of own research has been completed to include lots of key facts about mega cities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Explaining how one piece of information is linked to you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Consider how life would differ living in a mega city compared to Kidsgrove 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497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3" name="Picture 4" descr="Timeline&#10;&#10;Description automatically generated">
            <a:extLst>
              <a:ext uri="{FF2B5EF4-FFF2-40B4-BE49-F238E27FC236}">
                <a16:creationId xmlns:a16="http://schemas.microsoft.com/office/drawing/2014/main" id="{75E72301-8A41-E667-9B60-0771836E2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2" t="10986" r="8432" b="4484"/>
          <a:stretch/>
        </p:blipFill>
        <p:spPr>
          <a:xfrm>
            <a:off x="6207165" y="2369621"/>
            <a:ext cx="5872315" cy="4338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4473768-1617-37A3-A440-569A17A3BDD6}"/>
              </a:ext>
            </a:extLst>
          </p:cNvPr>
          <p:cNvSpPr/>
          <p:nvPr/>
        </p:nvSpPr>
        <p:spPr>
          <a:xfrm>
            <a:off x="6204310" y="6371055"/>
            <a:ext cx="391268" cy="33729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3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'vipers' homework</a:t>
            </a:r>
            <a:br>
              <a:rPr lang="en-US" dirty="0"/>
            </a:br>
            <a:r>
              <a:rPr lang="en-US" sz="1800" dirty="0"/>
              <a:t>the questions used in this example may be different from your homework task, this is to give you the opportunity to apply your own understanding.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5479770" y="2856478"/>
            <a:ext cx="1878971" cy="246221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/>
                <a:ea typeface="+mn-ea"/>
                <a:cs typeface="Arial"/>
              </a:rPr>
              <a:t>Key terms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for the topic used in each answer e.g. pollution and population.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Giving a second reason for the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predict 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question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How might people be affected by a lack of education?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76AE09F8-AE74-4FC8-A6EB-7DCCA87C9E7E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3" name="Picture 3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724E0CEC-DCD0-F4E4-CE19-70927D7EF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4" r="223" b="-422"/>
          <a:stretch/>
        </p:blipFill>
        <p:spPr>
          <a:xfrm rot="5400000">
            <a:off x="621633" y="991894"/>
            <a:ext cx="4733796" cy="48011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4586528" y="1717404"/>
            <a:ext cx="426033" cy="40820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583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The Hand</vt:lpstr>
      <vt:lpstr>The Serif Hand</vt:lpstr>
      <vt:lpstr>1_Office Theme</vt:lpstr>
      <vt:lpstr>ChitchatVTI</vt:lpstr>
      <vt:lpstr>Amazing Places:  Mega Cities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Places:  Mega Cities</dc:title>
  <dc:creator>J Harnett</dc:creator>
  <cp:lastModifiedBy>J Harnett</cp:lastModifiedBy>
  <cp:revision>1</cp:revision>
  <dcterms:created xsi:type="dcterms:W3CDTF">2024-11-26T17:44:51Z</dcterms:created>
  <dcterms:modified xsi:type="dcterms:W3CDTF">2024-11-26T17:45:05Z</dcterms:modified>
</cp:coreProperties>
</file>