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5" r:id="rId3"/>
    <p:sldId id="263" r:id="rId4"/>
    <p:sldId id="289" r:id="rId5"/>
    <p:sldId id="284" r:id="rId6"/>
    <p:sldId id="27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238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805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575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73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28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84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78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84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27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18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56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353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98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00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44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663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59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283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767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291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0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95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latin typeface="Century Gothic" panose="020B0502020202020204" pitchFamily="34" charset="0"/>
              </a:rPr>
              <a:t>A Divided World:</a:t>
            </a:r>
            <a:br>
              <a:rPr lang="en-GB">
                <a:latin typeface="Century Gothic" panose="020B0502020202020204" pitchFamily="34" charset="0"/>
              </a:rPr>
            </a:br>
            <a:r>
              <a:rPr lang="en-GB">
                <a:latin typeface="Century Gothic" panose="020B0502020202020204" pitchFamily="34" charset="0"/>
              </a:rPr>
              <a:t>California Case Study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67798"/>
            <a:ext cx="9144000" cy="1655762"/>
          </a:xfrm>
        </p:spPr>
        <p:txBody>
          <a:bodyPr/>
          <a:lstStyle/>
          <a:p>
            <a:r>
              <a:rPr lang="en-GB"/>
              <a:t>Spring 2</a:t>
            </a:r>
          </a:p>
        </p:txBody>
      </p:sp>
    </p:spTree>
    <p:extLst>
      <p:ext uri="{BB962C8B-B14F-4D97-AF65-F5344CB8AC3E}">
        <p14:creationId xmlns:p14="http://schemas.microsoft.com/office/powerpoint/2010/main" val="3639341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ular Callout 10">
            <a:extLst>
              <a:ext uri="{FF2B5EF4-FFF2-40B4-BE49-F238E27FC236}">
                <a16:creationId xmlns:a16="http://schemas.microsoft.com/office/drawing/2014/main" id="{6F656AD4-9E95-364E-8507-96278559ECEF}"/>
              </a:ext>
            </a:extLst>
          </p:cNvPr>
          <p:cNvSpPr/>
          <p:nvPr/>
        </p:nvSpPr>
        <p:spPr>
          <a:xfrm>
            <a:off x="302314" y="1009236"/>
            <a:ext cx="11341046" cy="490188"/>
          </a:xfrm>
          <a:custGeom>
            <a:avLst/>
            <a:gdLst>
              <a:gd name="connsiteX0" fmla="*/ 0 w 11341046"/>
              <a:gd name="connsiteY0" fmla="*/ 38342 h 490188"/>
              <a:gd name="connsiteX1" fmla="*/ 1890199 w 11341046"/>
              <a:gd name="connsiteY1" fmla="*/ 0 h 490188"/>
              <a:gd name="connsiteX2" fmla="*/ 1890169 w 11341046"/>
              <a:gd name="connsiteY2" fmla="*/ 0 h 490188"/>
              <a:gd name="connsiteX3" fmla="*/ 2763467 w 11341046"/>
              <a:gd name="connsiteY3" fmla="*/ -26785 h 490188"/>
              <a:gd name="connsiteX4" fmla="*/ 4725433 w 11341046"/>
              <a:gd name="connsiteY4" fmla="*/ 0 h 490188"/>
              <a:gd name="connsiteX5" fmla="*/ 9450835 w 11341046"/>
              <a:gd name="connsiteY5" fmla="*/ 0 h 490188"/>
              <a:gd name="connsiteX6" fmla="*/ 11341046 w 11341046"/>
              <a:gd name="connsiteY6" fmla="*/ 38342 h 490188"/>
              <a:gd name="connsiteX7" fmla="*/ 11341046 w 11341046"/>
              <a:gd name="connsiteY7" fmla="*/ 81698 h 490188"/>
              <a:gd name="connsiteX8" fmla="*/ 11341046 w 11341046"/>
              <a:gd name="connsiteY8" fmla="*/ 81698 h 490188"/>
              <a:gd name="connsiteX9" fmla="*/ 11341046 w 11341046"/>
              <a:gd name="connsiteY9" fmla="*/ 204245 h 490188"/>
              <a:gd name="connsiteX10" fmla="*/ 11341046 w 11341046"/>
              <a:gd name="connsiteY10" fmla="*/ 451844 h 490188"/>
              <a:gd name="connsiteX11" fmla="*/ 9450835 w 11341046"/>
              <a:gd name="connsiteY11" fmla="*/ 490188 h 490188"/>
              <a:gd name="connsiteX12" fmla="*/ 4725433 w 11341046"/>
              <a:gd name="connsiteY12" fmla="*/ 490188 h 490188"/>
              <a:gd name="connsiteX13" fmla="*/ 1890169 w 11341046"/>
              <a:gd name="connsiteY13" fmla="*/ 490188 h 490188"/>
              <a:gd name="connsiteX14" fmla="*/ 1890169 w 11341046"/>
              <a:gd name="connsiteY14" fmla="*/ 490188 h 490188"/>
              <a:gd name="connsiteX15" fmla="*/ 1890199 w 11341046"/>
              <a:gd name="connsiteY15" fmla="*/ 490188 h 490188"/>
              <a:gd name="connsiteX16" fmla="*/ 0 w 11341046"/>
              <a:gd name="connsiteY16" fmla="*/ 451844 h 490188"/>
              <a:gd name="connsiteX17" fmla="*/ 0 w 11341046"/>
              <a:gd name="connsiteY17" fmla="*/ 204245 h 490188"/>
              <a:gd name="connsiteX18" fmla="*/ 0 w 11341046"/>
              <a:gd name="connsiteY18" fmla="*/ 81698 h 490188"/>
              <a:gd name="connsiteX19" fmla="*/ 0 w 11341046"/>
              <a:gd name="connsiteY19" fmla="*/ 81698 h 490188"/>
              <a:gd name="connsiteX20" fmla="*/ 0 w 11341046"/>
              <a:gd name="connsiteY20" fmla="*/ 38342 h 490188"/>
              <a:gd name="connsiteX0" fmla="*/ 0 w 11341046"/>
              <a:gd name="connsiteY0" fmla="*/ 38342 h 490188"/>
              <a:gd name="connsiteX1" fmla="*/ 1890199 w 11341046"/>
              <a:gd name="connsiteY1" fmla="*/ 0 h 490188"/>
              <a:gd name="connsiteX2" fmla="*/ 1890169 w 11341046"/>
              <a:gd name="connsiteY2" fmla="*/ 0 h 490188"/>
              <a:gd name="connsiteX3" fmla="*/ 2763467 w 11341046"/>
              <a:gd name="connsiteY3" fmla="*/ -26785 h 490188"/>
              <a:gd name="connsiteX4" fmla="*/ 4725433 w 11341046"/>
              <a:gd name="connsiteY4" fmla="*/ 0 h 490188"/>
              <a:gd name="connsiteX5" fmla="*/ 9450835 w 11341046"/>
              <a:gd name="connsiteY5" fmla="*/ 0 h 490188"/>
              <a:gd name="connsiteX6" fmla="*/ 11341046 w 11341046"/>
              <a:gd name="connsiteY6" fmla="*/ 38342 h 490188"/>
              <a:gd name="connsiteX7" fmla="*/ 11341046 w 11341046"/>
              <a:gd name="connsiteY7" fmla="*/ 81698 h 490188"/>
              <a:gd name="connsiteX8" fmla="*/ 11341046 w 11341046"/>
              <a:gd name="connsiteY8" fmla="*/ 81698 h 490188"/>
              <a:gd name="connsiteX9" fmla="*/ 11341046 w 11341046"/>
              <a:gd name="connsiteY9" fmla="*/ 204245 h 490188"/>
              <a:gd name="connsiteX10" fmla="*/ 11341046 w 11341046"/>
              <a:gd name="connsiteY10" fmla="*/ 451844 h 490188"/>
              <a:gd name="connsiteX11" fmla="*/ 9450835 w 11341046"/>
              <a:gd name="connsiteY11" fmla="*/ 490188 h 490188"/>
              <a:gd name="connsiteX12" fmla="*/ 4725433 w 11341046"/>
              <a:gd name="connsiteY12" fmla="*/ 490188 h 490188"/>
              <a:gd name="connsiteX13" fmla="*/ 1890169 w 11341046"/>
              <a:gd name="connsiteY13" fmla="*/ 490188 h 490188"/>
              <a:gd name="connsiteX14" fmla="*/ 1890169 w 11341046"/>
              <a:gd name="connsiteY14" fmla="*/ 490188 h 490188"/>
              <a:gd name="connsiteX15" fmla="*/ 1890199 w 11341046"/>
              <a:gd name="connsiteY15" fmla="*/ 490188 h 490188"/>
              <a:gd name="connsiteX16" fmla="*/ 0 w 11341046"/>
              <a:gd name="connsiteY16" fmla="*/ 451844 h 490188"/>
              <a:gd name="connsiteX17" fmla="*/ 0 w 11341046"/>
              <a:gd name="connsiteY17" fmla="*/ 204245 h 490188"/>
              <a:gd name="connsiteX18" fmla="*/ 0 w 11341046"/>
              <a:gd name="connsiteY18" fmla="*/ 81698 h 490188"/>
              <a:gd name="connsiteX19" fmla="*/ 0 w 11341046"/>
              <a:gd name="connsiteY19" fmla="*/ 81698 h 490188"/>
              <a:gd name="connsiteX20" fmla="*/ 0 w 11341046"/>
              <a:gd name="connsiteY20" fmla="*/ 38342 h 490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41046" h="490188" fill="none" extrusionOk="0">
                <a:moveTo>
                  <a:pt x="0" y="38342"/>
                </a:moveTo>
                <a:cubicBezTo>
                  <a:pt x="37520" y="117275"/>
                  <a:pt x="763184" y="110363"/>
                  <a:pt x="1890199" y="0"/>
                </a:cubicBezTo>
                <a:cubicBezTo>
                  <a:pt x="1890187" y="-1"/>
                  <a:pt x="1890181" y="0"/>
                  <a:pt x="1890169" y="0"/>
                </a:cubicBezTo>
                <a:cubicBezTo>
                  <a:pt x="1992694" y="6502"/>
                  <a:pt x="2430716" y="22511"/>
                  <a:pt x="2763467" y="-26785"/>
                </a:cubicBezTo>
                <a:cubicBezTo>
                  <a:pt x="3228622" y="-144460"/>
                  <a:pt x="4296705" y="-133957"/>
                  <a:pt x="4725433" y="0"/>
                </a:cubicBezTo>
                <a:cubicBezTo>
                  <a:pt x="5239837" y="164676"/>
                  <a:pt x="7449306" y="-4149"/>
                  <a:pt x="9450835" y="0"/>
                </a:cubicBezTo>
                <a:cubicBezTo>
                  <a:pt x="10468299" y="5596"/>
                  <a:pt x="11305887" y="15215"/>
                  <a:pt x="11341046" y="38342"/>
                </a:cubicBezTo>
                <a:cubicBezTo>
                  <a:pt x="11400906" y="54708"/>
                  <a:pt x="11443880" y="71623"/>
                  <a:pt x="11341046" y="81698"/>
                </a:cubicBezTo>
                <a:lnTo>
                  <a:pt x="11341046" y="81698"/>
                </a:lnTo>
                <a:cubicBezTo>
                  <a:pt x="11438477" y="149990"/>
                  <a:pt x="11550673" y="139804"/>
                  <a:pt x="11341046" y="204245"/>
                </a:cubicBezTo>
                <a:cubicBezTo>
                  <a:pt x="11458296" y="234037"/>
                  <a:pt x="11106017" y="396829"/>
                  <a:pt x="11341046" y="451844"/>
                </a:cubicBezTo>
                <a:cubicBezTo>
                  <a:pt x="11431356" y="516446"/>
                  <a:pt x="10513718" y="470480"/>
                  <a:pt x="9450835" y="490188"/>
                </a:cubicBezTo>
                <a:cubicBezTo>
                  <a:pt x="7357381" y="395415"/>
                  <a:pt x="5576743" y="588978"/>
                  <a:pt x="4725433" y="490188"/>
                </a:cubicBezTo>
                <a:cubicBezTo>
                  <a:pt x="4015662" y="576145"/>
                  <a:pt x="2954972" y="429358"/>
                  <a:pt x="1890169" y="490188"/>
                </a:cubicBezTo>
                <a:lnTo>
                  <a:pt x="1890169" y="490188"/>
                </a:lnTo>
                <a:cubicBezTo>
                  <a:pt x="1890172" y="490186"/>
                  <a:pt x="1890188" y="490188"/>
                  <a:pt x="1890199" y="490188"/>
                </a:cubicBezTo>
                <a:cubicBezTo>
                  <a:pt x="778467" y="492233"/>
                  <a:pt x="25055" y="476586"/>
                  <a:pt x="0" y="451844"/>
                </a:cubicBezTo>
                <a:cubicBezTo>
                  <a:pt x="449338" y="419798"/>
                  <a:pt x="-448096" y="305382"/>
                  <a:pt x="0" y="204245"/>
                </a:cubicBezTo>
                <a:cubicBezTo>
                  <a:pt x="590154" y="239367"/>
                  <a:pt x="-353337" y="209193"/>
                  <a:pt x="0" y="81698"/>
                </a:cubicBezTo>
                <a:lnTo>
                  <a:pt x="0" y="81698"/>
                </a:lnTo>
                <a:cubicBezTo>
                  <a:pt x="-97703" y="72121"/>
                  <a:pt x="102592" y="60491"/>
                  <a:pt x="0" y="38342"/>
                </a:cubicBezTo>
                <a:close/>
              </a:path>
              <a:path w="11341046" h="490188" stroke="0" extrusionOk="0">
                <a:moveTo>
                  <a:pt x="0" y="38342"/>
                </a:moveTo>
                <a:cubicBezTo>
                  <a:pt x="49761" y="17859"/>
                  <a:pt x="730694" y="25696"/>
                  <a:pt x="1890199" y="0"/>
                </a:cubicBezTo>
                <a:cubicBezTo>
                  <a:pt x="1890189" y="1"/>
                  <a:pt x="1890176" y="1"/>
                  <a:pt x="1890169" y="0"/>
                </a:cubicBezTo>
                <a:cubicBezTo>
                  <a:pt x="2082548" y="32445"/>
                  <a:pt x="2482091" y="-29721"/>
                  <a:pt x="2763467" y="-26785"/>
                </a:cubicBezTo>
                <a:cubicBezTo>
                  <a:pt x="3709232" y="42852"/>
                  <a:pt x="4436786" y="125349"/>
                  <a:pt x="4725433" y="0"/>
                </a:cubicBezTo>
                <a:cubicBezTo>
                  <a:pt x="6978645" y="-17293"/>
                  <a:pt x="7250488" y="54382"/>
                  <a:pt x="9450835" y="0"/>
                </a:cubicBezTo>
                <a:cubicBezTo>
                  <a:pt x="10533807" y="-5058"/>
                  <a:pt x="11434021" y="15324"/>
                  <a:pt x="11341046" y="38342"/>
                </a:cubicBezTo>
                <a:cubicBezTo>
                  <a:pt x="11220222" y="63430"/>
                  <a:pt x="11498622" y="77855"/>
                  <a:pt x="11341046" y="81698"/>
                </a:cubicBezTo>
                <a:lnTo>
                  <a:pt x="11341046" y="81698"/>
                </a:lnTo>
                <a:cubicBezTo>
                  <a:pt x="11500115" y="78396"/>
                  <a:pt x="11118028" y="185557"/>
                  <a:pt x="11341046" y="204245"/>
                </a:cubicBezTo>
                <a:cubicBezTo>
                  <a:pt x="11517264" y="289742"/>
                  <a:pt x="10845529" y="337721"/>
                  <a:pt x="11341046" y="451844"/>
                </a:cubicBezTo>
                <a:cubicBezTo>
                  <a:pt x="11355869" y="557279"/>
                  <a:pt x="10742338" y="454479"/>
                  <a:pt x="9450835" y="490188"/>
                </a:cubicBezTo>
                <a:cubicBezTo>
                  <a:pt x="8782537" y="625319"/>
                  <a:pt x="6208951" y="362545"/>
                  <a:pt x="4725433" y="490188"/>
                </a:cubicBezTo>
                <a:cubicBezTo>
                  <a:pt x="3349071" y="657126"/>
                  <a:pt x="3135220" y="374211"/>
                  <a:pt x="1890169" y="490188"/>
                </a:cubicBezTo>
                <a:lnTo>
                  <a:pt x="1890169" y="490188"/>
                </a:lnTo>
                <a:cubicBezTo>
                  <a:pt x="1890176" y="490186"/>
                  <a:pt x="1890188" y="490187"/>
                  <a:pt x="1890199" y="490188"/>
                </a:cubicBezTo>
                <a:cubicBezTo>
                  <a:pt x="725908" y="491191"/>
                  <a:pt x="8044" y="476132"/>
                  <a:pt x="0" y="451844"/>
                </a:cubicBezTo>
                <a:cubicBezTo>
                  <a:pt x="-8489" y="402101"/>
                  <a:pt x="-390514" y="303175"/>
                  <a:pt x="0" y="204245"/>
                </a:cubicBezTo>
                <a:cubicBezTo>
                  <a:pt x="-21718" y="159947"/>
                  <a:pt x="-258947" y="121597"/>
                  <a:pt x="0" y="81698"/>
                </a:cubicBezTo>
                <a:lnTo>
                  <a:pt x="0" y="81698"/>
                </a:lnTo>
                <a:cubicBezTo>
                  <a:pt x="-64019" y="81994"/>
                  <a:pt x="-175124" y="55111"/>
                  <a:pt x="0" y="38342"/>
                </a:cubicBezTo>
                <a:close/>
              </a:path>
              <a:path w="11341046" h="490188" fill="none" stroke="0" extrusionOk="0">
                <a:moveTo>
                  <a:pt x="0" y="38342"/>
                </a:moveTo>
                <a:cubicBezTo>
                  <a:pt x="48617" y="59620"/>
                  <a:pt x="828793" y="38342"/>
                  <a:pt x="1890199" y="0"/>
                </a:cubicBezTo>
                <a:cubicBezTo>
                  <a:pt x="1890196" y="2"/>
                  <a:pt x="1890183" y="-2"/>
                  <a:pt x="1890169" y="0"/>
                </a:cubicBezTo>
                <a:cubicBezTo>
                  <a:pt x="2073410" y="-67762"/>
                  <a:pt x="2647597" y="23936"/>
                  <a:pt x="2763467" y="-26785"/>
                </a:cubicBezTo>
                <a:cubicBezTo>
                  <a:pt x="3044021" y="-125895"/>
                  <a:pt x="4423683" y="-59572"/>
                  <a:pt x="4725433" y="0"/>
                </a:cubicBezTo>
                <a:cubicBezTo>
                  <a:pt x="6911307" y="-93965"/>
                  <a:pt x="7545816" y="-65947"/>
                  <a:pt x="9450835" y="0"/>
                </a:cubicBezTo>
                <a:cubicBezTo>
                  <a:pt x="10459329" y="3315"/>
                  <a:pt x="11306125" y="19499"/>
                  <a:pt x="11341046" y="38342"/>
                </a:cubicBezTo>
                <a:cubicBezTo>
                  <a:pt x="11392174" y="48984"/>
                  <a:pt x="11448633" y="64813"/>
                  <a:pt x="11341046" y="81698"/>
                </a:cubicBezTo>
                <a:lnTo>
                  <a:pt x="11341046" y="81698"/>
                </a:lnTo>
                <a:cubicBezTo>
                  <a:pt x="11442863" y="127432"/>
                  <a:pt x="11536903" y="150638"/>
                  <a:pt x="11341046" y="204245"/>
                </a:cubicBezTo>
                <a:cubicBezTo>
                  <a:pt x="11475409" y="226599"/>
                  <a:pt x="11133471" y="363080"/>
                  <a:pt x="11341046" y="451844"/>
                </a:cubicBezTo>
                <a:cubicBezTo>
                  <a:pt x="11327421" y="429024"/>
                  <a:pt x="10466391" y="421583"/>
                  <a:pt x="9450835" y="490188"/>
                </a:cubicBezTo>
                <a:cubicBezTo>
                  <a:pt x="8462343" y="410134"/>
                  <a:pt x="5237145" y="508144"/>
                  <a:pt x="4725433" y="490188"/>
                </a:cubicBezTo>
                <a:cubicBezTo>
                  <a:pt x="3948824" y="466895"/>
                  <a:pt x="2937339" y="663270"/>
                  <a:pt x="1890169" y="490188"/>
                </a:cubicBezTo>
                <a:lnTo>
                  <a:pt x="1890169" y="490188"/>
                </a:lnTo>
                <a:cubicBezTo>
                  <a:pt x="1890173" y="490187"/>
                  <a:pt x="1890192" y="490190"/>
                  <a:pt x="1890199" y="490188"/>
                </a:cubicBezTo>
                <a:cubicBezTo>
                  <a:pt x="781159" y="489149"/>
                  <a:pt x="29451" y="474251"/>
                  <a:pt x="0" y="451844"/>
                </a:cubicBezTo>
                <a:cubicBezTo>
                  <a:pt x="482565" y="358915"/>
                  <a:pt x="-391788" y="254265"/>
                  <a:pt x="0" y="204245"/>
                </a:cubicBezTo>
                <a:cubicBezTo>
                  <a:pt x="568376" y="125255"/>
                  <a:pt x="-407033" y="192516"/>
                  <a:pt x="0" y="81698"/>
                </a:cubicBezTo>
                <a:lnTo>
                  <a:pt x="0" y="81698"/>
                </a:lnTo>
                <a:cubicBezTo>
                  <a:pt x="-104277" y="75402"/>
                  <a:pt x="95266" y="48445"/>
                  <a:pt x="0" y="38342"/>
                </a:cubicBezTo>
                <a:close/>
              </a:path>
            </a:pathLst>
          </a:custGeom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6454" y="16760"/>
                          <a:pt x="75975" y="10416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6562" y="-9390"/>
                          <a:pt x="242761" y="-39355"/>
                          <a:pt x="270778" y="-41178"/>
                        </a:cubicBezTo>
                        <a:cubicBezTo>
                          <a:pt x="308767" y="-28743"/>
                          <a:pt x="403132" y="-9627"/>
                          <a:pt x="463021" y="0"/>
                        </a:cubicBezTo>
                        <a:cubicBezTo>
                          <a:pt x="630259" y="-1920"/>
                          <a:pt x="724096" y="-4027"/>
                          <a:pt x="926039" y="0"/>
                        </a:cubicBezTo>
                        <a:cubicBezTo>
                          <a:pt x="1031187" y="3104"/>
                          <a:pt x="1119201" y="20746"/>
                          <a:pt x="1111251" y="58948"/>
                        </a:cubicBezTo>
                        <a:cubicBezTo>
                          <a:pt x="1098422" y="85404"/>
                          <a:pt x="1126263" y="114546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5351" y="172644"/>
                          <a:pt x="1091212" y="243413"/>
                          <a:pt x="1111251" y="314005"/>
                        </a:cubicBezTo>
                        <a:cubicBezTo>
                          <a:pt x="1133338" y="403710"/>
                          <a:pt x="1068388" y="608829"/>
                          <a:pt x="1111251" y="694663"/>
                        </a:cubicBezTo>
                        <a:cubicBezTo>
                          <a:pt x="1121291" y="734681"/>
                          <a:pt x="1041247" y="751443"/>
                          <a:pt x="926039" y="753612"/>
                        </a:cubicBezTo>
                        <a:cubicBezTo>
                          <a:pt x="844626" y="754207"/>
                          <a:pt x="524370" y="740914"/>
                          <a:pt x="463021" y="753612"/>
                        </a:cubicBezTo>
                        <a:cubicBezTo>
                          <a:pt x="421972" y="751871"/>
                          <a:pt x="225721" y="748366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1436" y="755800"/>
                          <a:pt x="578" y="731483"/>
                          <a:pt x="0" y="694663"/>
                        </a:cubicBezTo>
                        <a:cubicBezTo>
                          <a:pt x="1385" y="579387"/>
                          <a:pt x="-35619" y="438725"/>
                          <a:pt x="0" y="314005"/>
                        </a:cubicBezTo>
                        <a:cubicBezTo>
                          <a:pt x="-1733" y="229462"/>
                          <a:pt x="-25532" y="177023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5750" y="113262"/>
                          <a:pt x="-16917" y="73976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In geography, you will receive two homework tasks this topic. Task 2 (VIPERS) will be awarded as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 Meaningful Homework, as this applies your knowledge from the first task. 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We have included both tasks below, so you know what you will be doing in advance. </a:t>
            </a:r>
            <a:r>
              <a:rPr kumimoji="0" lang="en-GB" sz="16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We will set one task at a time on </a:t>
            </a:r>
            <a:r>
              <a:rPr kumimoji="0" lang="en-GB" sz="16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ClassCharts</a:t>
            </a:r>
            <a:r>
              <a:rPr kumimoji="0" lang="en-GB" sz="16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1" name="Rounded Rectangular Callout 10">
            <a:extLst>
              <a:ext uri="{FF2B5EF4-FFF2-40B4-BE49-F238E27FC236}">
                <a16:creationId xmlns:a16="http://schemas.microsoft.com/office/drawing/2014/main" id="{43654B80-79E3-8C41-851D-6D0D28104860}"/>
              </a:ext>
            </a:extLst>
          </p:cNvPr>
          <p:cNvSpPr/>
          <p:nvPr/>
        </p:nvSpPr>
        <p:spPr>
          <a:xfrm>
            <a:off x="158540" y="1793965"/>
            <a:ext cx="5686602" cy="4985814"/>
          </a:xfrm>
          <a:custGeom>
            <a:avLst/>
            <a:gdLst>
              <a:gd name="connsiteX0" fmla="*/ 0 w 5686602"/>
              <a:gd name="connsiteY0" fmla="*/ 389999 h 4985814"/>
              <a:gd name="connsiteX1" fmla="*/ 947784 w 5686602"/>
              <a:gd name="connsiteY1" fmla="*/ 0 h 4985814"/>
              <a:gd name="connsiteX2" fmla="*/ 947768 w 5686602"/>
              <a:gd name="connsiteY2" fmla="*/ 0 h 4985814"/>
              <a:gd name="connsiteX3" fmla="*/ 1385655 w 5686602"/>
              <a:gd name="connsiteY3" fmla="*/ -272426 h 4985814"/>
              <a:gd name="connsiteX4" fmla="*/ 2369416 w 5686602"/>
              <a:gd name="connsiteY4" fmla="*/ 0 h 4985814"/>
              <a:gd name="connsiteX5" fmla="*/ 4738817 w 5686602"/>
              <a:gd name="connsiteY5" fmla="*/ 0 h 4985814"/>
              <a:gd name="connsiteX6" fmla="*/ 5686602 w 5686602"/>
              <a:gd name="connsiteY6" fmla="*/ 389999 h 4985814"/>
              <a:gd name="connsiteX7" fmla="*/ 5686602 w 5686602"/>
              <a:gd name="connsiteY7" fmla="*/ 830969 h 4985814"/>
              <a:gd name="connsiteX8" fmla="*/ 5686602 w 5686602"/>
              <a:gd name="connsiteY8" fmla="*/ 830969 h 4985814"/>
              <a:gd name="connsiteX9" fmla="*/ 5686602 w 5686602"/>
              <a:gd name="connsiteY9" fmla="*/ 2077422 h 4985814"/>
              <a:gd name="connsiteX10" fmla="*/ 5686602 w 5686602"/>
              <a:gd name="connsiteY10" fmla="*/ 4595814 h 4985814"/>
              <a:gd name="connsiteX11" fmla="*/ 4738817 w 5686602"/>
              <a:gd name="connsiteY11" fmla="*/ 4985814 h 4985814"/>
              <a:gd name="connsiteX12" fmla="*/ 2369416 w 5686602"/>
              <a:gd name="connsiteY12" fmla="*/ 4985814 h 4985814"/>
              <a:gd name="connsiteX13" fmla="*/ 947768 w 5686602"/>
              <a:gd name="connsiteY13" fmla="*/ 4985814 h 4985814"/>
              <a:gd name="connsiteX14" fmla="*/ 947768 w 5686602"/>
              <a:gd name="connsiteY14" fmla="*/ 4985814 h 4985814"/>
              <a:gd name="connsiteX15" fmla="*/ 947784 w 5686602"/>
              <a:gd name="connsiteY15" fmla="*/ 4985814 h 4985814"/>
              <a:gd name="connsiteX16" fmla="*/ 0 w 5686602"/>
              <a:gd name="connsiteY16" fmla="*/ 4595814 h 4985814"/>
              <a:gd name="connsiteX17" fmla="*/ 0 w 5686602"/>
              <a:gd name="connsiteY17" fmla="*/ 2077422 h 4985814"/>
              <a:gd name="connsiteX18" fmla="*/ 0 w 5686602"/>
              <a:gd name="connsiteY18" fmla="*/ 830969 h 4985814"/>
              <a:gd name="connsiteX19" fmla="*/ 0 w 5686602"/>
              <a:gd name="connsiteY19" fmla="*/ 830969 h 4985814"/>
              <a:gd name="connsiteX20" fmla="*/ 0 w 5686602"/>
              <a:gd name="connsiteY20" fmla="*/ 389999 h 4985814"/>
              <a:gd name="connsiteX0" fmla="*/ 0 w 5686602"/>
              <a:gd name="connsiteY0" fmla="*/ 389999 h 4985814"/>
              <a:gd name="connsiteX1" fmla="*/ 947784 w 5686602"/>
              <a:gd name="connsiteY1" fmla="*/ 0 h 4985814"/>
              <a:gd name="connsiteX2" fmla="*/ 947768 w 5686602"/>
              <a:gd name="connsiteY2" fmla="*/ 0 h 4985814"/>
              <a:gd name="connsiteX3" fmla="*/ 1385655 w 5686602"/>
              <a:gd name="connsiteY3" fmla="*/ -272426 h 4985814"/>
              <a:gd name="connsiteX4" fmla="*/ 2369416 w 5686602"/>
              <a:gd name="connsiteY4" fmla="*/ 0 h 4985814"/>
              <a:gd name="connsiteX5" fmla="*/ 4738817 w 5686602"/>
              <a:gd name="connsiteY5" fmla="*/ 0 h 4985814"/>
              <a:gd name="connsiteX6" fmla="*/ 5686602 w 5686602"/>
              <a:gd name="connsiteY6" fmla="*/ 389999 h 4985814"/>
              <a:gd name="connsiteX7" fmla="*/ 5686602 w 5686602"/>
              <a:gd name="connsiteY7" fmla="*/ 830969 h 4985814"/>
              <a:gd name="connsiteX8" fmla="*/ 5686602 w 5686602"/>
              <a:gd name="connsiteY8" fmla="*/ 830969 h 4985814"/>
              <a:gd name="connsiteX9" fmla="*/ 5686602 w 5686602"/>
              <a:gd name="connsiteY9" fmla="*/ 2077422 h 4985814"/>
              <a:gd name="connsiteX10" fmla="*/ 5686602 w 5686602"/>
              <a:gd name="connsiteY10" fmla="*/ 4595814 h 4985814"/>
              <a:gd name="connsiteX11" fmla="*/ 4738817 w 5686602"/>
              <a:gd name="connsiteY11" fmla="*/ 4985814 h 4985814"/>
              <a:gd name="connsiteX12" fmla="*/ 2369416 w 5686602"/>
              <a:gd name="connsiteY12" fmla="*/ 4985814 h 4985814"/>
              <a:gd name="connsiteX13" fmla="*/ 947768 w 5686602"/>
              <a:gd name="connsiteY13" fmla="*/ 4985814 h 4985814"/>
              <a:gd name="connsiteX14" fmla="*/ 947768 w 5686602"/>
              <a:gd name="connsiteY14" fmla="*/ 4985814 h 4985814"/>
              <a:gd name="connsiteX15" fmla="*/ 947784 w 5686602"/>
              <a:gd name="connsiteY15" fmla="*/ 4985814 h 4985814"/>
              <a:gd name="connsiteX16" fmla="*/ 0 w 5686602"/>
              <a:gd name="connsiteY16" fmla="*/ 4595814 h 4985814"/>
              <a:gd name="connsiteX17" fmla="*/ 0 w 5686602"/>
              <a:gd name="connsiteY17" fmla="*/ 2077422 h 4985814"/>
              <a:gd name="connsiteX18" fmla="*/ 0 w 5686602"/>
              <a:gd name="connsiteY18" fmla="*/ 830969 h 4985814"/>
              <a:gd name="connsiteX19" fmla="*/ 0 w 5686602"/>
              <a:gd name="connsiteY19" fmla="*/ 830969 h 4985814"/>
              <a:gd name="connsiteX20" fmla="*/ 0 w 5686602"/>
              <a:gd name="connsiteY20" fmla="*/ 389999 h 4985814"/>
              <a:gd name="connsiteX0" fmla="*/ 0 w 5686602"/>
              <a:gd name="connsiteY0" fmla="*/ 389999 h 4985814"/>
              <a:gd name="connsiteX1" fmla="*/ 947784 w 5686602"/>
              <a:gd name="connsiteY1" fmla="*/ 0 h 4985814"/>
              <a:gd name="connsiteX2" fmla="*/ 947768 w 5686602"/>
              <a:gd name="connsiteY2" fmla="*/ 0 h 4985814"/>
              <a:gd name="connsiteX3" fmla="*/ 1385655 w 5686602"/>
              <a:gd name="connsiteY3" fmla="*/ -272426 h 4985814"/>
              <a:gd name="connsiteX4" fmla="*/ 2369416 w 5686602"/>
              <a:gd name="connsiteY4" fmla="*/ 0 h 4985814"/>
              <a:gd name="connsiteX5" fmla="*/ 4738817 w 5686602"/>
              <a:gd name="connsiteY5" fmla="*/ 0 h 4985814"/>
              <a:gd name="connsiteX6" fmla="*/ 5686602 w 5686602"/>
              <a:gd name="connsiteY6" fmla="*/ 389999 h 4985814"/>
              <a:gd name="connsiteX7" fmla="*/ 5686602 w 5686602"/>
              <a:gd name="connsiteY7" fmla="*/ 830969 h 4985814"/>
              <a:gd name="connsiteX8" fmla="*/ 5686602 w 5686602"/>
              <a:gd name="connsiteY8" fmla="*/ 830969 h 4985814"/>
              <a:gd name="connsiteX9" fmla="*/ 5686602 w 5686602"/>
              <a:gd name="connsiteY9" fmla="*/ 2077422 h 4985814"/>
              <a:gd name="connsiteX10" fmla="*/ 5686602 w 5686602"/>
              <a:gd name="connsiteY10" fmla="*/ 4595814 h 4985814"/>
              <a:gd name="connsiteX11" fmla="*/ 4738817 w 5686602"/>
              <a:gd name="connsiteY11" fmla="*/ 4985814 h 4985814"/>
              <a:gd name="connsiteX12" fmla="*/ 2369416 w 5686602"/>
              <a:gd name="connsiteY12" fmla="*/ 4985814 h 4985814"/>
              <a:gd name="connsiteX13" fmla="*/ 947768 w 5686602"/>
              <a:gd name="connsiteY13" fmla="*/ 4985814 h 4985814"/>
              <a:gd name="connsiteX14" fmla="*/ 947768 w 5686602"/>
              <a:gd name="connsiteY14" fmla="*/ 4985814 h 4985814"/>
              <a:gd name="connsiteX15" fmla="*/ 947784 w 5686602"/>
              <a:gd name="connsiteY15" fmla="*/ 4985814 h 4985814"/>
              <a:gd name="connsiteX16" fmla="*/ 0 w 5686602"/>
              <a:gd name="connsiteY16" fmla="*/ 4595814 h 4985814"/>
              <a:gd name="connsiteX17" fmla="*/ 0 w 5686602"/>
              <a:gd name="connsiteY17" fmla="*/ 2077422 h 4985814"/>
              <a:gd name="connsiteX18" fmla="*/ 0 w 5686602"/>
              <a:gd name="connsiteY18" fmla="*/ 830969 h 4985814"/>
              <a:gd name="connsiteX19" fmla="*/ 0 w 5686602"/>
              <a:gd name="connsiteY19" fmla="*/ 830969 h 4985814"/>
              <a:gd name="connsiteX20" fmla="*/ 0 w 5686602"/>
              <a:gd name="connsiteY20" fmla="*/ 389999 h 49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86602" h="4985814" fill="none" extrusionOk="0">
                <a:moveTo>
                  <a:pt x="0" y="389999"/>
                </a:moveTo>
                <a:cubicBezTo>
                  <a:pt x="706" y="270734"/>
                  <a:pt x="355788" y="77927"/>
                  <a:pt x="947784" y="0"/>
                </a:cubicBezTo>
                <a:cubicBezTo>
                  <a:pt x="947780" y="1"/>
                  <a:pt x="947770" y="0"/>
                  <a:pt x="947768" y="0"/>
                </a:cubicBezTo>
                <a:cubicBezTo>
                  <a:pt x="1117400" y="-143292"/>
                  <a:pt x="1177003" y="-207028"/>
                  <a:pt x="1385655" y="-272426"/>
                </a:cubicBezTo>
                <a:cubicBezTo>
                  <a:pt x="1630134" y="-111564"/>
                  <a:pt x="1930970" y="-220279"/>
                  <a:pt x="2369416" y="0"/>
                </a:cubicBezTo>
                <a:cubicBezTo>
                  <a:pt x="3102452" y="100976"/>
                  <a:pt x="4528120" y="-4966"/>
                  <a:pt x="4738817" y="0"/>
                </a:cubicBezTo>
                <a:cubicBezTo>
                  <a:pt x="5246020" y="-8055"/>
                  <a:pt x="5634988" y="133137"/>
                  <a:pt x="5686602" y="389999"/>
                </a:cubicBezTo>
                <a:cubicBezTo>
                  <a:pt x="5725499" y="499923"/>
                  <a:pt x="5733076" y="730852"/>
                  <a:pt x="5686602" y="830969"/>
                </a:cubicBezTo>
                <a:lnTo>
                  <a:pt x="5686602" y="830969"/>
                </a:lnTo>
                <a:cubicBezTo>
                  <a:pt x="5737407" y="1382080"/>
                  <a:pt x="5805334" y="1445855"/>
                  <a:pt x="5686602" y="2077422"/>
                </a:cubicBezTo>
                <a:cubicBezTo>
                  <a:pt x="5651762" y="2460704"/>
                  <a:pt x="5601794" y="3834406"/>
                  <a:pt x="5686602" y="4595814"/>
                </a:cubicBezTo>
                <a:cubicBezTo>
                  <a:pt x="5668869" y="4928014"/>
                  <a:pt x="5266192" y="4895751"/>
                  <a:pt x="4738817" y="4985814"/>
                </a:cubicBezTo>
                <a:cubicBezTo>
                  <a:pt x="4171602" y="4911518"/>
                  <a:pt x="3619633" y="5020255"/>
                  <a:pt x="2369416" y="4985814"/>
                </a:cubicBezTo>
                <a:cubicBezTo>
                  <a:pt x="1987014" y="5060588"/>
                  <a:pt x="1518355" y="4833147"/>
                  <a:pt x="947768" y="4985814"/>
                </a:cubicBezTo>
                <a:lnTo>
                  <a:pt x="947768" y="4985814"/>
                </a:lnTo>
                <a:cubicBezTo>
                  <a:pt x="947775" y="4985814"/>
                  <a:pt x="947777" y="4985814"/>
                  <a:pt x="947784" y="4985814"/>
                </a:cubicBezTo>
                <a:cubicBezTo>
                  <a:pt x="405273" y="5049746"/>
                  <a:pt x="-223" y="4815512"/>
                  <a:pt x="0" y="4595814"/>
                </a:cubicBezTo>
                <a:cubicBezTo>
                  <a:pt x="241611" y="3725923"/>
                  <a:pt x="-328622" y="3014110"/>
                  <a:pt x="0" y="2077422"/>
                </a:cubicBezTo>
                <a:cubicBezTo>
                  <a:pt x="292527" y="1991285"/>
                  <a:pt x="-151985" y="1595908"/>
                  <a:pt x="0" y="830969"/>
                </a:cubicBezTo>
                <a:lnTo>
                  <a:pt x="0" y="830969"/>
                </a:lnTo>
                <a:cubicBezTo>
                  <a:pt x="-8934" y="749834"/>
                  <a:pt x="53798" y="542536"/>
                  <a:pt x="0" y="389999"/>
                </a:cubicBezTo>
                <a:close/>
              </a:path>
              <a:path w="5686602" h="4985814" stroke="0" extrusionOk="0">
                <a:moveTo>
                  <a:pt x="0" y="389999"/>
                </a:moveTo>
                <a:cubicBezTo>
                  <a:pt x="-58923" y="235934"/>
                  <a:pt x="327247" y="45265"/>
                  <a:pt x="947784" y="0"/>
                </a:cubicBezTo>
                <a:cubicBezTo>
                  <a:pt x="947780" y="-2"/>
                  <a:pt x="947775" y="1"/>
                  <a:pt x="947768" y="0"/>
                </a:cubicBezTo>
                <a:cubicBezTo>
                  <a:pt x="1040540" y="-37788"/>
                  <a:pt x="1262633" y="-248393"/>
                  <a:pt x="1385655" y="-272426"/>
                </a:cubicBezTo>
                <a:cubicBezTo>
                  <a:pt x="1678087" y="-268748"/>
                  <a:pt x="2080488" y="-68157"/>
                  <a:pt x="2369416" y="0"/>
                </a:cubicBezTo>
                <a:cubicBezTo>
                  <a:pt x="3286129" y="92165"/>
                  <a:pt x="3651176" y="40965"/>
                  <a:pt x="4738817" y="0"/>
                </a:cubicBezTo>
                <a:cubicBezTo>
                  <a:pt x="5349420" y="-9922"/>
                  <a:pt x="5833868" y="155145"/>
                  <a:pt x="5686602" y="389999"/>
                </a:cubicBezTo>
                <a:cubicBezTo>
                  <a:pt x="5645862" y="577638"/>
                  <a:pt x="5788552" y="780888"/>
                  <a:pt x="5686602" y="830969"/>
                </a:cubicBezTo>
                <a:lnTo>
                  <a:pt x="5686602" y="830969"/>
                </a:lnTo>
                <a:cubicBezTo>
                  <a:pt x="5756535" y="1038414"/>
                  <a:pt x="5506039" y="1665958"/>
                  <a:pt x="5686602" y="2077422"/>
                </a:cubicBezTo>
                <a:cubicBezTo>
                  <a:pt x="5678091" y="2660080"/>
                  <a:pt x="5331156" y="3900559"/>
                  <a:pt x="5686602" y="4595814"/>
                </a:cubicBezTo>
                <a:cubicBezTo>
                  <a:pt x="5664886" y="4843065"/>
                  <a:pt x="5415806" y="4981607"/>
                  <a:pt x="4738817" y="4985814"/>
                </a:cubicBezTo>
                <a:cubicBezTo>
                  <a:pt x="4373539" y="4998841"/>
                  <a:pt x="2736766" y="4943235"/>
                  <a:pt x="2369416" y="4985814"/>
                </a:cubicBezTo>
                <a:cubicBezTo>
                  <a:pt x="2206080" y="4931688"/>
                  <a:pt x="1183883" y="4921110"/>
                  <a:pt x="947768" y="4985814"/>
                </a:cubicBezTo>
                <a:lnTo>
                  <a:pt x="947768" y="4985814"/>
                </a:lnTo>
                <a:cubicBezTo>
                  <a:pt x="947775" y="4985813"/>
                  <a:pt x="947775" y="4985816"/>
                  <a:pt x="947784" y="4985814"/>
                </a:cubicBezTo>
                <a:cubicBezTo>
                  <a:pt x="331185" y="4977477"/>
                  <a:pt x="31575" y="4850456"/>
                  <a:pt x="0" y="4595814"/>
                </a:cubicBezTo>
                <a:cubicBezTo>
                  <a:pt x="-219081" y="4020277"/>
                  <a:pt x="-500447" y="2988730"/>
                  <a:pt x="0" y="2077422"/>
                </a:cubicBezTo>
                <a:cubicBezTo>
                  <a:pt x="-34703" y="1585695"/>
                  <a:pt x="-111187" y="1258824"/>
                  <a:pt x="0" y="830969"/>
                </a:cubicBezTo>
                <a:lnTo>
                  <a:pt x="0" y="830969"/>
                </a:lnTo>
                <a:cubicBezTo>
                  <a:pt x="-46520" y="761376"/>
                  <a:pt x="-78086" y="498392"/>
                  <a:pt x="0" y="389999"/>
                </a:cubicBezTo>
                <a:close/>
              </a:path>
              <a:path w="5686602" h="4985814" fill="none" stroke="0" extrusionOk="0">
                <a:moveTo>
                  <a:pt x="0" y="389999"/>
                </a:moveTo>
                <a:cubicBezTo>
                  <a:pt x="13038" y="183990"/>
                  <a:pt x="404714" y="106797"/>
                  <a:pt x="947784" y="0"/>
                </a:cubicBezTo>
                <a:cubicBezTo>
                  <a:pt x="947778" y="-1"/>
                  <a:pt x="947774" y="-1"/>
                  <a:pt x="947768" y="0"/>
                </a:cubicBezTo>
                <a:cubicBezTo>
                  <a:pt x="1136448" y="-119953"/>
                  <a:pt x="1181598" y="-197843"/>
                  <a:pt x="1385655" y="-272426"/>
                </a:cubicBezTo>
                <a:cubicBezTo>
                  <a:pt x="1605769" y="-170027"/>
                  <a:pt x="1981688" y="-226011"/>
                  <a:pt x="2369416" y="0"/>
                </a:cubicBezTo>
                <a:cubicBezTo>
                  <a:pt x="3061439" y="2092"/>
                  <a:pt x="4467743" y="-65091"/>
                  <a:pt x="4738817" y="0"/>
                </a:cubicBezTo>
                <a:cubicBezTo>
                  <a:pt x="5210566" y="-29094"/>
                  <a:pt x="5656215" y="227488"/>
                  <a:pt x="5686602" y="389999"/>
                </a:cubicBezTo>
                <a:cubicBezTo>
                  <a:pt x="5724155" y="476086"/>
                  <a:pt x="5734718" y="703891"/>
                  <a:pt x="5686602" y="830969"/>
                </a:cubicBezTo>
                <a:lnTo>
                  <a:pt x="5686602" y="830969"/>
                </a:lnTo>
                <a:cubicBezTo>
                  <a:pt x="5756301" y="1326813"/>
                  <a:pt x="5790938" y="1469488"/>
                  <a:pt x="5686602" y="2077422"/>
                </a:cubicBezTo>
                <a:cubicBezTo>
                  <a:pt x="5826731" y="2316267"/>
                  <a:pt x="5853671" y="3625491"/>
                  <a:pt x="5686602" y="4595814"/>
                </a:cubicBezTo>
                <a:cubicBezTo>
                  <a:pt x="5594483" y="4791532"/>
                  <a:pt x="5126928" y="4904379"/>
                  <a:pt x="4738817" y="4985814"/>
                </a:cubicBezTo>
                <a:cubicBezTo>
                  <a:pt x="4124797" y="4780226"/>
                  <a:pt x="3536214" y="4957888"/>
                  <a:pt x="2369416" y="4985814"/>
                </a:cubicBezTo>
                <a:cubicBezTo>
                  <a:pt x="1926393" y="5022227"/>
                  <a:pt x="1469844" y="5023171"/>
                  <a:pt x="947768" y="4985814"/>
                </a:cubicBezTo>
                <a:lnTo>
                  <a:pt x="947768" y="4985814"/>
                </a:lnTo>
                <a:cubicBezTo>
                  <a:pt x="947777" y="4985815"/>
                  <a:pt x="947778" y="4985814"/>
                  <a:pt x="947784" y="4985814"/>
                </a:cubicBezTo>
                <a:cubicBezTo>
                  <a:pt x="442399" y="4997178"/>
                  <a:pt x="4670" y="4786706"/>
                  <a:pt x="0" y="4595814"/>
                </a:cubicBezTo>
                <a:cubicBezTo>
                  <a:pt x="135265" y="3511834"/>
                  <a:pt x="-105839" y="2852624"/>
                  <a:pt x="0" y="2077422"/>
                </a:cubicBezTo>
                <a:cubicBezTo>
                  <a:pt x="171086" y="1805160"/>
                  <a:pt x="-240960" y="1538225"/>
                  <a:pt x="0" y="830969"/>
                </a:cubicBezTo>
                <a:lnTo>
                  <a:pt x="0" y="830969"/>
                </a:lnTo>
                <a:cubicBezTo>
                  <a:pt x="-46687" y="764945"/>
                  <a:pt x="27676" y="498068"/>
                  <a:pt x="0" y="389999"/>
                </a:cubicBezTo>
                <a:close/>
              </a:path>
              <a:path w="5686602" h="4985814" fill="none" stroke="0" extrusionOk="0">
                <a:moveTo>
                  <a:pt x="0" y="389999"/>
                </a:moveTo>
                <a:cubicBezTo>
                  <a:pt x="3707" y="215561"/>
                  <a:pt x="375181" y="87410"/>
                  <a:pt x="947784" y="0"/>
                </a:cubicBezTo>
                <a:cubicBezTo>
                  <a:pt x="947781" y="1"/>
                  <a:pt x="947769" y="2"/>
                  <a:pt x="947768" y="0"/>
                </a:cubicBezTo>
                <a:cubicBezTo>
                  <a:pt x="1130393" y="-135580"/>
                  <a:pt x="1178973" y="-193444"/>
                  <a:pt x="1385655" y="-272426"/>
                </a:cubicBezTo>
                <a:cubicBezTo>
                  <a:pt x="1601368" y="-204985"/>
                  <a:pt x="1962533" y="-195712"/>
                  <a:pt x="2369416" y="0"/>
                </a:cubicBezTo>
                <a:cubicBezTo>
                  <a:pt x="3081997" y="79906"/>
                  <a:pt x="4489662" y="-28863"/>
                  <a:pt x="4738817" y="0"/>
                </a:cubicBezTo>
                <a:cubicBezTo>
                  <a:pt x="5207820" y="-7610"/>
                  <a:pt x="5655986" y="185903"/>
                  <a:pt x="5686602" y="389999"/>
                </a:cubicBezTo>
                <a:cubicBezTo>
                  <a:pt x="5715413" y="481730"/>
                  <a:pt x="5742171" y="719414"/>
                  <a:pt x="5686602" y="830969"/>
                </a:cubicBezTo>
                <a:lnTo>
                  <a:pt x="5686602" y="830969"/>
                </a:lnTo>
                <a:cubicBezTo>
                  <a:pt x="5741821" y="1365601"/>
                  <a:pt x="5791148" y="1455214"/>
                  <a:pt x="5686602" y="2077422"/>
                </a:cubicBezTo>
                <a:cubicBezTo>
                  <a:pt x="5787052" y="2353292"/>
                  <a:pt x="5765981" y="3711237"/>
                  <a:pt x="5686602" y="4595814"/>
                </a:cubicBezTo>
                <a:cubicBezTo>
                  <a:pt x="5646359" y="4898585"/>
                  <a:pt x="5229557" y="4918610"/>
                  <a:pt x="4738817" y="4985814"/>
                </a:cubicBezTo>
                <a:cubicBezTo>
                  <a:pt x="4108925" y="4876195"/>
                  <a:pt x="3600659" y="4993872"/>
                  <a:pt x="2369416" y="4985814"/>
                </a:cubicBezTo>
                <a:cubicBezTo>
                  <a:pt x="1954568" y="5032022"/>
                  <a:pt x="1495847" y="4946413"/>
                  <a:pt x="947768" y="4985814"/>
                </a:cubicBezTo>
                <a:lnTo>
                  <a:pt x="947768" y="4985814"/>
                </a:lnTo>
                <a:cubicBezTo>
                  <a:pt x="947771" y="4985814"/>
                  <a:pt x="947778" y="4985814"/>
                  <a:pt x="947784" y="4985814"/>
                </a:cubicBezTo>
                <a:cubicBezTo>
                  <a:pt x="439593" y="5000327"/>
                  <a:pt x="10631" y="4823568"/>
                  <a:pt x="0" y="4595814"/>
                </a:cubicBezTo>
                <a:cubicBezTo>
                  <a:pt x="153723" y="3643678"/>
                  <a:pt x="-201266" y="2850028"/>
                  <a:pt x="0" y="2077422"/>
                </a:cubicBezTo>
                <a:cubicBezTo>
                  <a:pt x="296358" y="1861807"/>
                  <a:pt x="-244285" y="1575834"/>
                  <a:pt x="0" y="830969"/>
                </a:cubicBezTo>
                <a:lnTo>
                  <a:pt x="0" y="830969"/>
                </a:lnTo>
                <a:cubicBezTo>
                  <a:pt x="-28487" y="760478"/>
                  <a:pt x="43221" y="512285"/>
                  <a:pt x="0" y="389999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5686602"/>
                      <a:gd name="connsiteY0" fmla="*/ 389999 h 4985814"/>
                      <a:gd name="connsiteX1" fmla="*/ 947784 w 5686602"/>
                      <a:gd name="connsiteY1" fmla="*/ 0 h 4985814"/>
                      <a:gd name="connsiteX2" fmla="*/ 947768 w 5686602"/>
                      <a:gd name="connsiteY2" fmla="*/ 0 h 4985814"/>
                      <a:gd name="connsiteX3" fmla="*/ 1385655 w 5686602"/>
                      <a:gd name="connsiteY3" fmla="*/ -272426 h 4985814"/>
                      <a:gd name="connsiteX4" fmla="*/ 2369416 w 5686602"/>
                      <a:gd name="connsiteY4" fmla="*/ 0 h 4985814"/>
                      <a:gd name="connsiteX5" fmla="*/ 4738817 w 5686602"/>
                      <a:gd name="connsiteY5" fmla="*/ 0 h 4985814"/>
                      <a:gd name="connsiteX6" fmla="*/ 5686602 w 5686602"/>
                      <a:gd name="connsiteY6" fmla="*/ 389999 h 4985814"/>
                      <a:gd name="connsiteX7" fmla="*/ 5686602 w 5686602"/>
                      <a:gd name="connsiteY7" fmla="*/ 830969 h 4985814"/>
                      <a:gd name="connsiteX8" fmla="*/ 5686602 w 5686602"/>
                      <a:gd name="connsiteY8" fmla="*/ 830969 h 4985814"/>
                      <a:gd name="connsiteX9" fmla="*/ 5686602 w 5686602"/>
                      <a:gd name="connsiteY9" fmla="*/ 2077422 h 4985814"/>
                      <a:gd name="connsiteX10" fmla="*/ 5686602 w 5686602"/>
                      <a:gd name="connsiteY10" fmla="*/ 4595814 h 4985814"/>
                      <a:gd name="connsiteX11" fmla="*/ 4738817 w 5686602"/>
                      <a:gd name="connsiteY11" fmla="*/ 4985814 h 4985814"/>
                      <a:gd name="connsiteX12" fmla="*/ 2369416 w 5686602"/>
                      <a:gd name="connsiteY12" fmla="*/ 4985814 h 4985814"/>
                      <a:gd name="connsiteX13" fmla="*/ 947768 w 5686602"/>
                      <a:gd name="connsiteY13" fmla="*/ 4985814 h 4985814"/>
                      <a:gd name="connsiteX14" fmla="*/ 947768 w 5686602"/>
                      <a:gd name="connsiteY14" fmla="*/ 4985814 h 4985814"/>
                      <a:gd name="connsiteX15" fmla="*/ 947784 w 5686602"/>
                      <a:gd name="connsiteY15" fmla="*/ 4985814 h 4985814"/>
                      <a:gd name="connsiteX16" fmla="*/ 0 w 5686602"/>
                      <a:gd name="connsiteY16" fmla="*/ 4595814 h 4985814"/>
                      <a:gd name="connsiteX17" fmla="*/ 0 w 5686602"/>
                      <a:gd name="connsiteY17" fmla="*/ 2077422 h 4985814"/>
                      <a:gd name="connsiteX18" fmla="*/ 0 w 5686602"/>
                      <a:gd name="connsiteY18" fmla="*/ 830969 h 4985814"/>
                      <a:gd name="connsiteX19" fmla="*/ 0 w 5686602"/>
                      <a:gd name="connsiteY19" fmla="*/ 830969 h 4985814"/>
                      <a:gd name="connsiteX20" fmla="*/ 0 w 5686602"/>
                      <a:gd name="connsiteY20" fmla="*/ 389999 h 4985814"/>
                      <a:gd name="connsiteX0" fmla="*/ 0 w 5686602"/>
                      <a:gd name="connsiteY0" fmla="*/ 389999 h 4985814"/>
                      <a:gd name="connsiteX1" fmla="*/ 947784 w 5686602"/>
                      <a:gd name="connsiteY1" fmla="*/ 0 h 4985814"/>
                      <a:gd name="connsiteX2" fmla="*/ 947768 w 5686602"/>
                      <a:gd name="connsiteY2" fmla="*/ 0 h 4985814"/>
                      <a:gd name="connsiteX3" fmla="*/ 1385655 w 5686602"/>
                      <a:gd name="connsiteY3" fmla="*/ -272426 h 4985814"/>
                      <a:gd name="connsiteX4" fmla="*/ 2369416 w 5686602"/>
                      <a:gd name="connsiteY4" fmla="*/ 0 h 4985814"/>
                      <a:gd name="connsiteX5" fmla="*/ 4738817 w 5686602"/>
                      <a:gd name="connsiteY5" fmla="*/ 0 h 4985814"/>
                      <a:gd name="connsiteX6" fmla="*/ 5686602 w 5686602"/>
                      <a:gd name="connsiteY6" fmla="*/ 389999 h 4985814"/>
                      <a:gd name="connsiteX7" fmla="*/ 5686602 w 5686602"/>
                      <a:gd name="connsiteY7" fmla="*/ 830969 h 4985814"/>
                      <a:gd name="connsiteX8" fmla="*/ 5686602 w 5686602"/>
                      <a:gd name="connsiteY8" fmla="*/ 830969 h 4985814"/>
                      <a:gd name="connsiteX9" fmla="*/ 5686602 w 5686602"/>
                      <a:gd name="connsiteY9" fmla="*/ 2077422 h 4985814"/>
                      <a:gd name="connsiteX10" fmla="*/ 5686602 w 5686602"/>
                      <a:gd name="connsiteY10" fmla="*/ 4595814 h 4985814"/>
                      <a:gd name="connsiteX11" fmla="*/ 4738817 w 5686602"/>
                      <a:gd name="connsiteY11" fmla="*/ 4985814 h 4985814"/>
                      <a:gd name="connsiteX12" fmla="*/ 2369416 w 5686602"/>
                      <a:gd name="connsiteY12" fmla="*/ 4985814 h 4985814"/>
                      <a:gd name="connsiteX13" fmla="*/ 947768 w 5686602"/>
                      <a:gd name="connsiteY13" fmla="*/ 4985814 h 4985814"/>
                      <a:gd name="connsiteX14" fmla="*/ 947768 w 5686602"/>
                      <a:gd name="connsiteY14" fmla="*/ 4985814 h 4985814"/>
                      <a:gd name="connsiteX15" fmla="*/ 947784 w 5686602"/>
                      <a:gd name="connsiteY15" fmla="*/ 4985814 h 4985814"/>
                      <a:gd name="connsiteX16" fmla="*/ 0 w 5686602"/>
                      <a:gd name="connsiteY16" fmla="*/ 4595814 h 4985814"/>
                      <a:gd name="connsiteX17" fmla="*/ 0 w 5686602"/>
                      <a:gd name="connsiteY17" fmla="*/ 2077422 h 4985814"/>
                      <a:gd name="connsiteX18" fmla="*/ 0 w 5686602"/>
                      <a:gd name="connsiteY18" fmla="*/ 830969 h 4985814"/>
                      <a:gd name="connsiteX19" fmla="*/ 0 w 5686602"/>
                      <a:gd name="connsiteY19" fmla="*/ 830969 h 4985814"/>
                      <a:gd name="connsiteX20" fmla="*/ 0 w 5686602"/>
                      <a:gd name="connsiteY20" fmla="*/ 389999 h 4985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686602" h="4985814" fill="none" extrusionOk="0">
                        <a:moveTo>
                          <a:pt x="0" y="389999"/>
                        </a:moveTo>
                        <a:cubicBezTo>
                          <a:pt x="2642" y="211042"/>
                          <a:pt x="357386" y="71996"/>
                          <a:pt x="947784" y="0"/>
                        </a:cubicBezTo>
                        <a:cubicBezTo>
                          <a:pt x="947780" y="1"/>
                          <a:pt x="947769" y="1"/>
                          <a:pt x="947768" y="0"/>
                        </a:cubicBezTo>
                        <a:cubicBezTo>
                          <a:pt x="1118472" y="-141827"/>
                          <a:pt x="1187594" y="-205376"/>
                          <a:pt x="1385655" y="-272426"/>
                        </a:cubicBezTo>
                        <a:cubicBezTo>
                          <a:pt x="1638581" y="-172343"/>
                          <a:pt x="1962073" y="-185516"/>
                          <a:pt x="2369416" y="0"/>
                        </a:cubicBezTo>
                        <a:cubicBezTo>
                          <a:pt x="3076642" y="59877"/>
                          <a:pt x="4479077" y="-17491"/>
                          <a:pt x="4738817" y="0"/>
                        </a:cubicBezTo>
                        <a:cubicBezTo>
                          <a:pt x="5241548" y="-11195"/>
                          <a:pt x="5658589" y="166568"/>
                          <a:pt x="5686602" y="389999"/>
                        </a:cubicBezTo>
                        <a:cubicBezTo>
                          <a:pt x="5722095" y="479612"/>
                          <a:pt x="5737801" y="734575"/>
                          <a:pt x="5686602" y="830969"/>
                        </a:cubicBezTo>
                        <a:lnTo>
                          <a:pt x="5686602" y="830969"/>
                        </a:lnTo>
                        <a:cubicBezTo>
                          <a:pt x="5741993" y="1366939"/>
                          <a:pt x="5795764" y="1451241"/>
                          <a:pt x="5686602" y="2077422"/>
                        </a:cubicBezTo>
                        <a:cubicBezTo>
                          <a:pt x="5720998" y="2451798"/>
                          <a:pt x="5590610" y="3649349"/>
                          <a:pt x="5686602" y="4595814"/>
                        </a:cubicBezTo>
                        <a:cubicBezTo>
                          <a:pt x="5672759" y="4906873"/>
                          <a:pt x="5240722" y="4940299"/>
                          <a:pt x="4738817" y="4985814"/>
                        </a:cubicBezTo>
                        <a:cubicBezTo>
                          <a:pt x="4094522" y="4917785"/>
                          <a:pt x="3602414" y="5008458"/>
                          <a:pt x="2369416" y="4985814"/>
                        </a:cubicBezTo>
                        <a:cubicBezTo>
                          <a:pt x="1997570" y="5038351"/>
                          <a:pt x="1495689" y="4895374"/>
                          <a:pt x="947768" y="4985814"/>
                        </a:cubicBezTo>
                        <a:lnTo>
                          <a:pt x="947768" y="4985814"/>
                        </a:lnTo>
                        <a:cubicBezTo>
                          <a:pt x="947775" y="4985814"/>
                          <a:pt x="947777" y="4985814"/>
                          <a:pt x="947784" y="4985814"/>
                        </a:cubicBezTo>
                        <a:cubicBezTo>
                          <a:pt x="411731" y="5023943"/>
                          <a:pt x="9711" y="4805603"/>
                          <a:pt x="0" y="4595814"/>
                        </a:cubicBezTo>
                        <a:cubicBezTo>
                          <a:pt x="258939" y="3708304"/>
                          <a:pt x="-323331" y="2912717"/>
                          <a:pt x="0" y="2077422"/>
                        </a:cubicBezTo>
                        <a:cubicBezTo>
                          <a:pt x="273013" y="1962664"/>
                          <a:pt x="-171042" y="1482940"/>
                          <a:pt x="0" y="830969"/>
                        </a:cubicBezTo>
                        <a:lnTo>
                          <a:pt x="0" y="830969"/>
                        </a:lnTo>
                        <a:cubicBezTo>
                          <a:pt x="-25931" y="756349"/>
                          <a:pt x="42025" y="525812"/>
                          <a:pt x="0" y="389999"/>
                        </a:cubicBezTo>
                        <a:close/>
                      </a:path>
                      <a:path w="5686602" h="4985814" stroke="0" extrusionOk="0">
                        <a:moveTo>
                          <a:pt x="0" y="389999"/>
                        </a:moveTo>
                        <a:cubicBezTo>
                          <a:pt x="-12753" y="215989"/>
                          <a:pt x="363906" y="29741"/>
                          <a:pt x="947784" y="0"/>
                        </a:cubicBezTo>
                        <a:cubicBezTo>
                          <a:pt x="947779" y="-1"/>
                          <a:pt x="947774" y="1"/>
                          <a:pt x="947768" y="0"/>
                        </a:cubicBezTo>
                        <a:cubicBezTo>
                          <a:pt x="1043426" y="-42143"/>
                          <a:pt x="1258016" y="-244216"/>
                          <a:pt x="1385655" y="-272426"/>
                        </a:cubicBezTo>
                        <a:cubicBezTo>
                          <a:pt x="1620911" y="-267938"/>
                          <a:pt x="2073524" y="-86389"/>
                          <a:pt x="2369416" y="0"/>
                        </a:cubicBezTo>
                        <a:cubicBezTo>
                          <a:pt x="3274766" y="88053"/>
                          <a:pt x="3676636" y="5334"/>
                          <a:pt x="4738817" y="0"/>
                        </a:cubicBezTo>
                        <a:cubicBezTo>
                          <a:pt x="5316627" y="13597"/>
                          <a:pt x="5795148" y="149160"/>
                          <a:pt x="5686602" y="389999"/>
                        </a:cubicBezTo>
                        <a:cubicBezTo>
                          <a:pt x="5633224" y="567784"/>
                          <a:pt x="5776910" y="771963"/>
                          <a:pt x="5686602" y="830969"/>
                        </a:cubicBezTo>
                        <a:lnTo>
                          <a:pt x="5686602" y="830969"/>
                        </a:lnTo>
                        <a:cubicBezTo>
                          <a:pt x="5745958" y="1062050"/>
                          <a:pt x="5540942" y="1614603"/>
                          <a:pt x="5686602" y="2077422"/>
                        </a:cubicBezTo>
                        <a:cubicBezTo>
                          <a:pt x="5705818" y="2644778"/>
                          <a:pt x="5418770" y="3988507"/>
                          <a:pt x="5686602" y="4595814"/>
                        </a:cubicBezTo>
                        <a:cubicBezTo>
                          <a:pt x="5672373" y="4836281"/>
                          <a:pt x="5409343" y="4983522"/>
                          <a:pt x="4738817" y="4985814"/>
                        </a:cubicBezTo>
                        <a:cubicBezTo>
                          <a:pt x="4368569" y="4993115"/>
                          <a:pt x="2684292" y="4909418"/>
                          <a:pt x="2369416" y="4985814"/>
                        </a:cubicBezTo>
                        <a:cubicBezTo>
                          <a:pt x="2188543" y="4960700"/>
                          <a:pt x="1176796" y="4926384"/>
                          <a:pt x="947768" y="4985814"/>
                        </a:cubicBezTo>
                        <a:lnTo>
                          <a:pt x="947768" y="4985814"/>
                        </a:lnTo>
                        <a:cubicBezTo>
                          <a:pt x="947773" y="4985813"/>
                          <a:pt x="947776" y="4985815"/>
                          <a:pt x="947784" y="4985814"/>
                        </a:cubicBezTo>
                        <a:cubicBezTo>
                          <a:pt x="345061" y="4979330"/>
                          <a:pt x="8827" y="4846873"/>
                          <a:pt x="0" y="4595814"/>
                        </a:cubicBezTo>
                        <a:cubicBezTo>
                          <a:pt x="-141945" y="3934224"/>
                          <a:pt x="-358987" y="2895432"/>
                          <a:pt x="0" y="2077422"/>
                        </a:cubicBezTo>
                        <a:cubicBezTo>
                          <a:pt x="-11619" y="1524451"/>
                          <a:pt x="-128233" y="1191075"/>
                          <a:pt x="0" y="830969"/>
                        </a:cubicBezTo>
                        <a:lnTo>
                          <a:pt x="0" y="830969"/>
                        </a:lnTo>
                        <a:cubicBezTo>
                          <a:pt x="-43800" y="757133"/>
                          <a:pt x="-75836" y="492032"/>
                          <a:pt x="0" y="389999"/>
                        </a:cubicBezTo>
                        <a:close/>
                      </a:path>
                      <a:path w="5686602" h="4985814" fill="none" stroke="0" extrusionOk="0">
                        <a:moveTo>
                          <a:pt x="0" y="389999"/>
                        </a:moveTo>
                        <a:cubicBezTo>
                          <a:pt x="10120" y="193103"/>
                          <a:pt x="423674" y="76231"/>
                          <a:pt x="947784" y="0"/>
                        </a:cubicBezTo>
                        <a:cubicBezTo>
                          <a:pt x="947778" y="-1"/>
                          <a:pt x="947774" y="-1"/>
                          <a:pt x="947768" y="0"/>
                        </a:cubicBezTo>
                        <a:cubicBezTo>
                          <a:pt x="1143289" y="-118964"/>
                          <a:pt x="1195976" y="-188836"/>
                          <a:pt x="1385655" y="-272426"/>
                        </a:cubicBezTo>
                        <a:cubicBezTo>
                          <a:pt x="1633149" y="-191035"/>
                          <a:pt x="1993970" y="-168154"/>
                          <a:pt x="2369416" y="0"/>
                        </a:cubicBezTo>
                        <a:cubicBezTo>
                          <a:pt x="3045905" y="17991"/>
                          <a:pt x="4456026" y="-75609"/>
                          <a:pt x="4738817" y="0"/>
                        </a:cubicBezTo>
                        <a:cubicBezTo>
                          <a:pt x="5234457" y="-13031"/>
                          <a:pt x="5657879" y="212678"/>
                          <a:pt x="5686602" y="389999"/>
                        </a:cubicBezTo>
                        <a:cubicBezTo>
                          <a:pt x="5706311" y="478427"/>
                          <a:pt x="5745985" y="717083"/>
                          <a:pt x="5686602" y="830969"/>
                        </a:cubicBezTo>
                        <a:lnTo>
                          <a:pt x="5686602" y="830969"/>
                        </a:lnTo>
                        <a:cubicBezTo>
                          <a:pt x="5746893" y="1348589"/>
                          <a:pt x="5777113" y="1464597"/>
                          <a:pt x="5686602" y="2077422"/>
                        </a:cubicBezTo>
                        <a:cubicBezTo>
                          <a:pt x="5842592" y="2324102"/>
                          <a:pt x="5710367" y="3608750"/>
                          <a:pt x="5686602" y="4595814"/>
                        </a:cubicBezTo>
                        <a:cubicBezTo>
                          <a:pt x="5607670" y="4791974"/>
                          <a:pt x="5188072" y="4906629"/>
                          <a:pt x="4738817" y="4985814"/>
                        </a:cubicBezTo>
                        <a:cubicBezTo>
                          <a:pt x="4099739" y="4832851"/>
                          <a:pt x="3546088" y="4946182"/>
                          <a:pt x="2369416" y="4985814"/>
                        </a:cubicBezTo>
                        <a:cubicBezTo>
                          <a:pt x="1951511" y="5005542"/>
                          <a:pt x="1478986" y="5022603"/>
                          <a:pt x="947768" y="4985814"/>
                        </a:cubicBezTo>
                        <a:lnTo>
                          <a:pt x="947768" y="4985814"/>
                        </a:lnTo>
                        <a:cubicBezTo>
                          <a:pt x="947771" y="4985814"/>
                          <a:pt x="947778" y="4985814"/>
                          <a:pt x="947784" y="4985814"/>
                        </a:cubicBezTo>
                        <a:cubicBezTo>
                          <a:pt x="445362" y="4977665"/>
                          <a:pt x="15764" y="4821154"/>
                          <a:pt x="0" y="4595814"/>
                        </a:cubicBezTo>
                        <a:cubicBezTo>
                          <a:pt x="167191" y="3574366"/>
                          <a:pt x="-243676" y="2800348"/>
                          <a:pt x="0" y="2077422"/>
                        </a:cubicBezTo>
                        <a:cubicBezTo>
                          <a:pt x="259332" y="1887664"/>
                          <a:pt x="-246439" y="1489792"/>
                          <a:pt x="0" y="830969"/>
                        </a:cubicBezTo>
                        <a:lnTo>
                          <a:pt x="0" y="830969"/>
                        </a:lnTo>
                        <a:cubicBezTo>
                          <a:pt x="-45123" y="765248"/>
                          <a:pt x="36333" y="501737"/>
                          <a:pt x="0" y="38999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Task 1: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Create a dual coded mind-map 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using the information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 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from the knowledge organiser. 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Guidance Notes: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Read the knowledge organiser 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carefully and 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highlight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 at least 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five key points 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 each box. Your mind-map must include your highlighted points and a minimum of five images. You may also add your own research.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Success Criteria: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Highlight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 the geography 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terms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 for this topic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Define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 at least two key terms and use them in a sentence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Classify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 information into 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social, economic and environmental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 factors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Explain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 how one piece of information is 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connected/important to you 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e.g. differences in quality of life.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Rounded Rectangular Callout 10">
            <a:extLst>
              <a:ext uri="{FF2B5EF4-FFF2-40B4-BE49-F238E27FC236}">
                <a16:creationId xmlns:a16="http://schemas.microsoft.com/office/drawing/2014/main" id="{43654B80-79E3-8C41-851D-6D0D28104860}"/>
              </a:ext>
            </a:extLst>
          </p:cNvPr>
          <p:cNvSpPr/>
          <p:nvPr/>
        </p:nvSpPr>
        <p:spPr>
          <a:xfrm>
            <a:off x="6216521" y="1793965"/>
            <a:ext cx="5852679" cy="4985814"/>
          </a:xfrm>
          <a:custGeom>
            <a:avLst/>
            <a:gdLst>
              <a:gd name="connsiteX0" fmla="*/ 0 w 5852679"/>
              <a:gd name="connsiteY0" fmla="*/ 389999 h 4985814"/>
              <a:gd name="connsiteX1" fmla="*/ 975464 w 5852679"/>
              <a:gd name="connsiteY1" fmla="*/ 0 h 4985814"/>
              <a:gd name="connsiteX2" fmla="*/ 975448 w 5852679"/>
              <a:gd name="connsiteY2" fmla="*/ 0 h 4985814"/>
              <a:gd name="connsiteX3" fmla="*/ 1426123 w 5852679"/>
              <a:gd name="connsiteY3" fmla="*/ -272426 h 4985814"/>
              <a:gd name="connsiteX4" fmla="*/ 2438615 w 5852679"/>
              <a:gd name="connsiteY4" fmla="*/ 0 h 4985814"/>
              <a:gd name="connsiteX5" fmla="*/ 4877214 w 5852679"/>
              <a:gd name="connsiteY5" fmla="*/ 0 h 4985814"/>
              <a:gd name="connsiteX6" fmla="*/ 5852679 w 5852679"/>
              <a:gd name="connsiteY6" fmla="*/ 389999 h 4985814"/>
              <a:gd name="connsiteX7" fmla="*/ 5852679 w 5852679"/>
              <a:gd name="connsiteY7" fmla="*/ 830969 h 4985814"/>
              <a:gd name="connsiteX8" fmla="*/ 5852679 w 5852679"/>
              <a:gd name="connsiteY8" fmla="*/ 830969 h 4985814"/>
              <a:gd name="connsiteX9" fmla="*/ 5852679 w 5852679"/>
              <a:gd name="connsiteY9" fmla="*/ 2077422 h 4985814"/>
              <a:gd name="connsiteX10" fmla="*/ 5852679 w 5852679"/>
              <a:gd name="connsiteY10" fmla="*/ 4595814 h 4985814"/>
              <a:gd name="connsiteX11" fmla="*/ 4877214 w 5852679"/>
              <a:gd name="connsiteY11" fmla="*/ 4985814 h 4985814"/>
              <a:gd name="connsiteX12" fmla="*/ 2438615 w 5852679"/>
              <a:gd name="connsiteY12" fmla="*/ 4985814 h 4985814"/>
              <a:gd name="connsiteX13" fmla="*/ 975448 w 5852679"/>
              <a:gd name="connsiteY13" fmla="*/ 4985814 h 4985814"/>
              <a:gd name="connsiteX14" fmla="*/ 975448 w 5852679"/>
              <a:gd name="connsiteY14" fmla="*/ 4985814 h 4985814"/>
              <a:gd name="connsiteX15" fmla="*/ 975464 w 5852679"/>
              <a:gd name="connsiteY15" fmla="*/ 4985814 h 4985814"/>
              <a:gd name="connsiteX16" fmla="*/ 0 w 5852679"/>
              <a:gd name="connsiteY16" fmla="*/ 4595814 h 4985814"/>
              <a:gd name="connsiteX17" fmla="*/ 0 w 5852679"/>
              <a:gd name="connsiteY17" fmla="*/ 2077422 h 4985814"/>
              <a:gd name="connsiteX18" fmla="*/ 0 w 5852679"/>
              <a:gd name="connsiteY18" fmla="*/ 830969 h 4985814"/>
              <a:gd name="connsiteX19" fmla="*/ 0 w 5852679"/>
              <a:gd name="connsiteY19" fmla="*/ 830969 h 4985814"/>
              <a:gd name="connsiteX20" fmla="*/ 0 w 5852679"/>
              <a:gd name="connsiteY20" fmla="*/ 389999 h 4985814"/>
              <a:gd name="connsiteX0" fmla="*/ 0 w 5852679"/>
              <a:gd name="connsiteY0" fmla="*/ 389999 h 4985814"/>
              <a:gd name="connsiteX1" fmla="*/ 975464 w 5852679"/>
              <a:gd name="connsiteY1" fmla="*/ 0 h 4985814"/>
              <a:gd name="connsiteX2" fmla="*/ 975448 w 5852679"/>
              <a:gd name="connsiteY2" fmla="*/ 0 h 4985814"/>
              <a:gd name="connsiteX3" fmla="*/ 1426123 w 5852679"/>
              <a:gd name="connsiteY3" fmla="*/ -272426 h 4985814"/>
              <a:gd name="connsiteX4" fmla="*/ 2438615 w 5852679"/>
              <a:gd name="connsiteY4" fmla="*/ 0 h 4985814"/>
              <a:gd name="connsiteX5" fmla="*/ 4877214 w 5852679"/>
              <a:gd name="connsiteY5" fmla="*/ 0 h 4985814"/>
              <a:gd name="connsiteX6" fmla="*/ 5852679 w 5852679"/>
              <a:gd name="connsiteY6" fmla="*/ 389999 h 4985814"/>
              <a:gd name="connsiteX7" fmla="*/ 5852679 w 5852679"/>
              <a:gd name="connsiteY7" fmla="*/ 830969 h 4985814"/>
              <a:gd name="connsiteX8" fmla="*/ 5852679 w 5852679"/>
              <a:gd name="connsiteY8" fmla="*/ 830969 h 4985814"/>
              <a:gd name="connsiteX9" fmla="*/ 5852679 w 5852679"/>
              <a:gd name="connsiteY9" fmla="*/ 2077422 h 4985814"/>
              <a:gd name="connsiteX10" fmla="*/ 5852679 w 5852679"/>
              <a:gd name="connsiteY10" fmla="*/ 4595814 h 4985814"/>
              <a:gd name="connsiteX11" fmla="*/ 4877214 w 5852679"/>
              <a:gd name="connsiteY11" fmla="*/ 4985814 h 4985814"/>
              <a:gd name="connsiteX12" fmla="*/ 2438615 w 5852679"/>
              <a:gd name="connsiteY12" fmla="*/ 4985814 h 4985814"/>
              <a:gd name="connsiteX13" fmla="*/ 975448 w 5852679"/>
              <a:gd name="connsiteY13" fmla="*/ 4985814 h 4985814"/>
              <a:gd name="connsiteX14" fmla="*/ 975448 w 5852679"/>
              <a:gd name="connsiteY14" fmla="*/ 4985814 h 4985814"/>
              <a:gd name="connsiteX15" fmla="*/ 975464 w 5852679"/>
              <a:gd name="connsiteY15" fmla="*/ 4985814 h 4985814"/>
              <a:gd name="connsiteX16" fmla="*/ 0 w 5852679"/>
              <a:gd name="connsiteY16" fmla="*/ 4595814 h 4985814"/>
              <a:gd name="connsiteX17" fmla="*/ 0 w 5852679"/>
              <a:gd name="connsiteY17" fmla="*/ 2077422 h 4985814"/>
              <a:gd name="connsiteX18" fmla="*/ 0 w 5852679"/>
              <a:gd name="connsiteY18" fmla="*/ 830969 h 4985814"/>
              <a:gd name="connsiteX19" fmla="*/ 0 w 5852679"/>
              <a:gd name="connsiteY19" fmla="*/ 830969 h 4985814"/>
              <a:gd name="connsiteX20" fmla="*/ 0 w 5852679"/>
              <a:gd name="connsiteY20" fmla="*/ 389999 h 4985814"/>
              <a:gd name="connsiteX0" fmla="*/ 0 w 5852679"/>
              <a:gd name="connsiteY0" fmla="*/ 389999 h 4985814"/>
              <a:gd name="connsiteX1" fmla="*/ 975464 w 5852679"/>
              <a:gd name="connsiteY1" fmla="*/ 0 h 4985814"/>
              <a:gd name="connsiteX2" fmla="*/ 975448 w 5852679"/>
              <a:gd name="connsiteY2" fmla="*/ 0 h 4985814"/>
              <a:gd name="connsiteX3" fmla="*/ 1426123 w 5852679"/>
              <a:gd name="connsiteY3" fmla="*/ -272426 h 4985814"/>
              <a:gd name="connsiteX4" fmla="*/ 2438615 w 5852679"/>
              <a:gd name="connsiteY4" fmla="*/ 0 h 4985814"/>
              <a:gd name="connsiteX5" fmla="*/ 4877214 w 5852679"/>
              <a:gd name="connsiteY5" fmla="*/ 0 h 4985814"/>
              <a:gd name="connsiteX6" fmla="*/ 5852679 w 5852679"/>
              <a:gd name="connsiteY6" fmla="*/ 389999 h 4985814"/>
              <a:gd name="connsiteX7" fmla="*/ 5852679 w 5852679"/>
              <a:gd name="connsiteY7" fmla="*/ 830969 h 4985814"/>
              <a:gd name="connsiteX8" fmla="*/ 5852679 w 5852679"/>
              <a:gd name="connsiteY8" fmla="*/ 830969 h 4985814"/>
              <a:gd name="connsiteX9" fmla="*/ 5852679 w 5852679"/>
              <a:gd name="connsiteY9" fmla="*/ 2077422 h 4985814"/>
              <a:gd name="connsiteX10" fmla="*/ 5852679 w 5852679"/>
              <a:gd name="connsiteY10" fmla="*/ 4595814 h 4985814"/>
              <a:gd name="connsiteX11" fmla="*/ 4877214 w 5852679"/>
              <a:gd name="connsiteY11" fmla="*/ 4985814 h 4985814"/>
              <a:gd name="connsiteX12" fmla="*/ 2438615 w 5852679"/>
              <a:gd name="connsiteY12" fmla="*/ 4985814 h 4985814"/>
              <a:gd name="connsiteX13" fmla="*/ 975448 w 5852679"/>
              <a:gd name="connsiteY13" fmla="*/ 4985814 h 4985814"/>
              <a:gd name="connsiteX14" fmla="*/ 975448 w 5852679"/>
              <a:gd name="connsiteY14" fmla="*/ 4985814 h 4985814"/>
              <a:gd name="connsiteX15" fmla="*/ 975464 w 5852679"/>
              <a:gd name="connsiteY15" fmla="*/ 4985814 h 4985814"/>
              <a:gd name="connsiteX16" fmla="*/ 0 w 5852679"/>
              <a:gd name="connsiteY16" fmla="*/ 4595814 h 4985814"/>
              <a:gd name="connsiteX17" fmla="*/ 0 w 5852679"/>
              <a:gd name="connsiteY17" fmla="*/ 2077422 h 4985814"/>
              <a:gd name="connsiteX18" fmla="*/ 0 w 5852679"/>
              <a:gd name="connsiteY18" fmla="*/ 830969 h 4985814"/>
              <a:gd name="connsiteX19" fmla="*/ 0 w 5852679"/>
              <a:gd name="connsiteY19" fmla="*/ 830969 h 4985814"/>
              <a:gd name="connsiteX20" fmla="*/ 0 w 5852679"/>
              <a:gd name="connsiteY20" fmla="*/ 389999 h 49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52679" h="4985814" fill="none" extrusionOk="0">
                <a:moveTo>
                  <a:pt x="0" y="389999"/>
                </a:moveTo>
                <a:cubicBezTo>
                  <a:pt x="1150" y="260709"/>
                  <a:pt x="348775" y="143942"/>
                  <a:pt x="975464" y="0"/>
                </a:cubicBezTo>
                <a:cubicBezTo>
                  <a:pt x="975460" y="1"/>
                  <a:pt x="975450" y="0"/>
                  <a:pt x="975448" y="0"/>
                </a:cubicBezTo>
                <a:cubicBezTo>
                  <a:pt x="1151752" y="-141453"/>
                  <a:pt x="1232679" y="-203837"/>
                  <a:pt x="1426123" y="-272426"/>
                </a:cubicBezTo>
                <a:cubicBezTo>
                  <a:pt x="1681380" y="-135606"/>
                  <a:pt x="2002773" y="-205086"/>
                  <a:pt x="2438615" y="0"/>
                </a:cubicBezTo>
                <a:cubicBezTo>
                  <a:pt x="3164318" y="57994"/>
                  <a:pt x="4610781" y="-16799"/>
                  <a:pt x="4877214" y="0"/>
                </a:cubicBezTo>
                <a:cubicBezTo>
                  <a:pt x="5443320" y="23063"/>
                  <a:pt x="5805090" y="139806"/>
                  <a:pt x="5852679" y="389999"/>
                </a:cubicBezTo>
                <a:cubicBezTo>
                  <a:pt x="5893694" y="506553"/>
                  <a:pt x="5895724" y="726913"/>
                  <a:pt x="5852679" y="830969"/>
                </a:cubicBezTo>
                <a:lnTo>
                  <a:pt x="5852679" y="830969"/>
                </a:lnTo>
                <a:cubicBezTo>
                  <a:pt x="5903881" y="1386603"/>
                  <a:pt x="5961180" y="1453259"/>
                  <a:pt x="5852679" y="2077422"/>
                </a:cubicBezTo>
                <a:cubicBezTo>
                  <a:pt x="5732247" y="2471990"/>
                  <a:pt x="5765897" y="3850599"/>
                  <a:pt x="5852679" y="4595814"/>
                </a:cubicBezTo>
                <a:cubicBezTo>
                  <a:pt x="5838782" y="4907581"/>
                  <a:pt x="5433239" y="4870331"/>
                  <a:pt x="4877214" y="4985814"/>
                </a:cubicBezTo>
                <a:cubicBezTo>
                  <a:pt x="4364790" y="4905474"/>
                  <a:pt x="3736675" y="5029427"/>
                  <a:pt x="2438615" y="4985814"/>
                </a:cubicBezTo>
                <a:cubicBezTo>
                  <a:pt x="2010234" y="5135285"/>
                  <a:pt x="1561730" y="4832632"/>
                  <a:pt x="975448" y="4985814"/>
                </a:cubicBezTo>
                <a:lnTo>
                  <a:pt x="975448" y="4985814"/>
                </a:lnTo>
                <a:cubicBezTo>
                  <a:pt x="975455" y="4985814"/>
                  <a:pt x="975457" y="4985814"/>
                  <a:pt x="975464" y="4985814"/>
                </a:cubicBezTo>
                <a:cubicBezTo>
                  <a:pt x="416234" y="5054653"/>
                  <a:pt x="-23764" y="4839420"/>
                  <a:pt x="0" y="4595814"/>
                </a:cubicBezTo>
                <a:cubicBezTo>
                  <a:pt x="162800" y="3815158"/>
                  <a:pt x="-338043" y="3015840"/>
                  <a:pt x="0" y="2077422"/>
                </a:cubicBezTo>
                <a:cubicBezTo>
                  <a:pt x="335669" y="2043861"/>
                  <a:pt x="-172351" y="1506929"/>
                  <a:pt x="0" y="830969"/>
                </a:cubicBezTo>
                <a:lnTo>
                  <a:pt x="0" y="830969"/>
                </a:lnTo>
                <a:cubicBezTo>
                  <a:pt x="-26015" y="755890"/>
                  <a:pt x="54062" y="541456"/>
                  <a:pt x="0" y="389999"/>
                </a:cubicBezTo>
                <a:close/>
              </a:path>
              <a:path w="5852679" h="4985814" stroke="0" extrusionOk="0">
                <a:moveTo>
                  <a:pt x="0" y="389999"/>
                </a:moveTo>
                <a:cubicBezTo>
                  <a:pt x="-112689" y="259368"/>
                  <a:pt x="306553" y="59343"/>
                  <a:pt x="975464" y="0"/>
                </a:cubicBezTo>
                <a:cubicBezTo>
                  <a:pt x="975460" y="-2"/>
                  <a:pt x="975455" y="1"/>
                  <a:pt x="975448" y="0"/>
                </a:cubicBezTo>
                <a:cubicBezTo>
                  <a:pt x="1059650" y="-20001"/>
                  <a:pt x="1307874" y="-256559"/>
                  <a:pt x="1426123" y="-272426"/>
                </a:cubicBezTo>
                <a:cubicBezTo>
                  <a:pt x="1713328" y="-268593"/>
                  <a:pt x="2158205" y="-22942"/>
                  <a:pt x="2438615" y="0"/>
                </a:cubicBezTo>
                <a:cubicBezTo>
                  <a:pt x="3442915" y="114727"/>
                  <a:pt x="3742171" y="64058"/>
                  <a:pt x="4877214" y="0"/>
                </a:cubicBezTo>
                <a:cubicBezTo>
                  <a:pt x="5488336" y="1158"/>
                  <a:pt x="5976419" y="151188"/>
                  <a:pt x="5852679" y="389999"/>
                </a:cubicBezTo>
                <a:cubicBezTo>
                  <a:pt x="5799706" y="569580"/>
                  <a:pt x="5962445" y="785036"/>
                  <a:pt x="5852679" y="830969"/>
                </a:cubicBezTo>
                <a:lnTo>
                  <a:pt x="5852679" y="830969"/>
                </a:lnTo>
                <a:cubicBezTo>
                  <a:pt x="5931948" y="1020607"/>
                  <a:pt x="5667852" y="1666414"/>
                  <a:pt x="5852679" y="2077422"/>
                </a:cubicBezTo>
                <a:cubicBezTo>
                  <a:pt x="5716148" y="2731692"/>
                  <a:pt x="5561945" y="3971620"/>
                  <a:pt x="5852679" y="4595814"/>
                </a:cubicBezTo>
                <a:cubicBezTo>
                  <a:pt x="5808257" y="4864739"/>
                  <a:pt x="5625726" y="4965750"/>
                  <a:pt x="4877214" y="4985814"/>
                </a:cubicBezTo>
                <a:cubicBezTo>
                  <a:pt x="4529579" y="5032875"/>
                  <a:pt x="2869293" y="4978235"/>
                  <a:pt x="2438615" y="4985814"/>
                </a:cubicBezTo>
                <a:cubicBezTo>
                  <a:pt x="2271937" y="4928195"/>
                  <a:pt x="1202823" y="4932111"/>
                  <a:pt x="975448" y="4985814"/>
                </a:cubicBezTo>
                <a:lnTo>
                  <a:pt x="975448" y="4985814"/>
                </a:lnTo>
                <a:cubicBezTo>
                  <a:pt x="975455" y="4985813"/>
                  <a:pt x="975455" y="4985816"/>
                  <a:pt x="975464" y="4985814"/>
                </a:cubicBezTo>
                <a:cubicBezTo>
                  <a:pt x="344848" y="4977866"/>
                  <a:pt x="37663" y="4851413"/>
                  <a:pt x="0" y="4595814"/>
                </a:cubicBezTo>
                <a:cubicBezTo>
                  <a:pt x="-209922" y="4008187"/>
                  <a:pt x="-346421" y="2882091"/>
                  <a:pt x="0" y="2077422"/>
                </a:cubicBezTo>
                <a:cubicBezTo>
                  <a:pt x="-15109" y="1534065"/>
                  <a:pt x="-123093" y="1226827"/>
                  <a:pt x="0" y="830969"/>
                </a:cubicBezTo>
                <a:lnTo>
                  <a:pt x="0" y="830969"/>
                </a:lnTo>
                <a:cubicBezTo>
                  <a:pt x="-51684" y="767577"/>
                  <a:pt x="-84782" y="511433"/>
                  <a:pt x="0" y="389999"/>
                </a:cubicBezTo>
                <a:close/>
              </a:path>
              <a:path w="5852679" h="4985814" fill="none" stroke="0" extrusionOk="0">
                <a:moveTo>
                  <a:pt x="0" y="389999"/>
                </a:moveTo>
                <a:cubicBezTo>
                  <a:pt x="18888" y="174204"/>
                  <a:pt x="398231" y="69467"/>
                  <a:pt x="975464" y="0"/>
                </a:cubicBezTo>
                <a:cubicBezTo>
                  <a:pt x="975458" y="-1"/>
                  <a:pt x="975454" y="-1"/>
                  <a:pt x="975448" y="0"/>
                </a:cubicBezTo>
                <a:cubicBezTo>
                  <a:pt x="1162658" y="-125335"/>
                  <a:pt x="1223167" y="-193656"/>
                  <a:pt x="1426123" y="-272426"/>
                </a:cubicBezTo>
                <a:cubicBezTo>
                  <a:pt x="1639339" y="-155576"/>
                  <a:pt x="2048536" y="-230649"/>
                  <a:pt x="2438615" y="0"/>
                </a:cubicBezTo>
                <a:cubicBezTo>
                  <a:pt x="3173366" y="-21952"/>
                  <a:pt x="4588757" y="-36925"/>
                  <a:pt x="4877214" y="0"/>
                </a:cubicBezTo>
                <a:cubicBezTo>
                  <a:pt x="5355486" y="-21636"/>
                  <a:pt x="5822939" y="216624"/>
                  <a:pt x="5852679" y="389999"/>
                </a:cubicBezTo>
                <a:cubicBezTo>
                  <a:pt x="5878312" y="477465"/>
                  <a:pt x="5907956" y="715743"/>
                  <a:pt x="5852679" y="830969"/>
                </a:cubicBezTo>
                <a:lnTo>
                  <a:pt x="5852679" y="830969"/>
                </a:lnTo>
                <a:cubicBezTo>
                  <a:pt x="5917525" y="1339649"/>
                  <a:pt x="5965227" y="1463991"/>
                  <a:pt x="5852679" y="2077422"/>
                </a:cubicBezTo>
                <a:cubicBezTo>
                  <a:pt x="5996856" y="2290818"/>
                  <a:pt x="5919102" y="3620541"/>
                  <a:pt x="5852679" y="4595814"/>
                </a:cubicBezTo>
                <a:cubicBezTo>
                  <a:pt x="5778691" y="4810605"/>
                  <a:pt x="5278192" y="4911308"/>
                  <a:pt x="4877214" y="4985814"/>
                </a:cubicBezTo>
                <a:cubicBezTo>
                  <a:pt x="4234836" y="4809924"/>
                  <a:pt x="3630648" y="4915050"/>
                  <a:pt x="2438615" y="4985814"/>
                </a:cubicBezTo>
                <a:cubicBezTo>
                  <a:pt x="1932311" y="5023069"/>
                  <a:pt x="1499849" y="5026152"/>
                  <a:pt x="975448" y="4985814"/>
                </a:cubicBezTo>
                <a:lnTo>
                  <a:pt x="975448" y="4985814"/>
                </a:lnTo>
                <a:cubicBezTo>
                  <a:pt x="975457" y="4985815"/>
                  <a:pt x="975458" y="4985814"/>
                  <a:pt x="975464" y="4985814"/>
                </a:cubicBezTo>
                <a:cubicBezTo>
                  <a:pt x="433660" y="5010204"/>
                  <a:pt x="5611" y="4793883"/>
                  <a:pt x="0" y="4595814"/>
                </a:cubicBezTo>
                <a:cubicBezTo>
                  <a:pt x="255814" y="3598061"/>
                  <a:pt x="-111080" y="2853982"/>
                  <a:pt x="0" y="2077422"/>
                </a:cubicBezTo>
                <a:cubicBezTo>
                  <a:pt x="242370" y="1875107"/>
                  <a:pt x="-240516" y="1603928"/>
                  <a:pt x="0" y="830969"/>
                </a:cubicBezTo>
                <a:lnTo>
                  <a:pt x="0" y="830969"/>
                </a:lnTo>
                <a:cubicBezTo>
                  <a:pt x="-65509" y="782367"/>
                  <a:pt x="34788" y="513496"/>
                  <a:pt x="0" y="389999"/>
                </a:cubicBezTo>
                <a:close/>
              </a:path>
              <a:path w="5852679" h="4985814" fill="none" stroke="0" extrusionOk="0">
                <a:moveTo>
                  <a:pt x="0" y="389999"/>
                </a:moveTo>
                <a:cubicBezTo>
                  <a:pt x="8997" y="212852"/>
                  <a:pt x="413230" y="119487"/>
                  <a:pt x="975464" y="0"/>
                </a:cubicBezTo>
                <a:cubicBezTo>
                  <a:pt x="975461" y="1"/>
                  <a:pt x="975449" y="2"/>
                  <a:pt x="975448" y="0"/>
                </a:cubicBezTo>
                <a:cubicBezTo>
                  <a:pt x="1176793" y="-121534"/>
                  <a:pt x="1235207" y="-199934"/>
                  <a:pt x="1426123" y="-272426"/>
                </a:cubicBezTo>
                <a:cubicBezTo>
                  <a:pt x="1645234" y="-190880"/>
                  <a:pt x="2032331" y="-224511"/>
                  <a:pt x="2438615" y="0"/>
                </a:cubicBezTo>
                <a:cubicBezTo>
                  <a:pt x="3152566" y="43211"/>
                  <a:pt x="4592743" y="-36385"/>
                  <a:pt x="4877214" y="0"/>
                </a:cubicBezTo>
                <a:cubicBezTo>
                  <a:pt x="5397095" y="11152"/>
                  <a:pt x="5815543" y="201987"/>
                  <a:pt x="5852679" y="389999"/>
                </a:cubicBezTo>
                <a:cubicBezTo>
                  <a:pt x="5877195" y="491706"/>
                  <a:pt x="5910253" y="722963"/>
                  <a:pt x="5852679" y="830969"/>
                </a:cubicBezTo>
                <a:lnTo>
                  <a:pt x="5852679" y="830969"/>
                </a:lnTo>
                <a:cubicBezTo>
                  <a:pt x="5908556" y="1365485"/>
                  <a:pt x="5951188" y="1460710"/>
                  <a:pt x="5852679" y="2077422"/>
                </a:cubicBezTo>
                <a:cubicBezTo>
                  <a:pt x="5901200" y="2333869"/>
                  <a:pt x="5807071" y="3784961"/>
                  <a:pt x="5852679" y="4595814"/>
                </a:cubicBezTo>
                <a:cubicBezTo>
                  <a:pt x="5816533" y="4844245"/>
                  <a:pt x="5408562" y="4897833"/>
                  <a:pt x="4877214" y="4985814"/>
                </a:cubicBezTo>
                <a:cubicBezTo>
                  <a:pt x="4291308" y="4881739"/>
                  <a:pt x="3706463" y="4982308"/>
                  <a:pt x="2438615" y="4985814"/>
                </a:cubicBezTo>
                <a:cubicBezTo>
                  <a:pt x="1988794" y="5089435"/>
                  <a:pt x="1556103" y="4903772"/>
                  <a:pt x="975448" y="4985814"/>
                </a:cubicBezTo>
                <a:lnTo>
                  <a:pt x="975448" y="4985814"/>
                </a:lnTo>
                <a:cubicBezTo>
                  <a:pt x="975451" y="4985814"/>
                  <a:pt x="975458" y="4985814"/>
                  <a:pt x="975464" y="4985814"/>
                </a:cubicBezTo>
                <a:cubicBezTo>
                  <a:pt x="445145" y="5001722"/>
                  <a:pt x="-4156" y="4863724"/>
                  <a:pt x="0" y="4595814"/>
                </a:cubicBezTo>
                <a:cubicBezTo>
                  <a:pt x="216991" y="3673503"/>
                  <a:pt x="-233853" y="2930215"/>
                  <a:pt x="0" y="2077422"/>
                </a:cubicBezTo>
                <a:cubicBezTo>
                  <a:pt x="350605" y="1891939"/>
                  <a:pt x="-236880" y="1558373"/>
                  <a:pt x="0" y="830969"/>
                </a:cubicBezTo>
                <a:lnTo>
                  <a:pt x="0" y="830969"/>
                </a:lnTo>
                <a:cubicBezTo>
                  <a:pt x="-42945" y="766674"/>
                  <a:pt x="45682" y="516780"/>
                  <a:pt x="0" y="389999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5852679"/>
                      <a:gd name="connsiteY0" fmla="*/ 389999 h 4985814"/>
                      <a:gd name="connsiteX1" fmla="*/ 975464 w 5852679"/>
                      <a:gd name="connsiteY1" fmla="*/ 0 h 4985814"/>
                      <a:gd name="connsiteX2" fmla="*/ 975448 w 5852679"/>
                      <a:gd name="connsiteY2" fmla="*/ 0 h 4985814"/>
                      <a:gd name="connsiteX3" fmla="*/ 1426123 w 5852679"/>
                      <a:gd name="connsiteY3" fmla="*/ -272426 h 4985814"/>
                      <a:gd name="connsiteX4" fmla="*/ 2438615 w 5852679"/>
                      <a:gd name="connsiteY4" fmla="*/ 0 h 4985814"/>
                      <a:gd name="connsiteX5" fmla="*/ 4877214 w 5852679"/>
                      <a:gd name="connsiteY5" fmla="*/ 0 h 4985814"/>
                      <a:gd name="connsiteX6" fmla="*/ 5852679 w 5852679"/>
                      <a:gd name="connsiteY6" fmla="*/ 389999 h 4985814"/>
                      <a:gd name="connsiteX7" fmla="*/ 5852679 w 5852679"/>
                      <a:gd name="connsiteY7" fmla="*/ 830969 h 4985814"/>
                      <a:gd name="connsiteX8" fmla="*/ 5852679 w 5852679"/>
                      <a:gd name="connsiteY8" fmla="*/ 830969 h 4985814"/>
                      <a:gd name="connsiteX9" fmla="*/ 5852679 w 5852679"/>
                      <a:gd name="connsiteY9" fmla="*/ 2077422 h 4985814"/>
                      <a:gd name="connsiteX10" fmla="*/ 5852679 w 5852679"/>
                      <a:gd name="connsiteY10" fmla="*/ 4595814 h 4985814"/>
                      <a:gd name="connsiteX11" fmla="*/ 4877214 w 5852679"/>
                      <a:gd name="connsiteY11" fmla="*/ 4985814 h 4985814"/>
                      <a:gd name="connsiteX12" fmla="*/ 2438615 w 5852679"/>
                      <a:gd name="connsiteY12" fmla="*/ 4985814 h 4985814"/>
                      <a:gd name="connsiteX13" fmla="*/ 975448 w 5852679"/>
                      <a:gd name="connsiteY13" fmla="*/ 4985814 h 4985814"/>
                      <a:gd name="connsiteX14" fmla="*/ 975448 w 5852679"/>
                      <a:gd name="connsiteY14" fmla="*/ 4985814 h 4985814"/>
                      <a:gd name="connsiteX15" fmla="*/ 975464 w 5852679"/>
                      <a:gd name="connsiteY15" fmla="*/ 4985814 h 4985814"/>
                      <a:gd name="connsiteX16" fmla="*/ 0 w 5852679"/>
                      <a:gd name="connsiteY16" fmla="*/ 4595814 h 4985814"/>
                      <a:gd name="connsiteX17" fmla="*/ 0 w 5852679"/>
                      <a:gd name="connsiteY17" fmla="*/ 2077422 h 4985814"/>
                      <a:gd name="connsiteX18" fmla="*/ 0 w 5852679"/>
                      <a:gd name="connsiteY18" fmla="*/ 830969 h 4985814"/>
                      <a:gd name="connsiteX19" fmla="*/ 0 w 5852679"/>
                      <a:gd name="connsiteY19" fmla="*/ 830969 h 4985814"/>
                      <a:gd name="connsiteX20" fmla="*/ 0 w 5852679"/>
                      <a:gd name="connsiteY20" fmla="*/ 389999 h 4985814"/>
                      <a:gd name="connsiteX0" fmla="*/ 0 w 5852679"/>
                      <a:gd name="connsiteY0" fmla="*/ 389999 h 4985814"/>
                      <a:gd name="connsiteX1" fmla="*/ 975464 w 5852679"/>
                      <a:gd name="connsiteY1" fmla="*/ 0 h 4985814"/>
                      <a:gd name="connsiteX2" fmla="*/ 975448 w 5852679"/>
                      <a:gd name="connsiteY2" fmla="*/ 0 h 4985814"/>
                      <a:gd name="connsiteX3" fmla="*/ 1426123 w 5852679"/>
                      <a:gd name="connsiteY3" fmla="*/ -272426 h 4985814"/>
                      <a:gd name="connsiteX4" fmla="*/ 2438615 w 5852679"/>
                      <a:gd name="connsiteY4" fmla="*/ 0 h 4985814"/>
                      <a:gd name="connsiteX5" fmla="*/ 4877214 w 5852679"/>
                      <a:gd name="connsiteY5" fmla="*/ 0 h 4985814"/>
                      <a:gd name="connsiteX6" fmla="*/ 5852679 w 5852679"/>
                      <a:gd name="connsiteY6" fmla="*/ 389999 h 4985814"/>
                      <a:gd name="connsiteX7" fmla="*/ 5852679 w 5852679"/>
                      <a:gd name="connsiteY7" fmla="*/ 830969 h 4985814"/>
                      <a:gd name="connsiteX8" fmla="*/ 5852679 w 5852679"/>
                      <a:gd name="connsiteY8" fmla="*/ 830969 h 4985814"/>
                      <a:gd name="connsiteX9" fmla="*/ 5852679 w 5852679"/>
                      <a:gd name="connsiteY9" fmla="*/ 2077422 h 4985814"/>
                      <a:gd name="connsiteX10" fmla="*/ 5852679 w 5852679"/>
                      <a:gd name="connsiteY10" fmla="*/ 4595814 h 4985814"/>
                      <a:gd name="connsiteX11" fmla="*/ 4877214 w 5852679"/>
                      <a:gd name="connsiteY11" fmla="*/ 4985814 h 4985814"/>
                      <a:gd name="connsiteX12" fmla="*/ 2438615 w 5852679"/>
                      <a:gd name="connsiteY12" fmla="*/ 4985814 h 4985814"/>
                      <a:gd name="connsiteX13" fmla="*/ 975448 w 5852679"/>
                      <a:gd name="connsiteY13" fmla="*/ 4985814 h 4985814"/>
                      <a:gd name="connsiteX14" fmla="*/ 975448 w 5852679"/>
                      <a:gd name="connsiteY14" fmla="*/ 4985814 h 4985814"/>
                      <a:gd name="connsiteX15" fmla="*/ 975464 w 5852679"/>
                      <a:gd name="connsiteY15" fmla="*/ 4985814 h 4985814"/>
                      <a:gd name="connsiteX16" fmla="*/ 0 w 5852679"/>
                      <a:gd name="connsiteY16" fmla="*/ 4595814 h 4985814"/>
                      <a:gd name="connsiteX17" fmla="*/ 0 w 5852679"/>
                      <a:gd name="connsiteY17" fmla="*/ 2077422 h 4985814"/>
                      <a:gd name="connsiteX18" fmla="*/ 0 w 5852679"/>
                      <a:gd name="connsiteY18" fmla="*/ 830969 h 4985814"/>
                      <a:gd name="connsiteX19" fmla="*/ 0 w 5852679"/>
                      <a:gd name="connsiteY19" fmla="*/ 830969 h 4985814"/>
                      <a:gd name="connsiteX20" fmla="*/ 0 w 5852679"/>
                      <a:gd name="connsiteY20" fmla="*/ 389999 h 4985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852679" h="4985814" fill="none" extrusionOk="0">
                        <a:moveTo>
                          <a:pt x="0" y="389999"/>
                        </a:moveTo>
                        <a:cubicBezTo>
                          <a:pt x="3464" y="189382"/>
                          <a:pt x="366316" y="78851"/>
                          <a:pt x="975464" y="0"/>
                        </a:cubicBezTo>
                        <a:cubicBezTo>
                          <a:pt x="975460" y="1"/>
                          <a:pt x="975449" y="1"/>
                          <a:pt x="975448" y="0"/>
                        </a:cubicBezTo>
                        <a:cubicBezTo>
                          <a:pt x="1159826" y="-130425"/>
                          <a:pt x="1237485" y="-203087"/>
                          <a:pt x="1426123" y="-272426"/>
                        </a:cubicBezTo>
                        <a:cubicBezTo>
                          <a:pt x="1684300" y="-156613"/>
                          <a:pt x="2030079" y="-174567"/>
                          <a:pt x="2438615" y="0"/>
                        </a:cubicBezTo>
                        <a:cubicBezTo>
                          <a:pt x="3150736" y="36366"/>
                          <a:pt x="4581478" y="-24282"/>
                          <a:pt x="4877214" y="0"/>
                        </a:cubicBezTo>
                        <a:cubicBezTo>
                          <a:pt x="5422510" y="8450"/>
                          <a:pt x="5820899" y="162199"/>
                          <a:pt x="5852679" y="389999"/>
                        </a:cubicBezTo>
                        <a:cubicBezTo>
                          <a:pt x="5890499" y="487489"/>
                          <a:pt x="5906636" y="735511"/>
                          <a:pt x="5852679" y="830969"/>
                        </a:cubicBezTo>
                        <a:lnTo>
                          <a:pt x="5852679" y="830969"/>
                        </a:lnTo>
                        <a:cubicBezTo>
                          <a:pt x="5909069" y="1369476"/>
                          <a:pt x="5957322" y="1455430"/>
                          <a:pt x="5852679" y="2077422"/>
                        </a:cubicBezTo>
                        <a:cubicBezTo>
                          <a:pt x="5815788" y="2461244"/>
                          <a:pt x="5760946" y="3768683"/>
                          <a:pt x="5852679" y="4595814"/>
                        </a:cubicBezTo>
                        <a:cubicBezTo>
                          <a:pt x="5848585" y="4854308"/>
                          <a:pt x="5412803" y="4906073"/>
                          <a:pt x="4877214" y="4985814"/>
                        </a:cubicBezTo>
                        <a:cubicBezTo>
                          <a:pt x="4280722" y="4912309"/>
                          <a:pt x="3709927" y="5011102"/>
                          <a:pt x="2438615" y="4985814"/>
                        </a:cubicBezTo>
                        <a:cubicBezTo>
                          <a:pt x="2029176" y="5095379"/>
                          <a:pt x="1555932" y="4848550"/>
                          <a:pt x="975448" y="4985814"/>
                        </a:cubicBezTo>
                        <a:lnTo>
                          <a:pt x="975448" y="4985814"/>
                        </a:lnTo>
                        <a:cubicBezTo>
                          <a:pt x="975455" y="4985814"/>
                          <a:pt x="975457" y="4985814"/>
                          <a:pt x="975464" y="4985814"/>
                        </a:cubicBezTo>
                        <a:cubicBezTo>
                          <a:pt x="425263" y="5018574"/>
                          <a:pt x="-6294" y="4821995"/>
                          <a:pt x="0" y="4595814"/>
                        </a:cubicBezTo>
                        <a:cubicBezTo>
                          <a:pt x="270059" y="3706098"/>
                          <a:pt x="-336321" y="2982840"/>
                          <a:pt x="0" y="2077422"/>
                        </a:cubicBezTo>
                        <a:cubicBezTo>
                          <a:pt x="320567" y="2021710"/>
                          <a:pt x="-176575" y="1481889"/>
                          <a:pt x="0" y="830969"/>
                        </a:cubicBezTo>
                        <a:lnTo>
                          <a:pt x="0" y="830969"/>
                        </a:lnTo>
                        <a:cubicBezTo>
                          <a:pt x="-39459" y="761043"/>
                          <a:pt x="44679" y="528127"/>
                          <a:pt x="0" y="389999"/>
                        </a:cubicBezTo>
                        <a:close/>
                      </a:path>
                      <a:path w="5852679" h="4985814" stroke="0" extrusionOk="0">
                        <a:moveTo>
                          <a:pt x="0" y="389999"/>
                        </a:moveTo>
                        <a:cubicBezTo>
                          <a:pt x="-35250" y="225915"/>
                          <a:pt x="363147" y="35376"/>
                          <a:pt x="975464" y="0"/>
                        </a:cubicBezTo>
                        <a:cubicBezTo>
                          <a:pt x="975459" y="-1"/>
                          <a:pt x="975454" y="1"/>
                          <a:pt x="975448" y="0"/>
                        </a:cubicBezTo>
                        <a:cubicBezTo>
                          <a:pt x="1072866" y="-39942"/>
                          <a:pt x="1296913" y="-246641"/>
                          <a:pt x="1426123" y="-272426"/>
                        </a:cubicBezTo>
                        <a:cubicBezTo>
                          <a:pt x="1658523" y="-267817"/>
                          <a:pt x="2137576" y="-76948"/>
                          <a:pt x="2438615" y="0"/>
                        </a:cubicBezTo>
                        <a:cubicBezTo>
                          <a:pt x="3392458" y="96468"/>
                          <a:pt x="3746727" y="57682"/>
                          <a:pt x="4877214" y="0"/>
                        </a:cubicBezTo>
                        <a:cubicBezTo>
                          <a:pt x="5472886" y="12239"/>
                          <a:pt x="5964823" y="149396"/>
                          <a:pt x="5852679" y="389999"/>
                        </a:cubicBezTo>
                        <a:cubicBezTo>
                          <a:pt x="5797263" y="567675"/>
                          <a:pt x="5953161" y="777918"/>
                          <a:pt x="5852679" y="830969"/>
                        </a:cubicBezTo>
                        <a:lnTo>
                          <a:pt x="5852679" y="830969"/>
                        </a:lnTo>
                        <a:cubicBezTo>
                          <a:pt x="5903470" y="1084247"/>
                          <a:pt x="5682554" y="1644781"/>
                          <a:pt x="5852679" y="2077422"/>
                        </a:cubicBezTo>
                        <a:cubicBezTo>
                          <a:pt x="5815267" y="2676991"/>
                          <a:pt x="5601528" y="4011354"/>
                          <a:pt x="5852679" y="4595814"/>
                        </a:cubicBezTo>
                        <a:cubicBezTo>
                          <a:pt x="5837100" y="4838606"/>
                          <a:pt x="5577690" y="4979986"/>
                          <a:pt x="4877214" y="4985814"/>
                        </a:cubicBezTo>
                        <a:cubicBezTo>
                          <a:pt x="4493096" y="4990843"/>
                          <a:pt x="2811098" y="4940731"/>
                          <a:pt x="2438615" y="4985814"/>
                        </a:cubicBezTo>
                        <a:cubicBezTo>
                          <a:pt x="2250686" y="4963351"/>
                          <a:pt x="1191971" y="4940187"/>
                          <a:pt x="975448" y="4985814"/>
                        </a:cubicBezTo>
                        <a:lnTo>
                          <a:pt x="975448" y="4985814"/>
                        </a:lnTo>
                        <a:cubicBezTo>
                          <a:pt x="975453" y="4985813"/>
                          <a:pt x="975456" y="4985815"/>
                          <a:pt x="975464" y="4985814"/>
                        </a:cubicBezTo>
                        <a:cubicBezTo>
                          <a:pt x="355936" y="4979347"/>
                          <a:pt x="8755" y="4846860"/>
                          <a:pt x="0" y="4595814"/>
                        </a:cubicBezTo>
                        <a:cubicBezTo>
                          <a:pt x="-145019" y="3935780"/>
                          <a:pt x="-295363" y="2848417"/>
                          <a:pt x="0" y="2077422"/>
                        </a:cubicBezTo>
                        <a:cubicBezTo>
                          <a:pt x="455" y="1492773"/>
                          <a:pt x="-129492" y="1201394"/>
                          <a:pt x="0" y="830969"/>
                        </a:cubicBezTo>
                        <a:lnTo>
                          <a:pt x="0" y="830969"/>
                        </a:lnTo>
                        <a:cubicBezTo>
                          <a:pt x="-46490" y="759476"/>
                          <a:pt x="-80407" y="499064"/>
                          <a:pt x="0" y="389999"/>
                        </a:cubicBezTo>
                        <a:close/>
                      </a:path>
                      <a:path w="5852679" h="4985814" fill="none" stroke="0" extrusionOk="0">
                        <a:moveTo>
                          <a:pt x="0" y="389999"/>
                        </a:moveTo>
                        <a:cubicBezTo>
                          <a:pt x="11341" y="197775"/>
                          <a:pt x="408161" y="53459"/>
                          <a:pt x="975464" y="0"/>
                        </a:cubicBezTo>
                        <a:cubicBezTo>
                          <a:pt x="975458" y="-1"/>
                          <a:pt x="975454" y="-1"/>
                          <a:pt x="975448" y="0"/>
                        </a:cubicBezTo>
                        <a:cubicBezTo>
                          <a:pt x="1164703" y="-125039"/>
                          <a:pt x="1231090" y="-188693"/>
                          <a:pt x="1426123" y="-272426"/>
                        </a:cubicBezTo>
                        <a:cubicBezTo>
                          <a:pt x="1683155" y="-189194"/>
                          <a:pt x="2053866" y="-205541"/>
                          <a:pt x="2438615" y="0"/>
                        </a:cubicBezTo>
                        <a:cubicBezTo>
                          <a:pt x="3134673" y="17650"/>
                          <a:pt x="4567103" y="-56364"/>
                          <a:pt x="4877214" y="0"/>
                        </a:cubicBezTo>
                        <a:cubicBezTo>
                          <a:pt x="5370899" y="-11272"/>
                          <a:pt x="5823936" y="207749"/>
                          <a:pt x="5852679" y="389999"/>
                        </a:cubicBezTo>
                        <a:cubicBezTo>
                          <a:pt x="5875098" y="477887"/>
                          <a:pt x="5912489" y="721051"/>
                          <a:pt x="5852679" y="830969"/>
                        </a:cubicBezTo>
                        <a:lnTo>
                          <a:pt x="5852679" y="830969"/>
                        </a:lnTo>
                        <a:cubicBezTo>
                          <a:pt x="5914491" y="1346672"/>
                          <a:pt x="5952180" y="1459375"/>
                          <a:pt x="5852679" y="2077422"/>
                        </a:cubicBezTo>
                        <a:cubicBezTo>
                          <a:pt x="6024113" y="2304283"/>
                          <a:pt x="5900868" y="3618411"/>
                          <a:pt x="5852679" y="4595814"/>
                        </a:cubicBezTo>
                        <a:cubicBezTo>
                          <a:pt x="5839673" y="4812648"/>
                          <a:pt x="5344244" y="4913739"/>
                          <a:pt x="4877214" y="4985814"/>
                        </a:cubicBezTo>
                        <a:cubicBezTo>
                          <a:pt x="4204386" y="4873873"/>
                          <a:pt x="3644081" y="4899125"/>
                          <a:pt x="2438615" y="4985814"/>
                        </a:cubicBezTo>
                        <a:cubicBezTo>
                          <a:pt x="1968037" y="4999338"/>
                          <a:pt x="1522180" y="5024765"/>
                          <a:pt x="975448" y="4985814"/>
                        </a:cubicBezTo>
                        <a:lnTo>
                          <a:pt x="975448" y="4985814"/>
                        </a:lnTo>
                        <a:cubicBezTo>
                          <a:pt x="975451" y="4985814"/>
                          <a:pt x="975458" y="4985814"/>
                          <a:pt x="975464" y="4985814"/>
                        </a:cubicBezTo>
                        <a:cubicBezTo>
                          <a:pt x="435802" y="4996099"/>
                          <a:pt x="16533" y="4827798"/>
                          <a:pt x="0" y="4595814"/>
                        </a:cubicBezTo>
                        <a:cubicBezTo>
                          <a:pt x="274588" y="3634834"/>
                          <a:pt x="-252790" y="2800237"/>
                          <a:pt x="0" y="2077422"/>
                        </a:cubicBezTo>
                        <a:cubicBezTo>
                          <a:pt x="264701" y="1895985"/>
                          <a:pt x="-253223" y="1491602"/>
                          <a:pt x="0" y="830969"/>
                        </a:cubicBezTo>
                        <a:lnTo>
                          <a:pt x="0" y="830969"/>
                        </a:lnTo>
                        <a:cubicBezTo>
                          <a:pt x="-57914" y="783837"/>
                          <a:pt x="36262" y="514121"/>
                          <a:pt x="0" y="38999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Task 2: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Using all of the information on your knowledge organiser, answer the VIPERs question below in full sentences.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Guidance 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Vocabulary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 ‘The San Andreas Fault is a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continental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transform fault that extends roughly 1,200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kilometers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through California.’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Land mass b) Oceanic c) moving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Infer</a:t>
            </a:r>
            <a:r>
              <a:rPr kumimoji="0" lang="en-GB" sz="1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‘freezing temperatures are rare even in winter’. Explain why this is the case.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Predict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 why might the city of LA be larger that San Diego? Why might the job types be different?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Explain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 explain why most of the population live near to the coast.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Review</a:t>
            </a:r>
            <a:r>
              <a:rPr kumimoji="0" lang="en-GB" sz="1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Would you like to live in California? Why/why not? Where would you live?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Success Criteria: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Highlight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 geography </a:t>
            </a:r>
            <a:r>
              <a:rPr kumimoji="0" lang="en-GB" sz="1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terms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for this topic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Respond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the command word in the question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Select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and use </a:t>
            </a:r>
            <a:r>
              <a:rPr kumimoji="0" lang="en-GB" sz="1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evidence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from the information  boxes in your answer.</a:t>
            </a:r>
          </a:p>
        </p:txBody>
      </p:sp>
      <p:sp>
        <p:nvSpPr>
          <p:cNvPr id="3" name="Rounded Rectangular Callout 10">
            <a:extLst>
              <a:ext uri="{FF2B5EF4-FFF2-40B4-BE49-F238E27FC236}">
                <a16:creationId xmlns:a16="http://schemas.microsoft.com/office/drawing/2014/main" id="{447DC59E-C471-535F-50F6-3EB7E62232B2}"/>
              </a:ext>
            </a:extLst>
          </p:cNvPr>
          <p:cNvSpPr/>
          <p:nvPr/>
        </p:nvSpPr>
        <p:spPr>
          <a:xfrm>
            <a:off x="1921023" y="178029"/>
            <a:ext cx="2347322" cy="707900"/>
          </a:xfrm>
          <a:custGeom>
            <a:avLst/>
            <a:gdLst>
              <a:gd name="connsiteX0" fmla="*/ 0 w 2347322"/>
              <a:gd name="connsiteY0" fmla="*/ 55373 h 707900"/>
              <a:gd name="connsiteX1" fmla="*/ 391227 w 2347322"/>
              <a:gd name="connsiteY1" fmla="*/ 0 h 707900"/>
              <a:gd name="connsiteX2" fmla="*/ 391221 w 2347322"/>
              <a:gd name="connsiteY2" fmla="*/ 0 h 707900"/>
              <a:gd name="connsiteX3" fmla="*/ 571972 w 2347322"/>
              <a:gd name="connsiteY3" fmla="*/ -38680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3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21 w 2347322"/>
              <a:gd name="connsiteY13" fmla="*/ 707900 h 707900"/>
              <a:gd name="connsiteX14" fmla="*/ 391221 w 2347322"/>
              <a:gd name="connsiteY14" fmla="*/ 707900 h 707900"/>
              <a:gd name="connsiteX15" fmla="*/ 391227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3 h 707900"/>
              <a:gd name="connsiteX0" fmla="*/ 0 w 2347322"/>
              <a:gd name="connsiteY0" fmla="*/ 55373 h 707900"/>
              <a:gd name="connsiteX1" fmla="*/ 391227 w 2347322"/>
              <a:gd name="connsiteY1" fmla="*/ 0 h 707900"/>
              <a:gd name="connsiteX2" fmla="*/ 391221 w 2347322"/>
              <a:gd name="connsiteY2" fmla="*/ 0 h 707900"/>
              <a:gd name="connsiteX3" fmla="*/ 571972 w 2347322"/>
              <a:gd name="connsiteY3" fmla="*/ -38680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3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21 w 2347322"/>
              <a:gd name="connsiteY13" fmla="*/ 707900 h 707900"/>
              <a:gd name="connsiteX14" fmla="*/ 391221 w 2347322"/>
              <a:gd name="connsiteY14" fmla="*/ 707900 h 707900"/>
              <a:gd name="connsiteX15" fmla="*/ 391227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3 h 707900"/>
              <a:gd name="connsiteX0" fmla="*/ 0 w 2347322"/>
              <a:gd name="connsiteY0" fmla="*/ 55373 h 707900"/>
              <a:gd name="connsiteX1" fmla="*/ 391227 w 2347322"/>
              <a:gd name="connsiteY1" fmla="*/ 0 h 707900"/>
              <a:gd name="connsiteX2" fmla="*/ 391221 w 2347322"/>
              <a:gd name="connsiteY2" fmla="*/ 0 h 707900"/>
              <a:gd name="connsiteX3" fmla="*/ 571972 w 2347322"/>
              <a:gd name="connsiteY3" fmla="*/ -38680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3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21 w 2347322"/>
              <a:gd name="connsiteY13" fmla="*/ 707900 h 707900"/>
              <a:gd name="connsiteX14" fmla="*/ 391221 w 2347322"/>
              <a:gd name="connsiteY14" fmla="*/ 707900 h 707900"/>
              <a:gd name="connsiteX15" fmla="*/ 391227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3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3"/>
                </a:moveTo>
                <a:cubicBezTo>
                  <a:pt x="7977" y="-3461"/>
                  <a:pt x="131437" y="30583"/>
                  <a:pt x="391227" y="0"/>
                </a:cubicBezTo>
                <a:lnTo>
                  <a:pt x="391221" y="0"/>
                </a:lnTo>
                <a:cubicBezTo>
                  <a:pt x="461634" y="-9977"/>
                  <a:pt x="498364" y="-35604"/>
                  <a:pt x="571972" y="-38680"/>
                </a:cubicBezTo>
                <a:cubicBezTo>
                  <a:pt x="676306" y="-2171"/>
                  <a:pt x="814289" y="9990"/>
                  <a:pt x="978050" y="0"/>
                </a:cubicBezTo>
                <a:cubicBezTo>
                  <a:pt x="1159636" y="-241"/>
                  <a:pt x="1862382" y="67835"/>
                  <a:pt x="1956094" y="0"/>
                </a:cubicBezTo>
                <a:cubicBezTo>
                  <a:pt x="2157482" y="-8476"/>
                  <a:pt x="2332164" y="23720"/>
                  <a:pt x="2347322" y="55373"/>
                </a:cubicBezTo>
                <a:cubicBezTo>
                  <a:pt x="2360946" y="71722"/>
                  <a:pt x="2364399" y="98867"/>
                  <a:pt x="2347322" y="117983"/>
                </a:cubicBezTo>
                <a:lnTo>
                  <a:pt x="2347322" y="117983"/>
                </a:lnTo>
                <a:cubicBezTo>
                  <a:pt x="2374231" y="194784"/>
                  <a:pt x="2393453" y="208003"/>
                  <a:pt x="2347322" y="294958"/>
                </a:cubicBezTo>
                <a:cubicBezTo>
                  <a:pt x="2404022" y="365831"/>
                  <a:pt x="2277782" y="466739"/>
                  <a:pt x="2347322" y="652526"/>
                </a:cubicBezTo>
                <a:cubicBezTo>
                  <a:pt x="2355540" y="726667"/>
                  <a:pt x="2118768" y="677029"/>
                  <a:pt x="1956094" y="707900"/>
                </a:cubicBezTo>
                <a:cubicBezTo>
                  <a:pt x="1669293" y="733425"/>
                  <a:pt x="1518849" y="675656"/>
                  <a:pt x="978050" y="707900"/>
                </a:cubicBezTo>
                <a:cubicBezTo>
                  <a:pt x="803700" y="715200"/>
                  <a:pt x="612546" y="737267"/>
                  <a:pt x="391221" y="707900"/>
                </a:cubicBezTo>
                <a:lnTo>
                  <a:pt x="391221" y="707900"/>
                </a:lnTo>
                <a:lnTo>
                  <a:pt x="391227" y="707900"/>
                </a:lnTo>
                <a:cubicBezTo>
                  <a:pt x="171066" y="716727"/>
                  <a:pt x="8654" y="677089"/>
                  <a:pt x="0" y="652526"/>
                </a:cubicBezTo>
                <a:cubicBezTo>
                  <a:pt x="164277" y="516578"/>
                  <a:pt x="-105555" y="421168"/>
                  <a:pt x="0" y="294958"/>
                </a:cubicBezTo>
                <a:cubicBezTo>
                  <a:pt x="87755" y="306226"/>
                  <a:pt x="-65275" y="171563"/>
                  <a:pt x="0" y="117983"/>
                </a:cubicBezTo>
                <a:lnTo>
                  <a:pt x="0" y="117983"/>
                </a:lnTo>
                <a:cubicBezTo>
                  <a:pt x="-14382" y="107614"/>
                  <a:pt x="12891" y="74070"/>
                  <a:pt x="0" y="55373"/>
                </a:cubicBezTo>
                <a:close/>
              </a:path>
              <a:path w="2347322" h="707900" stroke="0" extrusionOk="0">
                <a:moveTo>
                  <a:pt x="0" y="55373"/>
                </a:moveTo>
                <a:cubicBezTo>
                  <a:pt x="-7476" y="85919"/>
                  <a:pt x="140493" y="37036"/>
                  <a:pt x="391227" y="0"/>
                </a:cubicBezTo>
                <a:lnTo>
                  <a:pt x="391221" y="0"/>
                </a:lnTo>
                <a:cubicBezTo>
                  <a:pt x="430614" y="-2894"/>
                  <a:pt x="511374" y="-22751"/>
                  <a:pt x="571972" y="-38680"/>
                </a:cubicBezTo>
                <a:cubicBezTo>
                  <a:pt x="658976" y="-29224"/>
                  <a:pt x="858521" y="11054"/>
                  <a:pt x="978050" y="0"/>
                </a:cubicBezTo>
                <a:cubicBezTo>
                  <a:pt x="1369882" y="-3060"/>
                  <a:pt x="1536270" y="23993"/>
                  <a:pt x="1956094" y="0"/>
                </a:cubicBezTo>
                <a:cubicBezTo>
                  <a:pt x="2179285" y="6172"/>
                  <a:pt x="2372652" y="21993"/>
                  <a:pt x="2347322" y="55373"/>
                </a:cubicBezTo>
                <a:cubicBezTo>
                  <a:pt x="2326975" y="72167"/>
                  <a:pt x="2385351" y="106076"/>
                  <a:pt x="2347322" y="117983"/>
                </a:cubicBezTo>
                <a:lnTo>
                  <a:pt x="2347322" y="117983"/>
                </a:lnTo>
                <a:cubicBezTo>
                  <a:pt x="2354849" y="172574"/>
                  <a:pt x="2297151" y="221922"/>
                  <a:pt x="2347322" y="294958"/>
                </a:cubicBezTo>
                <a:cubicBezTo>
                  <a:pt x="2399203" y="371957"/>
                  <a:pt x="2270623" y="598973"/>
                  <a:pt x="2347322" y="652526"/>
                </a:cubicBezTo>
                <a:cubicBezTo>
                  <a:pt x="2376714" y="683890"/>
                  <a:pt x="2197116" y="728933"/>
                  <a:pt x="1956094" y="707900"/>
                </a:cubicBezTo>
                <a:cubicBezTo>
                  <a:pt x="1822133" y="678338"/>
                  <a:pt x="1129974" y="700278"/>
                  <a:pt x="978050" y="707900"/>
                </a:cubicBezTo>
                <a:cubicBezTo>
                  <a:pt x="910808" y="713389"/>
                  <a:pt x="500359" y="719985"/>
                  <a:pt x="391221" y="707900"/>
                </a:cubicBezTo>
                <a:lnTo>
                  <a:pt x="391221" y="707900"/>
                </a:lnTo>
                <a:lnTo>
                  <a:pt x="391227" y="707900"/>
                </a:lnTo>
                <a:cubicBezTo>
                  <a:pt x="155205" y="700133"/>
                  <a:pt x="-1400" y="690196"/>
                  <a:pt x="0" y="652526"/>
                </a:cubicBezTo>
                <a:cubicBezTo>
                  <a:pt x="-53095" y="561424"/>
                  <a:pt x="-131647" y="378588"/>
                  <a:pt x="0" y="294958"/>
                </a:cubicBezTo>
                <a:cubicBezTo>
                  <a:pt x="-14577" y="225265"/>
                  <a:pt x="-51478" y="166080"/>
                  <a:pt x="0" y="117983"/>
                </a:cubicBezTo>
                <a:lnTo>
                  <a:pt x="0" y="117983"/>
                </a:lnTo>
                <a:cubicBezTo>
                  <a:pt x="-11038" y="113433"/>
                  <a:pt x="-25523" y="70581"/>
                  <a:pt x="0" y="55373"/>
                </a:cubicBezTo>
                <a:close/>
              </a:path>
              <a:path w="2347322" h="707900" fill="none" stroke="0" extrusionOk="0">
                <a:moveTo>
                  <a:pt x="0" y="55373"/>
                </a:moveTo>
                <a:cubicBezTo>
                  <a:pt x="22143" y="15104"/>
                  <a:pt x="187684" y="3379"/>
                  <a:pt x="391227" y="0"/>
                </a:cubicBezTo>
                <a:lnTo>
                  <a:pt x="391221" y="0"/>
                </a:lnTo>
                <a:cubicBezTo>
                  <a:pt x="471521" y="-17926"/>
                  <a:pt x="495131" y="-22625"/>
                  <a:pt x="571972" y="-38680"/>
                </a:cubicBezTo>
                <a:cubicBezTo>
                  <a:pt x="671921" y="-25181"/>
                  <a:pt x="829323" y="-6605"/>
                  <a:pt x="978050" y="0"/>
                </a:cubicBezTo>
                <a:cubicBezTo>
                  <a:pt x="1089598" y="-21744"/>
                  <a:pt x="1523000" y="104307"/>
                  <a:pt x="1956094" y="0"/>
                </a:cubicBezTo>
                <a:cubicBezTo>
                  <a:pt x="2161149" y="2128"/>
                  <a:pt x="2338706" y="25111"/>
                  <a:pt x="2347322" y="55373"/>
                </a:cubicBezTo>
                <a:cubicBezTo>
                  <a:pt x="2354565" y="71092"/>
                  <a:pt x="2368786" y="108649"/>
                  <a:pt x="2347322" y="117983"/>
                </a:cubicBezTo>
                <a:lnTo>
                  <a:pt x="2347322" y="117983"/>
                </a:lnTo>
                <a:cubicBezTo>
                  <a:pt x="2370257" y="189481"/>
                  <a:pt x="2387683" y="207538"/>
                  <a:pt x="2347322" y="294958"/>
                </a:cubicBezTo>
                <a:cubicBezTo>
                  <a:pt x="2381240" y="339672"/>
                  <a:pt x="2283989" y="511916"/>
                  <a:pt x="2347322" y="652526"/>
                </a:cubicBezTo>
                <a:cubicBezTo>
                  <a:pt x="2344764" y="658820"/>
                  <a:pt x="2155475" y="698127"/>
                  <a:pt x="1956094" y="707900"/>
                </a:cubicBezTo>
                <a:cubicBezTo>
                  <a:pt x="1627666" y="696168"/>
                  <a:pt x="1461055" y="694164"/>
                  <a:pt x="978050" y="707900"/>
                </a:cubicBezTo>
                <a:cubicBezTo>
                  <a:pt x="855283" y="675784"/>
                  <a:pt x="619445" y="678084"/>
                  <a:pt x="391221" y="707900"/>
                </a:cubicBezTo>
                <a:lnTo>
                  <a:pt x="391221" y="707900"/>
                </a:lnTo>
                <a:lnTo>
                  <a:pt x="391227" y="707900"/>
                </a:lnTo>
                <a:cubicBezTo>
                  <a:pt x="162530" y="705981"/>
                  <a:pt x="5392" y="689764"/>
                  <a:pt x="0" y="652526"/>
                </a:cubicBezTo>
                <a:cubicBezTo>
                  <a:pt x="122375" y="533058"/>
                  <a:pt x="-122782" y="398037"/>
                  <a:pt x="0" y="294958"/>
                </a:cubicBezTo>
                <a:cubicBezTo>
                  <a:pt x="119724" y="253340"/>
                  <a:pt x="-67879" y="216336"/>
                  <a:pt x="0" y="117983"/>
                </a:cubicBezTo>
                <a:lnTo>
                  <a:pt x="0" y="117983"/>
                </a:lnTo>
                <a:cubicBezTo>
                  <a:pt x="-21407" y="106442"/>
                  <a:pt x="17344" y="73212"/>
                  <a:pt x="0" y="55373"/>
                </a:cubicBezTo>
                <a:close/>
              </a:path>
              <a:path w="2347322" h="707900" fill="none" stroke="0" extrusionOk="0">
                <a:moveTo>
                  <a:pt x="0" y="55373"/>
                </a:moveTo>
                <a:cubicBezTo>
                  <a:pt x="4745" y="27788"/>
                  <a:pt x="164509" y="25165"/>
                  <a:pt x="391227" y="0"/>
                </a:cubicBezTo>
                <a:lnTo>
                  <a:pt x="391221" y="0"/>
                </a:lnTo>
                <a:cubicBezTo>
                  <a:pt x="469872" y="-14435"/>
                  <a:pt x="496826" y="-27839"/>
                  <a:pt x="571972" y="-38680"/>
                </a:cubicBezTo>
                <a:cubicBezTo>
                  <a:pt x="689545" y="-4758"/>
                  <a:pt x="804691" y="8960"/>
                  <a:pt x="978050" y="0"/>
                </a:cubicBezTo>
                <a:cubicBezTo>
                  <a:pt x="1156131" y="1502"/>
                  <a:pt x="1853309" y="72071"/>
                  <a:pt x="1956094" y="0"/>
                </a:cubicBezTo>
                <a:cubicBezTo>
                  <a:pt x="2160001" y="-4009"/>
                  <a:pt x="2334838" y="23340"/>
                  <a:pt x="2347322" y="55373"/>
                </a:cubicBezTo>
                <a:cubicBezTo>
                  <a:pt x="2356819" y="71376"/>
                  <a:pt x="2367040" y="105177"/>
                  <a:pt x="2347322" y="117983"/>
                </a:cubicBezTo>
                <a:lnTo>
                  <a:pt x="2347322" y="117983"/>
                </a:lnTo>
                <a:cubicBezTo>
                  <a:pt x="2369570" y="193332"/>
                  <a:pt x="2392484" y="203153"/>
                  <a:pt x="2347322" y="294958"/>
                </a:cubicBezTo>
                <a:cubicBezTo>
                  <a:pt x="2384144" y="341438"/>
                  <a:pt x="2271029" y="498492"/>
                  <a:pt x="2347322" y="652526"/>
                </a:cubicBezTo>
                <a:cubicBezTo>
                  <a:pt x="2354625" y="694053"/>
                  <a:pt x="2158452" y="701581"/>
                  <a:pt x="1956094" y="707900"/>
                </a:cubicBezTo>
                <a:cubicBezTo>
                  <a:pt x="1657385" y="724951"/>
                  <a:pt x="1489343" y="672830"/>
                  <a:pt x="978050" y="707900"/>
                </a:cubicBezTo>
                <a:cubicBezTo>
                  <a:pt x="825222" y="695334"/>
                  <a:pt x="610322" y="710271"/>
                  <a:pt x="391221" y="707900"/>
                </a:cubicBezTo>
                <a:lnTo>
                  <a:pt x="391221" y="707900"/>
                </a:lnTo>
                <a:lnTo>
                  <a:pt x="391227" y="707900"/>
                </a:lnTo>
                <a:cubicBezTo>
                  <a:pt x="168037" y="710869"/>
                  <a:pt x="6899" y="684497"/>
                  <a:pt x="0" y="652526"/>
                </a:cubicBezTo>
                <a:cubicBezTo>
                  <a:pt x="132203" y="543168"/>
                  <a:pt x="-101647" y="413113"/>
                  <a:pt x="0" y="294958"/>
                </a:cubicBezTo>
                <a:cubicBezTo>
                  <a:pt x="108590" y="279579"/>
                  <a:pt x="-71052" y="207738"/>
                  <a:pt x="0" y="117983"/>
                </a:cubicBezTo>
                <a:lnTo>
                  <a:pt x="0" y="117983"/>
                </a:lnTo>
                <a:cubicBezTo>
                  <a:pt x="-15172" y="107469"/>
                  <a:pt x="14846" y="73066"/>
                  <a:pt x="0" y="55373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2347322"/>
                      <a:gd name="connsiteY0" fmla="*/ 55373 h 707900"/>
                      <a:gd name="connsiteX1" fmla="*/ 391227 w 2347322"/>
                      <a:gd name="connsiteY1" fmla="*/ 0 h 707900"/>
                      <a:gd name="connsiteX2" fmla="*/ 391221 w 2347322"/>
                      <a:gd name="connsiteY2" fmla="*/ 0 h 707900"/>
                      <a:gd name="connsiteX3" fmla="*/ 571972 w 2347322"/>
                      <a:gd name="connsiteY3" fmla="*/ -38680 h 707900"/>
                      <a:gd name="connsiteX4" fmla="*/ 978050 w 2347322"/>
                      <a:gd name="connsiteY4" fmla="*/ 0 h 707900"/>
                      <a:gd name="connsiteX5" fmla="*/ 1956094 w 2347322"/>
                      <a:gd name="connsiteY5" fmla="*/ 0 h 707900"/>
                      <a:gd name="connsiteX6" fmla="*/ 2347322 w 2347322"/>
                      <a:gd name="connsiteY6" fmla="*/ 55373 h 707900"/>
                      <a:gd name="connsiteX7" fmla="*/ 2347322 w 2347322"/>
                      <a:gd name="connsiteY7" fmla="*/ 117983 h 707900"/>
                      <a:gd name="connsiteX8" fmla="*/ 2347322 w 2347322"/>
                      <a:gd name="connsiteY8" fmla="*/ 117983 h 707900"/>
                      <a:gd name="connsiteX9" fmla="*/ 2347322 w 2347322"/>
                      <a:gd name="connsiteY9" fmla="*/ 294958 h 707900"/>
                      <a:gd name="connsiteX10" fmla="*/ 2347322 w 2347322"/>
                      <a:gd name="connsiteY10" fmla="*/ 652526 h 707900"/>
                      <a:gd name="connsiteX11" fmla="*/ 1956094 w 2347322"/>
                      <a:gd name="connsiteY11" fmla="*/ 707900 h 707900"/>
                      <a:gd name="connsiteX12" fmla="*/ 978050 w 2347322"/>
                      <a:gd name="connsiteY12" fmla="*/ 707900 h 707900"/>
                      <a:gd name="connsiteX13" fmla="*/ 391221 w 2347322"/>
                      <a:gd name="connsiteY13" fmla="*/ 707900 h 707900"/>
                      <a:gd name="connsiteX14" fmla="*/ 391221 w 2347322"/>
                      <a:gd name="connsiteY14" fmla="*/ 707900 h 707900"/>
                      <a:gd name="connsiteX15" fmla="*/ 391227 w 2347322"/>
                      <a:gd name="connsiteY15" fmla="*/ 707900 h 707900"/>
                      <a:gd name="connsiteX16" fmla="*/ 0 w 2347322"/>
                      <a:gd name="connsiteY16" fmla="*/ 652526 h 707900"/>
                      <a:gd name="connsiteX17" fmla="*/ 0 w 2347322"/>
                      <a:gd name="connsiteY17" fmla="*/ 294958 h 707900"/>
                      <a:gd name="connsiteX18" fmla="*/ 0 w 2347322"/>
                      <a:gd name="connsiteY18" fmla="*/ 117983 h 707900"/>
                      <a:gd name="connsiteX19" fmla="*/ 0 w 2347322"/>
                      <a:gd name="connsiteY19" fmla="*/ 117983 h 707900"/>
                      <a:gd name="connsiteX20" fmla="*/ 0 w 2347322"/>
                      <a:gd name="connsiteY20" fmla="*/ 55373 h 707900"/>
                      <a:gd name="connsiteX0" fmla="*/ 0 w 2347322"/>
                      <a:gd name="connsiteY0" fmla="*/ 55373 h 707900"/>
                      <a:gd name="connsiteX1" fmla="*/ 391227 w 2347322"/>
                      <a:gd name="connsiteY1" fmla="*/ 0 h 707900"/>
                      <a:gd name="connsiteX2" fmla="*/ 391221 w 2347322"/>
                      <a:gd name="connsiteY2" fmla="*/ 0 h 707900"/>
                      <a:gd name="connsiteX3" fmla="*/ 571972 w 2347322"/>
                      <a:gd name="connsiteY3" fmla="*/ -38680 h 707900"/>
                      <a:gd name="connsiteX4" fmla="*/ 978050 w 2347322"/>
                      <a:gd name="connsiteY4" fmla="*/ 0 h 707900"/>
                      <a:gd name="connsiteX5" fmla="*/ 1956094 w 2347322"/>
                      <a:gd name="connsiteY5" fmla="*/ 0 h 707900"/>
                      <a:gd name="connsiteX6" fmla="*/ 2347322 w 2347322"/>
                      <a:gd name="connsiteY6" fmla="*/ 55373 h 707900"/>
                      <a:gd name="connsiteX7" fmla="*/ 2347322 w 2347322"/>
                      <a:gd name="connsiteY7" fmla="*/ 117983 h 707900"/>
                      <a:gd name="connsiteX8" fmla="*/ 2347322 w 2347322"/>
                      <a:gd name="connsiteY8" fmla="*/ 117983 h 707900"/>
                      <a:gd name="connsiteX9" fmla="*/ 2347322 w 2347322"/>
                      <a:gd name="connsiteY9" fmla="*/ 294958 h 707900"/>
                      <a:gd name="connsiteX10" fmla="*/ 2347322 w 2347322"/>
                      <a:gd name="connsiteY10" fmla="*/ 652526 h 707900"/>
                      <a:gd name="connsiteX11" fmla="*/ 1956094 w 2347322"/>
                      <a:gd name="connsiteY11" fmla="*/ 707900 h 707900"/>
                      <a:gd name="connsiteX12" fmla="*/ 978050 w 2347322"/>
                      <a:gd name="connsiteY12" fmla="*/ 707900 h 707900"/>
                      <a:gd name="connsiteX13" fmla="*/ 391221 w 2347322"/>
                      <a:gd name="connsiteY13" fmla="*/ 707900 h 707900"/>
                      <a:gd name="connsiteX14" fmla="*/ 391221 w 2347322"/>
                      <a:gd name="connsiteY14" fmla="*/ 707900 h 707900"/>
                      <a:gd name="connsiteX15" fmla="*/ 391227 w 2347322"/>
                      <a:gd name="connsiteY15" fmla="*/ 707900 h 707900"/>
                      <a:gd name="connsiteX16" fmla="*/ 0 w 2347322"/>
                      <a:gd name="connsiteY16" fmla="*/ 652526 h 707900"/>
                      <a:gd name="connsiteX17" fmla="*/ 0 w 2347322"/>
                      <a:gd name="connsiteY17" fmla="*/ 294958 h 707900"/>
                      <a:gd name="connsiteX18" fmla="*/ 0 w 2347322"/>
                      <a:gd name="connsiteY18" fmla="*/ 117983 h 707900"/>
                      <a:gd name="connsiteX19" fmla="*/ 0 w 2347322"/>
                      <a:gd name="connsiteY19" fmla="*/ 117983 h 707900"/>
                      <a:gd name="connsiteX20" fmla="*/ 0 w 2347322"/>
                      <a:gd name="connsiteY20" fmla="*/ 55373 h 707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347322" h="707900" fill="none" extrusionOk="0">
                        <a:moveTo>
                          <a:pt x="0" y="55373"/>
                        </a:moveTo>
                        <a:cubicBezTo>
                          <a:pt x="2726" y="19224"/>
                          <a:pt x="147396" y="10342"/>
                          <a:pt x="391227" y="0"/>
                        </a:cubicBezTo>
                        <a:lnTo>
                          <a:pt x="391221" y="0"/>
                        </a:lnTo>
                        <a:cubicBezTo>
                          <a:pt x="464485" y="-14583"/>
                          <a:pt x="498191" y="-33647"/>
                          <a:pt x="571972" y="-38680"/>
                        </a:cubicBezTo>
                        <a:cubicBezTo>
                          <a:pt x="676610" y="-11536"/>
                          <a:pt x="820441" y="-12838"/>
                          <a:pt x="978050" y="0"/>
                        </a:cubicBezTo>
                        <a:cubicBezTo>
                          <a:pt x="1160324" y="5180"/>
                          <a:pt x="1853158" y="75420"/>
                          <a:pt x="1956094" y="0"/>
                        </a:cubicBezTo>
                        <a:cubicBezTo>
                          <a:pt x="2159568" y="-5627"/>
                          <a:pt x="2334190" y="24036"/>
                          <a:pt x="2347322" y="55373"/>
                        </a:cubicBezTo>
                        <a:cubicBezTo>
                          <a:pt x="2361057" y="70926"/>
                          <a:pt x="2367433" y="102258"/>
                          <a:pt x="2347322" y="117983"/>
                        </a:cubicBezTo>
                        <a:lnTo>
                          <a:pt x="2347322" y="117983"/>
                        </a:lnTo>
                        <a:cubicBezTo>
                          <a:pt x="2372697" y="192341"/>
                          <a:pt x="2391248" y="207440"/>
                          <a:pt x="2347322" y="294958"/>
                        </a:cubicBezTo>
                        <a:cubicBezTo>
                          <a:pt x="2385617" y="352906"/>
                          <a:pt x="2289173" y="482874"/>
                          <a:pt x="2347322" y="652526"/>
                        </a:cubicBezTo>
                        <a:cubicBezTo>
                          <a:pt x="2350984" y="699482"/>
                          <a:pt x="2143010" y="696132"/>
                          <a:pt x="1956094" y="707900"/>
                        </a:cubicBezTo>
                        <a:cubicBezTo>
                          <a:pt x="1670603" y="729101"/>
                          <a:pt x="1497099" y="687896"/>
                          <a:pt x="978050" y="707900"/>
                        </a:cubicBezTo>
                        <a:cubicBezTo>
                          <a:pt x="819025" y="713229"/>
                          <a:pt x="611513" y="720175"/>
                          <a:pt x="391221" y="707900"/>
                        </a:cubicBezTo>
                        <a:lnTo>
                          <a:pt x="391221" y="707900"/>
                        </a:lnTo>
                        <a:lnTo>
                          <a:pt x="391227" y="707900"/>
                        </a:lnTo>
                        <a:cubicBezTo>
                          <a:pt x="172036" y="711458"/>
                          <a:pt x="6886" y="680181"/>
                          <a:pt x="0" y="652526"/>
                        </a:cubicBezTo>
                        <a:cubicBezTo>
                          <a:pt x="151882" y="517586"/>
                          <a:pt x="-128291" y="405592"/>
                          <a:pt x="0" y="294958"/>
                        </a:cubicBezTo>
                        <a:cubicBezTo>
                          <a:pt x="94892" y="291190"/>
                          <a:pt x="-71964" y="189927"/>
                          <a:pt x="0" y="117983"/>
                        </a:cubicBezTo>
                        <a:lnTo>
                          <a:pt x="0" y="117983"/>
                        </a:lnTo>
                        <a:cubicBezTo>
                          <a:pt x="-14800" y="107698"/>
                          <a:pt x="13148" y="73938"/>
                          <a:pt x="0" y="55373"/>
                        </a:cubicBezTo>
                        <a:close/>
                      </a:path>
                      <a:path w="2347322" h="707900" stroke="0" extrusionOk="0">
                        <a:moveTo>
                          <a:pt x="0" y="55373"/>
                        </a:moveTo>
                        <a:cubicBezTo>
                          <a:pt x="-1561" y="62283"/>
                          <a:pt x="158737" y="18839"/>
                          <a:pt x="391227" y="0"/>
                        </a:cubicBezTo>
                        <a:lnTo>
                          <a:pt x="391221" y="0"/>
                        </a:lnTo>
                        <a:cubicBezTo>
                          <a:pt x="433476" y="-5804"/>
                          <a:pt x="511417" y="-23581"/>
                          <a:pt x="571972" y="-38680"/>
                        </a:cubicBezTo>
                        <a:cubicBezTo>
                          <a:pt x="657960" y="-30714"/>
                          <a:pt x="856114" y="-3213"/>
                          <a:pt x="978050" y="0"/>
                        </a:cubicBezTo>
                        <a:cubicBezTo>
                          <a:pt x="1342597" y="7399"/>
                          <a:pt x="1531109" y="16662"/>
                          <a:pt x="1956094" y="0"/>
                        </a:cubicBezTo>
                        <a:cubicBezTo>
                          <a:pt x="2180796" y="5519"/>
                          <a:pt x="2375380" y="20838"/>
                          <a:pt x="2347322" y="55373"/>
                        </a:cubicBezTo>
                        <a:cubicBezTo>
                          <a:pt x="2324678" y="74710"/>
                          <a:pt x="2382772" y="107796"/>
                          <a:pt x="2347322" y="117983"/>
                        </a:cubicBezTo>
                        <a:lnTo>
                          <a:pt x="2347322" y="117983"/>
                        </a:lnTo>
                        <a:cubicBezTo>
                          <a:pt x="2362725" y="160691"/>
                          <a:pt x="2295004" y="223865"/>
                          <a:pt x="2347322" y="294958"/>
                        </a:cubicBezTo>
                        <a:cubicBezTo>
                          <a:pt x="2385114" y="372157"/>
                          <a:pt x="2267322" y="590331"/>
                          <a:pt x="2347322" y="652526"/>
                        </a:cubicBezTo>
                        <a:cubicBezTo>
                          <a:pt x="2367224" y="680456"/>
                          <a:pt x="2206205" y="716213"/>
                          <a:pt x="1956094" y="707900"/>
                        </a:cubicBezTo>
                        <a:cubicBezTo>
                          <a:pt x="1807177" y="689064"/>
                          <a:pt x="1107775" y="696847"/>
                          <a:pt x="978050" y="707900"/>
                        </a:cubicBezTo>
                        <a:cubicBezTo>
                          <a:pt x="906361" y="709922"/>
                          <a:pt x="486259" y="709175"/>
                          <a:pt x="391221" y="707900"/>
                        </a:cubicBezTo>
                        <a:lnTo>
                          <a:pt x="391221" y="707900"/>
                        </a:lnTo>
                        <a:lnTo>
                          <a:pt x="391227" y="707900"/>
                        </a:lnTo>
                        <a:cubicBezTo>
                          <a:pt x="154080" y="702646"/>
                          <a:pt x="-310" y="688593"/>
                          <a:pt x="0" y="652526"/>
                        </a:cubicBezTo>
                        <a:cubicBezTo>
                          <a:pt x="-42375" y="555508"/>
                          <a:pt x="-123658" y="386607"/>
                          <a:pt x="0" y="294958"/>
                        </a:cubicBezTo>
                        <a:cubicBezTo>
                          <a:pt x="-4972" y="216562"/>
                          <a:pt x="-53058" y="166548"/>
                          <a:pt x="0" y="117983"/>
                        </a:cubicBezTo>
                        <a:lnTo>
                          <a:pt x="0" y="117983"/>
                        </a:lnTo>
                        <a:cubicBezTo>
                          <a:pt x="-15068" y="108790"/>
                          <a:pt x="-28803" y="68467"/>
                          <a:pt x="0" y="55373"/>
                        </a:cubicBezTo>
                        <a:close/>
                      </a:path>
                      <a:path w="2347322" h="707900" fill="none" stroke="0" extrusionOk="0">
                        <a:moveTo>
                          <a:pt x="0" y="55373"/>
                        </a:moveTo>
                        <a:cubicBezTo>
                          <a:pt x="5949" y="41895"/>
                          <a:pt x="168213" y="17868"/>
                          <a:pt x="391227" y="0"/>
                        </a:cubicBezTo>
                        <a:lnTo>
                          <a:pt x="391221" y="0"/>
                        </a:lnTo>
                        <a:cubicBezTo>
                          <a:pt x="470568" y="-17754"/>
                          <a:pt x="496616" y="-23894"/>
                          <a:pt x="571972" y="-38680"/>
                        </a:cubicBezTo>
                        <a:cubicBezTo>
                          <a:pt x="681549" y="-23895"/>
                          <a:pt x="813822" y="-9047"/>
                          <a:pt x="978050" y="0"/>
                        </a:cubicBezTo>
                        <a:cubicBezTo>
                          <a:pt x="1126249" y="-62632"/>
                          <a:pt x="1559430" y="80280"/>
                          <a:pt x="1956094" y="0"/>
                        </a:cubicBezTo>
                        <a:cubicBezTo>
                          <a:pt x="2162448" y="-1318"/>
                          <a:pt x="2338379" y="23810"/>
                          <a:pt x="2347322" y="55373"/>
                        </a:cubicBezTo>
                        <a:cubicBezTo>
                          <a:pt x="2356689" y="67780"/>
                          <a:pt x="2369076" y="107830"/>
                          <a:pt x="2347322" y="117983"/>
                        </a:cubicBezTo>
                        <a:lnTo>
                          <a:pt x="2347322" y="117983"/>
                        </a:lnTo>
                        <a:cubicBezTo>
                          <a:pt x="2369239" y="192660"/>
                          <a:pt x="2389066" y="205308"/>
                          <a:pt x="2347322" y="294958"/>
                        </a:cubicBezTo>
                        <a:cubicBezTo>
                          <a:pt x="2376984" y="341295"/>
                          <a:pt x="2303689" y="507756"/>
                          <a:pt x="2347322" y="652526"/>
                        </a:cubicBezTo>
                        <a:cubicBezTo>
                          <a:pt x="2363471" y="661523"/>
                          <a:pt x="2184284" y="716175"/>
                          <a:pt x="1956094" y="707900"/>
                        </a:cubicBezTo>
                        <a:cubicBezTo>
                          <a:pt x="1640640" y="686214"/>
                          <a:pt x="1462512" y="701027"/>
                          <a:pt x="978050" y="707900"/>
                        </a:cubicBezTo>
                        <a:cubicBezTo>
                          <a:pt x="834450" y="697107"/>
                          <a:pt x="606118" y="666121"/>
                          <a:pt x="391221" y="707900"/>
                        </a:cubicBezTo>
                        <a:lnTo>
                          <a:pt x="391221" y="707900"/>
                        </a:lnTo>
                        <a:lnTo>
                          <a:pt x="391227" y="707900"/>
                        </a:lnTo>
                        <a:cubicBezTo>
                          <a:pt x="167662" y="709431"/>
                          <a:pt x="6078" y="683656"/>
                          <a:pt x="0" y="652526"/>
                        </a:cubicBezTo>
                        <a:cubicBezTo>
                          <a:pt x="115512" y="533958"/>
                          <a:pt x="-114159" y="408133"/>
                          <a:pt x="0" y="294958"/>
                        </a:cubicBezTo>
                        <a:cubicBezTo>
                          <a:pt x="115341" y="263486"/>
                          <a:pt x="-74996" y="213818"/>
                          <a:pt x="0" y="117983"/>
                        </a:cubicBezTo>
                        <a:lnTo>
                          <a:pt x="0" y="117983"/>
                        </a:lnTo>
                        <a:cubicBezTo>
                          <a:pt x="-20551" y="106865"/>
                          <a:pt x="15079" y="72947"/>
                          <a:pt x="0" y="5537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</a:t>
            </a:r>
          </a:p>
        </p:txBody>
      </p:sp>
      <p:sp>
        <p:nvSpPr>
          <p:cNvPr id="5" name="Rounded Rectangular Callout 10">
            <a:extLst>
              <a:ext uri="{FF2B5EF4-FFF2-40B4-BE49-F238E27FC236}">
                <a16:creationId xmlns:a16="http://schemas.microsoft.com/office/drawing/2014/main" id="{BF57BC14-0F81-E820-B482-639F29A6555D}"/>
              </a:ext>
            </a:extLst>
          </p:cNvPr>
          <p:cNvSpPr/>
          <p:nvPr/>
        </p:nvSpPr>
        <p:spPr>
          <a:xfrm>
            <a:off x="7617507" y="177279"/>
            <a:ext cx="2347322" cy="707900"/>
          </a:xfrm>
          <a:custGeom>
            <a:avLst/>
            <a:gdLst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2"/>
                </a:moveTo>
                <a:cubicBezTo>
                  <a:pt x="11564" y="-4956"/>
                  <a:pt x="119451" y="33607"/>
                  <a:pt x="391225" y="0"/>
                </a:cubicBezTo>
                <a:lnTo>
                  <a:pt x="391219" y="0"/>
                </a:lnTo>
                <a:cubicBezTo>
                  <a:pt x="463858" y="-14308"/>
                  <a:pt x="498295" y="-32621"/>
                  <a:pt x="571970" y="-38681"/>
                </a:cubicBezTo>
                <a:cubicBezTo>
                  <a:pt x="676378" y="-14848"/>
                  <a:pt x="813720" y="1650"/>
                  <a:pt x="978050" y="0"/>
                </a:cubicBezTo>
                <a:cubicBezTo>
                  <a:pt x="1251042" y="-29900"/>
                  <a:pt x="1836277" y="-14055"/>
                  <a:pt x="1956094" y="0"/>
                </a:cubicBezTo>
                <a:cubicBezTo>
                  <a:pt x="2153146" y="-10032"/>
                  <a:pt x="2324695" y="23125"/>
                  <a:pt x="2347322" y="55372"/>
                </a:cubicBezTo>
                <a:cubicBezTo>
                  <a:pt x="2360910" y="71308"/>
                  <a:pt x="2366988" y="103019"/>
                  <a:pt x="2347322" y="117983"/>
                </a:cubicBezTo>
                <a:lnTo>
                  <a:pt x="2347322" y="117983"/>
                </a:lnTo>
                <a:cubicBezTo>
                  <a:pt x="2376739" y="196458"/>
                  <a:pt x="2395563" y="207795"/>
                  <a:pt x="2347322" y="294958"/>
                </a:cubicBezTo>
                <a:cubicBezTo>
                  <a:pt x="2426976" y="364838"/>
                  <a:pt x="2285130" y="486865"/>
                  <a:pt x="2347322" y="652526"/>
                </a:cubicBezTo>
                <a:cubicBezTo>
                  <a:pt x="2354811" y="713988"/>
                  <a:pt x="2133714" y="694517"/>
                  <a:pt x="1956094" y="707900"/>
                </a:cubicBezTo>
                <a:cubicBezTo>
                  <a:pt x="1664616" y="733553"/>
                  <a:pt x="1502222" y="694707"/>
                  <a:pt x="978050" y="707900"/>
                </a:cubicBezTo>
                <a:cubicBezTo>
                  <a:pt x="781174" y="716012"/>
                  <a:pt x="612346" y="7320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70194" y="716878"/>
                  <a:pt x="8676" y="678093"/>
                  <a:pt x="0" y="652526"/>
                </a:cubicBezTo>
                <a:cubicBezTo>
                  <a:pt x="204621" y="515561"/>
                  <a:pt x="-99738" y="422176"/>
                  <a:pt x="0" y="294958"/>
                </a:cubicBezTo>
                <a:cubicBezTo>
                  <a:pt x="96312" y="285694"/>
                  <a:pt x="-62139" y="178548"/>
                  <a:pt x="0" y="117983"/>
                </a:cubicBezTo>
                <a:lnTo>
                  <a:pt x="0" y="117983"/>
                </a:lnTo>
                <a:cubicBezTo>
                  <a:pt x="-12904" y="107809"/>
                  <a:pt x="6648" y="75399"/>
                  <a:pt x="0" y="55372"/>
                </a:cubicBezTo>
                <a:close/>
              </a:path>
              <a:path w="2347322" h="707900" stroke="0" extrusionOk="0">
                <a:moveTo>
                  <a:pt x="0" y="55372"/>
                </a:moveTo>
                <a:cubicBezTo>
                  <a:pt x="-3669" y="63511"/>
                  <a:pt x="162171" y="8266"/>
                  <a:pt x="391225" y="0"/>
                </a:cubicBezTo>
                <a:lnTo>
                  <a:pt x="391219" y="0"/>
                </a:lnTo>
                <a:cubicBezTo>
                  <a:pt x="427781" y="-2569"/>
                  <a:pt x="511336" y="-24988"/>
                  <a:pt x="571970" y="-38681"/>
                </a:cubicBezTo>
                <a:cubicBezTo>
                  <a:pt x="670878" y="-15736"/>
                  <a:pt x="858800" y="11208"/>
                  <a:pt x="978050" y="0"/>
                </a:cubicBezTo>
                <a:cubicBezTo>
                  <a:pt x="1363834" y="-271"/>
                  <a:pt x="1540814" y="19633"/>
                  <a:pt x="1956094" y="0"/>
                </a:cubicBezTo>
                <a:cubicBezTo>
                  <a:pt x="2168191" y="9110"/>
                  <a:pt x="2368408" y="22303"/>
                  <a:pt x="2347322" y="55372"/>
                </a:cubicBezTo>
                <a:cubicBezTo>
                  <a:pt x="2325061" y="76103"/>
                  <a:pt x="2393560" y="102799"/>
                  <a:pt x="2347322" y="117983"/>
                </a:cubicBezTo>
                <a:lnTo>
                  <a:pt x="2347322" y="117983"/>
                </a:lnTo>
                <a:cubicBezTo>
                  <a:pt x="2351846" y="165773"/>
                  <a:pt x="2316950" y="215406"/>
                  <a:pt x="2347322" y="294958"/>
                </a:cubicBezTo>
                <a:cubicBezTo>
                  <a:pt x="2384939" y="372232"/>
                  <a:pt x="2271863" y="592771"/>
                  <a:pt x="2347322" y="652526"/>
                </a:cubicBezTo>
                <a:cubicBezTo>
                  <a:pt x="2391150" y="685208"/>
                  <a:pt x="2176799" y="745273"/>
                  <a:pt x="1956094" y="707900"/>
                </a:cubicBezTo>
                <a:cubicBezTo>
                  <a:pt x="1817674" y="684403"/>
                  <a:pt x="1152883" y="701847"/>
                  <a:pt x="978050" y="707900"/>
                </a:cubicBezTo>
                <a:cubicBezTo>
                  <a:pt x="916690" y="716859"/>
                  <a:pt x="490805" y="707446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4742" y="702869"/>
                  <a:pt x="-8007" y="694926"/>
                  <a:pt x="0" y="652526"/>
                </a:cubicBezTo>
                <a:cubicBezTo>
                  <a:pt x="-52272" y="555296"/>
                  <a:pt x="-141495" y="383739"/>
                  <a:pt x="0" y="294958"/>
                </a:cubicBezTo>
                <a:cubicBezTo>
                  <a:pt x="-12834" y="217853"/>
                  <a:pt x="-33245" y="163299"/>
                  <a:pt x="0" y="117983"/>
                </a:cubicBezTo>
                <a:lnTo>
                  <a:pt x="0" y="117983"/>
                </a:lnTo>
                <a:cubicBezTo>
                  <a:pt x="-11967" y="110622"/>
                  <a:pt x="-22461" y="70992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23577" y="11282"/>
                  <a:pt x="186517" y="-8398"/>
                  <a:pt x="391225" y="0"/>
                </a:cubicBezTo>
                <a:lnTo>
                  <a:pt x="391219" y="0"/>
                </a:lnTo>
                <a:cubicBezTo>
                  <a:pt x="472985" y="-18417"/>
                  <a:pt x="495864" y="-26280"/>
                  <a:pt x="571970" y="-38681"/>
                </a:cubicBezTo>
                <a:cubicBezTo>
                  <a:pt x="688423" y="-22440"/>
                  <a:pt x="833425" y="-18109"/>
                  <a:pt x="978050" y="0"/>
                </a:cubicBezTo>
                <a:cubicBezTo>
                  <a:pt x="1228862" y="4558"/>
                  <a:pt x="1820665" y="-14111"/>
                  <a:pt x="1956094" y="0"/>
                </a:cubicBezTo>
                <a:cubicBezTo>
                  <a:pt x="2165111" y="6002"/>
                  <a:pt x="2341366" y="28060"/>
                  <a:pt x="2347322" y="55372"/>
                </a:cubicBezTo>
                <a:cubicBezTo>
                  <a:pt x="2356805" y="71458"/>
                  <a:pt x="2368143" y="108661"/>
                  <a:pt x="2347322" y="117983"/>
                </a:cubicBezTo>
                <a:lnTo>
                  <a:pt x="2347322" y="117983"/>
                </a:lnTo>
                <a:cubicBezTo>
                  <a:pt x="2369594" y="188947"/>
                  <a:pt x="2389108" y="206119"/>
                  <a:pt x="2347322" y="294958"/>
                </a:cubicBezTo>
                <a:cubicBezTo>
                  <a:pt x="2399634" y="325869"/>
                  <a:pt x="2288889" y="510931"/>
                  <a:pt x="2347322" y="652526"/>
                </a:cubicBezTo>
                <a:cubicBezTo>
                  <a:pt x="2345087" y="667706"/>
                  <a:pt x="2160241" y="700474"/>
                  <a:pt x="1956094" y="707900"/>
                </a:cubicBezTo>
                <a:cubicBezTo>
                  <a:pt x="1662038" y="707962"/>
                  <a:pt x="1458738" y="692358"/>
                  <a:pt x="978050" y="707900"/>
                </a:cubicBezTo>
                <a:cubicBezTo>
                  <a:pt x="843256" y="694792"/>
                  <a:pt x="614551" y="698249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7127" y="706661"/>
                  <a:pt x="5586" y="686418"/>
                  <a:pt x="0" y="652526"/>
                </a:cubicBezTo>
                <a:cubicBezTo>
                  <a:pt x="108762" y="532347"/>
                  <a:pt x="-94085" y="406216"/>
                  <a:pt x="0" y="294958"/>
                </a:cubicBezTo>
                <a:cubicBezTo>
                  <a:pt x="122620" y="251144"/>
                  <a:pt x="-69267" y="203481"/>
                  <a:pt x="0" y="117983"/>
                </a:cubicBezTo>
                <a:lnTo>
                  <a:pt x="0" y="117983"/>
                </a:lnTo>
                <a:cubicBezTo>
                  <a:pt x="-22150" y="107107"/>
                  <a:pt x="22284" y="72367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7892" y="14170"/>
                  <a:pt x="143268" y="20984"/>
                  <a:pt x="391225" y="0"/>
                </a:cubicBezTo>
                <a:lnTo>
                  <a:pt x="391219" y="0"/>
                </a:lnTo>
                <a:cubicBezTo>
                  <a:pt x="471947" y="-17106"/>
                  <a:pt x="496613" y="-24151"/>
                  <a:pt x="571970" y="-38681"/>
                </a:cubicBezTo>
                <a:cubicBezTo>
                  <a:pt x="695395" y="-7939"/>
                  <a:pt x="801859" y="8856"/>
                  <a:pt x="978050" y="0"/>
                </a:cubicBezTo>
                <a:cubicBezTo>
                  <a:pt x="1247007" y="-11723"/>
                  <a:pt x="1826992" y="-19031"/>
                  <a:pt x="1956094" y="0"/>
                </a:cubicBezTo>
                <a:cubicBezTo>
                  <a:pt x="2157494" y="-1816"/>
                  <a:pt x="2332313" y="22800"/>
                  <a:pt x="2347322" y="55372"/>
                </a:cubicBezTo>
                <a:cubicBezTo>
                  <a:pt x="2360916" y="67845"/>
                  <a:pt x="2367370" y="104441"/>
                  <a:pt x="2347322" y="117983"/>
                </a:cubicBezTo>
                <a:lnTo>
                  <a:pt x="2347322" y="117983"/>
                </a:lnTo>
                <a:cubicBezTo>
                  <a:pt x="2372438" y="194335"/>
                  <a:pt x="2394700" y="204613"/>
                  <a:pt x="2347322" y="294958"/>
                </a:cubicBezTo>
                <a:cubicBezTo>
                  <a:pt x="2420429" y="351612"/>
                  <a:pt x="2272216" y="516434"/>
                  <a:pt x="2347322" y="652526"/>
                </a:cubicBezTo>
                <a:cubicBezTo>
                  <a:pt x="2361602" y="674737"/>
                  <a:pt x="2154254" y="705610"/>
                  <a:pt x="1956094" y="707900"/>
                </a:cubicBezTo>
                <a:cubicBezTo>
                  <a:pt x="1659616" y="707055"/>
                  <a:pt x="1483931" y="674605"/>
                  <a:pt x="978050" y="707900"/>
                </a:cubicBezTo>
                <a:cubicBezTo>
                  <a:pt x="805696" y="697527"/>
                  <a:pt x="608492" y="6856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68510" y="713450"/>
                  <a:pt x="7163" y="685767"/>
                  <a:pt x="0" y="652526"/>
                </a:cubicBezTo>
                <a:cubicBezTo>
                  <a:pt x="160884" y="538340"/>
                  <a:pt x="-101381" y="411915"/>
                  <a:pt x="0" y="294958"/>
                </a:cubicBezTo>
                <a:cubicBezTo>
                  <a:pt x="112708" y="265909"/>
                  <a:pt x="-64984" y="197041"/>
                  <a:pt x="0" y="117983"/>
                </a:cubicBezTo>
                <a:lnTo>
                  <a:pt x="0" y="117983"/>
                </a:lnTo>
                <a:cubicBezTo>
                  <a:pt x="-15114" y="107101"/>
                  <a:pt x="10194" y="73578"/>
                  <a:pt x="0" y="5537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556" y="13365"/>
                          <a:pt x="63925" y="14743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0467" y="-18393"/>
                          <a:pt x="235811" y="-32486"/>
                          <a:pt x="270778" y="-41178"/>
                        </a:cubicBezTo>
                        <a:cubicBezTo>
                          <a:pt x="320252" y="-19006"/>
                          <a:pt x="387099" y="-13879"/>
                          <a:pt x="463021" y="0"/>
                        </a:cubicBezTo>
                        <a:cubicBezTo>
                          <a:pt x="593728" y="-5814"/>
                          <a:pt x="864641" y="-6317"/>
                          <a:pt x="926039" y="0"/>
                        </a:cubicBezTo>
                        <a:cubicBezTo>
                          <a:pt x="1020930" y="-5754"/>
                          <a:pt x="1103564" y="25679"/>
                          <a:pt x="1111251" y="58948"/>
                        </a:cubicBezTo>
                        <a:cubicBezTo>
                          <a:pt x="1117915" y="72172"/>
                          <a:pt x="1120797" y="110265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4313" y="206049"/>
                          <a:pt x="1133304" y="220763"/>
                          <a:pt x="1111251" y="314005"/>
                        </a:cubicBezTo>
                        <a:cubicBezTo>
                          <a:pt x="1146438" y="384415"/>
                          <a:pt x="1085645" y="530523"/>
                          <a:pt x="1111251" y="694663"/>
                        </a:cubicBezTo>
                        <a:cubicBezTo>
                          <a:pt x="1112948" y="735288"/>
                          <a:pt x="1014310" y="746778"/>
                          <a:pt x="926039" y="753612"/>
                        </a:cubicBezTo>
                        <a:cubicBezTo>
                          <a:pt x="791314" y="756688"/>
                          <a:pt x="708255" y="743257"/>
                          <a:pt x="463021" y="753612"/>
                        </a:cubicBezTo>
                        <a:cubicBezTo>
                          <a:pt x="378796" y="759652"/>
                          <a:pt x="289066" y="748603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80842" y="759874"/>
                          <a:pt x="3384" y="724726"/>
                          <a:pt x="0" y="694663"/>
                        </a:cubicBezTo>
                        <a:cubicBezTo>
                          <a:pt x="83632" y="551274"/>
                          <a:pt x="-58731" y="431700"/>
                          <a:pt x="0" y="314005"/>
                        </a:cubicBezTo>
                        <a:cubicBezTo>
                          <a:pt x="47809" y="293656"/>
                          <a:pt x="-30991" y="199795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486" y="114942"/>
                          <a:pt x="3742" y="79582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1684" y="36872"/>
                          <a:pt x="77853" y="6380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4609" y="-7518"/>
                          <a:pt x="242197" y="-31951"/>
                          <a:pt x="270778" y="-41178"/>
                        </a:cubicBezTo>
                        <a:cubicBezTo>
                          <a:pt x="311453" y="-37033"/>
                          <a:pt x="404676" y="-13276"/>
                          <a:pt x="463021" y="0"/>
                        </a:cubicBezTo>
                        <a:cubicBezTo>
                          <a:pt x="632957" y="10658"/>
                          <a:pt x="725764" y="9157"/>
                          <a:pt x="926039" y="0"/>
                        </a:cubicBezTo>
                        <a:cubicBezTo>
                          <a:pt x="1029227" y="7000"/>
                          <a:pt x="1122085" y="22932"/>
                          <a:pt x="1111251" y="58948"/>
                        </a:cubicBezTo>
                        <a:cubicBezTo>
                          <a:pt x="1099954" y="82905"/>
                          <a:pt x="1130167" y="113897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13999" y="174421"/>
                          <a:pt x="1095527" y="232054"/>
                          <a:pt x="1111251" y="314005"/>
                        </a:cubicBezTo>
                        <a:cubicBezTo>
                          <a:pt x="1127302" y="396325"/>
                          <a:pt x="1073647" y="619978"/>
                          <a:pt x="1111251" y="694663"/>
                        </a:cubicBezTo>
                        <a:cubicBezTo>
                          <a:pt x="1128593" y="726683"/>
                          <a:pt x="1039239" y="765971"/>
                          <a:pt x="926039" y="753612"/>
                        </a:cubicBezTo>
                        <a:cubicBezTo>
                          <a:pt x="849842" y="745803"/>
                          <a:pt x="534253" y="743158"/>
                          <a:pt x="463021" y="753612"/>
                        </a:cubicBezTo>
                        <a:cubicBezTo>
                          <a:pt x="427749" y="752238"/>
                          <a:pt x="231444" y="751561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2583" y="751644"/>
                          <a:pt x="-2841" y="736660"/>
                          <a:pt x="0" y="694663"/>
                        </a:cubicBezTo>
                        <a:cubicBezTo>
                          <a:pt x="-19986" y="585247"/>
                          <a:pt x="-64030" y="415190"/>
                          <a:pt x="0" y="314005"/>
                        </a:cubicBezTo>
                        <a:cubicBezTo>
                          <a:pt x="-4589" y="228893"/>
                          <a:pt x="-18253" y="175520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660" y="115189"/>
                          <a:pt x="-11873" y="73780"/>
                          <a:pt x="0" y="58948"/>
                        </a:cubicBezTo>
                        <a:close/>
                      </a:path>
                      <a:path w="1111251" h="753612" fill="none" stroke="0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VIPERs</a:t>
            </a:r>
          </a:p>
        </p:txBody>
      </p:sp>
    </p:spTree>
    <p:extLst>
      <p:ext uri="{BB962C8B-B14F-4D97-AF65-F5344CB8AC3E}">
        <p14:creationId xmlns:p14="http://schemas.microsoft.com/office/powerpoint/2010/main" val="2515649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0" name="Freeform: Shape 14">
            <a:extLst>
              <a:ext uri="{FF2B5EF4-FFF2-40B4-BE49-F238E27FC236}">
                <a16:creationId xmlns:a16="http://schemas.microsoft.com/office/drawing/2014/main" id="{42D2C6CA-56BB-4A08-A1E2-342F83955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 useBgFill="1">
        <p:nvSpPr>
          <p:cNvPr id="22" name="Rectangle 16">
            <a:extLst>
              <a:ext uri="{FF2B5EF4-FFF2-40B4-BE49-F238E27FC236}">
                <a16:creationId xmlns:a16="http://schemas.microsoft.com/office/drawing/2014/main" id="{3D6A03ED-7B7A-4C88-8FFC-A4D862447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4" name="Freeform: Shape 18">
            <a:extLst>
              <a:ext uri="{FF2B5EF4-FFF2-40B4-BE49-F238E27FC236}">
                <a16:creationId xmlns:a16="http://schemas.microsoft.com/office/drawing/2014/main" id="{B1CE512C-FAC7-426B-89D0-50188951A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11403">
            <a:off x="884672" y="647854"/>
            <a:ext cx="5622781" cy="2432251"/>
          </a:xfrm>
          <a:custGeom>
            <a:avLst/>
            <a:gdLst>
              <a:gd name="connsiteX0" fmla="*/ 702544 w 1731866"/>
              <a:gd name="connsiteY0" fmla="*/ 704513 h 898547"/>
              <a:gd name="connsiteX1" fmla="*/ 1151838 w 1731866"/>
              <a:gd name="connsiteY1" fmla="*/ 709752 h 898547"/>
              <a:gd name="connsiteX2" fmla="*/ 1632946 w 1731866"/>
              <a:gd name="connsiteY2" fmla="*/ 622027 h 898547"/>
              <a:gd name="connsiteX3" fmla="*/ 1678094 w 1731866"/>
              <a:gd name="connsiteY3" fmla="*/ 138252 h 898547"/>
              <a:gd name="connsiteX4" fmla="*/ 721213 w 1731866"/>
              <a:gd name="connsiteY4" fmla="*/ 2711 h 898547"/>
              <a:gd name="connsiteX5" fmla="*/ 29222 w 1731866"/>
              <a:gd name="connsiteY5" fmla="*/ 208261 h 898547"/>
              <a:gd name="connsiteX6" fmla="*/ 142569 w 1731866"/>
              <a:gd name="connsiteY6" fmla="*/ 668985 h 898547"/>
              <a:gd name="connsiteX7" fmla="*/ 426128 w 1731866"/>
              <a:gd name="connsiteY7" fmla="*/ 701846 h 898547"/>
              <a:gd name="connsiteX8" fmla="*/ 729119 w 1731866"/>
              <a:gd name="connsiteY8" fmla="*/ 898538 h 898547"/>
              <a:gd name="connsiteX9" fmla="*/ 670635 w 1731866"/>
              <a:gd name="connsiteY9" fmla="*/ 773570 h 898547"/>
              <a:gd name="connsiteX10" fmla="*/ 702544 w 1731866"/>
              <a:gd name="connsiteY10" fmla="*/ 704513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70673 w 1731865"/>
              <a:gd name="connsiteY9" fmla="*/ 773579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5472"/>
              <a:gd name="connsiteY0" fmla="*/ 718060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29450 w 1735472"/>
              <a:gd name="connsiteY10" fmla="*/ 718060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18115 w 1721742"/>
              <a:gd name="connsiteY0" fmla="*/ 725582 h 891586"/>
              <a:gd name="connsiteX1" fmla="*/ 1151317 w 1721742"/>
              <a:gd name="connsiteY1" fmla="*/ 724804 h 891586"/>
              <a:gd name="connsiteX2" fmla="*/ 1619254 w 1721742"/>
              <a:gd name="connsiteY2" fmla="*/ 622036 h 891586"/>
              <a:gd name="connsiteX3" fmla="*/ 1664402 w 1721742"/>
              <a:gd name="connsiteY3" fmla="*/ 138261 h 891586"/>
              <a:gd name="connsiteX4" fmla="*/ 707521 w 1721742"/>
              <a:gd name="connsiteY4" fmla="*/ 2720 h 891586"/>
              <a:gd name="connsiteX5" fmla="*/ 15530 w 1721742"/>
              <a:gd name="connsiteY5" fmla="*/ 208270 h 891586"/>
              <a:gd name="connsiteX6" fmla="*/ 128877 w 1721742"/>
              <a:gd name="connsiteY6" fmla="*/ 668994 h 891586"/>
              <a:gd name="connsiteX7" fmla="*/ 446999 w 1721742"/>
              <a:gd name="connsiteY7" fmla="*/ 710126 h 891586"/>
              <a:gd name="connsiteX8" fmla="*/ 709887 w 1721742"/>
              <a:gd name="connsiteY8" fmla="*/ 891586 h 891586"/>
              <a:gd name="connsiteX9" fmla="*/ 630529 w 1721742"/>
              <a:gd name="connsiteY9" fmla="*/ 796638 h 891586"/>
              <a:gd name="connsiteX10" fmla="*/ 618115 w 1721742"/>
              <a:gd name="connsiteY10" fmla="*/ 725582 h 891586"/>
              <a:gd name="connsiteX0" fmla="*/ 647607 w 1751234"/>
              <a:gd name="connsiteY0" fmla="*/ 725582 h 891586"/>
              <a:gd name="connsiteX1" fmla="*/ 1180809 w 1751234"/>
              <a:gd name="connsiteY1" fmla="*/ 724804 h 891586"/>
              <a:gd name="connsiteX2" fmla="*/ 1648746 w 1751234"/>
              <a:gd name="connsiteY2" fmla="*/ 622036 h 891586"/>
              <a:gd name="connsiteX3" fmla="*/ 1693894 w 1751234"/>
              <a:gd name="connsiteY3" fmla="*/ 138261 h 891586"/>
              <a:gd name="connsiteX4" fmla="*/ 737013 w 1751234"/>
              <a:gd name="connsiteY4" fmla="*/ 2720 h 891586"/>
              <a:gd name="connsiteX5" fmla="*/ 45022 w 1751234"/>
              <a:gd name="connsiteY5" fmla="*/ 208270 h 891586"/>
              <a:gd name="connsiteX6" fmla="*/ 112285 w 1751234"/>
              <a:gd name="connsiteY6" fmla="*/ 648316 h 891586"/>
              <a:gd name="connsiteX7" fmla="*/ 476491 w 1751234"/>
              <a:gd name="connsiteY7" fmla="*/ 710126 h 891586"/>
              <a:gd name="connsiteX8" fmla="*/ 739379 w 1751234"/>
              <a:gd name="connsiteY8" fmla="*/ 891586 h 891586"/>
              <a:gd name="connsiteX9" fmla="*/ 660021 w 1751234"/>
              <a:gd name="connsiteY9" fmla="*/ 796638 h 891586"/>
              <a:gd name="connsiteX10" fmla="*/ 647607 w 1751234"/>
              <a:gd name="connsiteY10" fmla="*/ 725582 h 891586"/>
              <a:gd name="connsiteX0" fmla="*/ 643800 w 1747427"/>
              <a:gd name="connsiteY0" fmla="*/ 725582 h 891586"/>
              <a:gd name="connsiteX1" fmla="*/ 1177002 w 1747427"/>
              <a:gd name="connsiteY1" fmla="*/ 724804 h 891586"/>
              <a:gd name="connsiteX2" fmla="*/ 1644939 w 1747427"/>
              <a:gd name="connsiteY2" fmla="*/ 622036 h 891586"/>
              <a:gd name="connsiteX3" fmla="*/ 1690087 w 1747427"/>
              <a:gd name="connsiteY3" fmla="*/ 138261 h 891586"/>
              <a:gd name="connsiteX4" fmla="*/ 733206 w 1747427"/>
              <a:gd name="connsiteY4" fmla="*/ 2720 h 891586"/>
              <a:gd name="connsiteX5" fmla="*/ 41215 w 1747427"/>
              <a:gd name="connsiteY5" fmla="*/ 208270 h 891586"/>
              <a:gd name="connsiteX6" fmla="*/ 121645 w 1747427"/>
              <a:gd name="connsiteY6" fmla="*/ 629706 h 891586"/>
              <a:gd name="connsiteX7" fmla="*/ 472684 w 1747427"/>
              <a:gd name="connsiteY7" fmla="*/ 710126 h 891586"/>
              <a:gd name="connsiteX8" fmla="*/ 735572 w 1747427"/>
              <a:gd name="connsiteY8" fmla="*/ 891586 h 891586"/>
              <a:gd name="connsiteX9" fmla="*/ 656214 w 1747427"/>
              <a:gd name="connsiteY9" fmla="*/ 796638 h 891586"/>
              <a:gd name="connsiteX10" fmla="*/ 643800 w 1747427"/>
              <a:gd name="connsiteY10" fmla="*/ 725582 h 891586"/>
              <a:gd name="connsiteX0" fmla="*/ 622547 w 1726174"/>
              <a:gd name="connsiteY0" fmla="*/ 723164 h 889168"/>
              <a:gd name="connsiteX1" fmla="*/ 1155749 w 1726174"/>
              <a:gd name="connsiteY1" fmla="*/ 722386 h 889168"/>
              <a:gd name="connsiteX2" fmla="*/ 1623686 w 1726174"/>
              <a:gd name="connsiteY2" fmla="*/ 619618 h 889168"/>
              <a:gd name="connsiteX3" fmla="*/ 1668834 w 1726174"/>
              <a:gd name="connsiteY3" fmla="*/ 135843 h 889168"/>
              <a:gd name="connsiteX4" fmla="*/ 711953 w 1726174"/>
              <a:gd name="connsiteY4" fmla="*/ 302 h 889168"/>
              <a:gd name="connsiteX5" fmla="*/ 46296 w 1726174"/>
              <a:gd name="connsiteY5" fmla="*/ 158293 h 889168"/>
              <a:gd name="connsiteX6" fmla="*/ 100392 w 1726174"/>
              <a:gd name="connsiteY6" fmla="*/ 627288 h 889168"/>
              <a:gd name="connsiteX7" fmla="*/ 451431 w 1726174"/>
              <a:gd name="connsiteY7" fmla="*/ 707708 h 889168"/>
              <a:gd name="connsiteX8" fmla="*/ 714319 w 1726174"/>
              <a:gd name="connsiteY8" fmla="*/ 889168 h 889168"/>
              <a:gd name="connsiteX9" fmla="*/ 634961 w 1726174"/>
              <a:gd name="connsiteY9" fmla="*/ 794220 h 889168"/>
              <a:gd name="connsiteX10" fmla="*/ 622547 w 1726174"/>
              <a:gd name="connsiteY10" fmla="*/ 723164 h 889168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34961 w 1726174"/>
              <a:gd name="connsiteY9" fmla="*/ 794220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596213 w 1726174"/>
              <a:gd name="connsiteY10" fmla="*/ 719029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597107 w 1726174"/>
              <a:gd name="connsiteY9" fmla="*/ 790084 h 876761"/>
              <a:gd name="connsiteX10" fmla="*/ 596213 w 1726174"/>
              <a:gd name="connsiteY10" fmla="*/ 719029 h 876761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7107 w 1726174"/>
              <a:gd name="connsiteY9" fmla="*/ 790084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603967 w 1726174"/>
              <a:gd name="connsiteY9" fmla="*/ 795371 h 843785"/>
              <a:gd name="connsiteX10" fmla="*/ 596213 w 1726174"/>
              <a:gd name="connsiteY10" fmla="*/ 719029 h 843785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3967 w 1726174"/>
              <a:gd name="connsiteY9" fmla="*/ 795371 h 833928"/>
              <a:gd name="connsiteX10" fmla="*/ 596213 w 1726174"/>
              <a:gd name="connsiteY10" fmla="*/ 719029 h 833928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2001 w 1726174"/>
              <a:gd name="connsiteY9" fmla="*/ 787961 h 833928"/>
              <a:gd name="connsiteX10" fmla="*/ 596213 w 1726174"/>
              <a:gd name="connsiteY10" fmla="*/ 719029 h 833928"/>
              <a:gd name="connsiteX0" fmla="*/ 596213 w 1726174"/>
              <a:gd name="connsiteY0" fmla="*/ 719029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596213 w 1726174"/>
              <a:gd name="connsiteY10" fmla="*/ 719029 h 836314"/>
              <a:gd name="connsiteX0" fmla="*/ 606950 w 1726174"/>
              <a:gd name="connsiteY0" fmla="*/ 711850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606950 w 1726174"/>
              <a:gd name="connsiteY10" fmla="*/ 711850 h 836314"/>
              <a:gd name="connsiteX0" fmla="*/ 612615 w 1731839"/>
              <a:gd name="connsiteY0" fmla="*/ 711557 h 836021"/>
              <a:gd name="connsiteX1" fmla="*/ 1161414 w 1731839"/>
              <a:gd name="connsiteY1" fmla="*/ 722093 h 836021"/>
              <a:gd name="connsiteX2" fmla="*/ 1629351 w 1731839"/>
              <a:gd name="connsiteY2" fmla="*/ 619325 h 836021"/>
              <a:gd name="connsiteX3" fmla="*/ 1674499 w 1731839"/>
              <a:gd name="connsiteY3" fmla="*/ 135550 h 836021"/>
              <a:gd name="connsiteX4" fmla="*/ 717618 w 1731839"/>
              <a:gd name="connsiteY4" fmla="*/ 9 h 836021"/>
              <a:gd name="connsiteX5" fmla="*/ 44803 w 1731839"/>
              <a:gd name="connsiteY5" fmla="*/ 138857 h 836021"/>
              <a:gd name="connsiteX6" fmla="*/ 106057 w 1731839"/>
              <a:gd name="connsiteY6" fmla="*/ 626995 h 836021"/>
              <a:gd name="connsiteX7" fmla="*/ 457096 w 1731839"/>
              <a:gd name="connsiteY7" fmla="*/ 707415 h 836021"/>
              <a:gd name="connsiteX8" fmla="*/ 630037 w 1731839"/>
              <a:gd name="connsiteY8" fmla="*/ 835896 h 836021"/>
              <a:gd name="connsiteX9" fmla="*/ 607666 w 1731839"/>
              <a:gd name="connsiteY9" fmla="*/ 787668 h 836021"/>
              <a:gd name="connsiteX10" fmla="*/ 612615 w 1731839"/>
              <a:gd name="connsiteY10" fmla="*/ 711557 h 836021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1973 w 1736146"/>
              <a:gd name="connsiteY9" fmla="*/ 788892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5564 h 841877"/>
              <a:gd name="connsiteX1" fmla="*/ 1167511 w 1736070"/>
              <a:gd name="connsiteY1" fmla="*/ 714136 h 841877"/>
              <a:gd name="connsiteX2" fmla="*/ 1633658 w 1736070"/>
              <a:gd name="connsiteY2" fmla="*/ 623332 h 841877"/>
              <a:gd name="connsiteX3" fmla="*/ 1678806 w 1736070"/>
              <a:gd name="connsiteY3" fmla="*/ 186531 h 841877"/>
              <a:gd name="connsiteX4" fmla="*/ 721925 w 1736070"/>
              <a:gd name="connsiteY4" fmla="*/ 4016 h 841877"/>
              <a:gd name="connsiteX5" fmla="*/ 43741 w 1736070"/>
              <a:gd name="connsiteY5" fmla="*/ 109363 h 841877"/>
              <a:gd name="connsiteX6" fmla="*/ 110364 w 1736070"/>
              <a:gd name="connsiteY6" fmla="*/ 631002 h 841877"/>
              <a:gd name="connsiteX7" fmla="*/ 461403 w 1736070"/>
              <a:gd name="connsiteY7" fmla="*/ 711422 h 841877"/>
              <a:gd name="connsiteX8" fmla="*/ 634344 w 1736070"/>
              <a:gd name="connsiteY8" fmla="*/ 839903 h 841877"/>
              <a:gd name="connsiteX9" fmla="*/ 613762 w 1736070"/>
              <a:gd name="connsiteY9" fmla="*/ 794068 h 841877"/>
              <a:gd name="connsiteX10" fmla="*/ 616922 w 1736070"/>
              <a:gd name="connsiteY10" fmla="*/ 715564 h 8418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3140"/>
              <a:gd name="connsiteY0" fmla="*/ 713064 h 839377"/>
              <a:gd name="connsiteX1" fmla="*/ 1160523 w 1733140"/>
              <a:gd name="connsiteY1" fmla="*/ 724017 h 839377"/>
              <a:gd name="connsiteX2" fmla="*/ 1633658 w 1733140"/>
              <a:gd name="connsiteY2" fmla="*/ 620832 h 839377"/>
              <a:gd name="connsiteX3" fmla="*/ 1674387 w 1733140"/>
              <a:gd name="connsiteY3" fmla="*/ 142276 h 839377"/>
              <a:gd name="connsiteX4" fmla="*/ 721925 w 1733140"/>
              <a:gd name="connsiteY4" fmla="*/ 1516 h 839377"/>
              <a:gd name="connsiteX5" fmla="*/ 43741 w 1733140"/>
              <a:gd name="connsiteY5" fmla="*/ 106863 h 839377"/>
              <a:gd name="connsiteX6" fmla="*/ 110364 w 1733140"/>
              <a:gd name="connsiteY6" fmla="*/ 628502 h 839377"/>
              <a:gd name="connsiteX7" fmla="*/ 461403 w 1733140"/>
              <a:gd name="connsiteY7" fmla="*/ 708922 h 839377"/>
              <a:gd name="connsiteX8" fmla="*/ 634344 w 1733140"/>
              <a:gd name="connsiteY8" fmla="*/ 837403 h 839377"/>
              <a:gd name="connsiteX9" fmla="*/ 613762 w 1733140"/>
              <a:gd name="connsiteY9" fmla="*/ 791568 h 839377"/>
              <a:gd name="connsiteX10" fmla="*/ 616922 w 1733140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20832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3762 w 1732986"/>
              <a:gd name="connsiteY9" fmla="*/ 791568 h 839377"/>
              <a:gd name="connsiteX10" fmla="*/ 616922 w 1732986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6463 w 1732986"/>
              <a:gd name="connsiteY9" fmla="*/ 789973 h 839377"/>
              <a:gd name="connsiteX10" fmla="*/ 616922 w 1732986"/>
              <a:gd name="connsiteY10" fmla="*/ 713064 h 839377"/>
              <a:gd name="connsiteX0" fmla="*/ 616922 w 1732986"/>
              <a:gd name="connsiteY0" fmla="*/ 713064 h 837403"/>
              <a:gd name="connsiteX1" fmla="*/ 1164018 w 1732986"/>
              <a:gd name="connsiteY1" fmla="*/ 711636 h 837403"/>
              <a:gd name="connsiteX2" fmla="*/ 1633658 w 1732986"/>
              <a:gd name="connsiteY2" fmla="*/ 600198 h 837403"/>
              <a:gd name="connsiteX3" fmla="*/ 1674387 w 1732986"/>
              <a:gd name="connsiteY3" fmla="*/ 142276 h 837403"/>
              <a:gd name="connsiteX4" fmla="*/ 721925 w 1732986"/>
              <a:gd name="connsiteY4" fmla="*/ 1516 h 837403"/>
              <a:gd name="connsiteX5" fmla="*/ 43741 w 1732986"/>
              <a:gd name="connsiteY5" fmla="*/ 106863 h 837403"/>
              <a:gd name="connsiteX6" fmla="*/ 110364 w 1732986"/>
              <a:gd name="connsiteY6" fmla="*/ 628502 h 837403"/>
              <a:gd name="connsiteX7" fmla="*/ 461403 w 1732986"/>
              <a:gd name="connsiteY7" fmla="*/ 708922 h 837403"/>
              <a:gd name="connsiteX8" fmla="*/ 634344 w 1732986"/>
              <a:gd name="connsiteY8" fmla="*/ 837403 h 837403"/>
              <a:gd name="connsiteX9" fmla="*/ 616463 w 1732986"/>
              <a:gd name="connsiteY9" fmla="*/ 789973 h 837403"/>
              <a:gd name="connsiteX10" fmla="*/ 616922 w 1732986"/>
              <a:gd name="connsiteY10" fmla="*/ 713064 h 837403"/>
              <a:gd name="connsiteX0" fmla="*/ 616922 w 1730658"/>
              <a:gd name="connsiteY0" fmla="*/ 713064 h 837403"/>
              <a:gd name="connsiteX1" fmla="*/ 1164018 w 1730658"/>
              <a:gd name="connsiteY1" fmla="*/ 711636 h 837403"/>
              <a:gd name="connsiteX2" fmla="*/ 1626069 w 1730658"/>
              <a:gd name="connsiteY2" fmla="*/ 628754 h 837403"/>
              <a:gd name="connsiteX3" fmla="*/ 1674387 w 1730658"/>
              <a:gd name="connsiteY3" fmla="*/ 142276 h 837403"/>
              <a:gd name="connsiteX4" fmla="*/ 721925 w 1730658"/>
              <a:gd name="connsiteY4" fmla="*/ 1516 h 837403"/>
              <a:gd name="connsiteX5" fmla="*/ 43741 w 1730658"/>
              <a:gd name="connsiteY5" fmla="*/ 106863 h 837403"/>
              <a:gd name="connsiteX6" fmla="*/ 110364 w 1730658"/>
              <a:gd name="connsiteY6" fmla="*/ 628502 h 837403"/>
              <a:gd name="connsiteX7" fmla="*/ 461403 w 1730658"/>
              <a:gd name="connsiteY7" fmla="*/ 708922 h 837403"/>
              <a:gd name="connsiteX8" fmla="*/ 634344 w 1730658"/>
              <a:gd name="connsiteY8" fmla="*/ 837403 h 837403"/>
              <a:gd name="connsiteX9" fmla="*/ 616463 w 1730658"/>
              <a:gd name="connsiteY9" fmla="*/ 789973 h 837403"/>
              <a:gd name="connsiteX10" fmla="*/ 616922 w 1730658"/>
              <a:gd name="connsiteY10" fmla="*/ 713064 h 837403"/>
              <a:gd name="connsiteX0" fmla="*/ 616922 w 1722741"/>
              <a:gd name="connsiteY0" fmla="*/ 713064 h 837403"/>
              <a:gd name="connsiteX1" fmla="*/ 1164018 w 1722741"/>
              <a:gd name="connsiteY1" fmla="*/ 711636 h 837403"/>
              <a:gd name="connsiteX2" fmla="*/ 1595711 w 1722741"/>
              <a:gd name="connsiteY2" fmla="*/ 628754 h 837403"/>
              <a:gd name="connsiteX3" fmla="*/ 1674387 w 1722741"/>
              <a:gd name="connsiteY3" fmla="*/ 142276 h 837403"/>
              <a:gd name="connsiteX4" fmla="*/ 721925 w 1722741"/>
              <a:gd name="connsiteY4" fmla="*/ 1516 h 837403"/>
              <a:gd name="connsiteX5" fmla="*/ 43741 w 1722741"/>
              <a:gd name="connsiteY5" fmla="*/ 106863 h 837403"/>
              <a:gd name="connsiteX6" fmla="*/ 110364 w 1722741"/>
              <a:gd name="connsiteY6" fmla="*/ 628502 h 837403"/>
              <a:gd name="connsiteX7" fmla="*/ 461403 w 1722741"/>
              <a:gd name="connsiteY7" fmla="*/ 708922 h 837403"/>
              <a:gd name="connsiteX8" fmla="*/ 634344 w 1722741"/>
              <a:gd name="connsiteY8" fmla="*/ 837403 h 837403"/>
              <a:gd name="connsiteX9" fmla="*/ 616463 w 1722741"/>
              <a:gd name="connsiteY9" fmla="*/ 789973 h 837403"/>
              <a:gd name="connsiteX10" fmla="*/ 616922 w 1722741"/>
              <a:gd name="connsiteY10" fmla="*/ 713064 h 837403"/>
              <a:gd name="connsiteX0" fmla="*/ 612139 w 1722741"/>
              <a:gd name="connsiteY0" fmla="*/ 734249 h 837403"/>
              <a:gd name="connsiteX1" fmla="*/ 1164018 w 1722741"/>
              <a:gd name="connsiteY1" fmla="*/ 711636 h 837403"/>
              <a:gd name="connsiteX2" fmla="*/ 1595711 w 1722741"/>
              <a:gd name="connsiteY2" fmla="*/ 628754 h 837403"/>
              <a:gd name="connsiteX3" fmla="*/ 1674387 w 1722741"/>
              <a:gd name="connsiteY3" fmla="*/ 142276 h 837403"/>
              <a:gd name="connsiteX4" fmla="*/ 721925 w 1722741"/>
              <a:gd name="connsiteY4" fmla="*/ 1516 h 837403"/>
              <a:gd name="connsiteX5" fmla="*/ 43741 w 1722741"/>
              <a:gd name="connsiteY5" fmla="*/ 106863 h 837403"/>
              <a:gd name="connsiteX6" fmla="*/ 110364 w 1722741"/>
              <a:gd name="connsiteY6" fmla="*/ 628502 h 837403"/>
              <a:gd name="connsiteX7" fmla="*/ 461403 w 1722741"/>
              <a:gd name="connsiteY7" fmla="*/ 708922 h 837403"/>
              <a:gd name="connsiteX8" fmla="*/ 634344 w 1722741"/>
              <a:gd name="connsiteY8" fmla="*/ 837403 h 837403"/>
              <a:gd name="connsiteX9" fmla="*/ 616463 w 1722741"/>
              <a:gd name="connsiteY9" fmla="*/ 789973 h 837403"/>
              <a:gd name="connsiteX10" fmla="*/ 612139 w 1722741"/>
              <a:gd name="connsiteY10" fmla="*/ 734249 h 837403"/>
              <a:gd name="connsiteX0" fmla="*/ 612139 w 1721794"/>
              <a:gd name="connsiteY0" fmla="*/ 734249 h 837403"/>
              <a:gd name="connsiteX1" fmla="*/ 1193010 w 1721794"/>
              <a:gd name="connsiteY1" fmla="*/ 734938 h 837403"/>
              <a:gd name="connsiteX2" fmla="*/ 1595711 w 1721794"/>
              <a:gd name="connsiteY2" fmla="*/ 628754 h 837403"/>
              <a:gd name="connsiteX3" fmla="*/ 1674387 w 1721794"/>
              <a:gd name="connsiteY3" fmla="*/ 142276 h 837403"/>
              <a:gd name="connsiteX4" fmla="*/ 721925 w 1721794"/>
              <a:gd name="connsiteY4" fmla="*/ 1516 h 837403"/>
              <a:gd name="connsiteX5" fmla="*/ 43741 w 1721794"/>
              <a:gd name="connsiteY5" fmla="*/ 106863 h 837403"/>
              <a:gd name="connsiteX6" fmla="*/ 110364 w 1721794"/>
              <a:gd name="connsiteY6" fmla="*/ 628502 h 837403"/>
              <a:gd name="connsiteX7" fmla="*/ 461403 w 1721794"/>
              <a:gd name="connsiteY7" fmla="*/ 708922 h 837403"/>
              <a:gd name="connsiteX8" fmla="*/ 634344 w 1721794"/>
              <a:gd name="connsiteY8" fmla="*/ 837403 h 837403"/>
              <a:gd name="connsiteX9" fmla="*/ 616463 w 1721794"/>
              <a:gd name="connsiteY9" fmla="*/ 789973 h 837403"/>
              <a:gd name="connsiteX10" fmla="*/ 612139 w 1721794"/>
              <a:gd name="connsiteY10" fmla="*/ 734249 h 837403"/>
              <a:gd name="connsiteX0" fmla="*/ 612139 w 1721794"/>
              <a:gd name="connsiteY0" fmla="*/ 734249 h 837403"/>
              <a:gd name="connsiteX1" fmla="*/ 1193010 w 1721794"/>
              <a:gd name="connsiteY1" fmla="*/ 734938 h 837403"/>
              <a:gd name="connsiteX2" fmla="*/ 1595711 w 1721794"/>
              <a:gd name="connsiteY2" fmla="*/ 628754 h 837403"/>
              <a:gd name="connsiteX3" fmla="*/ 1674387 w 1721794"/>
              <a:gd name="connsiteY3" fmla="*/ 142276 h 837403"/>
              <a:gd name="connsiteX4" fmla="*/ 721925 w 1721794"/>
              <a:gd name="connsiteY4" fmla="*/ 1516 h 837403"/>
              <a:gd name="connsiteX5" fmla="*/ 43741 w 1721794"/>
              <a:gd name="connsiteY5" fmla="*/ 106863 h 837403"/>
              <a:gd name="connsiteX6" fmla="*/ 110364 w 1721794"/>
              <a:gd name="connsiteY6" fmla="*/ 628502 h 837403"/>
              <a:gd name="connsiteX7" fmla="*/ 461403 w 1721794"/>
              <a:gd name="connsiteY7" fmla="*/ 708922 h 837403"/>
              <a:gd name="connsiteX8" fmla="*/ 634344 w 1721794"/>
              <a:gd name="connsiteY8" fmla="*/ 837403 h 837403"/>
              <a:gd name="connsiteX9" fmla="*/ 616463 w 1721794"/>
              <a:gd name="connsiteY9" fmla="*/ 789973 h 837403"/>
              <a:gd name="connsiteX10" fmla="*/ 612139 w 1721794"/>
              <a:gd name="connsiteY10" fmla="*/ 734249 h 837403"/>
              <a:gd name="connsiteX0" fmla="*/ 612139 w 1721794"/>
              <a:gd name="connsiteY0" fmla="*/ 734249 h 837403"/>
              <a:gd name="connsiteX1" fmla="*/ 1193010 w 1721794"/>
              <a:gd name="connsiteY1" fmla="*/ 734938 h 837403"/>
              <a:gd name="connsiteX2" fmla="*/ 1595711 w 1721794"/>
              <a:gd name="connsiteY2" fmla="*/ 628754 h 837403"/>
              <a:gd name="connsiteX3" fmla="*/ 1674387 w 1721794"/>
              <a:gd name="connsiteY3" fmla="*/ 142276 h 837403"/>
              <a:gd name="connsiteX4" fmla="*/ 721925 w 1721794"/>
              <a:gd name="connsiteY4" fmla="*/ 1516 h 837403"/>
              <a:gd name="connsiteX5" fmla="*/ 43741 w 1721794"/>
              <a:gd name="connsiteY5" fmla="*/ 106863 h 837403"/>
              <a:gd name="connsiteX6" fmla="*/ 110364 w 1721794"/>
              <a:gd name="connsiteY6" fmla="*/ 628502 h 837403"/>
              <a:gd name="connsiteX7" fmla="*/ 461403 w 1721794"/>
              <a:gd name="connsiteY7" fmla="*/ 708922 h 837403"/>
              <a:gd name="connsiteX8" fmla="*/ 634344 w 1721794"/>
              <a:gd name="connsiteY8" fmla="*/ 837403 h 837403"/>
              <a:gd name="connsiteX9" fmla="*/ 616463 w 1721794"/>
              <a:gd name="connsiteY9" fmla="*/ 789973 h 837403"/>
              <a:gd name="connsiteX10" fmla="*/ 612139 w 1721794"/>
              <a:gd name="connsiteY10" fmla="*/ 734249 h 837403"/>
              <a:gd name="connsiteX0" fmla="*/ 612199 w 1721854"/>
              <a:gd name="connsiteY0" fmla="*/ 750772 h 853926"/>
              <a:gd name="connsiteX1" fmla="*/ 1193070 w 1721854"/>
              <a:gd name="connsiteY1" fmla="*/ 751461 h 853926"/>
              <a:gd name="connsiteX2" fmla="*/ 1595771 w 1721854"/>
              <a:gd name="connsiteY2" fmla="*/ 645277 h 853926"/>
              <a:gd name="connsiteX3" fmla="*/ 1674447 w 1721854"/>
              <a:gd name="connsiteY3" fmla="*/ 158799 h 853926"/>
              <a:gd name="connsiteX4" fmla="*/ 722810 w 1721854"/>
              <a:gd name="connsiteY4" fmla="*/ 903 h 853926"/>
              <a:gd name="connsiteX5" fmla="*/ 43801 w 1721854"/>
              <a:gd name="connsiteY5" fmla="*/ 123386 h 853926"/>
              <a:gd name="connsiteX6" fmla="*/ 110424 w 1721854"/>
              <a:gd name="connsiteY6" fmla="*/ 645025 h 853926"/>
              <a:gd name="connsiteX7" fmla="*/ 461463 w 1721854"/>
              <a:gd name="connsiteY7" fmla="*/ 725445 h 853926"/>
              <a:gd name="connsiteX8" fmla="*/ 634404 w 1721854"/>
              <a:gd name="connsiteY8" fmla="*/ 853926 h 853926"/>
              <a:gd name="connsiteX9" fmla="*/ 616523 w 1721854"/>
              <a:gd name="connsiteY9" fmla="*/ 806496 h 853926"/>
              <a:gd name="connsiteX10" fmla="*/ 612199 w 1721854"/>
              <a:gd name="connsiteY10" fmla="*/ 750772 h 853926"/>
              <a:gd name="connsiteX0" fmla="*/ 608050 w 1717705"/>
              <a:gd name="connsiteY0" fmla="*/ 754226 h 857380"/>
              <a:gd name="connsiteX1" fmla="*/ 1188921 w 1717705"/>
              <a:gd name="connsiteY1" fmla="*/ 754915 h 857380"/>
              <a:gd name="connsiteX2" fmla="*/ 1591622 w 1717705"/>
              <a:gd name="connsiteY2" fmla="*/ 648731 h 857380"/>
              <a:gd name="connsiteX3" fmla="*/ 1670298 w 1717705"/>
              <a:gd name="connsiteY3" fmla="*/ 162253 h 857380"/>
              <a:gd name="connsiteX4" fmla="*/ 662369 w 1717705"/>
              <a:gd name="connsiteY4" fmla="*/ 828 h 857380"/>
              <a:gd name="connsiteX5" fmla="*/ 39652 w 1717705"/>
              <a:gd name="connsiteY5" fmla="*/ 126840 h 857380"/>
              <a:gd name="connsiteX6" fmla="*/ 106275 w 1717705"/>
              <a:gd name="connsiteY6" fmla="*/ 648479 h 857380"/>
              <a:gd name="connsiteX7" fmla="*/ 457314 w 1717705"/>
              <a:gd name="connsiteY7" fmla="*/ 728899 h 857380"/>
              <a:gd name="connsiteX8" fmla="*/ 630255 w 1717705"/>
              <a:gd name="connsiteY8" fmla="*/ 857380 h 857380"/>
              <a:gd name="connsiteX9" fmla="*/ 612374 w 1717705"/>
              <a:gd name="connsiteY9" fmla="*/ 809950 h 857380"/>
              <a:gd name="connsiteX10" fmla="*/ 608050 w 1717705"/>
              <a:gd name="connsiteY10" fmla="*/ 754226 h 857380"/>
              <a:gd name="connsiteX0" fmla="*/ 607236 w 1716891"/>
              <a:gd name="connsiteY0" fmla="*/ 759127 h 862281"/>
              <a:gd name="connsiteX1" fmla="*/ 1188107 w 1716891"/>
              <a:gd name="connsiteY1" fmla="*/ 759816 h 862281"/>
              <a:gd name="connsiteX2" fmla="*/ 1590808 w 1716891"/>
              <a:gd name="connsiteY2" fmla="*/ 653632 h 862281"/>
              <a:gd name="connsiteX3" fmla="*/ 1669484 w 1716891"/>
              <a:gd name="connsiteY3" fmla="*/ 167154 h 862281"/>
              <a:gd name="connsiteX4" fmla="*/ 650503 w 1716891"/>
              <a:gd name="connsiteY4" fmla="*/ 739 h 862281"/>
              <a:gd name="connsiteX5" fmla="*/ 38838 w 1716891"/>
              <a:gd name="connsiteY5" fmla="*/ 131741 h 862281"/>
              <a:gd name="connsiteX6" fmla="*/ 105461 w 1716891"/>
              <a:gd name="connsiteY6" fmla="*/ 653380 h 862281"/>
              <a:gd name="connsiteX7" fmla="*/ 456500 w 1716891"/>
              <a:gd name="connsiteY7" fmla="*/ 733800 h 862281"/>
              <a:gd name="connsiteX8" fmla="*/ 629441 w 1716891"/>
              <a:gd name="connsiteY8" fmla="*/ 862281 h 862281"/>
              <a:gd name="connsiteX9" fmla="*/ 611560 w 1716891"/>
              <a:gd name="connsiteY9" fmla="*/ 814851 h 862281"/>
              <a:gd name="connsiteX10" fmla="*/ 607236 w 1716891"/>
              <a:gd name="connsiteY10" fmla="*/ 759127 h 862281"/>
              <a:gd name="connsiteX0" fmla="*/ 607236 w 1719556"/>
              <a:gd name="connsiteY0" fmla="*/ 759127 h 862281"/>
              <a:gd name="connsiteX1" fmla="*/ 1188107 w 1719556"/>
              <a:gd name="connsiteY1" fmla="*/ 759816 h 862281"/>
              <a:gd name="connsiteX2" fmla="*/ 1602273 w 1719556"/>
              <a:gd name="connsiteY2" fmla="*/ 650054 h 862281"/>
              <a:gd name="connsiteX3" fmla="*/ 1669484 w 1719556"/>
              <a:gd name="connsiteY3" fmla="*/ 167154 h 862281"/>
              <a:gd name="connsiteX4" fmla="*/ 650503 w 1719556"/>
              <a:gd name="connsiteY4" fmla="*/ 739 h 862281"/>
              <a:gd name="connsiteX5" fmla="*/ 38838 w 1719556"/>
              <a:gd name="connsiteY5" fmla="*/ 131741 h 862281"/>
              <a:gd name="connsiteX6" fmla="*/ 105461 w 1719556"/>
              <a:gd name="connsiteY6" fmla="*/ 653380 h 862281"/>
              <a:gd name="connsiteX7" fmla="*/ 456500 w 1719556"/>
              <a:gd name="connsiteY7" fmla="*/ 733800 h 862281"/>
              <a:gd name="connsiteX8" fmla="*/ 629441 w 1719556"/>
              <a:gd name="connsiteY8" fmla="*/ 862281 h 862281"/>
              <a:gd name="connsiteX9" fmla="*/ 611560 w 1719556"/>
              <a:gd name="connsiteY9" fmla="*/ 814851 h 862281"/>
              <a:gd name="connsiteX10" fmla="*/ 607236 w 1719556"/>
              <a:gd name="connsiteY10" fmla="*/ 759127 h 862281"/>
              <a:gd name="connsiteX0" fmla="*/ 632575 w 1744895"/>
              <a:gd name="connsiteY0" fmla="*/ 758827 h 861981"/>
              <a:gd name="connsiteX1" fmla="*/ 1213446 w 1744895"/>
              <a:gd name="connsiteY1" fmla="*/ 759516 h 861981"/>
              <a:gd name="connsiteX2" fmla="*/ 1627612 w 1744895"/>
              <a:gd name="connsiteY2" fmla="*/ 649754 h 861981"/>
              <a:gd name="connsiteX3" fmla="*/ 1694823 w 1744895"/>
              <a:gd name="connsiteY3" fmla="*/ 166854 h 861981"/>
              <a:gd name="connsiteX4" fmla="*/ 675842 w 1744895"/>
              <a:gd name="connsiteY4" fmla="*/ 439 h 861981"/>
              <a:gd name="connsiteX5" fmla="*/ 33743 w 1744895"/>
              <a:gd name="connsiteY5" fmla="*/ 138126 h 861981"/>
              <a:gd name="connsiteX6" fmla="*/ 130800 w 1744895"/>
              <a:gd name="connsiteY6" fmla="*/ 653080 h 861981"/>
              <a:gd name="connsiteX7" fmla="*/ 481839 w 1744895"/>
              <a:gd name="connsiteY7" fmla="*/ 733500 h 861981"/>
              <a:gd name="connsiteX8" fmla="*/ 654780 w 1744895"/>
              <a:gd name="connsiteY8" fmla="*/ 861981 h 861981"/>
              <a:gd name="connsiteX9" fmla="*/ 636899 w 1744895"/>
              <a:gd name="connsiteY9" fmla="*/ 814551 h 861981"/>
              <a:gd name="connsiteX10" fmla="*/ 632575 w 1744895"/>
              <a:gd name="connsiteY10" fmla="*/ 758827 h 861981"/>
              <a:gd name="connsiteX0" fmla="*/ 632575 w 1744895"/>
              <a:gd name="connsiteY0" fmla="*/ 758471 h 861625"/>
              <a:gd name="connsiteX1" fmla="*/ 1213446 w 1744895"/>
              <a:gd name="connsiteY1" fmla="*/ 759160 h 861625"/>
              <a:gd name="connsiteX2" fmla="*/ 1627612 w 1744895"/>
              <a:gd name="connsiteY2" fmla="*/ 649398 h 861625"/>
              <a:gd name="connsiteX3" fmla="*/ 1694823 w 1744895"/>
              <a:gd name="connsiteY3" fmla="*/ 166498 h 861625"/>
              <a:gd name="connsiteX4" fmla="*/ 675842 w 1744895"/>
              <a:gd name="connsiteY4" fmla="*/ 83 h 861625"/>
              <a:gd name="connsiteX5" fmla="*/ 33743 w 1744895"/>
              <a:gd name="connsiteY5" fmla="*/ 137770 h 861625"/>
              <a:gd name="connsiteX6" fmla="*/ 130800 w 1744895"/>
              <a:gd name="connsiteY6" fmla="*/ 652724 h 861625"/>
              <a:gd name="connsiteX7" fmla="*/ 481839 w 1744895"/>
              <a:gd name="connsiteY7" fmla="*/ 733144 h 861625"/>
              <a:gd name="connsiteX8" fmla="*/ 654780 w 1744895"/>
              <a:gd name="connsiteY8" fmla="*/ 861625 h 861625"/>
              <a:gd name="connsiteX9" fmla="*/ 636899 w 1744895"/>
              <a:gd name="connsiteY9" fmla="*/ 814195 h 861625"/>
              <a:gd name="connsiteX10" fmla="*/ 632575 w 1744895"/>
              <a:gd name="connsiteY10" fmla="*/ 758471 h 86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44895" h="861625">
                <a:moveTo>
                  <a:pt x="632575" y="758471"/>
                </a:moveTo>
                <a:cubicBezTo>
                  <a:pt x="777957" y="764736"/>
                  <a:pt x="1047607" y="777339"/>
                  <a:pt x="1213446" y="759160"/>
                </a:cubicBezTo>
                <a:cubicBezTo>
                  <a:pt x="1379286" y="740981"/>
                  <a:pt x="1547382" y="748175"/>
                  <a:pt x="1627612" y="649398"/>
                </a:cubicBezTo>
                <a:cubicBezTo>
                  <a:pt x="1707842" y="550621"/>
                  <a:pt x="1806456" y="397765"/>
                  <a:pt x="1694823" y="166498"/>
                </a:cubicBezTo>
                <a:cubicBezTo>
                  <a:pt x="1627519" y="31436"/>
                  <a:pt x="975412" y="1999"/>
                  <a:pt x="675842" y="83"/>
                </a:cubicBezTo>
                <a:cubicBezTo>
                  <a:pt x="376272" y="-1833"/>
                  <a:pt x="124583" y="28997"/>
                  <a:pt x="33743" y="137770"/>
                </a:cubicBezTo>
                <a:cubicBezTo>
                  <a:pt x="-57097" y="246544"/>
                  <a:pt x="56117" y="553495"/>
                  <a:pt x="130800" y="652724"/>
                </a:cubicBezTo>
                <a:cubicBezTo>
                  <a:pt x="205483" y="751953"/>
                  <a:pt x="435738" y="733144"/>
                  <a:pt x="481839" y="733144"/>
                </a:cubicBezTo>
                <a:cubicBezTo>
                  <a:pt x="537493" y="797776"/>
                  <a:pt x="593997" y="831638"/>
                  <a:pt x="654780" y="861625"/>
                </a:cubicBezTo>
                <a:cubicBezTo>
                  <a:pt x="644708" y="843702"/>
                  <a:pt x="641518" y="831628"/>
                  <a:pt x="636899" y="814195"/>
                </a:cubicBezTo>
                <a:cubicBezTo>
                  <a:pt x="627046" y="785048"/>
                  <a:pt x="632575" y="758471"/>
                  <a:pt x="632575" y="75847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5" name="Freeform: Shape 20">
            <a:extLst>
              <a:ext uri="{FF2B5EF4-FFF2-40B4-BE49-F238E27FC236}">
                <a16:creationId xmlns:a16="http://schemas.microsoft.com/office/drawing/2014/main" id="{80C1BABC-D8F0-40DC-A386-73BB1E2CA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11403">
            <a:off x="821875" y="593596"/>
            <a:ext cx="5622781" cy="2432251"/>
          </a:xfrm>
          <a:custGeom>
            <a:avLst/>
            <a:gdLst>
              <a:gd name="connsiteX0" fmla="*/ 702544 w 1731866"/>
              <a:gd name="connsiteY0" fmla="*/ 704513 h 898547"/>
              <a:gd name="connsiteX1" fmla="*/ 1151838 w 1731866"/>
              <a:gd name="connsiteY1" fmla="*/ 709752 h 898547"/>
              <a:gd name="connsiteX2" fmla="*/ 1632946 w 1731866"/>
              <a:gd name="connsiteY2" fmla="*/ 622027 h 898547"/>
              <a:gd name="connsiteX3" fmla="*/ 1678094 w 1731866"/>
              <a:gd name="connsiteY3" fmla="*/ 138252 h 898547"/>
              <a:gd name="connsiteX4" fmla="*/ 721213 w 1731866"/>
              <a:gd name="connsiteY4" fmla="*/ 2711 h 898547"/>
              <a:gd name="connsiteX5" fmla="*/ 29222 w 1731866"/>
              <a:gd name="connsiteY5" fmla="*/ 208261 h 898547"/>
              <a:gd name="connsiteX6" fmla="*/ 142569 w 1731866"/>
              <a:gd name="connsiteY6" fmla="*/ 668985 h 898547"/>
              <a:gd name="connsiteX7" fmla="*/ 426128 w 1731866"/>
              <a:gd name="connsiteY7" fmla="*/ 701846 h 898547"/>
              <a:gd name="connsiteX8" fmla="*/ 729119 w 1731866"/>
              <a:gd name="connsiteY8" fmla="*/ 898538 h 898547"/>
              <a:gd name="connsiteX9" fmla="*/ 670635 w 1731866"/>
              <a:gd name="connsiteY9" fmla="*/ 773570 h 898547"/>
              <a:gd name="connsiteX10" fmla="*/ 702544 w 1731866"/>
              <a:gd name="connsiteY10" fmla="*/ 704513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70673 w 1731865"/>
              <a:gd name="connsiteY9" fmla="*/ 773579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5472"/>
              <a:gd name="connsiteY0" fmla="*/ 718060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29450 w 1735472"/>
              <a:gd name="connsiteY10" fmla="*/ 718060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18115 w 1721742"/>
              <a:gd name="connsiteY0" fmla="*/ 725582 h 891586"/>
              <a:gd name="connsiteX1" fmla="*/ 1151317 w 1721742"/>
              <a:gd name="connsiteY1" fmla="*/ 724804 h 891586"/>
              <a:gd name="connsiteX2" fmla="*/ 1619254 w 1721742"/>
              <a:gd name="connsiteY2" fmla="*/ 622036 h 891586"/>
              <a:gd name="connsiteX3" fmla="*/ 1664402 w 1721742"/>
              <a:gd name="connsiteY3" fmla="*/ 138261 h 891586"/>
              <a:gd name="connsiteX4" fmla="*/ 707521 w 1721742"/>
              <a:gd name="connsiteY4" fmla="*/ 2720 h 891586"/>
              <a:gd name="connsiteX5" fmla="*/ 15530 w 1721742"/>
              <a:gd name="connsiteY5" fmla="*/ 208270 h 891586"/>
              <a:gd name="connsiteX6" fmla="*/ 128877 w 1721742"/>
              <a:gd name="connsiteY6" fmla="*/ 668994 h 891586"/>
              <a:gd name="connsiteX7" fmla="*/ 446999 w 1721742"/>
              <a:gd name="connsiteY7" fmla="*/ 710126 h 891586"/>
              <a:gd name="connsiteX8" fmla="*/ 709887 w 1721742"/>
              <a:gd name="connsiteY8" fmla="*/ 891586 h 891586"/>
              <a:gd name="connsiteX9" fmla="*/ 630529 w 1721742"/>
              <a:gd name="connsiteY9" fmla="*/ 796638 h 891586"/>
              <a:gd name="connsiteX10" fmla="*/ 618115 w 1721742"/>
              <a:gd name="connsiteY10" fmla="*/ 725582 h 891586"/>
              <a:gd name="connsiteX0" fmla="*/ 647607 w 1751234"/>
              <a:gd name="connsiteY0" fmla="*/ 725582 h 891586"/>
              <a:gd name="connsiteX1" fmla="*/ 1180809 w 1751234"/>
              <a:gd name="connsiteY1" fmla="*/ 724804 h 891586"/>
              <a:gd name="connsiteX2" fmla="*/ 1648746 w 1751234"/>
              <a:gd name="connsiteY2" fmla="*/ 622036 h 891586"/>
              <a:gd name="connsiteX3" fmla="*/ 1693894 w 1751234"/>
              <a:gd name="connsiteY3" fmla="*/ 138261 h 891586"/>
              <a:gd name="connsiteX4" fmla="*/ 737013 w 1751234"/>
              <a:gd name="connsiteY4" fmla="*/ 2720 h 891586"/>
              <a:gd name="connsiteX5" fmla="*/ 45022 w 1751234"/>
              <a:gd name="connsiteY5" fmla="*/ 208270 h 891586"/>
              <a:gd name="connsiteX6" fmla="*/ 112285 w 1751234"/>
              <a:gd name="connsiteY6" fmla="*/ 648316 h 891586"/>
              <a:gd name="connsiteX7" fmla="*/ 476491 w 1751234"/>
              <a:gd name="connsiteY7" fmla="*/ 710126 h 891586"/>
              <a:gd name="connsiteX8" fmla="*/ 739379 w 1751234"/>
              <a:gd name="connsiteY8" fmla="*/ 891586 h 891586"/>
              <a:gd name="connsiteX9" fmla="*/ 660021 w 1751234"/>
              <a:gd name="connsiteY9" fmla="*/ 796638 h 891586"/>
              <a:gd name="connsiteX10" fmla="*/ 647607 w 1751234"/>
              <a:gd name="connsiteY10" fmla="*/ 725582 h 891586"/>
              <a:gd name="connsiteX0" fmla="*/ 643800 w 1747427"/>
              <a:gd name="connsiteY0" fmla="*/ 725582 h 891586"/>
              <a:gd name="connsiteX1" fmla="*/ 1177002 w 1747427"/>
              <a:gd name="connsiteY1" fmla="*/ 724804 h 891586"/>
              <a:gd name="connsiteX2" fmla="*/ 1644939 w 1747427"/>
              <a:gd name="connsiteY2" fmla="*/ 622036 h 891586"/>
              <a:gd name="connsiteX3" fmla="*/ 1690087 w 1747427"/>
              <a:gd name="connsiteY3" fmla="*/ 138261 h 891586"/>
              <a:gd name="connsiteX4" fmla="*/ 733206 w 1747427"/>
              <a:gd name="connsiteY4" fmla="*/ 2720 h 891586"/>
              <a:gd name="connsiteX5" fmla="*/ 41215 w 1747427"/>
              <a:gd name="connsiteY5" fmla="*/ 208270 h 891586"/>
              <a:gd name="connsiteX6" fmla="*/ 121645 w 1747427"/>
              <a:gd name="connsiteY6" fmla="*/ 629706 h 891586"/>
              <a:gd name="connsiteX7" fmla="*/ 472684 w 1747427"/>
              <a:gd name="connsiteY7" fmla="*/ 710126 h 891586"/>
              <a:gd name="connsiteX8" fmla="*/ 735572 w 1747427"/>
              <a:gd name="connsiteY8" fmla="*/ 891586 h 891586"/>
              <a:gd name="connsiteX9" fmla="*/ 656214 w 1747427"/>
              <a:gd name="connsiteY9" fmla="*/ 796638 h 891586"/>
              <a:gd name="connsiteX10" fmla="*/ 643800 w 1747427"/>
              <a:gd name="connsiteY10" fmla="*/ 725582 h 891586"/>
              <a:gd name="connsiteX0" fmla="*/ 622547 w 1726174"/>
              <a:gd name="connsiteY0" fmla="*/ 723164 h 889168"/>
              <a:gd name="connsiteX1" fmla="*/ 1155749 w 1726174"/>
              <a:gd name="connsiteY1" fmla="*/ 722386 h 889168"/>
              <a:gd name="connsiteX2" fmla="*/ 1623686 w 1726174"/>
              <a:gd name="connsiteY2" fmla="*/ 619618 h 889168"/>
              <a:gd name="connsiteX3" fmla="*/ 1668834 w 1726174"/>
              <a:gd name="connsiteY3" fmla="*/ 135843 h 889168"/>
              <a:gd name="connsiteX4" fmla="*/ 711953 w 1726174"/>
              <a:gd name="connsiteY4" fmla="*/ 302 h 889168"/>
              <a:gd name="connsiteX5" fmla="*/ 46296 w 1726174"/>
              <a:gd name="connsiteY5" fmla="*/ 158293 h 889168"/>
              <a:gd name="connsiteX6" fmla="*/ 100392 w 1726174"/>
              <a:gd name="connsiteY6" fmla="*/ 627288 h 889168"/>
              <a:gd name="connsiteX7" fmla="*/ 451431 w 1726174"/>
              <a:gd name="connsiteY7" fmla="*/ 707708 h 889168"/>
              <a:gd name="connsiteX8" fmla="*/ 714319 w 1726174"/>
              <a:gd name="connsiteY8" fmla="*/ 889168 h 889168"/>
              <a:gd name="connsiteX9" fmla="*/ 634961 w 1726174"/>
              <a:gd name="connsiteY9" fmla="*/ 794220 h 889168"/>
              <a:gd name="connsiteX10" fmla="*/ 622547 w 1726174"/>
              <a:gd name="connsiteY10" fmla="*/ 723164 h 889168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34961 w 1726174"/>
              <a:gd name="connsiteY9" fmla="*/ 794220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596213 w 1726174"/>
              <a:gd name="connsiteY10" fmla="*/ 719029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597107 w 1726174"/>
              <a:gd name="connsiteY9" fmla="*/ 790084 h 876761"/>
              <a:gd name="connsiteX10" fmla="*/ 596213 w 1726174"/>
              <a:gd name="connsiteY10" fmla="*/ 719029 h 876761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7107 w 1726174"/>
              <a:gd name="connsiteY9" fmla="*/ 790084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603967 w 1726174"/>
              <a:gd name="connsiteY9" fmla="*/ 795371 h 843785"/>
              <a:gd name="connsiteX10" fmla="*/ 596213 w 1726174"/>
              <a:gd name="connsiteY10" fmla="*/ 719029 h 843785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3967 w 1726174"/>
              <a:gd name="connsiteY9" fmla="*/ 795371 h 833928"/>
              <a:gd name="connsiteX10" fmla="*/ 596213 w 1726174"/>
              <a:gd name="connsiteY10" fmla="*/ 719029 h 833928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2001 w 1726174"/>
              <a:gd name="connsiteY9" fmla="*/ 787961 h 833928"/>
              <a:gd name="connsiteX10" fmla="*/ 596213 w 1726174"/>
              <a:gd name="connsiteY10" fmla="*/ 719029 h 833928"/>
              <a:gd name="connsiteX0" fmla="*/ 596213 w 1726174"/>
              <a:gd name="connsiteY0" fmla="*/ 719029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596213 w 1726174"/>
              <a:gd name="connsiteY10" fmla="*/ 719029 h 836314"/>
              <a:gd name="connsiteX0" fmla="*/ 606950 w 1726174"/>
              <a:gd name="connsiteY0" fmla="*/ 711850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606950 w 1726174"/>
              <a:gd name="connsiteY10" fmla="*/ 711850 h 836314"/>
              <a:gd name="connsiteX0" fmla="*/ 612615 w 1731839"/>
              <a:gd name="connsiteY0" fmla="*/ 711557 h 836021"/>
              <a:gd name="connsiteX1" fmla="*/ 1161414 w 1731839"/>
              <a:gd name="connsiteY1" fmla="*/ 722093 h 836021"/>
              <a:gd name="connsiteX2" fmla="*/ 1629351 w 1731839"/>
              <a:gd name="connsiteY2" fmla="*/ 619325 h 836021"/>
              <a:gd name="connsiteX3" fmla="*/ 1674499 w 1731839"/>
              <a:gd name="connsiteY3" fmla="*/ 135550 h 836021"/>
              <a:gd name="connsiteX4" fmla="*/ 717618 w 1731839"/>
              <a:gd name="connsiteY4" fmla="*/ 9 h 836021"/>
              <a:gd name="connsiteX5" fmla="*/ 44803 w 1731839"/>
              <a:gd name="connsiteY5" fmla="*/ 138857 h 836021"/>
              <a:gd name="connsiteX6" fmla="*/ 106057 w 1731839"/>
              <a:gd name="connsiteY6" fmla="*/ 626995 h 836021"/>
              <a:gd name="connsiteX7" fmla="*/ 457096 w 1731839"/>
              <a:gd name="connsiteY7" fmla="*/ 707415 h 836021"/>
              <a:gd name="connsiteX8" fmla="*/ 630037 w 1731839"/>
              <a:gd name="connsiteY8" fmla="*/ 835896 h 836021"/>
              <a:gd name="connsiteX9" fmla="*/ 607666 w 1731839"/>
              <a:gd name="connsiteY9" fmla="*/ 787668 h 836021"/>
              <a:gd name="connsiteX10" fmla="*/ 612615 w 1731839"/>
              <a:gd name="connsiteY10" fmla="*/ 711557 h 836021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1973 w 1736146"/>
              <a:gd name="connsiteY9" fmla="*/ 788892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5564 h 841877"/>
              <a:gd name="connsiteX1" fmla="*/ 1167511 w 1736070"/>
              <a:gd name="connsiteY1" fmla="*/ 714136 h 841877"/>
              <a:gd name="connsiteX2" fmla="*/ 1633658 w 1736070"/>
              <a:gd name="connsiteY2" fmla="*/ 623332 h 841877"/>
              <a:gd name="connsiteX3" fmla="*/ 1678806 w 1736070"/>
              <a:gd name="connsiteY3" fmla="*/ 186531 h 841877"/>
              <a:gd name="connsiteX4" fmla="*/ 721925 w 1736070"/>
              <a:gd name="connsiteY4" fmla="*/ 4016 h 841877"/>
              <a:gd name="connsiteX5" fmla="*/ 43741 w 1736070"/>
              <a:gd name="connsiteY5" fmla="*/ 109363 h 841877"/>
              <a:gd name="connsiteX6" fmla="*/ 110364 w 1736070"/>
              <a:gd name="connsiteY6" fmla="*/ 631002 h 841877"/>
              <a:gd name="connsiteX7" fmla="*/ 461403 w 1736070"/>
              <a:gd name="connsiteY7" fmla="*/ 711422 h 841877"/>
              <a:gd name="connsiteX8" fmla="*/ 634344 w 1736070"/>
              <a:gd name="connsiteY8" fmla="*/ 839903 h 841877"/>
              <a:gd name="connsiteX9" fmla="*/ 613762 w 1736070"/>
              <a:gd name="connsiteY9" fmla="*/ 794068 h 841877"/>
              <a:gd name="connsiteX10" fmla="*/ 616922 w 1736070"/>
              <a:gd name="connsiteY10" fmla="*/ 715564 h 8418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3140"/>
              <a:gd name="connsiteY0" fmla="*/ 713064 h 839377"/>
              <a:gd name="connsiteX1" fmla="*/ 1160523 w 1733140"/>
              <a:gd name="connsiteY1" fmla="*/ 724017 h 839377"/>
              <a:gd name="connsiteX2" fmla="*/ 1633658 w 1733140"/>
              <a:gd name="connsiteY2" fmla="*/ 620832 h 839377"/>
              <a:gd name="connsiteX3" fmla="*/ 1674387 w 1733140"/>
              <a:gd name="connsiteY3" fmla="*/ 142276 h 839377"/>
              <a:gd name="connsiteX4" fmla="*/ 721925 w 1733140"/>
              <a:gd name="connsiteY4" fmla="*/ 1516 h 839377"/>
              <a:gd name="connsiteX5" fmla="*/ 43741 w 1733140"/>
              <a:gd name="connsiteY5" fmla="*/ 106863 h 839377"/>
              <a:gd name="connsiteX6" fmla="*/ 110364 w 1733140"/>
              <a:gd name="connsiteY6" fmla="*/ 628502 h 839377"/>
              <a:gd name="connsiteX7" fmla="*/ 461403 w 1733140"/>
              <a:gd name="connsiteY7" fmla="*/ 708922 h 839377"/>
              <a:gd name="connsiteX8" fmla="*/ 634344 w 1733140"/>
              <a:gd name="connsiteY8" fmla="*/ 837403 h 839377"/>
              <a:gd name="connsiteX9" fmla="*/ 613762 w 1733140"/>
              <a:gd name="connsiteY9" fmla="*/ 791568 h 839377"/>
              <a:gd name="connsiteX10" fmla="*/ 616922 w 1733140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20832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3762 w 1732986"/>
              <a:gd name="connsiteY9" fmla="*/ 791568 h 839377"/>
              <a:gd name="connsiteX10" fmla="*/ 616922 w 1732986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6463 w 1732986"/>
              <a:gd name="connsiteY9" fmla="*/ 789973 h 839377"/>
              <a:gd name="connsiteX10" fmla="*/ 616922 w 1732986"/>
              <a:gd name="connsiteY10" fmla="*/ 713064 h 839377"/>
              <a:gd name="connsiteX0" fmla="*/ 616922 w 1732986"/>
              <a:gd name="connsiteY0" fmla="*/ 713064 h 837403"/>
              <a:gd name="connsiteX1" fmla="*/ 1164018 w 1732986"/>
              <a:gd name="connsiteY1" fmla="*/ 711636 h 837403"/>
              <a:gd name="connsiteX2" fmla="*/ 1633658 w 1732986"/>
              <a:gd name="connsiteY2" fmla="*/ 600198 h 837403"/>
              <a:gd name="connsiteX3" fmla="*/ 1674387 w 1732986"/>
              <a:gd name="connsiteY3" fmla="*/ 142276 h 837403"/>
              <a:gd name="connsiteX4" fmla="*/ 721925 w 1732986"/>
              <a:gd name="connsiteY4" fmla="*/ 1516 h 837403"/>
              <a:gd name="connsiteX5" fmla="*/ 43741 w 1732986"/>
              <a:gd name="connsiteY5" fmla="*/ 106863 h 837403"/>
              <a:gd name="connsiteX6" fmla="*/ 110364 w 1732986"/>
              <a:gd name="connsiteY6" fmla="*/ 628502 h 837403"/>
              <a:gd name="connsiteX7" fmla="*/ 461403 w 1732986"/>
              <a:gd name="connsiteY7" fmla="*/ 708922 h 837403"/>
              <a:gd name="connsiteX8" fmla="*/ 634344 w 1732986"/>
              <a:gd name="connsiteY8" fmla="*/ 837403 h 837403"/>
              <a:gd name="connsiteX9" fmla="*/ 616463 w 1732986"/>
              <a:gd name="connsiteY9" fmla="*/ 789973 h 837403"/>
              <a:gd name="connsiteX10" fmla="*/ 616922 w 1732986"/>
              <a:gd name="connsiteY10" fmla="*/ 713064 h 837403"/>
              <a:gd name="connsiteX0" fmla="*/ 616922 w 1730658"/>
              <a:gd name="connsiteY0" fmla="*/ 713064 h 837403"/>
              <a:gd name="connsiteX1" fmla="*/ 1164018 w 1730658"/>
              <a:gd name="connsiteY1" fmla="*/ 711636 h 837403"/>
              <a:gd name="connsiteX2" fmla="*/ 1626069 w 1730658"/>
              <a:gd name="connsiteY2" fmla="*/ 628754 h 837403"/>
              <a:gd name="connsiteX3" fmla="*/ 1674387 w 1730658"/>
              <a:gd name="connsiteY3" fmla="*/ 142276 h 837403"/>
              <a:gd name="connsiteX4" fmla="*/ 721925 w 1730658"/>
              <a:gd name="connsiteY4" fmla="*/ 1516 h 837403"/>
              <a:gd name="connsiteX5" fmla="*/ 43741 w 1730658"/>
              <a:gd name="connsiteY5" fmla="*/ 106863 h 837403"/>
              <a:gd name="connsiteX6" fmla="*/ 110364 w 1730658"/>
              <a:gd name="connsiteY6" fmla="*/ 628502 h 837403"/>
              <a:gd name="connsiteX7" fmla="*/ 461403 w 1730658"/>
              <a:gd name="connsiteY7" fmla="*/ 708922 h 837403"/>
              <a:gd name="connsiteX8" fmla="*/ 634344 w 1730658"/>
              <a:gd name="connsiteY8" fmla="*/ 837403 h 837403"/>
              <a:gd name="connsiteX9" fmla="*/ 616463 w 1730658"/>
              <a:gd name="connsiteY9" fmla="*/ 789973 h 837403"/>
              <a:gd name="connsiteX10" fmla="*/ 616922 w 1730658"/>
              <a:gd name="connsiteY10" fmla="*/ 713064 h 837403"/>
              <a:gd name="connsiteX0" fmla="*/ 616922 w 1722741"/>
              <a:gd name="connsiteY0" fmla="*/ 713064 h 837403"/>
              <a:gd name="connsiteX1" fmla="*/ 1164018 w 1722741"/>
              <a:gd name="connsiteY1" fmla="*/ 711636 h 837403"/>
              <a:gd name="connsiteX2" fmla="*/ 1595711 w 1722741"/>
              <a:gd name="connsiteY2" fmla="*/ 628754 h 837403"/>
              <a:gd name="connsiteX3" fmla="*/ 1674387 w 1722741"/>
              <a:gd name="connsiteY3" fmla="*/ 142276 h 837403"/>
              <a:gd name="connsiteX4" fmla="*/ 721925 w 1722741"/>
              <a:gd name="connsiteY4" fmla="*/ 1516 h 837403"/>
              <a:gd name="connsiteX5" fmla="*/ 43741 w 1722741"/>
              <a:gd name="connsiteY5" fmla="*/ 106863 h 837403"/>
              <a:gd name="connsiteX6" fmla="*/ 110364 w 1722741"/>
              <a:gd name="connsiteY6" fmla="*/ 628502 h 837403"/>
              <a:gd name="connsiteX7" fmla="*/ 461403 w 1722741"/>
              <a:gd name="connsiteY7" fmla="*/ 708922 h 837403"/>
              <a:gd name="connsiteX8" fmla="*/ 634344 w 1722741"/>
              <a:gd name="connsiteY8" fmla="*/ 837403 h 837403"/>
              <a:gd name="connsiteX9" fmla="*/ 616463 w 1722741"/>
              <a:gd name="connsiteY9" fmla="*/ 789973 h 837403"/>
              <a:gd name="connsiteX10" fmla="*/ 616922 w 1722741"/>
              <a:gd name="connsiteY10" fmla="*/ 713064 h 837403"/>
              <a:gd name="connsiteX0" fmla="*/ 612139 w 1722741"/>
              <a:gd name="connsiteY0" fmla="*/ 734249 h 837403"/>
              <a:gd name="connsiteX1" fmla="*/ 1164018 w 1722741"/>
              <a:gd name="connsiteY1" fmla="*/ 711636 h 837403"/>
              <a:gd name="connsiteX2" fmla="*/ 1595711 w 1722741"/>
              <a:gd name="connsiteY2" fmla="*/ 628754 h 837403"/>
              <a:gd name="connsiteX3" fmla="*/ 1674387 w 1722741"/>
              <a:gd name="connsiteY3" fmla="*/ 142276 h 837403"/>
              <a:gd name="connsiteX4" fmla="*/ 721925 w 1722741"/>
              <a:gd name="connsiteY4" fmla="*/ 1516 h 837403"/>
              <a:gd name="connsiteX5" fmla="*/ 43741 w 1722741"/>
              <a:gd name="connsiteY5" fmla="*/ 106863 h 837403"/>
              <a:gd name="connsiteX6" fmla="*/ 110364 w 1722741"/>
              <a:gd name="connsiteY6" fmla="*/ 628502 h 837403"/>
              <a:gd name="connsiteX7" fmla="*/ 461403 w 1722741"/>
              <a:gd name="connsiteY7" fmla="*/ 708922 h 837403"/>
              <a:gd name="connsiteX8" fmla="*/ 634344 w 1722741"/>
              <a:gd name="connsiteY8" fmla="*/ 837403 h 837403"/>
              <a:gd name="connsiteX9" fmla="*/ 616463 w 1722741"/>
              <a:gd name="connsiteY9" fmla="*/ 789973 h 837403"/>
              <a:gd name="connsiteX10" fmla="*/ 612139 w 1722741"/>
              <a:gd name="connsiteY10" fmla="*/ 734249 h 837403"/>
              <a:gd name="connsiteX0" fmla="*/ 612139 w 1721794"/>
              <a:gd name="connsiteY0" fmla="*/ 734249 h 837403"/>
              <a:gd name="connsiteX1" fmla="*/ 1193010 w 1721794"/>
              <a:gd name="connsiteY1" fmla="*/ 734938 h 837403"/>
              <a:gd name="connsiteX2" fmla="*/ 1595711 w 1721794"/>
              <a:gd name="connsiteY2" fmla="*/ 628754 h 837403"/>
              <a:gd name="connsiteX3" fmla="*/ 1674387 w 1721794"/>
              <a:gd name="connsiteY3" fmla="*/ 142276 h 837403"/>
              <a:gd name="connsiteX4" fmla="*/ 721925 w 1721794"/>
              <a:gd name="connsiteY4" fmla="*/ 1516 h 837403"/>
              <a:gd name="connsiteX5" fmla="*/ 43741 w 1721794"/>
              <a:gd name="connsiteY5" fmla="*/ 106863 h 837403"/>
              <a:gd name="connsiteX6" fmla="*/ 110364 w 1721794"/>
              <a:gd name="connsiteY6" fmla="*/ 628502 h 837403"/>
              <a:gd name="connsiteX7" fmla="*/ 461403 w 1721794"/>
              <a:gd name="connsiteY7" fmla="*/ 708922 h 837403"/>
              <a:gd name="connsiteX8" fmla="*/ 634344 w 1721794"/>
              <a:gd name="connsiteY8" fmla="*/ 837403 h 837403"/>
              <a:gd name="connsiteX9" fmla="*/ 616463 w 1721794"/>
              <a:gd name="connsiteY9" fmla="*/ 789973 h 837403"/>
              <a:gd name="connsiteX10" fmla="*/ 612139 w 1721794"/>
              <a:gd name="connsiteY10" fmla="*/ 734249 h 837403"/>
              <a:gd name="connsiteX0" fmla="*/ 612139 w 1721794"/>
              <a:gd name="connsiteY0" fmla="*/ 734249 h 837403"/>
              <a:gd name="connsiteX1" fmla="*/ 1193010 w 1721794"/>
              <a:gd name="connsiteY1" fmla="*/ 734938 h 837403"/>
              <a:gd name="connsiteX2" fmla="*/ 1595711 w 1721794"/>
              <a:gd name="connsiteY2" fmla="*/ 628754 h 837403"/>
              <a:gd name="connsiteX3" fmla="*/ 1674387 w 1721794"/>
              <a:gd name="connsiteY3" fmla="*/ 142276 h 837403"/>
              <a:gd name="connsiteX4" fmla="*/ 721925 w 1721794"/>
              <a:gd name="connsiteY4" fmla="*/ 1516 h 837403"/>
              <a:gd name="connsiteX5" fmla="*/ 43741 w 1721794"/>
              <a:gd name="connsiteY5" fmla="*/ 106863 h 837403"/>
              <a:gd name="connsiteX6" fmla="*/ 110364 w 1721794"/>
              <a:gd name="connsiteY6" fmla="*/ 628502 h 837403"/>
              <a:gd name="connsiteX7" fmla="*/ 461403 w 1721794"/>
              <a:gd name="connsiteY7" fmla="*/ 708922 h 837403"/>
              <a:gd name="connsiteX8" fmla="*/ 634344 w 1721794"/>
              <a:gd name="connsiteY8" fmla="*/ 837403 h 837403"/>
              <a:gd name="connsiteX9" fmla="*/ 616463 w 1721794"/>
              <a:gd name="connsiteY9" fmla="*/ 789973 h 837403"/>
              <a:gd name="connsiteX10" fmla="*/ 612139 w 1721794"/>
              <a:gd name="connsiteY10" fmla="*/ 734249 h 837403"/>
              <a:gd name="connsiteX0" fmla="*/ 612139 w 1721794"/>
              <a:gd name="connsiteY0" fmla="*/ 734249 h 837403"/>
              <a:gd name="connsiteX1" fmla="*/ 1193010 w 1721794"/>
              <a:gd name="connsiteY1" fmla="*/ 734938 h 837403"/>
              <a:gd name="connsiteX2" fmla="*/ 1595711 w 1721794"/>
              <a:gd name="connsiteY2" fmla="*/ 628754 h 837403"/>
              <a:gd name="connsiteX3" fmla="*/ 1674387 w 1721794"/>
              <a:gd name="connsiteY3" fmla="*/ 142276 h 837403"/>
              <a:gd name="connsiteX4" fmla="*/ 721925 w 1721794"/>
              <a:gd name="connsiteY4" fmla="*/ 1516 h 837403"/>
              <a:gd name="connsiteX5" fmla="*/ 43741 w 1721794"/>
              <a:gd name="connsiteY5" fmla="*/ 106863 h 837403"/>
              <a:gd name="connsiteX6" fmla="*/ 110364 w 1721794"/>
              <a:gd name="connsiteY6" fmla="*/ 628502 h 837403"/>
              <a:gd name="connsiteX7" fmla="*/ 461403 w 1721794"/>
              <a:gd name="connsiteY7" fmla="*/ 708922 h 837403"/>
              <a:gd name="connsiteX8" fmla="*/ 634344 w 1721794"/>
              <a:gd name="connsiteY8" fmla="*/ 837403 h 837403"/>
              <a:gd name="connsiteX9" fmla="*/ 616463 w 1721794"/>
              <a:gd name="connsiteY9" fmla="*/ 789973 h 837403"/>
              <a:gd name="connsiteX10" fmla="*/ 612139 w 1721794"/>
              <a:gd name="connsiteY10" fmla="*/ 734249 h 837403"/>
              <a:gd name="connsiteX0" fmla="*/ 612199 w 1721854"/>
              <a:gd name="connsiteY0" fmla="*/ 750772 h 853926"/>
              <a:gd name="connsiteX1" fmla="*/ 1193070 w 1721854"/>
              <a:gd name="connsiteY1" fmla="*/ 751461 h 853926"/>
              <a:gd name="connsiteX2" fmla="*/ 1595771 w 1721854"/>
              <a:gd name="connsiteY2" fmla="*/ 645277 h 853926"/>
              <a:gd name="connsiteX3" fmla="*/ 1674447 w 1721854"/>
              <a:gd name="connsiteY3" fmla="*/ 158799 h 853926"/>
              <a:gd name="connsiteX4" fmla="*/ 722810 w 1721854"/>
              <a:gd name="connsiteY4" fmla="*/ 903 h 853926"/>
              <a:gd name="connsiteX5" fmla="*/ 43801 w 1721854"/>
              <a:gd name="connsiteY5" fmla="*/ 123386 h 853926"/>
              <a:gd name="connsiteX6" fmla="*/ 110424 w 1721854"/>
              <a:gd name="connsiteY6" fmla="*/ 645025 h 853926"/>
              <a:gd name="connsiteX7" fmla="*/ 461463 w 1721854"/>
              <a:gd name="connsiteY7" fmla="*/ 725445 h 853926"/>
              <a:gd name="connsiteX8" fmla="*/ 634404 w 1721854"/>
              <a:gd name="connsiteY8" fmla="*/ 853926 h 853926"/>
              <a:gd name="connsiteX9" fmla="*/ 616523 w 1721854"/>
              <a:gd name="connsiteY9" fmla="*/ 806496 h 853926"/>
              <a:gd name="connsiteX10" fmla="*/ 612199 w 1721854"/>
              <a:gd name="connsiteY10" fmla="*/ 750772 h 853926"/>
              <a:gd name="connsiteX0" fmla="*/ 608050 w 1717705"/>
              <a:gd name="connsiteY0" fmla="*/ 754226 h 857380"/>
              <a:gd name="connsiteX1" fmla="*/ 1188921 w 1717705"/>
              <a:gd name="connsiteY1" fmla="*/ 754915 h 857380"/>
              <a:gd name="connsiteX2" fmla="*/ 1591622 w 1717705"/>
              <a:gd name="connsiteY2" fmla="*/ 648731 h 857380"/>
              <a:gd name="connsiteX3" fmla="*/ 1670298 w 1717705"/>
              <a:gd name="connsiteY3" fmla="*/ 162253 h 857380"/>
              <a:gd name="connsiteX4" fmla="*/ 662369 w 1717705"/>
              <a:gd name="connsiteY4" fmla="*/ 828 h 857380"/>
              <a:gd name="connsiteX5" fmla="*/ 39652 w 1717705"/>
              <a:gd name="connsiteY5" fmla="*/ 126840 h 857380"/>
              <a:gd name="connsiteX6" fmla="*/ 106275 w 1717705"/>
              <a:gd name="connsiteY6" fmla="*/ 648479 h 857380"/>
              <a:gd name="connsiteX7" fmla="*/ 457314 w 1717705"/>
              <a:gd name="connsiteY7" fmla="*/ 728899 h 857380"/>
              <a:gd name="connsiteX8" fmla="*/ 630255 w 1717705"/>
              <a:gd name="connsiteY8" fmla="*/ 857380 h 857380"/>
              <a:gd name="connsiteX9" fmla="*/ 612374 w 1717705"/>
              <a:gd name="connsiteY9" fmla="*/ 809950 h 857380"/>
              <a:gd name="connsiteX10" fmla="*/ 608050 w 1717705"/>
              <a:gd name="connsiteY10" fmla="*/ 754226 h 857380"/>
              <a:gd name="connsiteX0" fmla="*/ 607236 w 1716891"/>
              <a:gd name="connsiteY0" fmla="*/ 759127 h 862281"/>
              <a:gd name="connsiteX1" fmla="*/ 1188107 w 1716891"/>
              <a:gd name="connsiteY1" fmla="*/ 759816 h 862281"/>
              <a:gd name="connsiteX2" fmla="*/ 1590808 w 1716891"/>
              <a:gd name="connsiteY2" fmla="*/ 653632 h 862281"/>
              <a:gd name="connsiteX3" fmla="*/ 1669484 w 1716891"/>
              <a:gd name="connsiteY3" fmla="*/ 167154 h 862281"/>
              <a:gd name="connsiteX4" fmla="*/ 650503 w 1716891"/>
              <a:gd name="connsiteY4" fmla="*/ 739 h 862281"/>
              <a:gd name="connsiteX5" fmla="*/ 38838 w 1716891"/>
              <a:gd name="connsiteY5" fmla="*/ 131741 h 862281"/>
              <a:gd name="connsiteX6" fmla="*/ 105461 w 1716891"/>
              <a:gd name="connsiteY6" fmla="*/ 653380 h 862281"/>
              <a:gd name="connsiteX7" fmla="*/ 456500 w 1716891"/>
              <a:gd name="connsiteY7" fmla="*/ 733800 h 862281"/>
              <a:gd name="connsiteX8" fmla="*/ 629441 w 1716891"/>
              <a:gd name="connsiteY8" fmla="*/ 862281 h 862281"/>
              <a:gd name="connsiteX9" fmla="*/ 611560 w 1716891"/>
              <a:gd name="connsiteY9" fmla="*/ 814851 h 862281"/>
              <a:gd name="connsiteX10" fmla="*/ 607236 w 1716891"/>
              <a:gd name="connsiteY10" fmla="*/ 759127 h 862281"/>
              <a:gd name="connsiteX0" fmla="*/ 607236 w 1719556"/>
              <a:gd name="connsiteY0" fmla="*/ 759127 h 862281"/>
              <a:gd name="connsiteX1" fmla="*/ 1188107 w 1719556"/>
              <a:gd name="connsiteY1" fmla="*/ 759816 h 862281"/>
              <a:gd name="connsiteX2" fmla="*/ 1602273 w 1719556"/>
              <a:gd name="connsiteY2" fmla="*/ 650054 h 862281"/>
              <a:gd name="connsiteX3" fmla="*/ 1669484 w 1719556"/>
              <a:gd name="connsiteY3" fmla="*/ 167154 h 862281"/>
              <a:gd name="connsiteX4" fmla="*/ 650503 w 1719556"/>
              <a:gd name="connsiteY4" fmla="*/ 739 h 862281"/>
              <a:gd name="connsiteX5" fmla="*/ 38838 w 1719556"/>
              <a:gd name="connsiteY5" fmla="*/ 131741 h 862281"/>
              <a:gd name="connsiteX6" fmla="*/ 105461 w 1719556"/>
              <a:gd name="connsiteY6" fmla="*/ 653380 h 862281"/>
              <a:gd name="connsiteX7" fmla="*/ 456500 w 1719556"/>
              <a:gd name="connsiteY7" fmla="*/ 733800 h 862281"/>
              <a:gd name="connsiteX8" fmla="*/ 629441 w 1719556"/>
              <a:gd name="connsiteY8" fmla="*/ 862281 h 862281"/>
              <a:gd name="connsiteX9" fmla="*/ 611560 w 1719556"/>
              <a:gd name="connsiteY9" fmla="*/ 814851 h 862281"/>
              <a:gd name="connsiteX10" fmla="*/ 607236 w 1719556"/>
              <a:gd name="connsiteY10" fmla="*/ 759127 h 862281"/>
              <a:gd name="connsiteX0" fmla="*/ 632575 w 1744895"/>
              <a:gd name="connsiteY0" fmla="*/ 758827 h 861981"/>
              <a:gd name="connsiteX1" fmla="*/ 1213446 w 1744895"/>
              <a:gd name="connsiteY1" fmla="*/ 759516 h 861981"/>
              <a:gd name="connsiteX2" fmla="*/ 1627612 w 1744895"/>
              <a:gd name="connsiteY2" fmla="*/ 649754 h 861981"/>
              <a:gd name="connsiteX3" fmla="*/ 1694823 w 1744895"/>
              <a:gd name="connsiteY3" fmla="*/ 166854 h 861981"/>
              <a:gd name="connsiteX4" fmla="*/ 675842 w 1744895"/>
              <a:gd name="connsiteY4" fmla="*/ 439 h 861981"/>
              <a:gd name="connsiteX5" fmla="*/ 33743 w 1744895"/>
              <a:gd name="connsiteY5" fmla="*/ 138126 h 861981"/>
              <a:gd name="connsiteX6" fmla="*/ 130800 w 1744895"/>
              <a:gd name="connsiteY6" fmla="*/ 653080 h 861981"/>
              <a:gd name="connsiteX7" fmla="*/ 481839 w 1744895"/>
              <a:gd name="connsiteY7" fmla="*/ 733500 h 861981"/>
              <a:gd name="connsiteX8" fmla="*/ 654780 w 1744895"/>
              <a:gd name="connsiteY8" fmla="*/ 861981 h 861981"/>
              <a:gd name="connsiteX9" fmla="*/ 636899 w 1744895"/>
              <a:gd name="connsiteY9" fmla="*/ 814551 h 861981"/>
              <a:gd name="connsiteX10" fmla="*/ 632575 w 1744895"/>
              <a:gd name="connsiteY10" fmla="*/ 758827 h 861981"/>
              <a:gd name="connsiteX0" fmla="*/ 632575 w 1744895"/>
              <a:gd name="connsiteY0" fmla="*/ 758471 h 861625"/>
              <a:gd name="connsiteX1" fmla="*/ 1213446 w 1744895"/>
              <a:gd name="connsiteY1" fmla="*/ 759160 h 861625"/>
              <a:gd name="connsiteX2" fmla="*/ 1627612 w 1744895"/>
              <a:gd name="connsiteY2" fmla="*/ 649398 h 861625"/>
              <a:gd name="connsiteX3" fmla="*/ 1694823 w 1744895"/>
              <a:gd name="connsiteY3" fmla="*/ 166498 h 861625"/>
              <a:gd name="connsiteX4" fmla="*/ 675842 w 1744895"/>
              <a:gd name="connsiteY4" fmla="*/ 83 h 861625"/>
              <a:gd name="connsiteX5" fmla="*/ 33743 w 1744895"/>
              <a:gd name="connsiteY5" fmla="*/ 137770 h 861625"/>
              <a:gd name="connsiteX6" fmla="*/ 130800 w 1744895"/>
              <a:gd name="connsiteY6" fmla="*/ 652724 h 861625"/>
              <a:gd name="connsiteX7" fmla="*/ 481839 w 1744895"/>
              <a:gd name="connsiteY7" fmla="*/ 733144 h 861625"/>
              <a:gd name="connsiteX8" fmla="*/ 654780 w 1744895"/>
              <a:gd name="connsiteY8" fmla="*/ 861625 h 861625"/>
              <a:gd name="connsiteX9" fmla="*/ 636899 w 1744895"/>
              <a:gd name="connsiteY9" fmla="*/ 814195 h 861625"/>
              <a:gd name="connsiteX10" fmla="*/ 632575 w 1744895"/>
              <a:gd name="connsiteY10" fmla="*/ 758471 h 86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44895" h="861625">
                <a:moveTo>
                  <a:pt x="632575" y="758471"/>
                </a:moveTo>
                <a:cubicBezTo>
                  <a:pt x="777957" y="764736"/>
                  <a:pt x="1047607" y="777339"/>
                  <a:pt x="1213446" y="759160"/>
                </a:cubicBezTo>
                <a:cubicBezTo>
                  <a:pt x="1379286" y="740981"/>
                  <a:pt x="1547382" y="748175"/>
                  <a:pt x="1627612" y="649398"/>
                </a:cubicBezTo>
                <a:cubicBezTo>
                  <a:pt x="1707842" y="550621"/>
                  <a:pt x="1806456" y="397765"/>
                  <a:pt x="1694823" y="166498"/>
                </a:cubicBezTo>
                <a:cubicBezTo>
                  <a:pt x="1627519" y="31436"/>
                  <a:pt x="975412" y="1999"/>
                  <a:pt x="675842" y="83"/>
                </a:cubicBezTo>
                <a:cubicBezTo>
                  <a:pt x="376272" y="-1833"/>
                  <a:pt x="124583" y="28997"/>
                  <a:pt x="33743" y="137770"/>
                </a:cubicBezTo>
                <a:cubicBezTo>
                  <a:pt x="-57097" y="246544"/>
                  <a:pt x="56117" y="553495"/>
                  <a:pt x="130800" y="652724"/>
                </a:cubicBezTo>
                <a:cubicBezTo>
                  <a:pt x="205483" y="751953"/>
                  <a:pt x="435738" y="733144"/>
                  <a:pt x="481839" y="733144"/>
                </a:cubicBezTo>
                <a:cubicBezTo>
                  <a:pt x="537493" y="797776"/>
                  <a:pt x="593997" y="831638"/>
                  <a:pt x="654780" y="861625"/>
                </a:cubicBezTo>
                <a:cubicBezTo>
                  <a:pt x="644708" y="843702"/>
                  <a:pt x="641518" y="831628"/>
                  <a:pt x="636899" y="814195"/>
                </a:cubicBezTo>
                <a:cubicBezTo>
                  <a:pt x="627046" y="785048"/>
                  <a:pt x="632575" y="758471"/>
                  <a:pt x="632575" y="75847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E022B94-4087-6EEF-23E7-3274AFE6EC3B}"/>
              </a:ext>
            </a:extLst>
          </p:cNvPr>
          <p:cNvSpPr txBox="1">
            <a:spLocks/>
          </p:cNvSpPr>
          <p:nvPr/>
        </p:nvSpPr>
        <p:spPr>
          <a:xfrm>
            <a:off x="1056799" y="264381"/>
            <a:ext cx="4831014" cy="2904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Serif Hand"/>
                <a:ea typeface="+mj-ea"/>
                <a:cs typeface="+mj-cs"/>
              </a:rPr>
              <a:t>This is an </a:t>
            </a:r>
            <a:r>
              <a:rPr kumimoji="0" lang="en-US" sz="3600" b="1" i="0" u="sng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Serif Hand"/>
                <a:ea typeface="+mj-ea"/>
                <a:cs typeface="+mj-cs"/>
              </a:rPr>
              <a:t>Example </a:t>
            </a:r>
            <a:r>
              <a:rPr kumimoji="0" lang="en-US" sz="36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Serif Hand"/>
                <a:ea typeface="+mj-ea"/>
                <a:cs typeface="+mj-cs"/>
              </a:rPr>
              <a:t>of a good 'EXPLORE' homework</a:t>
            </a:r>
            <a:br>
              <a:rPr kumimoji="0" lang="en-US" sz="36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Serif Hand"/>
                <a:ea typeface="+mj-ea"/>
                <a:cs typeface="+mj-cs"/>
              </a:rPr>
            </a:br>
            <a:r>
              <a:rPr kumimoji="0" lang="en-US" sz="18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Serif Hand"/>
                <a:ea typeface="+mj-ea"/>
                <a:cs typeface="+mj-cs"/>
              </a:rPr>
              <a:t>the topic used in this example is the same as your homework task. Remember to use your own ideas and research too.</a:t>
            </a:r>
            <a:endParaRPr kumimoji="0" lang="en-US" sz="36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Serif Hand"/>
              <a:ea typeface="+mj-ea"/>
              <a:cs typeface="+mj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6A2E3A-23BB-CFBE-2573-3589B8A85C5F}"/>
              </a:ext>
            </a:extLst>
          </p:cNvPr>
          <p:cNvSpPr txBox="1"/>
          <p:nvPr/>
        </p:nvSpPr>
        <p:spPr>
          <a:xfrm>
            <a:off x="712407" y="4271387"/>
            <a:ext cx="4346878" cy="178510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Strength: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Good selection of facts about California 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Weakness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Limited key terms 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And Next Step: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Try applying key terms social, economic and environmental to your facts heling to categorise the information 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</p:txBody>
      </p:sp>
      <p:sp>
        <p:nvSpPr>
          <p:cNvPr id="30" name="Rounded Rectangular Callout 10">
            <a:extLst>
              <a:ext uri="{FF2B5EF4-FFF2-40B4-BE49-F238E27FC236}">
                <a16:creationId xmlns:a16="http://schemas.microsoft.com/office/drawing/2014/main" id="{DC1DB8C4-582F-5045-90A4-77123D9FC9C4}"/>
              </a:ext>
            </a:extLst>
          </p:cNvPr>
          <p:cNvSpPr/>
          <p:nvPr/>
        </p:nvSpPr>
        <p:spPr>
          <a:xfrm>
            <a:off x="8843072" y="323798"/>
            <a:ext cx="2347322" cy="707900"/>
          </a:xfrm>
          <a:custGeom>
            <a:avLst/>
            <a:gdLst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2"/>
                </a:moveTo>
                <a:cubicBezTo>
                  <a:pt x="11564" y="-4956"/>
                  <a:pt x="119451" y="33607"/>
                  <a:pt x="391225" y="0"/>
                </a:cubicBezTo>
                <a:lnTo>
                  <a:pt x="391219" y="0"/>
                </a:lnTo>
                <a:cubicBezTo>
                  <a:pt x="463858" y="-14308"/>
                  <a:pt x="498295" y="-32621"/>
                  <a:pt x="571970" y="-38681"/>
                </a:cubicBezTo>
                <a:cubicBezTo>
                  <a:pt x="676378" y="-14848"/>
                  <a:pt x="813720" y="1650"/>
                  <a:pt x="978050" y="0"/>
                </a:cubicBezTo>
                <a:cubicBezTo>
                  <a:pt x="1251042" y="-29900"/>
                  <a:pt x="1836277" y="-14055"/>
                  <a:pt x="1956094" y="0"/>
                </a:cubicBezTo>
                <a:cubicBezTo>
                  <a:pt x="2153146" y="-10032"/>
                  <a:pt x="2324695" y="23125"/>
                  <a:pt x="2347322" y="55372"/>
                </a:cubicBezTo>
                <a:cubicBezTo>
                  <a:pt x="2360910" y="71308"/>
                  <a:pt x="2366988" y="103019"/>
                  <a:pt x="2347322" y="117983"/>
                </a:cubicBezTo>
                <a:lnTo>
                  <a:pt x="2347322" y="117983"/>
                </a:lnTo>
                <a:cubicBezTo>
                  <a:pt x="2376739" y="196458"/>
                  <a:pt x="2395563" y="207795"/>
                  <a:pt x="2347322" y="294958"/>
                </a:cubicBezTo>
                <a:cubicBezTo>
                  <a:pt x="2426976" y="364838"/>
                  <a:pt x="2285130" y="486865"/>
                  <a:pt x="2347322" y="652526"/>
                </a:cubicBezTo>
                <a:cubicBezTo>
                  <a:pt x="2354811" y="713988"/>
                  <a:pt x="2133714" y="694517"/>
                  <a:pt x="1956094" y="707900"/>
                </a:cubicBezTo>
                <a:cubicBezTo>
                  <a:pt x="1664616" y="733553"/>
                  <a:pt x="1502222" y="694707"/>
                  <a:pt x="978050" y="707900"/>
                </a:cubicBezTo>
                <a:cubicBezTo>
                  <a:pt x="781174" y="716012"/>
                  <a:pt x="612346" y="7320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70194" y="716878"/>
                  <a:pt x="8676" y="678093"/>
                  <a:pt x="0" y="652526"/>
                </a:cubicBezTo>
                <a:cubicBezTo>
                  <a:pt x="204621" y="515561"/>
                  <a:pt x="-99738" y="422176"/>
                  <a:pt x="0" y="294958"/>
                </a:cubicBezTo>
                <a:cubicBezTo>
                  <a:pt x="96312" y="285694"/>
                  <a:pt x="-62139" y="178548"/>
                  <a:pt x="0" y="117983"/>
                </a:cubicBezTo>
                <a:lnTo>
                  <a:pt x="0" y="117983"/>
                </a:lnTo>
                <a:cubicBezTo>
                  <a:pt x="-12904" y="107809"/>
                  <a:pt x="6648" y="75399"/>
                  <a:pt x="0" y="55372"/>
                </a:cubicBezTo>
                <a:close/>
              </a:path>
              <a:path w="2347322" h="707900" stroke="0" extrusionOk="0">
                <a:moveTo>
                  <a:pt x="0" y="55372"/>
                </a:moveTo>
                <a:cubicBezTo>
                  <a:pt x="-3669" y="63511"/>
                  <a:pt x="162171" y="8266"/>
                  <a:pt x="391225" y="0"/>
                </a:cubicBezTo>
                <a:lnTo>
                  <a:pt x="391219" y="0"/>
                </a:lnTo>
                <a:cubicBezTo>
                  <a:pt x="427781" y="-2569"/>
                  <a:pt x="511336" y="-24988"/>
                  <a:pt x="571970" y="-38681"/>
                </a:cubicBezTo>
                <a:cubicBezTo>
                  <a:pt x="670878" y="-15736"/>
                  <a:pt x="858800" y="11208"/>
                  <a:pt x="978050" y="0"/>
                </a:cubicBezTo>
                <a:cubicBezTo>
                  <a:pt x="1363834" y="-271"/>
                  <a:pt x="1540814" y="19633"/>
                  <a:pt x="1956094" y="0"/>
                </a:cubicBezTo>
                <a:cubicBezTo>
                  <a:pt x="2168191" y="9110"/>
                  <a:pt x="2368408" y="22303"/>
                  <a:pt x="2347322" y="55372"/>
                </a:cubicBezTo>
                <a:cubicBezTo>
                  <a:pt x="2325061" y="76103"/>
                  <a:pt x="2393560" y="102799"/>
                  <a:pt x="2347322" y="117983"/>
                </a:cubicBezTo>
                <a:lnTo>
                  <a:pt x="2347322" y="117983"/>
                </a:lnTo>
                <a:cubicBezTo>
                  <a:pt x="2351846" y="165773"/>
                  <a:pt x="2316950" y="215406"/>
                  <a:pt x="2347322" y="294958"/>
                </a:cubicBezTo>
                <a:cubicBezTo>
                  <a:pt x="2384939" y="372232"/>
                  <a:pt x="2271863" y="592771"/>
                  <a:pt x="2347322" y="652526"/>
                </a:cubicBezTo>
                <a:cubicBezTo>
                  <a:pt x="2391150" y="685208"/>
                  <a:pt x="2176799" y="745273"/>
                  <a:pt x="1956094" y="707900"/>
                </a:cubicBezTo>
                <a:cubicBezTo>
                  <a:pt x="1817674" y="684403"/>
                  <a:pt x="1152883" y="701847"/>
                  <a:pt x="978050" y="707900"/>
                </a:cubicBezTo>
                <a:cubicBezTo>
                  <a:pt x="916690" y="716859"/>
                  <a:pt x="490805" y="707446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4742" y="702869"/>
                  <a:pt x="-8007" y="694926"/>
                  <a:pt x="0" y="652526"/>
                </a:cubicBezTo>
                <a:cubicBezTo>
                  <a:pt x="-52272" y="555296"/>
                  <a:pt x="-141495" y="383739"/>
                  <a:pt x="0" y="294958"/>
                </a:cubicBezTo>
                <a:cubicBezTo>
                  <a:pt x="-12834" y="217853"/>
                  <a:pt x="-33245" y="163299"/>
                  <a:pt x="0" y="117983"/>
                </a:cubicBezTo>
                <a:lnTo>
                  <a:pt x="0" y="117983"/>
                </a:lnTo>
                <a:cubicBezTo>
                  <a:pt x="-11967" y="110622"/>
                  <a:pt x="-22461" y="70992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23577" y="11282"/>
                  <a:pt x="186517" y="-8398"/>
                  <a:pt x="391225" y="0"/>
                </a:cubicBezTo>
                <a:lnTo>
                  <a:pt x="391219" y="0"/>
                </a:lnTo>
                <a:cubicBezTo>
                  <a:pt x="472985" y="-18417"/>
                  <a:pt x="495864" y="-26280"/>
                  <a:pt x="571970" y="-38681"/>
                </a:cubicBezTo>
                <a:cubicBezTo>
                  <a:pt x="688423" y="-22440"/>
                  <a:pt x="833425" y="-18109"/>
                  <a:pt x="978050" y="0"/>
                </a:cubicBezTo>
                <a:cubicBezTo>
                  <a:pt x="1228862" y="4558"/>
                  <a:pt x="1820665" y="-14111"/>
                  <a:pt x="1956094" y="0"/>
                </a:cubicBezTo>
                <a:cubicBezTo>
                  <a:pt x="2165111" y="6002"/>
                  <a:pt x="2341366" y="28060"/>
                  <a:pt x="2347322" y="55372"/>
                </a:cubicBezTo>
                <a:cubicBezTo>
                  <a:pt x="2356805" y="71458"/>
                  <a:pt x="2368143" y="108661"/>
                  <a:pt x="2347322" y="117983"/>
                </a:cubicBezTo>
                <a:lnTo>
                  <a:pt x="2347322" y="117983"/>
                </a:lnTo>
                <a:cubicBezTo>
                  <a:pt x="2369594" y="188947"/>
                  <a:pt x="2389108" y="206119"/>
                  <a:pt x="2347322" y="294958"/>
                </a:cubicBezTo>
                <a:cubicBezTo>
                  <a:pt x="2399634" y="325869"/>
                  <a:pt x="2288889" y="510931"/>
                  <a:pt x="2347322" y="652526"/>
                </a:cubicBezTo>
                <a:cubicBezTo>
                  <a:pt x="2345087" y="667706"/>
                  <a:pt x="2160241" y="700474"/>
                  <a:pt x="1956094" y="707900"/>
                </a:cubicBezTo>
                <a:cubicBezTo>
                  <a:pt x="1662038" y="707962"/>
                  <a:pt x="1458738" y="692358"/>
                  <a:pt x="978050" y="707900"/>
                </a:cubicBezTo>
                <a:cubicBezTo>
                  <a:pt x="843256" y="694792"/>
                  <a:pt x="614551" y="698249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7127" y="706661"/>
                  <a:pt x="5586" y="686418"/>
                  <a:pt x="0" y="652526"/>
                </a:cubicBezTo>
                <a:cubicBezTo>
                  <a:pt x="108762" y="532347"/>
                  <a:pt x="-94085" y="406216"/>
                  <a:pt x="0" y="294958"/>
                </a:cubicBezTo>
                <a:cubicBezTo>
                  <a:pt x="122620" y="251144"/>
                  <a:pt x="-69267" y="203481"/>
                  <a:pt x="0" y="117983"/>
                </a:cubicBezTo>
                <a:lnTo>
                  <a:pt x="0" y="117983"/>
                </a:lnTo>
                <a:cubicBezTo>
                  <a:pt x="-22150" y="107107"/>
                  <a:pt x="22284" y="72367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7892" y="14170"/>
                  <a:pt x="143268" y="20984"/>
                  <a:pt x="391225" y="0"/>
                </a:cubicBezTo>
                <a:lnTo>
                  <a:pt x="391219" y="0"/>
                </a:lnTo>
                <a:cubicBezTo>
                  <a:pt x="471947" y="-17106"/>
                  <a:pt x="496613" y="-24151"/>
                  <a:pt x="571970" y="-38681"/>
                </a:cubicBezTo>
                <a:cubicBezTo>
                  <a:pt x="695395" y="-7939"/>
                  <a:pt x="801859" y="8856"/>
                  <a:pt x="978050" y="0"/>
                </a:cubicBezTo>
                <a:cubicBezTo>
                  <a:pt x="1247007" y="-11723"/>
                  <a:pt x="1826992" y="-19031"/>
                  <a:pt x="1956094" y="0"/>
                </a:cubicBezTo>
                <a:cubicBezTo>
                  <a:pt x="2157494" y="-1816"/>
                  <a:pt x="2332313" y="22800"/>
                  <a:pt x="2347322" y="55372"/>
                </a:cubicBezTo>
                <a:cubicBezTo>
                  <a:pt x="2360916" y="67845"/>
                  <a:pt x="2367370" y="104441"/>
                  <a:pt x="2347322" y="117983"/>
                </a:cubicBezTo>
                <a:lnTo>
                  <a:pt x="2347322" y="117983"/>
                </a:lnTo>
                <a:cubicBezTo>
                  <a:pt x="2372438" y="194335"/>
                  <a:pt x="2394700" y="204613"/>
                  <a:pt x="2347322" y="294958"/>
                </a:cubicBezTo>
                <a:cubicBezTo>
                  <a:pt x="2420429" y="351612"/>
                  <a:pt x="2272216" y="516434"/>
                  <a:pt x="2347322" y="652526"/>
                </a:cubicBezTo>
                <a:cubicBezTo>
                  <a:pt x="2361602" y="674737"/>
                  <a:pt x="2154254" y="705610"/>
                  <a:pt x="1956094" y="707900"/>
                </a:cubicBezTo>
                <a:cubicBezTo>
                  <a:pt x="1659616" y="707055"/>
                  <a:pt x="1483931" y="674605"/>
                  <a:pt x="978050" y="707900"/>
                </a:cubicBezTo>
                <a:cubicBezTo>
                  <a:pt x="805696" y="697527"/>
                  <a:pt x="608492" y="6856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68510" y="713450"/>
                  <a:pt x="7163" y="685767"/>
                  <a:pt x="0" y="652526"/>
                </a:cubicBezTo>
                <a:cubicBezTo>
                  <a:pt x="160884" y="538340"/>
                  <a:pt x="-101381" y="411915"/>
                  <a:pt x="0" y="294958"/>
                </a:cubicBezTo>
                <a:cubicBezTo>
                  <a:pt x="112708" y="265909"/>
                  <a:pt x="-64984" y="197041"/>
                  <a:pt x="0" y="117983"/>
                </a:cubicBezTo>
                <a:lnTo>
                  <a:pt x="0" y="117983"/>
                </a:lnTo>
                <a:cubicBezTo>
                  <a:pt x="-15114" y="107101"/>
                  <a:pt x="10194" y="73578"/>
                  <a:pt x="0" y="5537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556" y="13365"/>
                          <a:pt x="63925" y="14743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0467" y="-18393"/>
                          <a:pt x="235811" y="-32486"/>
                          <a:pt x="270778" y="-41178"/>
                        </a:cubicBezTo>
                        <a:cubicBezTo>
                          <a:pt x="320252" y="-19006"/>
                          <a:pt x="387099" y="-13879"/>
                          <a:pt x="463021" y="0"/>
                        </a:cubicBezTo>
                        <a:cubicBezTo>
                          <a:pt x="593728" y="-5814"/>
                          <a:pt x="864641" y="-6317"/>
                          <a:pt x="926039" y="0"/>
                        </a:cubicBezTo>
                        <a:cubicBezTo>
                          <a:pt x="1020930" y="-5754"/>
                          <a:pt x="1103564" y="25679"/>
                          <a:pt x="1111251" y="58948"/>
                        </a:cubicBezTo>
                        <a:cubicBezTo>
                          <a:pt x="1117915" y="72172"/>
                          <a:pt x="1120797" y="110265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4313" y="206049"/>
                          <a:pt x="1133304" y="220763"/>
                          <a:pt x="1111251" y="314005"/>
                        </a:cubicBezTo>
                        <a:cubicBezTo>
                          <a:pt x="1146438" y="384415"/>
                          <a:pt x="1085645" y="530523"/>
                          <a:pt x="1111251" y="694663"/>
                        </a:cubicBezTo>
                        <a:cubicBezTo>
                          <a:pt x="1112948" y="735288"/>
                          <a:pt x="1014310" y="746778"/>
                          <a:pt x="926039" y="753612"/>
                        </a:cubicBezTo>
                        <a:cubicBezTo>
                          <a:pt x="791314" y="756688"/>
                          <a:pt x="708255" y="743257"/>
                          <a:pt x="463021" y="753612"/>
                        </a:cubicBezTo>
                        <a:cubicBezTo>
                          <a:pt x="378796" y="759652"/>
                          <a:pt x="289066" y="748603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80842" y="759874"/>
                          <a:pt x="3384" y="724726"/>
                          <a:pt x="0" y="694663"/>
                        </a:cubicBezTo>
                        <a:cubicBezTo>
                          <a:pt x="83632" y="551274"/>
                          <a:pt x="-58731" y="431700"/>
                          <a:pt x="0" y="314005"/>
                        </a:cubicBezTo>
                        <a:cubicBezTo>
                          <a:pt x="47809" y="293656"/>
                          <a:pt x="-30991" y="199795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486" y="114942"/>
                          <a:pt x="3742" y="79582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1684" y="36872"/>
                          <a:pt x="77853" y="6380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4609" y="-7518"/>
                          <a:pt x="242197" y="-31951"/>
                          <a:pt x="270778" y="-41178"/>
                        </a:cubicBezTo>
                        <a:cubicBezTo>
                          <a:pt x="311453" y="-37033"/>
                          <a:pt x="404676" y="-13276"/>
                          <a:pt x="463021" y="0"/>
                        </a:cubicBezTo>
                        <a:cubicBezTo>
                          <a:pt x="632957" y="10658"/>
                          <a:pt x="725764" y="9157"/>
                          <a:pt x="926039" y="0"/>
                        </a:cubicBezTo>
                        <a:cubicBezTo>
                          <a:pt x="1029227" y="7000"/>
                          <a:pt x="1122085" y="22932"/>
                          <a:pt x="1111251" y="58948"/>
                        </a:cubicBezTo>
                        <a:cubicBezTo>
                          <a:pt x="1099954" y="82905"/>
                          <a:pt x="1130167" y="113897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13999" y="174421"/>
                          <a:pt x="1095527" y="232054"/>
                          <a:pt x="1111251" y="314005"/>
                        </a:cubicBezTo>
                        <a:cubicBezTo>
                          <a:pt x="1127302" y="396325"/>
                          <a:pt x="1073647" y="619978"/>
                          <a:pt x="1111251" y="694663"/>
                        </a:cubicBezTo>
                        <a:cubicBezTo>
                          <a:pt x="1128593" y="726683"/>
                          <a:pt x="1039239" y="765971"/>
                          <a:pt x="926039" y="753612"/>
                        </a:cubicBezTo>
                        <a:cubicBezTo>
                          <a:pt x="849842" y="745803"/>
                          <a:pt x="534253" y="743158"/>
                          <a:pt x="463021" y="753612"/>
                        </a:cubicBezTo>
                        <a:cubicBezTo>
                          <a:pt x="427749" y="752238"/>
                          <a:pt x="231444" y="751561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2583" y="751644"/>
                          <a:pt x="-2841" y="736660"/>
                          <a:pt x="0" y="694663"/>
                        </a:cubicBezTo>
                        <a:cubicBezTo>
                          <a:pt x="-19986" y="585247"/>
                          <a:pt x="-64030" y="415190"/>
                          <a:pt x="0" y="314005"/>
                        </a:cubicBezTo>
                        <a:cubicBezTo>
                          <a:pt x="-4589" y="228893"/>
                          <a:pt x="-18253" y="175520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660" y="115189"/>
                          <a:pt x="-11873" y="73780"/>
                          <a:pt x="0" y="58948"/>
                        </a:cubicBezTo>
                        <a:close/>
                      </a:path>
                      <a:path w="1111251" h="753612" fill="none" stroke="0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EXPLORE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pic>
        <p:nvPicPr>
          <p:cNvPr id="3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D414765-9FF8-9710-BD3C-19E544F5C4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49" t="12710" r="9566" b="1921"/>
          <a:stretch/>
        </p:blipFill>
        <p:spPr>
          <a:xfrm rot="16200000">
            <a:off x="6886320" y="1593394"/>
            <a:ext cx="4274886" cy="59814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EA99D13-A516-D62F-3445-F79788EECE70}"/>
              </a:ext>
            </a:extLst>
          </p:cNvPr>
          <p:cNvSpPr/>
          <p:nvPr/>
        </p:nvSpPr>
        <p:spPr>
          <a:xfrm>
            <a:off x="11293282" y="2563754"/>
            <a:ext cx="450761" cy="42929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278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7FB5426F-482B-4074-A203-9F2C2BEB0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0084" y="499852"/>
            <a:ext cx="7215997" cy="5671839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7F160B5-A1CE-4576-8323-263FB7D1B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4042" y="762711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032C6-C384-9E07-82DE-5215E959E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6345" y="1407381"/>
            <a:ext cx="3330106" cy="290412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/>
              <a:t>This is an </a:t>
            </a:r>
            <a:r>
              <a:rPr lang="en-US" u="sng"/>
              <a:t>Example </a:t>
            </a:r>
            <a:r>
              <a:rPr lang="en-US"/>
              <a:t>of a good 'vipers' homework</a:t>
            </a:r>
            <a:br>
              <a:rPr lang="en-US"/>
            </a:br>
            <a:r>
              <a:rPr lang="en-US" sz="1800"/>
              <a:t>the questions used in this example may be different from your homework task, this is to give you the opportunity to apply your own understanding.</a:t>
            </a:r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3366780-B46E-437C-812E-406B7500D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02459" y="782008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5C1526-1C83-E6C7-14BA-8ECFF11163B0}"/>
              </a:ext>
            </a:extLst>
          </p:cNvPr>
          <p:cNvSpPr txBox="1"/>
          <p:nvPr/>
        </p:nvSpPr>
        <p:spPr>
          <a:xfrm>
            <a:off x="4971952" y="2097349"/>
            <a:ext cx="2409789" cy="212365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Strength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: key terminology has been highlighted to show geographical vocabulary.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Weakness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: explaining 'multiplier-effects' when giving reasons.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Next Step: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 Why will a higher death rate lead to lower levels of development?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</p:txBody>
      </p:sp>
      <p:sp>
        <p:nvSpPr>
          <p:cNvPr id="8" name="Rounded Rectangular Callout 10">
            <a:extLst>
              <a:ext uri="{FF2B5EF4-FFF2-40B4-BE49-F238E27FC236}">
                <a16:creationId xmlns:a16="http://schemas.microsoft.com/office/drawing/2014/main" id="{C4B87F18-0D7B-4664-F3B1-06D05EAA1BE2}"/>
              </a:ext>
            </a:extLst>
          </p:cNvPr>
          <p:cNvSpPr/>
          <p:nvPr/>
        </p:nvSpPr>
        <p:spPr>
          <a:xfrm>
            <a:off x="8751163" y="5696253"/>
            <a:ext cx="2347322" cy="707900"/>
          </a:xfrm>
          <a:custGeom>
            <a:avLst/>
            <a:gdLst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2"/>
                </a:moveTo>
                <a:cubicBezTo>
                  <a:pt x="11564" y="-4956"/>
                  <a:pt x="119451" y="33607"/>
                  <a:pt x="391225" y="0"/>
                </a:cubicBezTo>
                <a:lnTo>
                  <a:pt x="391219" y="0"/>
                </a:lnTo>
                <a:cubicBezTo>
                  <a:pt x="463858" y="-14308"/>
                  <a:pt x="498295" y="-32621"/>
                  <a:pt x="571970" y="-38681"/>
                </a:cubicBezTo>
                <a:cubicBezTo>
                  <a:pt x="676378" y="-14848"/>
                  <a:pt x="813720" y="1650"/>
                  <a:pt x="978050" y="0"/>
                </a:cubicBezTo>
                <a:cubicBezTo>
                  <a:pt x="1251042" y="-29900"/>
                  <a:pt x="1836277" y="-14055"/>
                  <a:pt x="1956094" y="0"/>
                </a:cubicBezTo>
                <a:cubicBezTo>
                  <a:pt x="2153146" y="-10032"/>
                  <a:pt x="2324695" y="23125"/>
                  <a:pt x="2347322" y="55372"/>
                </a:cubicBezTo>
                <a:cubicBezTo>
                  <a:pt x="2360910" y="71308"/>
                  <a:pt x="2366988" y="103019"/>
                  <a:pt x="2347322" y="117983"/>
                </a:cubicBezTo>
                <a:lnTo>
                  <a:pt x="2347322" y="117983"/>
                </a:lnTo>
                <a:cubicBezTo>
                  <a:pt x="2376739" y="196458"/>
                  <a:pt x="2395563" y="207795"/>
                  <a:pt x="2347322" y="294958"/>
                </a:cubicBezTo>
                <a:cubicBezTo>
                  <a:pt x="2426976" y="364838"/>
                  <a:pt x="2285130" y="486865"/>
                  <a:pt x="2347322" y="652526"/>
                </a:cubicBezTo>
                <a:cubicBezTo>
                  <a:pt x="2354811" y="713988"/>
                  <a:pt x="2133714" y="694517"/>
                  <a:pt x="1956094" y="707900"/>
                </a:cubicBezTo>
                <a:cubicBezTo>
                  <a:pt x="1664616" y="733553"/>
                  <a:pt x="1502222" y="694707"/>
                  <a:pt x="978050" y="707900"/>
                </a:cubicBezTo>
                <a:cubicBezTo>
                  <a:pt x="781174" y="716012"/>
                  <a:pt x="612346" y="7320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70194" y="716878"/>
                  <a:pt x="8676" y="678093"/>
                  <a:pt x="0" y="652526"/>
                </a:cubicBezTo>
                <a:cubicBezTo>
                  <a:pt x="204621" y="515561"/>
                  <a:pt x="-99738" y="422176"/>
                  <a:pt x="0" y="294958"/>
                </a:cubicBezTo>
                <a:cubicBezTo>
                  <a:pt x="96312" y="285694"/>
                  <a:pt x="-62139" y="178548"/>
                  <a:pt x="0" y="117983"/>
                </a:cubicBezTo>
                <a:lnTo>
                  <a:pt x="0" y="117983"/>
                </a:lnTo>
                <a:cubicBezTo>
                  <a:pt x="-12904" y="107809"/>
                  <a:pt x="6648" y="75399"/>
                  <a:pt x="0" y="55372"/>
                </a:cubicBezTo>
                <a:close/>
              </a:path>
              <a:path w="2347322" h="707900" stroke="0" extrusionOk="0">
                <a:moveTo>
                  <a:pt x="0" y="55372"/>
                </a:moveTo>
                <a:cubicBezTo>
                  <a:pt x="-3669" y="63511"/>
                  <a:pt x="162171" y="8266"/>
                  <a:pt x="391225" y="0"/>
                </a:cubicBezTo>
                <a:lnTo>
                  <a:pt x="391219" y="0"/>
                </a:lnTo>
                <a:cubicBezTo>
                  <a:pt x="427781" y="-2569"/>
                  <a:pt x="511336" y="-24988"/>
                  <a:pt x="571970" y="-38681"/>
                </a:cubicBezTo>
                <a:cubicBezTo>
                  <a:pt x="670878" y="-15736"/>
                  <a:pt x="858800" y="11208"/>
                  <a:pt x="978050" y="0"/>
                </a:cubicBezTo>
                <a:cubicBezTo>
                  <a:pt x="1363834" y="-271"/>
                  <a:pt x="1540814" y="19633"/>
                  <a:pt x="1956094" y="0"/>
                </a:cubicBezTo>
                <a:cubicBezTo>
                  <a:pt x="2168191" y="9110"/>
                  <a:pt x="2368408" y="22303"/>
                  <a:pt x="2347322" y="55372"/>
                </a:cubicBezTo>
                <a:cubicBezTo>
                  <a:pt x="2325061" y="76103"/>
                  <a:pt x="2393560" y="102799"/>
                  <a:pt x="2347322" y="117983"/>
                </a:cubicBezTo>
                <a:lnTo>
                  <a:pt x="2347322" y="117983"/>
                </a:lnTo>
                <a:cubicBezTo>
                  <a:pt x="2351846" y="165773"/>
                  <a:pt x="2316950" y="215406"/>
                  <a:pt x="2347322" y="294958"/>
                </a:cubicBezTo>
                <a:cubicBezTo>
                  <a:pt x="2384939" y="372232"/>
                  <a:pt x="2271863" y="592771"/>
                  <a:pt x="2347322" y="652526"/>
                </a:cubicBezTo>
                <a:cubicBezTo>
                  <a:pt x="2391150" y="685208"/>
                  <a:pt x="2176799" y="745273"/>
                  <a:pt x="1956094" y="707900"/>
                </a:cubicBezTo>
                <a:cubicBezTo>
                  <a:pt x="1817674" y="684403"/>
                  <a:pt x="1152883" y="701847"/>
                  <a:pt x="978050" y="707900"/>
                </a:cubicBezTo>
                <a:cubicBezTo>
                  <a:pt x="916690" y="716859"/>
                  <a:pt x="490805" y="707446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4742" y="702869"/>
                  <a:pt x="-8007" y="694926"/>
                  <a:pt x="0" y="652526"/>
                </a:cubicBezTo>
                <a:cubicBezTo>
                  <a:pt x="-52272" y="555296"/>
                  <a:pt x="-141495" y="383739"/>
                  <a:pt x="0" y="294958"/>
                </a:cubicBezTo>
                <a:cubicBezTo>
                  <a:pt x="-12834" y="217853"/>
                  <a:pt x="-33245" y="163299"/>
                  <a:pt x="0" y="117983"/>
                </a:cubicBezTo>
                <a:lnTo>
                  <a:pt x="0" y="117983"/>
                </a:lnTo>
                <a:cubicBezTo>
                  <a:pt x="-11967" y="110622"/>
                  <a:pt x="-22461" y="70992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23577" y="11282"/>
                  <a:pt x="186517" y="-8398"/>
                  <a:pt x="391225" y="0"/>
                </a:cubicBezTo>
                <a:lnTo>
                  <a:pt x="391219" y="0"/>
                </a:lnTo>
                <a:cubicBezTo>
                  <a:pt x="472985" y="-18417"/>
                  <a:pt x="495864" y="-26280"/>
                  <a:pt x="571970" y="-38681"/>
                </a:cubicBezTo>
                <a:cubicBezTo>
                  <a:pt x="688423" y="-22440"/>
                  <a:pt x="833425" y="-18109"/>
                  <a:pt x="978050" y="0"/>
                </a:cubicBezTo>
                <a:cubicBezTo>
                  <a:pt x="1228862" y="4558"/>
                  <a:pt x="1820665" y="-14111"/>
                  <a:pt x="1956094" y="0"/>
                </a:cubicBezTo>
                <a:cubicBezTo>
                  <a:pt x="2165111" y="6002"/>
                  <a:pt x="2341366" y="28060"/>
                  <a:pt x="2347322" y="55372"/>
                </a:cubicBezTo>
                <a:cubicBezTo>
                  <a:pt x="2356805" y="71458"/>
                  <a:pt x="2368143" y="108661"/>
                  <a:pt x="2347322" y="117983"/>
                </a:cubicBezTo>
                <a:lnTo>
                  <a:pt x="2347322" y="117983"/>
                </a:lnTo>
                <a:cubicBezTo>
                  <a:pt x="2369594" y="188947"/>
                  <a:pt x="2389108" y="206119"/>
                  <a:pt x="2347322" y="294958"/>
                </a:cubicBezTo>
                <a:cubicBezTo>
                  <a:pt x="2399634" y="325869"/>
                  <a:pt x="2288889" y="510931"/>
                  <a:pt x="2347322" y="652526"/>
                </a:cubicBezTo>
                <a:cubicBezTo>
                  <a:pt x="2345087" y="667706"/>
                  <a:pt x="2160241" y="700474"/>
                  <a:pt x="1956094" y="707900"/>
                </a:cubicBezTo>
                <a:cubicBezTo>
                  <a:pt x="1662038" y="707962"/>
                  <a:pt x="1458738" y="692358"/>
                  <a:pt x="978050" y="707900"/>
                </a:cubicBezTo>
                <a:cubicBezTo>
                  <a:pt x="843256" y="694792"/>
                  <a:pt x="614551" y="698249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7127" y="706661"/>
                  <a:pt x="5586" y="686418"/>
                  <a:pt x="0" y="652526"/>
                </a:cubicBezTo>
                <a:cubicBezTo>
                  <a:pt x="108762" y="532347"/>
                  <a:pt x="-94085" y="406216"/>
                  <a:pt x="0" y="294958"/>
                </a:cubicBezTo>
                <a:cubicBezTo>
                  <a:pt x="122620" y="251144"/>
                  <a:pt x="-69267" y="203481"/>
                  <a:pt x="0" y="117983"/>
                </a:cubicBezTo>
                <a:lnTo>
                  <a:pt x="0" y="117983"/>
                </a:lnTo>
                <a:cubicBezTo>
                  <a:pt x="-22150" y="107107"/>
                  <a:pt x="22284" y="72367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7892" y="14170"/>
                  <a:pt x="143268" y="20984"/>
                  <a:pt x="391225" y="0"/>
                </a:cubicBezTo>
                <a:lnTo>
                  <a:pt x="391219" y="0"/>
                </a:lnTo>
                <a:cubicBezTo>
                  <a:pt x="471947" y="-17106"/>
                  <a:pt x="496613" y="-24151"/>
                  <a:pt x="571970" y="-38681"/>
                </a:cubicBezTo>
                <a:cubicBezTo>
                  <a:pt x="695395" y="-7939"/>
                  <a:pt x="801859" y="8856"/>
                  <a:pt x="978050" y="0"/>
                </a:cubicBezTo>
                <a:cubicBezTo>
                  <a:pt x="1247007" y="-11723"/>
                  <a:pt x="1826992" y="-19031"/>
                  <a:pt x="1956094" y="0"/>
                </a:cubicBezTo>
                <a:cubicBezTo>
                  <a:pt x="2157494" y="-1816"/>
                  <a:pt x="2332313" y="22800"/>
                  <a:pt x="2347322" y="55372"/>
                </a:cubicBezTo>
                <a:cubicBezTo>
                  <a:pt x="2360916" y="67845"/>
                  <a:pt x="2367370" y="104441"/>
                  <a:pt x="2347322" y="117983"/>
                </a:cubicBezTo>
                <a:lnTo>
                  <a:pt x="2347322" y="117983"/>
                </a:lnTo>
                <a:cubicBezTo>
                  <a:pt x="2372438" y="194335"/>
                  <a:pt x="2394700" y="204613"/>
                  <a:pt x="2347322" y="294958"/>
                </a:cubicBezTo>
                <a:cubicBezTo>
                  <a:pt x="2420429" y="351612"/>
                  <a:pt x="2272216" y="516434"/>
                  <a:pt x="2347322" y="652526"/>
                </a:cubicBezTo>
                <a:cubicBezTo>
                  <a:pt x="2361602" y="674737"/>
                  <a:pt x="2154254" y="705610"/>
                  <a:pt x="1956094" y="707900"/>
                </a:cubicBezTo>
                <a:cubicBezTo>
                  <a:pt x="1659616" y="707055"/>
                  <a:pt x="1483931" y="674605"/>
                  <a:pt x="978050" y="707900"/>
                </a:cubicBezTo>
                <a:cubicBezTo>
                  <a:pt x="805696" y="697527"/>
                  <a:pt x="608492" y="6856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68510" y="713450"/>
                  <a:pt x="7163" y="685767"/>
                  <a:pt x="0" y="652526"/>
                </a:cubicBezTo>
                <a:cubicBezTo>
                  <a:pt x="160884" y="538340"/>
                  <a:pt x="-101381" y="411915"/>
                  <a:pt x="0" y="294958"/>
                </a:cubicBezTo>
                <a:cubicBezTo>
                  <a:pt x="112708" y="265909"/>
                  <a:pt x="-64984" y="197041"/>
                  <a:pt x="0" y="117983"/>
                </a:cubicBezTo>
                <a:lnTo>
                  <a:pt x="0" y="117983"/>
                </a:lnTo>
                <a:cubicBezTo>
                  <a:pt x="-15114" y="107101"/>
                  <a:pt x="10194" y="73578"/>
                  <a:pt x="0" y="5537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556" y="13365"/>
                          <a:pt x="63925" y="14743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0467" y="-18393"/>
                          <a:pt x="235811" y="-32486"/>
                          <a:pt x="270778" y="-41178"/>
                        </a:cubicBezTo>
                        <a:cubicBezTo>
                          <a:pt x="320252" y="-19006"/>
                          <a:pt x="387099" y="-13879"/>
                          <a:pt x="463021" y="0"/>
                        </a:cubicBezTo>
                        <a:cubicBezTo>
                          <a:pt x="593728" y="-5814"/>
                          <a:pt x="864641" y="-6317"/>
                          <a:pt x="926039" y="0"/>
                        </a:cubicBezTo>
                        <a:cubicBezTo>
                          <a:pt x="1020930" y="-5754"/>
                          <a:pt x="1103564" y="25679"/>
                          <a:pt x="1111251" y="58948"/>
                        </a:cubicBezTo>
                        <a:cubicBezTo>
                          <a:pt x="1117915" y="72172"/>
                          <a:pt x="1120797" y="110265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4313" y="206049"/>
                          <a:pt x="1133304" y="220763"/>
                          <a:pt x="1111251" y="314005"/>
                        </a:cubicBezTo>
                        <a:cubicBezTo>
                          <a:pt x="1146438" y="384415"/>
                          <a:pt x="1085645" y="530523"/>
                          <a:pt x="1111251" y="694663"/>
                        </a:cubicBezTo>
                        <a:cubicBezTo>
                          <a:pt x="1112948" y="735288"/>
                          <a:pt x="1014310" y="746778"/>
                          <a:pt x="926039" y="753612"/>
                        </a:cubicBezTo>
                        <a:cubicBezTo>
                          <a:pt x="791314" y="756688"/>
                          <a:pt x="708255" y="743257"/>
                          <a:pt x="463021" y="753612"/>
                        </a:cubicBezTo>
                        <a:cubicBezTo>
                          <a:pt x="378796" y="759652"/>
                          <a:pt x="289066" y="748603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80842" y="759874"/>
                          <a:pt x="3384" y="724726"/>
                          <a:pt x="0" y="694663"/>
                        </a:cubicBezTo>
                        <a:cubicBezTo>
                          <a:pt x="83632" y="551274"/>
                          <a:pt x="-58731" y="431700"/>
                          <a:pt x="0" y="314005"/>
                        </a:cubicBezTo>
                        <a:cubicBezTo>
                          <a:pt x="47809" y="293656"/>
                          <a:pt x="-30991" y="199795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486" y="114942"/>
                          <a:pt x="3742" y="79582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1684" y="36872"/>
                          <a:pt x="77853" y="6380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4609" y="-7518"/>
                          <a:pt x="242197" y="-31951"/>
                          <a:pt x="270778" y="-41178"/>
                        </a:cubicBezTo>
                        <a:cubicBezTo>
                          <a:pt x="311453" y="-37033"/>
                          <a:pt x="404676" y="-13276"/>
                          <a:pt x="463021" y="0"/>
                        </a:cubicBezTo>
                        <a:cubicBezTo>
                          <a:pt x="632957" y="10658"/>
                          <a:pt x="725764" y="9157"/>
                          <a:pt x="926039" y="0"/>
                        </a:cubicBezTo>
                        <a:cubicBezTo>
                          <a:pt x="1029227" y="7000"/>
                          <a:pt x="1122085" y="22932"/>
                          <a:pt x="1111251" y="58948"/>
                        </a:cubicBezTo>
                        <a:cubicBezTo>
                          <a:pt x="1099954" y="82905"/>
                          <a:pt x="1130167" y="113897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13999" y="174421"/>
                          <a:pt x="1095527" y="232054"/>
                          <a:pt x="1111251" y="314005"/>
                        </a:cubicBezTo>
                        <a:cubicBezTo>
                          <a:pt x="1127302" y="396325"/>
                          <a:pt x="1073647" y="619978"/>
                          <a:pt x="1111251" y="694663"/>
                        </a:cubicBezTo>
                        <a:cubicBezTo>
                          <a:pt x="1128593" y="726683"/>
                          <a:pt x="1039239" y="765971"/>
                          <a:pt x="926039" y="753612"/>
                        </a:cubicBezTo>
                        <a:cubicBezTo>
                          <a:pt x="849842" y="745803"/>
                          <a:pt x="534253" y="743158"/>
                          <a:pt x="463021" y="753612"/>
                        </a:cubicBezTo>
                        <a:cubicBezTo>
                          <a:pt x="427749" y="752238"/>
                          <a:pt x="231444" y="751561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2583" y="751644"/>
                          <a:pt x="-2841" y="736660"/>
                          <a:pt x="0" y="694663"/>
                        </a:cubicBezTo>
                        <a:cubicBezTo>
                          <a:pt x="-19986" y="585247"/>
                          <a:pt x="-64030" y="415190"/>
                          <a:pt x="0" y="314005"/>
                        </a:cubicBezTo>
                        <a:cubicBezTo>
                          <a:pt x="-4589" y="228893"/>
                          <a:pt x="-18253" y="175520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660" y="115189"/>
                          <a:pt x="-11873" y="73780"/>
                          <a:pt x="0" y="58948"/>
                        </a:cubicBezTo>
                        <a:close/>
                      </a:path>
                      <a:path w="1111251" h="753612" fill="none" stroke="0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VIPERs</a:t>
            </a:r>
          </a:p>
        </p:txBody>
      </p:sp>
      <p:pic>
        <p:nvPicPr>
          <p:cNvPr id="3" name="Picture 3" descr="A piece of paper with writing on it&#10;&#10;Description automatically generated">
            <a:extLst>
              <a:ext uri="{FF2B5EF4-FFF2-40B4-BE49-F238E27FC236}">
                <a16:creationId xmlns:a16="http://schemas.microsoft.com/office/drawing/2014/main" id="{B391EB39-ECC7-C004-603A-5034A2698D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51" t="-427" r="4108" b="3447"/>
          <a:stretch/>
        </p:blipFill>
        <p:spPr>
          <a:xfrm>
            <a:off x="930280" y="594260"/>
            <a:ext cx="3819509" cy="546286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84FF437-3CE0-5C73-E31A-69C968A6A20B}"/>
              </a:ext>
            </a:extLst>
          </p:cNvPr>
          <p:cNvSpPr/>
          <p:nvPr/>
        </p:nvSpPr>
        <p:spPr>
          <a:xfrm>
            <a:off x="1033282" y="763754"/>
            <a:ext cx="450761" cy="42929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716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0045031-824F-2B39-8F8F-BF37D6C52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67" t="7600" r="10119" b="10581"/>
          <a:stretch/>
        </p:blipFill>
        <p:spPr>
          <a:xfrm>
            <a:off x="243941" y="301625"/>
            <a:ext cx="4966201" cy="6327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ular Callout 10">
            <a:extLst>
              <a:ext uri="{FF2B5EF4-FFF2-40B4-BE49-F238E27FC236}">
                <a16:creationId xmlns:a16="http://schemas.microsoft.com/office/drawing/2014/main" id="{507C0842-F4B3-D537-E66C-10F3DC94F2A3}"/>
              </a:ext>
            </a:extLst>
          </p:cNvPr>
          <p:cNvSpPr/>
          <p:nvPr/>
        </p:nvSpPr>
        <p:spPr>
          <a:xfrm>
            <a:off x="6825232" y="2095189"/>
            <a:ext cx="3824945" cy="1998997"/>
          </a:xfrm>
          <a:custGeom>
            <a:avLst/>
            <a:gdLst>
              <a:gd name="connsiteX0" fmla="*/ 0 w 3824945"/>
              <a:gd name="connsiteY0" fmla="*/ 156365 h 1998997"/>
              <a:gd name="connsiteX1" fmla="*/ 637502 w 3824945"/>
              <a:gd name="connsiteY1" fmla="*/ 0 h 1998997"/>
              <a:gd name="connsiteX2" fmla="*/ 637491 w 3824945"/>
              <a:gd name="connsiteY2" fmla="*/ 0 h 1998997"/>
              <a:gd name="connsiteX3" fmla="*/ 932025 w 3824945"/>
              <a:gd name="connsiteY3" fmla="*/ -109226 h 1998997"/>
              <a:gd name="connsiteX4" fmla="*/ 1593726 w 3824945"/>
              <a:gd name="connsiteY4" fmla="*/ 0 h 1998997"/>
              <a:gd name="connsiteX5" fmla="*/ 3187442 w 3824945"/>
              <a:gd name="connsiteY5" fmla="*/ 0 h 1998997"/>
              <a:gd name="connsiteX6" fmla="*/ 3824944 w 3824945"/>
              <a:gd name="connsiteY6" fmla="*/ 156365 h 1998997"/>
              <a:gd name="connsiteX7" fmla="*/ 3824944 w 3824945"/>
              <a:gd name="connsiteY7" fmla="*/ 333166 h 1998997"/>
              <a:gd name="connsiteX8" fmla="*/ 3824944 w 3824945"/>
              <a:gd name="connsiteY8" fmla="*/ 333166 h 1998997"/>
              <a:gd name="connsiteX9" fmla="*/ 3824944 w 3824945"/>
              <a:gd name="connsiteY9" fmla="*/ 832915 h 1998997"/>
              <a:gd name="connsiteX10" fmla="*/ 3824944 w 3824945"/>
              <a:gd name="connsiteY10" fmla="*/ 1842631 h 1998997"/>
              <a:gd name="connsiteX11" fmla="*/ 3187442 w 3824945"/>
              <a:gd name="connsiteY11" fmla="*/ 1998997 h 1998997"/>
              <a:gd name="connsiteX12" fmla="*/ 1593726 w 3824945"/>
              <a:gd name="connsiteY12" fmla="*/ 1998997 h 1998997"/>
              <a:gd name="connsiteX13" fmla="*/ 637491 w 3824945"/>
              <a:gd name="connsiteY13" fmla="*/ 1998997 h 1998997"/>
              <a:gd name="connsiteX14" fmla="*/ 637491 w 3824945"/>
              <a:gd name="connsiteY14" fmla="*/ 1998997 h 1998997"/>
              <a:gd name="connsiteX15" fmla="*/ 637502 w 3824945"/>
              <a:gd name="connsiteY15" fmla="*/ 1998997 h 1998997"/>
              <a:gd name="connsiteX16" fmla="*/ 0 w 3824945"/>
              <a:gd name="connsiteY16" fmla="*/ 1842631 h 1998997"/>
              <a:gd name="connsiteX17" fmla="*/ 0 w 3824945"/>
              <a:gd name="connsiteY17" fmla="*/ 832915 h 1998997"/>
              <a:gd name="connsiteX18" fmla="*/ 0 w 3824945"/>
              <a:gd name="connsiteY18" fmla="*/ 333166 h 1998997"/>
              <a:gd name="connsiteX19" fmla="*/ 0 w 3824945"/>
              <a:gd name="connsiteY19" fmla="*/ 333166 h 1998997"/>
              <a:gd name="connsiteX20" fmla="*/ 0 w 3824945"/>
              <a:gd name="connsiteY20" fmla="*/ 156365 h 1998997"/>
              <a:gd name="connsiteX0" fmla="*/ 0 w 3824945"/>
              <a:gd name="connsiteY0" fmla="*/ 156365 h 1998997"/>
              <a:gd name="connsiteX1" fmla="*/ 637502 w 3824945"/>
              <a:gd name="connsiteY1" fmla="*/ 0 h 1998997"/>
              <a:gd name="connsiteX2" fmla="*/ 637491 w 3824945"/>
              <a:gd name="connsiteY2" fmla="*/ 0 h 1998997"/>
              <a:gd name="connsiteX3" fmla="*/ 932025 w 3824945"/>
              <a:gd name="connsiteY3" fmla="*/ -109226 h 1998997"/>
              <a:gd name="connsiteX4" fmla="*/ 1593726 w 3824945"/>
              <a:gd name="connsiteY4" fmla="*/ 0 h 1998997"/>
              <a:gd name="connsiteX5" fmla="*/ 3187442 w 3824945"/>
              <a:gd name="connsiteY5" fmla="*/ 0 h 1998997"/>
              <a:gd name="connsiteX6" fmla="*/ 3824944 w 3824945"/>
              <a:gd name="connsiteY6" fmla="*/ 156365 h 1998997"/>
              <a:gd name="connsiteX7" fmla="*/ 3824944 w 3824945"/>
              <a:gd name="connsiteY7" fmla="*/ 333166 h 1998997"/>
              <a:gd name="connsiteX8" fmla="*/ 3824944 w 3824945"/>
              <a:gd name="connsiteY8" fmla="*/ 333166 h 1998997"/>
              <a:gd name="connsiteX9" fmla="*/ 3824944 w 3824945"/>
              <a:gd name="connsiteY9" fmla="*/ 832915 h 1998997"/>
              <a:gd name="connsiteX10" fmla="*/ 3824944 w 3824945"/>
              <a:gd name="connsiteY10" fmla="*/ 1842631 h 1998997"/>
              <a:gd name="connsiteX11" fmla="*/ 3187442 w 3824945"/>
              <a:gd name="connsiteY11" fmla="*/ 1998997 h 1998997"/>
              <a:gd name="connsiteX12" fmla="*/ 1593726 w 3824945"/>
              <a:gd name="connsiteY12" fmla="*/ 1998997 h 1998997"/>
              <a:gd name="connsiteX13" fmla="*/ 637491 w 3824945"/>
              <a:gd name="connsiteY13" fmla="*/ 1998997 h 1998997"/>
              <a:gd name="connsiteX14" fmla="*/ 637491 w 3824945"/>
              <a:gd name="connsiteY14" fmla="*/ 1998997 h 1998997"/>
              <a:gd name="connsiteX15" fmla="*/ 637502 w 3824945"/>
              <a:gd name="connsiteY15" fmla="*/ 1998997 h 1998997"/>
              <a:gd name="connsiteX16" fmla="*/ 0 w 3824945"/>
              <a:gd name="connsiteY16" fmla="*/ 1842631 h 1998997"/>
              <a:gd name="connsiteX17" fmla="*/ 0 w 3824945"/>
              <a:gd name="connsiteY17" fmla="*/ 832915 h 1998997"/>
              <a:gd name="connsiteX18" fmla="*/ 0 w 3824945"/>
              <a:gd name="connsiteY18" fmla="*/ 333166 h 1998997"/>
              <a:gd name="connsiteX19" fmla="*/ 0 w 3824945"/>
              <a:gd name="connsiteY19" fmla="*/ 333166 h 1998997"/>
              <a:gd name="connsiteX20" fmla="*/ 0 w 3824945"/>
              <a:gd name="connsiteY20" fmla="*/ 156365 h 1998997"/>
              <a:gd name="connsiteX0" fmla="*/ 0 w 3824945"/>
              <a:gd name="connsiteY0" fmla="*/ 156365 h 1998997"/>
              <a:gd name="connsiteX1" fmla="*/ 637502 w 3824945"/>
              <a:gd name="connsiteY1" fmla="*/ 0 h 1998997"/>
              <a:gd name="connsiteX2" fmla="*/ 637491 w 3824945"/>
              <a:gd name="connsiteY2" fmla="*/ 0 h 1998997"/>
              <a:gd name="connsiteX3" fmla="*/ 932025 w 3824945"/>
              <a:gd name="connsiteY3" fmla="*/ -109226 h 1998997"/>
              <a:gd name="connsiteX4" fmla="*/ 1593726 w 3824945"/>
              <a:gd name="connsiteY4" fmla="*/ 0 h 1998997"/>
              <a:gd name="connsiteX5" fmla="*/ 3187442 w 3824945"/>
              <a:gd name="connsiteY5" fmla="*/ 0 h 1998997"/>
              <a:gd name="connsiteX6" fmla="*/ 3824944 w 3824945"/>
              <a:gd name="connsiteY6" fmla="*/ 156365 h 1998997"/>
              <a:gd name="connsiteX7" fmla="*/ 3824944 w 3824945"/>
              <a:gd name="connsiteY7" fmla="*/ 333166 h 1998997"/>
              <a:gd name="connsiteX8" fmla="*/ 3824944 w 3824945"/>
              <a:gd name="connsiteY8" fmla="*/ 333166 h 1998997"/>
              <a:gd name="connsiteX9" fmla="*/ 3824944 w 3824945"/>
              <a:gd name="connsiteY9" fmla="*/ 832915 h 1998997"/>
              <a:gd name="connsiteX10" fmla="*/ 3824944 w 3824945"/>
              <a:gd name="connsiteY10" fmla="*/ 1842631 h 1998997"/>
              <a:gd name="connsiteX11" fmla="*/ 3187442 w 3824945"/>
              <a:gd name="connsiteY11" fmla="*/ 1998997 h 1998997"/>
              <a:gd name="connsiteX12" fmla="*/ 1593726 w 3824945"/>
              <a:gd name="connsiteY12" fmla="*/ 1998997 h 1998997"/>
              <a:gd name="connsiteX13" fmla="*/ 637491 w 3824945"/>
              <a:gd name="connsiteY13" fmla="*/ 1998997 h 1998997"/>
              <a:gd name="connsiteX14" fmla="*/ 637491 w 3824945"/>
              <a:gd name="connsiteY14" fmla="*/ 1998997 h 1998997"/>
              <a:gd name="connsiteX15" fmla="*/ 637502 w 3824945"/>
              <a:gd name="connsiteY15" fmla="*/ 1998997 h 1998997"/>
              <a:gd name="connsiteX16" fmla="*/ 0 w 3824945"/>
              <a:gd name="connsiteY16" fmla="*/ 1842631 h 1998997"/>
              <a:gd name="connsiteX17" fmla="*/ 0 w 3824945"/>
              <a:gd name="connsiteY17" fmla="*/ 832915 h 1998997"/>
              <a:gd name="connsiteX18" fmla="*/ 0 w 3824945"/>
              <a:gd name="connsiteY18" fmla="*/ 333166 h 1998997"/>
              <a:gd name="connsiteX19" fmla="*/ 0 w 3824945"/>
              <a:gd name="connsiteY19" fmla="*/ 333166 h 1998997"/>
              <a:gd name="connsiteX20" fmla="*/ 0 w 3824945"/>
              <a:gd name="connsiteY20" fmla="*/ 156365 h 1998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24945" h="1998997" fill="none" extrusionOk="0">
                <a:moveTo>
                  <a:pt x="0" y="156365"/>
                </a:moveTo>
                <a:cubicBezTo>
                  <a:pt x="515" y="135429"/>
                  <a:pt x="231047" y="75236"/>
                  <a:pt x="637502" y="0"/>
                </a:cubicBezTo>
                <a:cubicBezTo>
                  <a:pt x="637497" y="-1"/>
                  <a:pt x="637495" y="-2"/>
                  <a:pt x="637491" y="0"/>
                </a:cubicBezTo>
                <a:cubicBezTo>
                  <a:pt x="755282" y="-57152"/>
                  <a:pt x="802038" y="-82612"/>
                  <a:pt x="932025" y="-109226"/>
                </a:cubicBezTo>
                <a:cubicBezTo>
                  <a:pt x="1097757" y="-34134"/>
                  <a:pt x="1309404" y="-95378"/>
                  <a:pt x="1593726" y="0"/>
                </a:cubicBezTo>
                <a:cubicBezTo>
                  <a:pt x="2233675" y="27292"/>
                  <a:pt x="2644806" y="10249"/>
                  <a:pt x="3187442" y="0"/>
                </a:cubicBezTo>
                <a:cubicBezTo>
                  <a:pt x="3529255" y="-1306"/>
                  <a:pt x="3797705" y="53111"/>
                  <a:pt x="3824944" y="156365"/>
                </a:cubicBezTo>
                <a:cubicBezTo>
                  <a:pt x="3849904" y="200378"/>
                  <a:pt x="3857966" y="292854"/>
                  <a:pt x="3824944" y="333166"/>
                </a:cubicBezTo>
                <a:lnTo>
                  <a:pt x="3824944" y="333166"/>
                </a:lnTo>
                <a:cubicBezTo>
                  <a:pt x="3862160" y="552767"/>
                  <a:pt x="3897495" y="580963"/>
                  <a:pt x="3824944" y="832915"/>
                </a:cubicBezTo>
                <a:cubicBezTo>
                  <a:pt x="3785792" y="992403"/>
                  <a:pt x="3763367" y="1535623"/>
                  <a:pt x="3824944" y="1842631"/>
                </a:cubicBezTo>
                <a:cubicBezTo>
                  <a:pt x="3812246" y="2010025"/>
                  <a:pt x="3544604" y="1937689"/>
                  <a:pt x="3187442" y="1998997"/>
                </a:cubicBezTo>
                <a:cubicBezTo>
                  <a:pt x="2818398" y="1965941"/>
                  <a:pt x="2452649" y="2038246"/>
                  <a:pt x="1593726" y="1998997"/>
                </a:cubicBezTo>
                <a:cubicBezTo>
                  <a:pt x="1302777" y="2112702"/>
                  <a:pt x="1018886" y="1914814"/>
                  <a:pt x="637491" y="1998997"/>
                </a:cubicBezTo>
                <a:lnTo>
                  <a:pt x="637491" y="1998997"/>
                </a:lnTo>
                <a:cubicBezTo>
                  <a:pt x="637495" y="1998997"/>
                  <a:pt x="637501" y="1998997"/>
                  <a:pt x="637502" y="1998997"/>
                </a:cubicBezTo>
                <a:cubicBezTo>
                  <a:pt x="275227" y="2027257"/>
                  <a:pt x="-9068" y="1943659"/>
                  <a:pt x="0" y="1842631"/>
                </a:cubicBezTo>
                <a:cubicBezTo>
                  <a:pt x="148317" y="1526222"/>
                  <a:pt x="-221319" y="1261321"/>
                  <a:pt x="0" y="832915"/>
                </a:cubicBezTo>
                <a:cubicBezTo>
                  <a:pt x="181165" y="792516"/>
                  <a:pt x="-109994" y="644391"/>
                  <a:pt x="0" y="333166"/>
                </a:cubicBezTo>
                <a:lnTo>
                  <a:pt x="0" y="333166"/>
                </a:lnTo>
                <a:cubicBezTo>
                  <a:pt x="-18420" y="301754"/>
                  <a:pt x="30306" y="216395"/>
                  <a:pt x="0" y="156365"/>
                </a:cubicBezTo>
                <a:close/>
              </a:path>
              <a:path w="3824945" h="1998997" stroke="0" extrusionOk="0">
                <a:moveTo>
                  <a:pt x="0" y="156365"/>
                </a:moveTo>
                <a:cubicBezTo>
                  <a:pt x="-23819" y="96613"/>
                  <a:pt x="231775" y="24993"/>
                  <a:pt x="637502" y="0"/>
                </a:cubicBezTo>
                <a:cubicBezTo>
                  <a:pt x="637501" y="0"/>
                  <a:pt x="637495" y="0"/>
                  <a:pt x="637491" y="0"/>
                </a:cubicBezTo>
                <a:cubicBezTo>
                  <a:pt x="699018" y="-6673"/>
                  <a:pt x="847919" y="-103909"/>
                  <a:pt x="932025" y="-109226"/>
                </a:cubicBezTo>
                <a:cubicBezTo>
                  <a:pt x="1118597" y="-107979"/>
                  <a:pt x="1415452" y="22376"/>
                  <a:pt x="1593726" y="0"/>
                </a:cubicBezTo>
                <a:cubicBezTo>
                  <a:pt x="2217287" y="44630"/>
                  <a:pt x="2428945" y="65343"/>
                  <a:pt x="3187442" y="0"/>
                </a:cubicBezTo>
                <a:cubicBezTo>
                  <a:pt x="3577158" y="-1366"/>
                  <a:pt x="3891479" y="60389"/>
                  <a:pt x="3824944" y="156365"/>
                </a:cubicBezTo>
                <a:cubicBezTo>
                  <a:pt x="3787510" y="228907"/>
                  <a:pt x="3884497" y="310236"/>
                  <a:pt x="3824944" y="333166"/>
                </a:cubicBezTo>
                <a:lnTo>
                  <a:pt x="3824944" y="333166"/>
                </a:lnTo>
                <a:cubicBezTo>
                  <a:pt x="3878685" y="387335"/>
                  <a:pt x="3728736" y="648846"/>
                  <a:pt x="3824944" y="832915"/>
                </a:cubicBezTo>
                <a:cubicBezTo>
                  <a:pt x="3812613" y="1080393"/>
                  <a:pt x="3641837" y="1579900"/>
                  <a:pt x="3824944" y="1842631"/>
                </a:cubicBezTo>
                <a:cubicBezTo>
                  <a:pt x="3836100" y="1934024"/>
                  <a:pt x="3681703" y="1980948"/>
                  <a:pt x="3187442" y="1998997"/>
                </a:cubicBezTo>
                <a:cubicBezTo>
                  <a:pt x="2937334" y="2012312"/>
                  <a:pt x="1826090" y="1982682"/>
                  <a:pt x="1593726" y="1998997"/>
                </a:cubicBezTo>
                <a:cubicBezTo>
                  <a:pt x="1488878" y="1958475"/>
                  <a:pt x="791370" y="1970827"/>
                  <a:pt x="637491" y="1998997"/>
                </a:cubicBezTo>
                <a:lnTo>
                  <a:pt x="637491" y="1998997"/>
                </a:lnTo>
                <a:cubicBezTo>
                  <a:pt x="637496" y="1998998"/>
                  <a:pt x="637500" y="1998998"/>
                  <a:pt x="637502" y="1998997"/>
                </a:cubicBezTo>
                <a:cubicBezTo>
                  <a:pt x="230883" y="1995399"/>
                  <a:pt x="31371" y="1947663"/>
                  <a:pt x="0" y="1842631"/>
                </a:cubicBezTo>
                <a:cubicBezTo>
                  <a:pt x="-82987" y="1589057"/>
                  <a:pt x="-235573" y="1174324"/>
                  <a:pt x="0" y="832915"/>
                </a:cubicBezTo>
                <a:cubicBezTo>
                  <a:pt x="-3204" y="610656"/>
                  <a:pt x="-78916" y="510791"/>
                  <a:pt x="0" y="333166"/>
                </a:cubicBezTo>
                <a:lnTo>
                  <a:pt x="0" y="333166"/>
                </a:lnTo>
                <a:cubicBezTo>
                  <a:pt x="-31767" y="308484"/>
                  <a:pt x="-50243" y="198564"/>
                  <a:pt x="0" y="156365"/>
                </a:cubicBezTo>
                <a:close/>
              </a:path>
              <a:path w="3824945" h="1998997" fill="none" stroke="0" extrusionOk="0">
                <a:moveTo>
                  <a:pt x="0" y="156365"/>
                </a:moveTo>
                <a:cubicBezTo>
                  <a:pt x="27271" y="64884"/>
                  <a:pt x="268707" y="70091"/>
                  <a:pt x="637502" y="0"/>
                </a:cubicBezTo>
                <a:cubicBezTo>
                  <a:pt x="637501" y="1"/>
                  <a:pt x="637492" y="0"/>
                  <a:pt x="637491" y="0"/>
                </a:cubicBezTo>
                <a:cubicBezTo>
                  <a:pt x="766877" y="-46436"/>
                  <a:pt x="803461" y="-74702"/>
                  <a:pt x="932025" y="-109226"/>
                </a:cubicBezTo>
                <a:cubicBezTo>
                  <a:pt x="1073069" y="-90739"/>
                  <a:pt x="1336113" y="-118290"/>
                  <a:pt x="1593726" y="0"/>
                </a:cubicBezTo>
                <a:cubicBezTo>
                  <a:pt x="2164725" y="73820"/>
                  <a:pt x="2600666" y="38750"/>
                  <a:pt x="3187442" y="0"/>
                </a:cubicBezTo>
                <a:cubicBezTo>
                  <a:pt x="3511861" y="-6867"/>
                  <a:pt x="3807189" y="85534"/>
                  <a:pt x="3824944" y="156365"/>
                </a:cubicBezTo>
                <a:cubicBezTo>
                  <a:pt x="3855271" y="189246"/>
                  <a:pt x="3855568" y="279197"/>
                  <a:pt x="3824944" y="333166"/>
                </a:cubicBezTo>
                <a:lnTo>
                  <a:pt x="3824944" y="333166"/>
                </a:lnTo>
                <a:cubicBezTo>
                  <a:pt x="3867491" y="529164"/>
                  <a:pt x="3897676" y="588167"/>
                  <a:pt x="3824944" y="832915"/>
                </a:cubicBezTo>
                <a:cubicBezTo>
                  <a:pt x="3830388" y="915884"/>
                  <a:pt x="3840160" y="1441875"/>
                  <a:pt x="3824944" y="1842631"/>
                </a:cubicBezTo>
                <a:cubicBezTo>
                  <a:pt x="3758025" y="1917723"/>
                  <a:pt x="3471268" y="1982717"/>
                  <a:pt x="3187442" y="1998997"/>
                </a:cubicBezTo>
                <a:cubicBezTo>
                  <a:pt x="2760332" y="1920663"/>
                  <a:pt x="2354419" y="2006380"/>
                  <a:pt x="1593726" y="1998997"/>
                </a:cubicBezTo>
                <a:cubicBezTo>
                  <a:pt x="1454850" y="2035992"/>
                  <a:pt x="902522" y="2065732"/>
                  <a:pt x="637491" y="1998997"/>
                </a:cubicBezTo>
                <a:lnTo>
                  <a:pt x="637491" y="1998997"/>
                </a:lnTo>
                <a:cubicBezTo>
                  <a:pt x="637492" y="1998997"/>
                  <a:pt x="637499" y="1998996"/>
                  <a:pt x="637502" y="1998997"/>
                </a:cubicBezTo>
                <a:cubicBezTo>
                  <a:pt x="290916" y="2000627"/>
                  <a:pt x="7772" y="1922456"/>
                  <a:pt x="0" y="1842631"/>
                </a:cubicBezTo>
                <a:cubicBezTo>
                  <a:pt x="152563" y="1417897"/>
                  <a:pt x="-127681" y="1146375"/>
                  <a:pt x="0" y="832915"/>
                </a:cubicBezTo>
                <a:cubicBezTo>
                  <a:pt x="158721" y="717685"/>
                  <a:pt x="-138889" y="614332"/>
                  <a:pt x="0" y="333166"/>
                </a:cubicBezTo>
                <a:lnTo>
                  <a:pt x="0" y="333166"/>
                </a:lnTo>
                <a:cubicBezTo>
                  <a:pt x="-39186" y="310454"/>
                  <a:pt x="17431" y="195265"/>
                  <a:pt x="0" y="156365"/>
                </a:cubicBezTo>
                <a:close/>
              </a:path>
              <a:path w="3824945" h="1998997" fill="none" stroke="0" extrusionOk="0">
                <a:moveTo>
                  <a:pt x="0" y="156365"/>
                </a:moveTo>
                <a:cubicBezTo>
                  <a:pt x="4728" y="116951"/>
                  <a:pt x="241927" y="57007"/>
                  <a:pt x="637502" y="0"/>
                </a:cubicBezTo>
                <a:cubicBezTo>
                  <a:pt x="637498" y="0"/>
                  <a:pt x="637494" y="0"/>
                  <a:pt x="637491" y="0"/>
                </a:cubicBezTo>
                <a:cubicBezTo>
                  <a:pt x="762793" y="-51479"/>
                  <a:pt x="805523" y="-80265"/>
                  <a:pt x="932025" y="-109226"/>
                </a:cubicBezTo>
                <a:cubicBezTo>
                  <a:pt x="1077494" y="-65371"/>
                  <a:pt x="1313341" y="-126549"/>
                  <a:pt x="1593726" y="0"/>
                </a:cubicBezTo>
                <a:cubicBezTo>
                  <a:pt x="2249026" y="91674"/>
                  <a:pt x="2640901" y="-27190"/>
                  <a:pt x="3187442" y="0"/>
                </a:cubicBezTo>
                <a:cubicBezTo>
                  <a:pt x="3521120" y="-1273"/>
                  <a:pt x="3798337" y="61093"/>
                  <a:pt x="3824944" y="156365"/>
                </a:cubicBezTo>
                <a:cubicBezTo>
                  <a:pt x="3845497" y="194426"/>
                  <a:pt x="3862076" y="289128"/>
                  <a:pt x="3824944" y="333166"/>
                </a:cubicBezTo>
                <a:lnTo>
                  <a:pt x="3824944" y="333166"/>
                </a:lnTo>
                <a:cubicBezTo>
                  <a:pt x="3862618" y="540315"/>
                  <a:pt x="3892258" y="584475"/>
                  <a:pt x="3824944" y="832915"/>
                </a:cubicBezTo>
                <a:cubicBezTo>
                  <a:pt x="3829994" y="938228"/>
                  <a:pt x="3788330" y="1498111"/>
                  <a:pt x="3824944" y="1842631"/>
                </a:cubicBezTo>
                <a:cubicBezTo>
                  <a:pt x="3804199" y="1981840"/>
                  <a:pt x="3520202" y="1963978"/>
                  <a:pt x="3187442" y="1998997"/>
                </a:cubicBezTo>
                <a:cubicBezTo>
                  <a:pt x="2773615" y="1962857"/>
                  <a:pt x="2417537" y="1971969"/>
                  <a:pt x="1593726" y="1998997"/>
                </a:cubicBezTo>
                <a:cubicBezTo>
                  <a:pt x="1298177" y="2047650"/>
                  <a:pt x="1003592" y="2005111"/>
                  <a:pt x="637491" y="1998997"/>
                </a:cubicBezTo>
                <a:lnTo>
                  <a:pt x="637491" y="1998997"/>
                </a:lnTo>
                <a:cubicBezTo>
                  <a:pt x="637493" y="1998998"/>
                  <a:pt x="637499" y="1998996"/>
                  <a:pt x="637502" y="1998997"/>
                </a:cubicBezTo>
                <a:cubicBezTo>
                  <a:pt x="282148" y="2009460"/>
                  <a:pt x="3018" y="1935414"/>
                  <a:pt x="0" y="1842631"/>
                </a:cubicBezTo>
                <a:cubicBezTo>
                  <a:pt x="146256" y="1455968"/>
                  <a:pt x="-213013" y="1202112"/>
                  <a:pt x="0" y="832915"/>
                </a:cubicBezTo>
                <a:cubicBezTo>
                  <a:pt x="189326" y="742400"/>
                  <a:pt x="-144081" y="637231"/>
                  <a:pt x="0" y="333166"/>
                </a:cubicBezTo>
                <a:lnTo>
                  <a:pt x="0" y="333166"/>
                </a:lnTo>
                <a:cubicBezTo>
                  <a:pt x="-32029" y="311055"/>
                  <a:pt x="24874" y="201479"/>
                  <a:pt x="0" y="156365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3824945"/>
                      <a:gd name="connsiteY0" fmla="*/ 156365 h 1998997"/>
                      <a:gd name="connsiteX1" fmla="*/ 637502 w 3824945"/>
                      <a:gd name="connsiteY1" fmla="*/ 0 h 1998997"/>
                      <a:gd name="connsiteX2" fmla="*/ 637491 w 3824945"/>
                      <a:gd name="connsiteY2" fmla="*/ 0 h 1998997"/>
                      <a:gd name="connsiteX3" fmla="*/ 932025 w 3824945"/>
                      <a:gd name="connsiteY3" fmla="*/ -109226 h 1998997"/>
                      <a:gd name="connsiteX4" fmla="*/ 1593726 w 3824945"/>
                      <a:gd name="connsiteY4" fmla="*/ 0 h 1998997"/>
                      <a:gd name="connsiteX5" fmla="*/ 3187442 w 3824945"/>
                      <a:gd name="connsiteY5" fmla="*/ 0 h 1998997"/>
                      <a:gd name="connsiteX6" fmla="*/ 3824944 w 3824945"/>
                      <a:gd name="connsiteY6" fmla="*/ 156365 h 1998997"/>
                      <a:gd name="connsiteX7" fmla="*/ 3824944 w 3824945"/>
                      <a:gd name="connsiteY7" fmla="*/ 333166 h 1998997"/>
                      <a:gd name="connsiteX8" fmla="*/ 3824944 w 3824945"/>
                      <a:gd name="connsiteY8" fmla="*/ 333166 h 1998997"/>
                      <a:gd name="connsiteX9" fmla="*/ 3824944 w 3824945"/>
                      <a:gd name="connsiteY9" fmla="*/ 832915 h 1998997"/>
                      <a:gd name="connsiteX10" fmla="*/ 3824944 w 3824945"/>
                      <a:gd name="connsiteY10" fmla="*/ 1842631 h 1998997"/>
                      <a:gd name="connsiteX11" fmla="*/ 3187442 w 3824945"/>
                      <a:gd name="connsiteY11" fmla="*/ 1998997 h 1998997"/>
                      <a:gd name="connsiteX12" fmla="*/ 1593726 w 3824945"/>
                      <a:gd name="connsiteY12" fmla="*/ 1998997 h 1998997"/>
                      <a:gd name="connsiteX13" fmla="*/ 637491 w 3824945"/>
                      <a:gd name="connsiteY13" fmla="*/ 1998997 h 1998997"/>
                      <a:gd name="connsiteX14" fmla="*/ 637491 w 3824945"/>
                      <a:gd name="connsiteY14" fmla="*/ 1998997 h 1998997"/>
                      <a:gd name="connsiteX15" fmla="*/ 637502 w 3824945"/>
                      <a:gd name="connsiteY15" fmla="*/ 1998997 h 1998997"/>
                      <a:gd name="connsiteX16" fmla="*/ 0 w 3824945"/>
                      <a:gd name="connsiteY16" fmla="*/ 1842631 h 1998997"/>
                      <a:gd name="connsiteX17" fmla="*/ 0 w 3824945"/>
                      <a:gd name="connsiteY17" fmla="*/ 832915 h 1998997"/>
                      <a:gd name="connsiteX18" fmla="*/ 0 w 3824945"/>
                      <a:gd name="connsiteY18" fmla="*/ 333166 h 1998997"/>
                      <a:gd name="connsiteX19" fmla="*/ 0 w 3824945"/>
                      <a:gd name="connsiteY19" fmla="*/ 333166 h 1998997"/>
                      <a:gd name="connsiteX20" fmla="*/ 0 w 3824945"/>
                      <a:gd name="connsiteY20" fmla="*/ 156365 h 1998997"/>
                      <a:gd name="connsiteX0" fmla="*/ 0 w 3824945"/>
                      <a:gd name="connsiteY0" fmla="*/ 156365 h 1998997"/>
                      <a:gd name="connsiteX1" fmla="*/ 637502 w 3824945"/>
                      <a:gd name="connsiteY1" fmla="*/ 0 h 1998997"/>
                      <a:gd name="connsiteX2" fmla="*/ 637491 w 3824945"/>
                      <a:gd name="connsiteY2" fmla="*/ 0 h 1998997"/>
                      <a:gd name="connsiteX3" fmla="*/ 932025 w 3824945"/>
                      <a:gd name="connsiteY3" fmla="*/ -109226 h 1998997"/>
                      <a:gd name="connsiteX4" fmla="*/ 1593726 w 3824945"/>
                      <a:gd name="connsiteY4" fmla="*/ 0 h 1998997"/>
                      <a:gd name="connsiteX5" fmla="*/ 3187442 w 3824945"/>
                      <a:gd name="connsiteY5" fmla="*/ 0 h 1998997"/>
                      <a:gd name="connsiteX6" fmla="*/ 3824944 w 3824945"/>
                      <a:gd name="connsiteY6" fmla="*/ 156365 h 1998997"/>
                      <a:gd name="connsiteX7" fmla="*/ 3824944 w 3824945"/>
                      <a:gd name="connsiteY7" fmla="*/ 333166 h 1998997"/>
                      <a:gd name="connsiteX8" fmla="*/ 3824944 w 3824945"/>
                      <a:gd name="connsiteY8" fmla="*/ 333166 h 1998997"/>
                      <a:gd name="connsiteX9" fmla="*/ 3824944 w 3824945"/>
                      <a:gd name="connsiteY9" fmla="*/ 832915 h 1998997"/>
                      <a:gd name="connsiteX10" fmla="*/ 3824944 w 3824945"/>
                      <a:gd name="connsiteY10" fmla="*/ 1842631 h 1998997"/>
                      <a:gd name="connsiteX11" fmla="*/ 3187442 w 3824945"/>
                      <a:gd name="connsiteY11" fmla="*/ 1998997 h 1998997"/>
                      <a:gd name="connsiteX12" fmla="*/ 1593726 w 3824945"/>
                      <a:gd name="connsiteY12" fmla="*/ 1998997 h 1998997"/>
                      <a:gd name="connsiteX13" fmla="*/ 637491 w 3824945"/>
                      <a:gd name="connsiteY13" fmla="*/ 1998997 h 1998997"/>
                      <a:gd name="connsiteX14" fmla="*/ 637491 w 3824945"/>
                      <a:gd name="connsiteY14" fmla="*/ 1998997 h 1998997"/>
                      <a:gd name="connsiteX15" fmla="*/ 637502 w 3824945"/>
                      <a:gd name="connsiteY15" fmla="*/ 1998997 h 1998997"/>
                      <a:gd name="connsiteX16" fmla="*/ 0 w 3824945"/>
                      <a:gd name="connsiteY16" fmla="*/ 1842631 h 1998997"/>
                      <a:gd name="connsiteX17" fmla="*/ 0 w 3824945"/>
                      <a:gd name="connsiteY17" fmla="*/ 832915 h 1998997"/>
                      <a:gd name="connsiteX18" fmla="*/ 0 w 3824945"/>
                      <a:gd name="connsiteY18" fmla="*/ 333166 h 1998997"/>
                      <a:gd name="connsiteX19" fmla="*/ 0 w 3824945"/>
                      <a:gd name="connsiteY19" fmla="*/ 333166 h 1998997"/>
                      <a:gd name="connsiteX20" fmla="*/ 0 w 3824945"/>
                      <a:gd name="connsiteY20" fmla="*/ 156365 h 1998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824945" h="1998997" fill="none" extrusionOk="0">
                        <a:moveTo>
                          <a:pt x="0" y="156365"/>
                        </a:moveTo>
                        <a:cubicBezTo>
                          <a:pt x="1551" y="103475"/>
                          <a:pt x="237089" y="52816"/>
                          <a:pt x="637502" y="0"/>
                        </a:cubicBezTo>
                        <a:cubicBezTo>
                          <a:pt x="637497" y="0"/>
                          <a:pt x="637494" y="-1"/>
                          <a:pt x="637491" y="0"/>
                        </a:cubicBezTo>
                        <a:cubicBezTo>
                          <a:pt x="757345" y="-54334"/>
                          <a:pt x="806694" y="-81886"/>
                          <a:pt x="932025" y="-109226"/>
                        </a:cubicBezTo>
                        <a:cubicBezTo>
                          <a:pt x="1099425" y="-46134"/>
                          <a:pt x="1311814" y="-92684"/>
                          <a:pt x="1593726" y="0"/>
                        </a:cubicBezTo>
                        <a:cubicBezTo>
                          <a:pt x="2230431" y="22127"/>
                          <a:pt x="2613496" y="2253"/>
                          <a:pt x="3187442" y="0"/>
                        </a:cubicBezTo>
                        <a:cubicBezTo>
                          <a:pt x="3528227" y="-2028"/>
                          <a:pt x="3799138" y="55141"/>
                          <a:pt x="3824944" y="156365"/>
                        </a:cubicBezTo>
                        <a:cubicBezTo>
                          <a:pt x="3848735" y="193400"/>
                          <a:pt x="3860440" y="294803"/>
                          <a:pt x="3824944" y="333166"/>
                        </a:cubicBezTo>
                        <a:lnTo>
                          <a:pt x="3824944" y="333166"/>
                        </a:lnTo>
                        <a:cubicBezTo>
                          <a:pt x="3863605" y="547996"/>
                          <a:pt x="3894154" y="582843"/>
                          <a:pt x="3824944" y="832915"/>
                        </a:cubicBezTo>
                        <a:cubicBezTo>
                          <a:pt x="3794409" y="991295"/>
                          <a:pt x="3760507" y="1488292"/>
                          <a:pt x="3824944" y="1842631"/>
                        </a:cubicBezTo>
                        <a:cubicBezTo>
                          <a:pt x="3816709" y="1985768"/>
                          <a:pt x="3524642" y="1972603"/>
                          <a:pt x="3187442" y="1998997"/>
                        </a:cubicBezTo>
                        <a:cubicBezTo>
                          <a:pt x="2771219" y="1969777"/>
                          <a:pt x="2423073" y="2017983"/>
                          <a:pt x="1593726" y="1998997"/>
                        </a:cubicBezTo>
                        <a:cubicBezTo>
                          <a:pt x="1331339" y="2052531"/>
                          <a:pt x="1003444" y="1957208"/>
                          <a:pt x="637491" y="1998997"/>
                        </a:cubicBezTo>
                        <a:lnTo>
                          <a:pt x="637491" y="1998997"/>
                        </a:lnTo>
                        <a:cubicBezTo>
                          <a:pt x="637495" y="1998997"/>
                          <a:pt x="637501" y="1998997"/>
                          <a:pt x="637502" y="1998997"/>
                        </a:cubicBezTo>
                        <a:cubicBezTo>
                          <a:pt x="279017" y="2012114"/>
                          <a:pt x="2832" y="1931789"/>
                          <a:pt x="0" y="1842631"/>
                        </a:cubicBezTo>
                        <a:cubicBezTo>
                          <a:pt x="190615" y="1483214"/>
                          <a:pt x="-218373" y="1204865"/>
                          <a:pt x="0" y="832915"/>
                        </a:cubicBezTo>
                        <a:cubicBezTo>
                          <a:pt x="178597" y="788750"/>
                          <a:pt x="-116996" y="602880"/>
                          <a:pt x="0" y="333166"/>
                        </a:cubicBezTo>
                        <a:lnTo>
                          <a:pt x="0" y="333166"/>
                        </a:lnTo>
                        <a:cubicBezTo>
                          <a:pt x="-28714" y="305700"/>
                          <a:pt x="24308" y="207875"/>
                          <a:pt x="0" y="156365"/>
                        </a:cubicBezTo>
                        <a:close/>
                      </a:path>
                      <a:path w="3824945" h="1998997" stroke="0" extrusionOk="0">
                        <a:moveTo>
                          <a:pt x="0" y="156365"/>
                        </a:moveTo>
                        <a:cubicBezTo>
                          <a:pt x="2401" y="85286"/>
                          <a:pt x="249996" y="17277"/>
                          <a:pt x="637502" y="0"/>
                        </a:cubicBezTo>
                        <a:cubicBezTo>
                          <a:pt x="637501" y="0"/>
                          <a:pt x="637495" y="0"/>
                          <a:pt x="637491" y="0"/>
                        </a:cubicBezTo>
                        <a:cubicBezTo>
                          <a:pt x="705820" y="-16935"/>
                          <a:pt x="845200" y="-101449"/>
                          <a:pt x="932025" y="-109226"/>
                        </a:cubicBezTo>
                        <a:cubicBezTo>
                          <a:pt x="1103732" y="-107768"/>
                          <a:pt x="1403511" y="-8883"/>
                          <a:pt x="1593726" y="0"/>
                        </a:cubicBezTo>
                        <a:cubicBezTo>
                          <a:pt x="2181759" y="31773"/>
                          <a:pt x="2448994" y="37285"/>
                          <a:pt x="3187442" y="0"/>
                        </a:cubicBezTo>
                        <a:cubicBezTo>
                          <a:pt x="3569002" y="4483"/>
                          <a:pt x="3880646" y="58714"/>
                          <a:pt x="3824944" y="156365"/>
                        </a:cubicBezTo>
                        <a:cubicBezTo>
                          <a:pt x="3784124" y="226267"/>
                          <a:pt x="3883474" y="309452"/>
                          <a:pt x="3824944" y="333166"/>
                        </a:cubicBezTo>
                        <a:lnTo>
                          <a:pt x="3824944" y="333166"/>
                        </a:lnTo>
                        <a:cubicBezTo>
                          <a:pt x="3862879" y="422655"/>
                          <a:pt x="3731947" y="644122"/>
                          <a:pt x="3824944" y="832915"/>
                        </a:cubicBezTo>
                        <a:cubicBezTo>
                          <a:pt x="3854241" y="1057419"/>
                          <a:pt x="3673471" y="1611655"/>
                          <a:pt x="3824944" y="1842631"/>
                        </a:cubicBezTo>
                        <a:cubicBezTo>
                          <a:pt x="3839834" y="1930641"/>
                          <a:pt x="3652386" y="1989637"/>
                          <a:pt x="3187442" y="1998997"/>
                        </a:cubicBezTo>
                        <a:cubicBezTo>
                          <a:pt x="2932562" y="2006814"/>
                          <a:pt x="1819814" y="1978638"/>
                          <a:pt x="1593726" y="1998997"/>
                        </a:cubicBezTo>
                        <a:cubicBezTo>
                          <a:pt x="1480205" y="1972824"/>
                          <a:pt x="783725" y="1976516"/>
                          <a:pt x="637491" y="1998997"/>
                        </a:cubicBezTo>
                        <a:lnTo>
                          <a:pt x="637491" y="1998997"/>
                        </a:lnTo>
                        <a:cubicBezTo>
                          <a:pt x="637495" y="1998998"/>
                          <a:pt x="637501" y="1998997"/>
                          <a:pt x="637502" y="1998997"/>
                        </a:cubicBezTo>
                        <a:cubicBezTo>
                          <a:pt x="232251" y="1995582"/>
                          <a:pt x="14344" y="1944981"/>
                          <a:pt x="0" y="1842631"/>
                        </a:cubicBezTo>
                        <a:cubicBezTo>
                          <a:pt x="-59416" y="1562761"/>
                          <a:pt x="-188726" y="1143427"/>
                          <a:pt x="0" y="832915"/>
                        </a:cubicBezTo>
                        <a:cubicBezTo>
                          <a:pt x="-651" y="603882"/>
                          <a:pt x="-85195" y="485836"/>
                          <a:pt x="0" y="333166"/>
                        </a:cubicBezTo>
                        <a:lnTo>
                          <a:pt x="0" y="333166"/>
                        </a:lnTo>
                        <a:cubicBezTo>
                          <a:pt x="-29056" y="304256"/>
                          <a:pt x="-48597" y="193911"/>
                          <a:pt x="0" y="156365"/>
                        </a:cubicBezTo>
                        <a:close/>
                      </a:path>
                      <a:path w="3824945" h="1998997" fill="none" stroke="0" extrusionOk="0">
                        <a:moveTo>
                          <a:pt x="0" y="156365"/>
                        </a:moveTo>
                        <a:cubicBezTo>
                          <a:pt x="12834" y="109969"/>
                          <a:pt x="285150" y="43582"/>
                          <a:pt x="637502" y="0"/>
                        </a:cubicBezTo>
                        <a:cubicBezTo>
                          <a:pt x="637500" y="1"/>
                          <a:pt x="637493" y="0"/>
                          <a:pt x="637491" y="0"/>
                        </a:cubicBezTo>
                        <a:cubicBezTo>
                          <a:pt x="768219" y="-46242"/>
                          <a:pt x="805484" y="-73435"/>
                          <a:pt x="932025" y="-109226"/>
                        </a:cubicBezTo>
                        <a:cubicBezTo>
                          <a:pt x="1079067" y="-95341"/>
                          <a:pt x="1342018" y="-90472"/>
                          <a:pt x="1593726" y="0"/>
                        </a:cubicBezTo>
                        <a:cubicBezTo>
                          <a:pt x="2123241" y="116278"/>
                          <a:pt x="2558567" y="958"/>
                          <a:pt x="3187442" y="0"/>
                        </a:cubicBezTo>
                        <a:cubicBezTo>
                          <a:pt x="3515337" y="-4530"/>
                          <a:pt x="3807962" y="78658"/>
                          <a:pt x="3824944" y="156365"/>
                        </a:cubicBezTo>
                        <a:cubicBezTo>
                          <a:pt x="3846851" y="190351"/>
                          <a:pt x="3863184" y="288114"/>
                          <a:pt x="3824944" y="333166"/>
                        </a:cubicBezTo>
                        <a:lnTo>
                          <a:pt x="3824944" y="333166"/>
                        </a:lnTo>
                        <a:cubicBezTo>
                          <a:pt x="3864854" y="535269"/>
                          <a:pt x="3890337" y="585570"/>
                          <a:pt x="3824944" y="832915"/>
                        </a:cubicBezTo>
                        <a:cubicBezTo>
                          <a:pt x="3896357" y="948473"/>
                          <a:pt x="3769394" y="1433608"/>
                          <a:pt x="3824944" y="1842631"/>
                        </a:cubicBezTo>
                        <a:cubicBezTo>
                          <a:pt x="3785619" y="1918648"/>
                          <a:pt x="3507526" y="1984052"/>
                          <a:pt x="3187442" y="1998997"/>
                        </a:cubicBezTo>
                        <a:cubicBezTo>
                          <a:pt x="2741849" y="1959478"/>
                          <a:pt x="2384533" y="1970679"/>
                          <a:pt x="1593726" y="1998997"/>
                        </a:cubicBezTo>
                        <a:cubicBezTo>
                          <a:pt x="1292146" y="2001587"/>
                          <a:pt x="994685" y="1998076"/>
                          <a:pt x="637491" y="1998997"/>
                        </a:cubicBezTo>
                        <a:lnTo>
                          <a:pt x="637491" y="1998997"/>
                        </a:lnTo>
                        <a:cubicBezTo>
                          <a:pt x="637493" y="1998998"/>
                          <a:pt x="637499" y="1998996"/>
                          <a:pt x="637502" y="1998997"/>
                        </a:cubicBezTo>
                        <a:cubicBezTo>
                          <a:pt x="291616" y="1996019"/>
                          <a:pt x="10157" y="1929861"/>
                          <a:pt x="0" y="1842631"/>
                        </a:cubicBezTo>
                        <a:cubicBezTo>
                          <a:pt x="164899" y="1442059"/>
                          <a:pt x="-186811" y="1123949"/>
                          <a:pt x="0" y="832915"/>
                        </a:cubicBezTo>
                        <a:cubicBezTo>
                          <a:pt x="176966" y="734743"/>
                          <a:pt x="-141795" y="588645"/>
                          <a:pt x="0" y="333166"/>
                        </a:cubicBezTo>
                        <a:lnTo>
                          <a:pt x="0" y="333166"/>
                        </a:lnTo>
                        <a:cubicBezTo>
                          <a:pt x="-33004" y="311650"/>
                          <a:pt x="24359" y="198201"/>
                          <a:pt x="0" y="15636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Strength: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Clearly identified a large number of key terms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Weakness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Explaining how one piece of information is linked to you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And Next Step: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Consider how population in California is different to Kidsgrove and how that might lead to difference is Quality of life </a:t>
            </a:r>
          </a:p>
        </p:txBody>
      </p:sp>
      <p:sp>
        <p:nvSpPr>
          <p:cNvPr id="6" name="Rounded Rectangular Callout 10">
            <a:extLst>
              <a:ext uri="{FF2B5EF4-FFF2-40B4-BE49-F238E27FC236}">
                <a16:creationId xmlns:a16="http://schemas.microsoft.com/office/drawing/2014/main" id="{57DA3605-9954-A277-7E8B-D788D7C7A6D2}"/>
              </a:ext>
            </a:extLst>
          </p:cNvPr>
          <p:cNvSpPr/>
          <p:nvPr/>
        </p:nvSpPr>
        <p:spPr>
          <a:xfrm>
            <a:off x="7522217" y="682730"/>
            <a:ext cx="2347322" cy="707900"/>
          </a:xfrm>
          <a:custGeom>
            <a:avLst/>
            <a:gdLst>
              <a:gd name="connsiteX0" fmla="*/ 0 w 2347322"/>
              <a:gd name="connsiteY0" fmla="*/ 55373 h 707900"/>
              <a:gd name="connsiteX1" fmla="*/ 391227 w 2347322"/>
              <a:gd name="connsiteY1" fmla="*/ 0 h 707900"/>
              <a:gd name="connsiteX2" fmla="*/ 391221 w 2347322"/>
              <a:gd name="connsiteY2" fmla="*/ 0 h 707900"/>
              <a:gd name="connsiteX3" fmla="*/ 571972 w 2347322"/>
              <a:gd name="connsiteY3" fmla="*/ -38680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3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21 w 2347322"/>
              <a:gd name="connsiteY13" fmla="*/ 707900 h 707900"/>
              <a:gd name="connsiteX14" fmla="*/ 391221 w 2347322"/>
              <a:gd name="connsiteY14" fmla="*/ 707900 h 707900"/>
              <a:gd name="connsiteX15" fmla="*/ 391227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3 h 707900"/>
              <a:gd name="connsiteX0" fmla="*/ 0 w 2347322"/>
              <a:gd name="connsiteY0" fmla="*/ 55373 h 707900"/>
              <a:gd name="connsiteX1" fmla="*/ 391227 w 2347322"/>
              <a:gd name="connsiteY1" fmla="*/ 0 h 707900"/>
              <a:gd name="connsiteX2" fmla="*/ 391221 w 2347322"/>
              <a:gd name="connsiteY2" fmla="*/ 0 h 707900"/>
              <a:gd name="connsiteX3" fmla="*/ 571972 w 2347322"/>
              <a:gd name="connsiteY3" fmla="*/ -38680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3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21 w 2347322"/>
              <a:gd name="connsiteY13" fmla="*/ 707900 h 707900"/>
              <a:gd name="connsiteX14" fmla="*/ 391221 w 2347322"/>
              <a:gd name="connsiteY14" fmla="*/ 707900 h 707900"/>
              <a:gd name="connsiteX15" fmla="*/ 391227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3 h 707900"/>
              <a:gd name="connsiteX0" fmla="*/ 0 w 2347322"/>
              <a:gd name="connsiteY0" fmla="*/ 55373 h 707900"/>
              <a:gd name="connsiteX1" fmla="*/ 391227 w 2347322"/>
              <a:gd name="connsiteY1" fmla="*/ 0 h 707900"/>
              <a:gd name="connsiteX2" fmla="*/ 391221 w 2347322"/>
              <a:gd name="connsiteY2" fmla="*/ 0 h 707900"/>
              <a:gd name="connsiteX3" fmla="*/ 571972 w 2347322"/>
              <a:gd name="connsiteY3" fmla="*/ -38680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3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21 w 2347322"/>
              <a:gd name="connsiteY13" fmla="*/ 707900 h 707900"/>
              <a:gd name="connsiteX14" fmla="*/ 391221 w 2347322"/>
              <a:gd name="connsiteY14" fmla="*/ 707900 h 707900"/>
              <a:gd name="connsiteX15" fmla="*/ 391227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3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3"/>
                </a:moveTo>
                <a:cubicBezTo>
                  <a:pt x="7977" y="-3461"/>
                  <a:pt x="131437" y="30583"/>
                  <a:pt x="391227" y="0"/>
                </a:cubicBezTo>
                <a:lnTo>
                  <a:pt x="391221" y="0"/>
                </a:lnTo>
                <a:cubicBezTo>
                  <a:pt x="461634" y="-9977"/>
                  <a:pt x="498364" y="-35604"/>
                  <a:pt x="571972" y="-38680"/>
                </a:cubicBezTo>
                <a:cubicBezTo>
                  <a:pt x="676306" y="-2171"/>
                  <a:pt x="814289" y="9990"/>
                  <a:pt x="978050" y="0"/>
                </a:cubicBezTo>
                <a:cubicBezTo>
                  <a:pt x="1159636" y="-241"/>
                  <a:pt x="1862382" y="67835"/>
                  <a:pt x="1956094" y="0"/>
                </a:cubicBezTo>
                <a:cubicBezTo>
                  <a:pt x="2157482" y="-8476"/>
                  <a:pt x="2332164" y="23720"/>
                  <a:pt x="2347322" y="55373"/>
                </a:cubicBezTo>
                <a:cubicBezTo>
                  <a:pt x="2360946" y="71722"/>
                  <a:pt x="2364399" y="98867"/>
                  <a:pt x="2347322" y="117983"/>
                </a:cubicBezTo>
                <a:lnTo>
                  <a:pt x="2347322" y="117983"/>
                </a:lnTo>
                <a:cubicBezTo>
                  <a:pt x="2374231" y="194784"/>
                  <a:pt x="2393453" y="208003"/>
                  <a:pt x="2347322" y="294958"/>
                </a:cubicBezTo>
                <a:cubicBezTo>
                  <a:pt x="2404022" y="365831"/>
                  <a:pt x="2277782" y="466739"/>
                  <a:pt x="2347322" y="652526"/>
                </a:cubicBezTo>
                <a:cubicBezTo>
                  <a:pt x="2355540" y="726667"/>
                  <a:pt x="2118768" y="677029"/>
                  <a:pt x="1956094" y="707900"/>
                </a:cubicBezTo>
                <a:cubicBezTo>
                  <a:pt x="1669293" y="733425"/>
                  <a:pt x="1518849" y="675656"/>
                  <a:pt x="978050" y="707900"/>
                </a:cubicBezTo>
                <a:cubicBezTo>
                  <a:pt x="803700" y="715200"/>
                  <a:pt x="612546" y="737267"/>
                  <a:pt x="391221" y="707900"/>
                </a:cubicBezTo>
                <a:lnTo>
                  <a:pt x="391221" y="707900"/>
                </a:lnTo>
                <a:lnTo>
                  <a:pt x="391227" y="707900"/>
                </a:lnTo>
                <a:cubicBezTo>
                  <a:pt x="171066" y="716727"/>
                  <a:pt x="8654" y="677089"/>
                  <a:pt x="0" y="652526"/>
                </a:cubicBezTo>
                <a:cubicBezTo>
                  <a:pt x="164277" y="516578"/>
                  <a:pt x="-105555" y="421168"/>
                  <a:pt x="0" y="294958"/>
                </a:cubicBezTo>
                <a:cubicBezTo>
                  <a:pt x="87755" y="306226"/>
                  <a:pt x="-65275" y="171563"/>
                  <a:pt x="0" y="117983"/>
                </a:cubicBezTo>
                <a:lnTo>
                  <a:pt x="0" y="117983"/>
                </a:lnTo>
                <a:cubicBezTo>
                  <a:pt x="-14382" y="107614"/>
                  <a:pt x="12891" y="74070"/>
                  <a:pt x="0" y="55373"/>
                </a:cubicBezTo>
                <a:close/>
              </a:path>
              <a:path w="2347322" h="707900" stroke="0" extrusionOk="0">
                <a:moveTo>
                  <a:pt x="0" y="55373"/>
                </a:moveTo>
                <a:cubicBezTo>
                  <a:pt x="-7476" y="85919"/>
                  <a:pt x="140493" y="37036"/>
                  <a:pt x="391227" y="0"/>
                </a:cubicBezTo>
                <a:lnTo>
                  <a:pt x="391221" y="0"/>
                </a:lnTo>
                <a:cubicBezTo>
                  <a:pt x="430614" y="-2894"/>
                  <a:pt x="511374" y="-22751"/>
                  <a:pt x="571972" y="-38680"/>
                </a:cubicBezTo>
                <a:cubicBezTo>
                  <a:pt x="658976" y="-29224"/>
                  <a:pt x="858521" y="11054"/>
                  <a:pt x="978050" y="0"/>
                </a:cubicBezTo>
                <a:cubicBezTo>
                  <a:pt x="1369882" y="-3060"/>
                  <a:pt x="1536270" y="23993"/>
                  <a:pt x="1956094" y="0"/>
                </a:cubicBezTo>
                <a:cubicBezTo>
                  <a:pt x="2179285" y="6172"/>
                  <a:pt x="2372652" y="21993"/>
                  <a:pt x="2347322" y="55373"/>
                </a:cubicBezTo>
                <a:cubicBezTo>
                  <a:pt x="2326975" y="72167"/>
                  <a:pt x="2385351" y="106076"/>
                  <a:pt x="2347322" y="117983"/>
                </a:cubicBezTo>
                <a:lnTo>
                  <a:pt x="2347322" y="117983"/>
                </a:lnTo>
                <a:cubicBezTo>
                  <a:pt x="2354849" y="172574"/>
                  <a:pt x="2297151" y="221922"/>
                  <a:pt x="2347322" y="294958"/>
                </a:cubicBezTo>
                <a:cubicBezTo>
                  <a:pt x="2399203" y="371957"/>
                  <a:pt x="2270623" y="598973"/>
                  <a:pt x="2347322" y="652526"/>
                </a:cubicBezTo>
                <a:cubicBezTo>
                  <a:pt x="2376714" y="683890"/>
                  <a:pt x="2197116" y="728933"/>
                  <a:pt x="1956094" y="707900"/>
                </a:cubicBezTo>
                <a:cubicBezTo>
                  <a:pt x="1822133" y="678338"/>
                  <a:pt x="1129974" y="700278"/>
                  <a:pt x="978050" y="707900"/>
                </a:cubicBezTo>
                <a:cubicBezTo>
                  <a:pt x="910808" y="713389"/>
                  <a:pt x="500359" y="719985"/>
                  <a:pt x="391221" y="707900"/>
                </a:cubicBezTo>
                <a:lnTo>
                  <a:pt x="391221" y="707900"/>
                </a:lnTo>
                <a:lnTo>
                  <a:pt x="391227" y="707900"/>
                </a:lnTo>
                <a:cubicBezTo>
                  <a:pt x="155205" y="700133"/>
                  <a:pt x="-1400" y="690196"/>
                  <a:pt x="0" y="652526"/>
                </a:cubicBezTo>
                <a:cubicBezTo>
                  <a:pt x="-53095" y="561424"/>
                  <a:pt x="-131647" y="378588"/>
                  <a:pt x="0" y="294958"/>
                </a:cubicBezTo>
                <a:cubicBezTo>
                  <a:pt x="-14577" y="225265"/>
                  <a:pt x="-51478" y="166080"/>
                  <a:pt x="0" y="117983"/>
                </a:cubicBezTo>
                <a:lnTo>
                  <a:pt x="0" y="117983"/>
                </a:lnTo>
                <a:cubicBezTo>
                  <a:pt x="-11038" y="113433"/>
                  <a:pt x="-25523" y="70581"/>
                  <a:pt x="0" y="55373"/>
                </a:cubicBezTo>
                <a:close/>
              </a:path>
              <a:path w="2347322" h="707900" fill="none" stroke="0" extrusionOk="0">
                <a:moveTo>
                  <a:pt x="0" y="55373"/>
                </a:moveTo>
                <a:cubicBezTo>
                  <a:pt x="22143" y="15104"/>
                  <a:pt x="187684" y="3379"/>
                  <a:pt x="391227" y="0"/>
                </a:cubicBezTo>
                <a:lnTo>
                  <a:pt x="391221" y="0"/>
                </a:lnTo>
                <a:cubicBezTo>
                  <a:pt x="471521" y="-17926"/>
                  <a:pt x="495131" y="-22625"/>
                  <a:pt x="571972" y="-38680"/>
                </a:cubicBezTo>
                <a:cubicBezTo>
                  <a:pt x="671921" y="-25181"/>
                  <a:pt x="829323" y="-6605"/>
                  <a:pt x="978050" y="0"/>
                </a:cubicBezTo>
                <a:cubicBezTo>
                  <a:pt x="1089598" y="-21744"/>
                  <a:pt x="1523000" y="104307"/>
                  <a:pt x="1956094" y="0"/>
                </a:cubicBezTo>
                <a:cubicBezTo>
                  <a:pt x="2161149" y="2128"/>
                  <a:pt x="2338706" y="25111"/>
                  <a:pt x="2347322" y="55373"/>
                </a:cubicBezTo>
                <a:cubicBezTo>
                  <a:pt x="2354565" y="71092"/>
                  <a:pt x="2368786" y="108649"/>
                  <a:pt x="2347322" y="117983"/>
                </a:cubicBezTo>
                <a:lnTo>
                  <a:pt x="2347322" y="117983"/>
                </a:lnTo>
                <a:cubicBezTo>
                  <a:pt x="2370257" y="189481"/>
                  <a:pt x="2387683" y="207538"/>
                  <a:pt x="2347322" y="294958"/>
                </a:cubicBezTo>
                <a:cubicBezTo>
                  <a:pt x="2381240" y="339672"/>
                  <a:pt x="2283989" y="511916"/>
                  <a:pt x="2347322" y="652526"/>
                </a:cubicBezTo>
                <a:cubicBezTo>
                  <a:pt x="2344764" y="658820"/>
                  <a:pt x="2155475" y="698127"/>
                  <a:pt x="1956094" y="707900"/>
                </a:cubicBezTo>
                <a:cubicBezTo>
                  <a:pt x="1627666" y="696168"/>
                  <a:pt x="1461055" y="694164"/>
                  <a:pt x="978050" y="707900"/>
                </a:cubicBezTo>
                <a:cubicBezTo>
                  <a:pt x="855283" y="675784"/>
                  <a:pt x="619445" y="678084"/>
                  <a:pt x="391221" y="707900"/>
                </a:cubicBezTo>
                <a:lnTo>
                  <a:pt x="391221" y="707900"/>
                </a:lnTo>
                <a:lnTo>
                  <a:pt x="391227" y="707900"/>
                </a:lnTo>
                <a:cubicBezTo>
                  <a:pt x="162530" y="705981"/>
                  <a:pt x="5392" y="689764"/>
                  <a:pt x="0" y="652526"/>
                </a:cubicBezTo>
                <a:cubicBezTo>
                  <a:pt x="122375" y="533058"/>
                  <a:pt x="-122782" y="398037"/>
                  <a:pt x="0" y="294958"/>
                </a:cubicBezTo>
                <a:cubicBezTo>
                  <a:pt x="119724" y="253340"/>
                  <a:pt x="-67879" y="216336"/>
                  <a:pt x="0" y="117983"/>
                </a:cubicBezTo>
                <a:lnTo>
                  <a:pt x="0" y="117983"/>
                </a:lnTo>
                <a:cubicBezTo>
                  <a:pt x="-21407" y="106442"/>
                  <a:pt x="17344" y="73212"/>
                  <a:pt x="0" y="55373"/>
                </a:cubicBezTo>
                <a:close/>
              </a:path>
              <a:path w="2347322" h="707900" fill="none" stroke="0" extrusionOk="0">
                <a:moveTo>
                  <a:pt x="0" y="55373"/>
                </a:moveTo>
                <a:cubicBezTo>
                  <a:pt x="4745" y="27788"/>
                  <a:pt x="164509" y="25165"/>
                  <a:pt x="391227" y="0"/>
                </a:cubicBezTo>
                <a:lnTo>
                  <a:pt x="391221" y="0"/>
                </a:lnTo>
                <a:cubicBezTo>
                  <a:pt x="469872" y="-14435"/>
                  <a:pt x="496826" y="-27839"/>
                  <a:pt x="571972" y="-38680"/>
                </a:cubicBezTo>
                <a:cubicBezTo>
                  <a:pt x="689545" y="-4758"/>
                  <a:pt x="804691" y="8960"/>
                  <a:pt x="978050" y="0"/>
                </a:cubicBezTo>
                <a:cubicBezTo>
                  <a:pt x="1156131" y="1502"/>
                  <a:pt x="1853309" y="72071"/>
                  <a:pt x="1956094" y="0"/>
                </a:cubicBezTo>
                <a:cubicBezTo>
                  <a:pt x="2160001" y="-4009"/>
                  <a:pt x="2334838" y="23340"/>
                  <a:pt x="2347322" y="55373"/>
                </a:cubicBezTo>
                <a:cubicBezTo>
                  <a:pt x="2356819" y="71376"/>
                  <a:pt x="2367040" y="105177"/>
                  <a:pt x="2347322" y="117983"/>
                </a:cubicBezTo>
                <a:lnTo>
                  <a:pt x="2347322" y="117983"/>
                </a:lnTo>
                <a:cubicBezTo>
                  <a:pt x="2369570" y="193332"/>
                  <a:pt x="2392484" y="203153"/>
                  <a:pt x="2347322" y="294958"/>
                </a:cubicBezTo>
                <a:cubicBezTo>
                  <a:pt x="2384144" y="341438"/>
                  <a:pt x="2271029" y="498492"/>
                  <a:pt x="2347322" y="652526"/>
                </a:cubicBezTo>
                <a:cubicBezTo>
                  <a:pt x="2354625" y="694053"/>
                  <a:pt x="2158452" y="701581"/>
                  <a:pt x="1956094" y="707900"/>
                </a:cubicBezTo>
                <a:cubicBezTo>
                  <a:pt x="1657385" y="724951"/>
                  <a:pt x="1489343" y="672830"/>
                  <a:pt x="978050" y="707900"/>
                </a:cubicBezTo>
                <a:cubicBezTo>
                  <a:pt x="825222" y="695334"/>
                  <a:pt x="610322" y="710271"/>
                  <a:pt x="391221" y="707900"/>
                </a:cubicBezTo>
                <a:lnTo>
                  <a:pt x="391221" y="707900"/>
                </a:lnTo>
                <a:lnTo>
                  <a:pt x="391227" y="707900"/>
                </a:lnTo>
                <a:cubicBezTo>
                  <a:pt x="168037" y="710869"/>
                  <a:pt x="6899" y="684497"/>
                  <a:pt x="0" y="652526"/>
                </a:cubicBezTo>
                <a:cubicBezTo>
                  <a:pt x="132203" y="543168"/>
                  <a:pt x="-101647" y="413113"/>
                  <a:pt x="0" y="294958"/>
                </a:cubicBezTo>
                <a:cubicBezTo>
                  <a:pt x="108590" y="279579"/>
                  <a:pt x="-71052" y="207738"/>
                  <a:pt x="0" y="117983"/>
                </a:cubicBezTo>
                <a:lnTo>
                  <a:pt x="0" y="117983"/>
                </a:lnTo>
                <a:cubicBezTo>
                  <a:pt x="-15172" y="107469"/>
                  <a:pt x="14846" y="73066"/>
                  <a:pt x="0" y="55373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2347322"/>
                      <a:gd name="connsiteY0" fmla="*/ 55373 h 707900"/>
                      <a:gd name="connsiteX1" fmla="*/ 391227 w 2347322"/>
                      <a:gd name="connsiteY1" fmla="*/ 0 h 707900"/>
                      <a:gd name="connsiteX2" fmla="*/ 391221 w 2347322"/>
                      <a:gd name="connsiteY2" fmla="*/ 0 h 707900"/>
                      <a:gd name="connsiteX3" fmla="*/ 571972 w 2347322"/>
                      <a:gd name="connsiteY3" fmla="*/ -38680 h 707900"/>
                      <a:gd name="connsiteX4" fmla="*/ 978050 w 2347322"/>
                      <a:gd name="connsiteY4" fmla="*/ 0 h 707900"/>
                      <a:gd name="connsiteX5" fmla="*/ 1956094 w 2347322"/>
                      <a:gd name="connsiteY5" fmla="*/ 0 h 707900"/>
                      <a:gd name="connsiteX6" fmla="*/ 2347322 w 2347322"/>
                      <a:gd name="connsiteY6" fmla="*/ 55373 h 707900"/>
                      <a:gd name="connsiteX7" fmla="*/ 2347322 w 2347322"/>
                      <a:gd name="connsiteY7" fmla="*/ 117983 h 707900"/>
                      <a:gd name="connsiteX8" fmla="*/ 2347322 w 2347322"/>
                      <a:gd name="connsiteY8" fmla="*/ 117983 h 707900"/>
                      <a:gd name="connsiteX9" fmla="*/ 2347322 w 2347322"/>
                      <a:gd name="connsiteY9" fmla="*/ 294958 h 707900"/>
                      <a:gd name="connsiteX10" fmla="*/ 2347322 w 2347322"/>
                      <a:gd name="connsiteY10" fmla="*/ 652526 h 707900"/>
                      <a:gd name="connsiteX11" fmla="*/ 1956094 w 2347322"/>
                      <a:gd name="connsiteY11" fmla="*/ 707900 h 707900"/>
                      <a:gd name="connsiteX12" fmla="*/ 978050 w 2347322"/>
                      <a:gd name="connsiteY12" fmla="*/ 707900 h 707900"/>
                      <a:gd name="connsiteX13" fmla="*/ 391221 w 2347322"/>
                      <a:gd name="connsiteY13" fmla="*/ 707900 h 707900"/>
                      <a:gd name="connsiteX14" fmla="*/ 391221 w 2347322"/>
                      <a:gd name="connsiteY14" fmla="*/ 707900 h 707900"/>
                      <a:gd name="connsiteX15" fmla="*/ 391227 w 2347322"/>
                      <a:gd name="connsiteY15" fmla="*/ 707900 h 707900"/>
                      <a:gd name="connsiteX16" fmla="*/ 0 w 2347322"/>
                      <a:gd name="connsiteY16" fmla="*/ 652526 h 707900"/>
                      <a:gd name="connsiteX17" fmla="*/ 0 w 2347322"/>
                      <a:gd name="connsiteY17" fmla="*/ 294958 h 707900"/>
                      <a:gd name="connsiteX18" fmla="*/ 0 w 2347322"/>
                      <a:gd name="connsiteY18" fmla="*/ 117983 h 707900"/>
                      <a:gd name="connsiteX19" fmla="*/ 0 w 2347322"/>
                      <a:gd name="connsiteY19" fmla="*/ 117983 h 707900"/>
                      <a:gd name="connsiteX20" fmla="*/ 0 w 2347322"/>
                      <a:gd name="connsiteY20" fmla="*/ 55373 h 707900"/>
                      <a:gd name="connsiteX0" fmla="*/ 0 w 2347322"/>
                      <a:gd name="connsiteY0" fmla="*/ 55373 h 707900"/>
                      <a:gd name="connsiteX1" fmla="*/ 391227 w 2347322"/>
                      <a:gd name="connsiteY1" fmla="*/ 0 h 707900"/>
                      <a:gd name="connsiteX2" fmla="*/ 391221 w 2347322"/>
                      <a:gd name="connsiteY2" fmla="*/ 0 h 707900"/>
                      <a:gd name="connsiteX3" fmla="*/ 571972 w 2347322"/>
                      <a:gd name="connsiteY3" fmla="*/ -38680 h 707900"/>
                      <a:gd name="connsiteX4" fmla="*/ 978050 w 2347322"/>
                      <a:gd name="connsiteY4" fmla="*/ 0 h 707900"/>
                      <a:gd name="connsiteX5" fmla="*/ 1956094 w 2347322"/>
                      <a:gd name="connsiteY5" fmla="*/ 0 h 707900"/>
                      <a:gd name="connsiteX6" fmla="*/ 2347322 w 2347322"/>
                      <a:gd name="connsiteY6" fmla="*/ 55373 h 707900"/>
                      <a:gd name="connsiteX7" fmla="*/ 2347322 w 2347322"/>
                      <a:gd name="connsiteY7" fmla="*/ 117983 h 707900"/>
                      <a:gd name="connsiteX8" fmla="*/ 2347322 w 2347322"/>
                      <a:gd name="connsiteY8" fmla="*/ 117983 h 707900"/>
                      <a:gd name="connsiteX9" fmla="*/ 2347322 w 2347322"/>
                      <a:gd name="connsiteY9" fmla="*/ 294958 h 707900"/>
                      <a:gd name="connsiteX10" fmla="*/ 2347322 w 2347322"/>
                      <a:gd name="connsiteY10" fmla="*/ 652526 h 707900"/>
                      <a:gd name="connsiteX11" fmla="*/ 1956094 w 2347322"/>
                      <a:gd name="connsiteY11" fmla="*/ 707900 h 707900"/>
                      <a:gd name="connsiteX12" fmla="*/ 978050 w 2347322"/>
                      <a:gd name="connsiteY12" fmla="*/ 707900 h 707900"/>
                      <a:gd name="connsiteX13" fmla="*/ 391221 w 2347322"/>
                      <a:gd name="connsiteY13" fmla="*/ 707900 h 707900"/>
                      <a:gd name="connsiteX14" fmla="*/ 391221 w 2347322"/>
                      <a:gd name="connsiteY14" fmla="*/ 707900 h 707900"/>
                      <a:gd name="connsiteX15" fmla="*/ 391227 w 2347322"/>
                      <a:gd name="connsiteY15" fmla="*/ 707900 h 707900"/>
                      <a:gd name="connsiteX16" fmla="*/ 0 w 2347322"/>
                      <a:gd name="connsiteY16" fmla="*/ 652526 h 707900"/>
                      <a:gd name="connsiteX17" fmla="*/ 0 w 2347322"/>
                      <a:gd name="connsiteY17" fmla="*/ 294958 h 707900"/>
                      <a:gd name="connsiteX18" fmla="*/ 0 w 2347322"/>
                      <a:gd name="connsiteY18" fmla="*/ 117983 h 707900"/>
                      <a:gd name="connsiteX19" fmla="*/ 0 w 2347322"/>
                      <a:gd name="connsiteY19" fmla="*/ 117983 h 707900"/>
                      <a:gd name="connsiteX20" fmla="*/ 0 w 2347322"/>
                      <a:gd name="connsiteY20" fmla="*/ 55373 h 707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347322" h="707900" fill="none" extrusionOk="0">
                        <a:moveTo>
                          <a:pt x="0" y="55373"/>
                        </a:moveTo>
                        <a:cubicBezTo>
                          <a:pt x="2726" y="19224"/>
                          <a:pt x="147396" y="10342"/>
                          <a:pt x="391227" y="0"/>
                        </a:cubicBezTo>
                        <a:lnTo>
                          <a:pt x="391221" y="0"/>
                        </a:lnTo>
                        <a:cubicBezTo>
                          <a:pt x="464485" y="-14583"/>
                          <a:pt x="498191" y="-33647"/>
                          <a:pt x="571972" y="-38680"/>
                        </a:cubicBezTo>
                        <a:cubicBezTo>
                          <a:pt x="676610" y="-11536"/>
                          <a:pt x="820441" y="-12838"/>
                          <a:pt x="978050" y="0"/>
                        </a:cubicBezTo>
                        <a:cubicBezTo>
                          <a:pt x="1160324" y="5180"/>
                          <a:pt x="1853158" y="75420"/>
                          <a:pt x="1956094" y="0"/>
                        </a:cubicBezTo>
                        <a:cubicBezTo>
                          <a:pt x="2159568" y="-5627"/>
                          <a:pt x="2334190" y="24036"/>
                          <a:pt x="2347322" y="55373"/>
                        </a:cubicBezTo>
                        <a:cubicBezTo>
                          <a:pt x="2361057" y="70926"/>
                          <a:pt x="2367433" y="102258"/>
                          <a:pt x="2347322" y="117983"/>
                        </a:cubicBezTo>
                        <a:lnTo>
                          <a:pt x="2347322" y="117983"/>
                        </a:lnTo>
                        <a:cubicBezTo>
                          <a:pt x="2372697" y="192341"/>
                          <a:pt x="2391248" y="207440"/>
                          <a:pt x="2347322" y="294958"/>
                        </a:cubicBezTo>
                        <a:cubicBezTo>
                          <a:pt x="2385617" y="352906"/>
                          <a:pt x="2289173" y="482874"/>
                          <a:pt x="2347322" y="652526"/>
                        </a:cubicBezTo>
                        <a:cubicBezTo>
                          <a:pt x="2350984" y="699482"/>
                          <a:pt x="2143010" y="696132"/>
                          <a:pt x="1956094" y="707900"/>
                        </a:cubicBezTo>
                        <a:cubicBezTo>
                          <a:pt x="1670603" y="729101"/>
                          <a:pt x="1497099" y="687896"/>
                          <a:pt x="978050" y="707900"/>
                        </a:cubicBezTo>
                        <a:cubicBezTo>
                          <a:pt x="819025" y="713229"/>
                          <a:pt x="611513" y="720175"/>
                          <a:pt x="391221" y="707900"/>
                        </a:cubicBezTo>
                        <a:lnTo>
                          <a:pt x="391221" y="707900"/>
                        </a:lnTo>
                        <a:lnTo>
                          <a:pt x="391227" y="707900"/>
                        </a:lnTo>
                        <a:cubicBezTo>
                          <a:pt x="172036" y="711458"/>
                          <a:pt x="6886" y="680181"/>
                          <a:pt x="0" y="652526"/>
                        </a:cubicBezTo>
                        <a:cubicBezTo>
                          <a:pt x="151882" y="517586"/>
                          <a:pt x="-128291" y="405592"/>
                          <a:pt x="0" y="294958"/>
                        </a:cubicBezTo>
                        <a:cubicBezTo>
                          <a:pt x="94892" y="291190"/>
                          <a:pt x="-71964" y="189927"/>
                          <a:pt x="0" y="117983"/>
                        </a:cubicBezTo>
                        <a:lnTo>
                          <a:pt x="0" y="117983"/>
                        </a:lnTo>
                        <a:cubicBezTo>
                          <a:pt x="-14800" y="107698"/>
                          <a:pt x="13148" y="73938"/>
                          <a:pt x="0" y="55373"/>
                        </a:cubicBezTo>
                        <a:close/>
                      </a:path>
                      <a:path w="2347322" h="707900" stroke="0" extrusionOk="0">
                        <a:moveTo>
                          <a:pt x="0" y="55373"/>
                        </a:moveTo>
                        <a:cubicBezTo>
                          <a:pt x="-1561" y="62283"/>
                          <a:pt x="158737" y="18839"/>
                          <a:pt x="391227" y="0"/>
                        </a:cubicBezTo>
                        <a:lnTo>
                          <a:pt x="391221" y="0"/>
                        </a:lnTo>
                        <a:cubicBezTo>
                          <a:pt x="433476" y="-5804"/>
                          <a:pt x="511417" y="-23581"/>
                          <a:pt x="571972" y="-38680"/>
                        </a:cubicBezTo>
                        <a:cubicBezTo>
                          <a:pt x="657960" y="-30714"/>
                          <a:pt x="856114" y="-3213"/>
                          <a:pt x="978050" y="0"/>
                        </a:cubicBezTo>
                        <a:cubicBezTo>
                          <a:pt x="1342597" y="7399"/>
                          <a:pt x="1531109" y="16662"/>
                          <a:pt x="1956094" y="0"/>
                        </a:cubicBezTo>
                        <a:cubicBezTo>
                          <a:pt x="2180796" y="5519"/>
                          <a:pt x="2375380" y="20838"/>
                          <a:pt x="2347322" y="55373"/>
                        </a:cubicBezTo>
                        <a:cubicBezTo>
                          <a:pt x="2324678" y="74710"/>
                          <a:pt x="2382772" y="107796"/>
                          <a:pt x="2347322" y="117983"/>
                        </a:cubicBezTo>
                        <a:lnTo>
                          <a:pt x="2347322" y="117983"/>
                        </a:lnTo>
                        <a:cubicBezTo>
                          <a:pt x="2362725" y="160691"/>
                          <a:pt x="2295004" y="223865"/>
                          <a:pt x="2347322" y="294958"/>
                        </a:cubicBezTo>
                        <a:cubicBezTo>
                          <a:pt x="2385114" y="372157"/>
                          <a:pt x="2267322" y="590331"/>
                          <a:pt x="2347322" y="652526"/>
                        </a:cubicBezTo>
                        <a:cubicBezTo>
                          <a:pt x="2367224" y="680456"/>
                          <a:pt x="2206205" y="716213"/>
                          <a:pt x="1956094" y="707900"/>
                        </a:cubicBezTo>
                        <a:cubicBezTo>
                          <a:pt x="1807177" y="689064"/>
                          <a:pt x="1107775" y="696847"/>
                          <a:pt x="978050" y="707900"/>
                        </a:cubicBezTo>
                        <a:cubicBezTo>
                          <a:pt x="906361" y="709922"/>
                          <a:pt x="486259" y="709175"/>
                          <a:pt x="391221" y="707900"/>
                        </a:cubicBezTo>
                        <a:lnTo>
                          <a:pt x="391221" y="707900"/>
                        </a:lnTo>
                        <a:lnTo>
                          <a:pt x="391227" y="707900"/>
                        </a:lnTo>
                        <a:cubicBezTo>
                          <a:pt x="154080" y="702646"/>
                          <a:pt x="-310" y="688593"/>
                          <a:pt x="0" y="652526"/>
                        </a:cubicBezTo>
                        <a:cubicBezTo>
                          <a:pt x="-42375" y="555508"/>
                          <a:pt x="-123658" y="386607"/>
                          <a:pt x="0" y="294958"/>
                        </a:cubicBezTo>
                        <a:cubicBezTo>
                          <a:pt x="-4972" y="216562"/>
                          <a:pt x="-53058" y="166548"/>
                          <a:pt x="0" y="117983"/>
                        </a:cubicBezTo>
                        <a:lnTo>
                          <a:pt x="0" y="117983"/>
                        </a:lnTo>
                        <a:cubicBezTo>
                          <a:pt x="-15068" y="108790"/>
                          <a:pt x="-28803" y="68467"/>
                          <a:pt x="0" y="55373"/>
                        </a:cubicBezTo>
                        <a:close/>
                      </a:path>
                      <a:path w="2347322" h="707900" fill="none" stroke="0" extrusionOk="0">
                        <a:moveTo>
                          <a:pt x="0" y="55373"/>
                        </a:moveTo>
                        <a:cubicBezTo>
                          <a:pt x="5949" y="41895"/>
                          <a:pt x="168213" y="17868"/>
                          <a:pt x="391227" y="0"/>
                        </a:cubicBezTo>
                        <a:lnTo>
                          <a:pt x="391221" y="0"/>
                        </a:lnTo>
                        <a:cubicBezTo>
                          <a:pt x="470568" y="-17754"/>
                          <a:pt x="496616" y="-23894"/>
                          <a:pt x="571972" y="-38680"/>
                        </a:cubicBezTo>
                        <a:cubicBezTo>
                          <a:pt x="681549" y="-23895"/>
                          <a:pt x="813822" y="-9047"/>
                          <a:pt x="978050" y="0"/>
                        </a:cubicBezTo>
                        <a:cubicBezTo>
                          <a:pt x="1126249" y="-62632"/>
                          <a:pt x="1559430" y="80280"/>
                          <a:pt x="1956094" y="0"/>
                        </a:cubicBezTo>
                        <a:cubicBezTo>
                          <a:pt x="2162448" y="-1318"/>
                          <a:pt x="2338379" y="23810"/>
                          <a:pt x="2347322" y="55373"/>
                        </a:cubicBezTo>
                        <a:cubicBezTo>
                          <a:pt x="2356689" y="67780"/>
                          <a:pt x="2369076" y="107830"/>
                          <a:pt x="2347322" y="117983"/>
                        </a:cubicBezTo>
                        <a:lnTo>
                          <a:pt x="2347322" y="117983"/>
                        </a:lnTo>
                        <a:cubicBezTo>
                          <a:pt x="2369239" y="192660"/>
                          <a:pt x="2389066" y="205308"/>
                          <a:pt x="2347322" y="294958"/>
                        </a:cubicBezTo>
                        <a:cubicBezTo>
                          <a:pt x="2376984" y="341295"/>
                          <a:pt x="2303689" y="507756"/>
                          <a:pt x="2347322" y="652526"/>
                        </a:cubicBezTo>
                        <a:cubicBezTo>
                          <a:pt x="2363471" y="661523"/>
                          <a:pt x="2184284" y="716175"/>
                          <a:pt x="1956094" y="707900"/>
                        </a:cubicBezTo>
                        <a:cubicBezTo>
                          <a:pt x="1640640" y="686214"/>
                          <a:pt x="1462512" y="701027"/>
                          <a:pt x="978050" y="707900"/>
                        </a:cubicBezTo>
                        <a:cubicBezTo>
                          <a:pt x="834450" y="697107"/>
                          <a:pt x="606118" y="666121"/>
                          <a:pt x="391221" y="707900"/>
                        </a:cubicBezTo>
                        <a:lnTo>
                          <a:pt x="391221" y="707900"/>
                        </a:lnTo>
                        <a:lnTo>
                          <a:pt x="391227" y="707900"/>
                        </a:lnTo>
                        <a:cubicBezTo>
                          <a:pt x="167662" y="709431"/>
                          <a:pt x="6078" y="683656"/>
                          <a:pt x="0" y="652526"/>
                        </a:cubicBezTo>
                        <a:cubicBezTo>
                          <a:pt x="115512" y="533958"/>
                          <a:pt x="-114159" y="408133"/>
                          <a:pt x="0" y="294958"/>
                        </a:cubicBezTo>
                        <a:cubicBezTo>
                          <a:pt x="115341" y="263486"/>
                          <a:pt x="-74996" y="213818"/>
                          <a:pt x="0" y="117983"/>
                        </a:cubicBezTo>
                        <a:lnTo>
                          <a:pt x="0" y="117983"/>
                        </a:lnTo>
                        <a:cubicBezTo>
                          <a:pt x="-20551" y="106865"/>
                          <a:pt x="15079" y="72947"/>
                          <a:pt x="0" y="5537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</a:t>
            </a:r>
          </a:p>
        </p:txBody>
      </p:sp>
    </p:spTree>
    <p:extLst>
      <p:ext uri="{BB962C8B-B14F-4D97-AF65-F5344CB8AC3E}">
        <p14:creationId xmlns:p14="http://schemas.microsoft.com/office/powerpoint/2010/main" val="324599060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itchatVTI">
  <a:themeElements>
    <a:clrScheme name="bubbles">
      <a:dk1>
        <a:sysClr val="windowText" lastClr="000000"/>
      </a:dk1>
      <a:lt1>
        <a:sysClr val="window" lastClr="FFFFFF"/>
      </a:lt1>
      <a:dk2>
        <a:srgbClr val="071819"/>
      </a:dk2>
      <a:lt2>
        <a:srgbClr val="D5F2EB"/>
      </a:lt2>
      <a:accent1>
        <a:srgbClr val="38B698"/>
      </a:accent1>
      <a:accent2>
        <a:srgbClr val="528BD6"/>
      </a:accent2>
      <a:accent3>
        <a:srgbClr val="31A7C7"/>
      </a:accent3>
      <a:accent4>
        <a:srgbClr val="F15843"/>
      </a:accent4>
      <a:accent5>
        <a:srgbClr val="DE3A6D"/>
      </a:accent5>
      <a:accent6>
        <a:srgbClr val="7AAE3C"/>
      </a:accent6>
      <a:hlink>
        <a:srgbClr val="2F9880"/>
      </a:hlink>
      <a:folHlink>
        <a:srgbClr val="396CD1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535</Words>
  <Application>Microsoft Office PowerPoint</Application>
  <PresentationFormat>Widescreen</PresentationFormat>
  <Paragraphs>61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Arial,Sans-Serif</vt:lpstr>
      <vt:lpstr>Calibri</vt:lpstr>
      <vt:lpstr>Calibri Light</vt:lpstr>
      <vt:lpstr>Century Gothic</vt:lpstr>
      <vt:lpstr>The Hand</vt:lpstr>
      <vt:lpstr>The Serif Hand</vt:lpstr>
      <vt:lpstr>1_Office Theme</vt:lpstr>
      <vt:lpstr>ChitchatVTI</vt:lpstr>
      <vt:lpstr>A Divided World: California Case Study</vt:lpstr>
      <vt:lpstr>PowerPoint Presentation</vt:lpstr>
      <vt:lpstr>PowerPoint Presentation</vt:lpstr>
      <vt:lpstr>This is an Example of a good 'vipers' homework the questions used in this example may be different from your homework task, this is to give you the opportunity to apply your own understanding.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Divided World: California Case Study</dc:title>
  <dc:creator>J Harnett</dc:creator>
  <cp:lastModifiedBy>J Harnett</cp:lastModifiedBy>
  <cp:revision>1</cp:revision>
  <dcterms:created xsi:type="dcterms:W3CDTF">2024-11-27T11:59:37Z</dcterms:created>
  <dcterms:modified xsi:type="dcterms:W3CDTF">2024-11-27T12:00:01Z</dcterms:modified>
</cp:coreProperties>
</file>