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01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64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1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8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7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3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86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6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6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4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EDEE8-EFF6-48A4-89F1-180F16A1B2E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33DD-DDB3-42D4-9247-661C081BC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69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Landscapes of the U.K.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en-GB" dirty="0"/>
              <a:t>Spring 2</a:t>
            </a:r>
          </a:p>
        </p:txBody>
      </p:sp>
    </p:spTree>
    <p:extLst>
      <p:ext uri="{BB962C8B-B14F-4D97-AF65-F5344CB8AC3E}">
        <p14:creationId xmlns:p14="http://schemas.microsoft.com/office/powerpoint/2010/main" val="149992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1341121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1</a:t>
            </a:r>
          </a:p>
        </p:txBody>
      </p:sp>
      <p:sp>
        <p:nvSpPr>
          <p:cNvPr id="14" name="Rounded Rectangular Callout 10">
            <a:extLst>
              <a:ext uri="{FF2B5EF4-FFF2-40B4-BE49-F238E27FC236}">
                <a16:creationId xmlns:a16="http://schemas.microsoft.com/office/drawing/2014/main" id="{6F656AD4-9E95-364E-8507-96278559ECEF}"/>
              </a:ext>
            </a:extLst>
          </p:cNvPr>
          <p:cNvSpPr/>
          <p:nvPr/>
        </p:nvSpPr>
        <p:spPr>
          <a:xfrm>
            <a:off x="302314" y="1009236"/>
            <a:ext cx="11341046" cy="490188"/>
          </a:xfrm>
          <a:custGeom>
            <a:avLst/>
            <a:gdLst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1046" h="490188" fill="none" extrusionOk="0">
                <a:moveTo>
                  <a:pt x="0" y="38342"/>
                </a:moveTo>
                <a:cubicBezTo>
                  <a:pt x="37520" y="117275"/>
                  <a:pt x="763184" y="110363"/>
                  <a:pt x="1890199" y="0"/>
                </a:cubicBezTo>
                <a:cubicBezTo>
                  <a:pt x="1890187" y="-1"/>
                  <a:pt x="1890181" y="0"/>
                  <a:pt x="1890169" y="0"/>
                </a:cubicBezTo>
                <a:cubicBezTo>
                  <a:pt x="1992694" y="6502"/>
                  <a:pt x="2430716" y="22511"/>
                  <a:pt x="2763467" y="-26785"/>
                </a:cubicBezTo>
                <a:cubicBezTo>
                  <a:pt x="3228622" y="-144460"/>
                  <a:pt x="4296705" y="-133957"/>
                  <a:pt x="4725433" y="0"/>
                </a:cubicBezTo>
                <a:cubicBezTo>
                  <a:pt x="5239837" y="164676"/>
                  <a:pt x="7449306" y="-4149"/>
                  <a:pt x="9450835" y="0"/>
                </a:cubicBezTo>
                <a:cubicBezTo>
                  <a:pt x="10468299" y="5596"/>
                  <a:pt x="11305887" y="15215"/>
                  <a:pt x="11341046" y="38342"/>
                </a:cubicBezTo>
                <a:cubicBezTo>
                  <a:pt x="11400906" y="54708"/>
                  <a:pt x="11443880" y="71623"/>
                  <a:pt x="11341046" y="81698"/>
                </a:cubicBezTo>
                <a:lnTo>
                  <a:pt x="11341046" y="81698"/>
                </a:lnTo>
                <a:cubicBezTo>
                  <a:pt x="11438477" y="149990"/>
                  <a:pt x="11550673" y="139804"/>
                  <a:pt x="11341046" y="204245"/>
                </a:cubicBezTo>
                <a:cubicBezTo>
                  <a:pt x="11458296" y="234037"/>
                  <a:pt x="11106017" y="396829"/>
                  <a:pt x="11341046" y="451844"/>
                </a:cubicBezTo>
                <a:cubicBezTo>
                  <a:pt x="11431356" y="516446"/>
                  <a:pt x="10513718" y="470480"/>
                  <a:pt x="9450835" y="490188"/>
                </a:cubicBezTo>
                <a:cubicBezTo>
                  <a:pt x="7357381" y="395415"/>
                  <a:pt x="5576743" y="588978"/>
                  <a:pt x="4725433" y="490188"/>
                </a:cubicBezTo>
                <a:cubicBezTo>
                  <a:pt x="4015662" y="576145"/>
                  <a:pt x="2954972" y="429358"/>
                  <a:pt x="1890169" y="490188"/>
                </a:cubicBezTo>
                <a:lnTo>
                  <a:pt x="1890169" y="490188"/>
                </a:lnTo>
                <a:cubicBezTo>
                  <a:pt x="1890172" y="490186"/>
                  <a:pt x="1890188" y="490188"/>
                  <a:pt x="1890199" y="490188"/>
                </a:cubicBezTo>
                <a:cubicBezTo>
                  <a:pt x="778467" y="492233"/>
                  <a:pt x="25055" y="476586"/>
                  <a:pt x="0" y="451844"/>
                </a:cubicBezTo>
                <a:cubicBezTo>
                  <a:pt x="449338" y="419798"/>
                  <a:pt x="-448096" y="305382"/>
                  <a:pt x="0" y="204245"/>
                </a:cubicBezTo>
                <a:cubicBezTo>
                  <a:pt x="590154" y="239367"/>
                  <a:pt x="-353337" y="209193"/>
                  <a:pt x="0" y="81698"/>
                </a:cubicBezTo>
                <a:lnTo>
                  <a:pt x="0" y="81698"/>
                </a:lnTo>
                <a:cubicBezTo>
                  <a:pt x="-97703" y="72121"/>
                  <a:pt x="102592" y="60491"/>
                  <a:pt x="0" y="38342"/>
                </a:cubicBezTo>
                <a:close/>
              </a:path>
              <a:path w="11341046" h="490188" stroke="0" extrusionOk="0">
                <a:moveTo>
                  <a:pt x="0" y="38342"/>
                </a:moveTo>
                <a:cubicBezTo>
                  <a:pt x="49761" y="17859"/>
                  <a:pt x="730694" y="25696"/>
                  <a:pt x="1890199" y="0"/>
                </a:cubicBezTo>
                <a:cubicBezTo>
                  <a:pt x="1890189" y="1"/>
                  <a:pt x="1890176" y="1"/>
                  <a:pt x="1890169" y="0"/>
                </a:cubicBezTo>
                <a:cubicBezTo>
                  <a:pt x="2082548" y="32445"/>
                  <a:pt x="2482091" y="-29721"/>
                  <a:pt x="2763467" y="-26785"/>
                </a:cubicBezTo>
                <a:cubicBezTo>
                  <a:pt x="3709232" y="42852"/>
                  <a:pt x="4436786" y="125349"/>
                  <a:pt x="4725433" y="0"/>
                </a:cubicBezTo>
                <a:cubicBezTo>
                  <a:pt x="6978645" y="-17293"/>
                  <a:pt x="7250488" y="54382"/>
                  <a:pt x="9450835" y="0"/>
                </a:cubicBezTo>
                <a:cubicBezTo>
                  <a:pt x="10533807" y="-5058"/>
                  <a:pt x="11434021" y="15324"/>
                  <a:pt x="11341046" y="38342"/>
                </a:cubicBezTo>
                <a:cubicBezTo>
                  <a:pt x="11220222" y="63430"/>
                  <a:pt x="11498622" y="77855"/>
                  <a:pt x="11341046" y="81698"/>
                </a:cubicBezTo>
                <a:lnTo>
                  <a:pt x="11341046" y="81698"/>
                </a:lnTo>
                <a:cubicBezTo>
                  <a:pt x="11500115" y="78396"/>
                  <a:pt x="11118028" y="185557"/>
                  <a:pt x="11341046" y="204245"/>
                </a:cubicBezTo>
                <a:cubicBezTo>
                  <a:pt x="11517264" y="289742"/>
                  <a:pt x="10845529" y="337721"/>
                  <a:pt x="11341046" y="451844"/>
                </a:cubicBezTo>
                <a:cubicBezTo>
                  <a:pt x="11355869" y="557279"/>
                  <a:pt x="10742338" y="454479"/>
                  <a:pt x="9450835" y="490188"/>
                </a:cubicBezTo>
                <a:cubicBezTo>
                  <a:pt x="8782537" y="625319"/>
                  <a:pt x="6208951" y="362545"/>
                  <a:pt x="4725433" y="490188"/>
                </a:cubicBezTo>
                <a:cubicBezTo>
                  <a:pt x="3349071" y="657126"/>
                  <a:pt x="3135220" y="374211"/>
                  <a:pt x="1890169" y="490188"/>
                </a:cubicBezTo>
                <a:lnTo>
                  <a:pt x="1890169" y="490188"/>
                </a:lnTo>
                <a:cubicBezTo>
                  <a:pt x="1890176" y="490186"/>
                  <a:pt x="1890188" y="490187"/>
                  <a:pt x="1890199" y="490188"/>
                </a:cubicBezTo>
                <a:cubicBezTo>
                  <a:pt x="725908" y="491191"/>
                  <a:pt x="8044" y="476132"/>
                  <a:pt x="0" y="451844"/>
                </a:cubicBezTo>
                <a:cubicBezTo>
                  <a:pt x="-8489" y="402101"/>
                  <a:pt x="-390514" y="303175"/>
                  <a:pt x="0" y="204245"/>
                </a:cubicBezTo>
                <a:cubicBezTo>
                  <a:pt x="-21718" y="159947"/>
                  <a:pt x="-258947" y="121597"/>
                  <a:pt x="0" y="81698"/>
                </a:cubicBezTo>
                <a:lnTo>
                  <a:pt x="0" y="81698"/>
                </a:lnTo>
                <a:cubicBezTo>
                  <a:pt x="-64019" y="81994"/>
                  <a:pt x="-175124" y="55111"/>
                  <a:pt x="0" y="38342"/>
                </a:cubicBezTo>
                <a:close/>
              </a:path>
              <a:path w="11341046" h="490188" fill="none" stroke="0" extrusionOk="0">
                <a:moveTo>
                  <a:pt x="0" y="38342"/>
                </a:moveTo>
                <a:cubicBezTo>
                  <a:pt x="48617" y="59620"/>
                  <a:pt x="828793" y="38342"/>
                  <a:pt x="1890199" y="0"/>
                </a:cubicBezTo>
                <a:cubicBezTo>
                  <a:pt x="1890196" y="2"/>
                  <a:pt x="1890183" y="-2"/>
                  <a:pt x="1890169" y="0"/>
                </a:cubicBezTo>
                <a:cubicBezTo>
                  <a:pt x="2073410" y="-67762"/>
                  <a:pt x="2647597" y="23936"/>
                  <a:pt x="2763467" y="-26785"/>
                </a:cubicBezTo>
                <a:cubicBezTo>
                  <a:pt x="3044021" y="-125895"/>
                  <a:pt x="4423683" y="-59572"/>
                  <a:pt x="4725433" y="0"/>
                </a:cubicBezTo>
                <a:cubicBezTo>
                  <a:pt x="6911307" y="-93965"/>
                  <a:pt x="7545816" y="-65947"/>
                  <a:pt x="9450835" y="0"/>
                </a:cubicBezTo>
                <a:cubicBezTo>
                  <a:pt x="10459329" y="3315"/>
                  <a:pt x="11306125" y="19499"/>
                  <a:pt x="11341046" y="38342"/>
                </a:cubicBezTo>
                <a:cubicBezTo>
                  <a:pt x="11392174" y="48984"/>
                  <a:pt x="11448633" y="64813"/>
                  <a:pt x="11341046" y="81698"/>
                </a:cubicBezTo>
                <a:lnTo>
                  <a:pt x="11341046" y="81698"/>
                </a:lnTo>
                <a:cubicBezTo>
                  <a:pt x="11442863" y="127432"/>
                  <a:pt x="11536903" y="150638"/>
                  <a:pt x="11341046" y="204245"/>
                </a:cubicBezTo>
                <a:cubicBezTo>
                  <a:pt x="11475409" y="226599"/>
                  <a:pt x="11133471" y="363080"/>
                  <a:pt x="11341046" y="451844"/>
                </a:cubicBezTo>
                <a:cubicBezTo>
                  <a:pt x="11327421" y="429024"/>
                  <a:pt x="10466391" y="421583"/>
                  <a:pt x="9450835" y="490188"/>
                </a:cubicBezTo>
                <a:cubicBezTo>
                  <a:pt x="8462343" y="410134"/>
                  <a:pt x="5237145" y="508144"/>
                  <a:pt x="4725433" y="490188"/>
                </a:cubicBezTo>
                <a:cubicBezTo>
                  <a:pt x="3948824" y="466895"/>
                  <a:pt x="2937339" y="663270"/>
                  <a:pt x="1890169" y="490188"/>
                </a:cubicBezTo>
                <a:lnTo>
                  <a:pt x="1890169" y="490188"/>
                </a:lnTo>
                <a:cubicBezTo>
                  <a:pt x="1890173" y="490187"/>
                  <a:pt x="1890192" y="490190"/>
                  <a:pt x="1890199" y="490188"/>
                </a:cubicBezTo>
                <a:cubicBezTo>
                  <a:pt x="781159" y="489149"/>
                  <a:pt x="29451" y="474251"/>
                  <a:pt x="0" y="451844"/>
                </a:cubicBezTo>
                <a:cubicBezTo>
                  <a:pt x="482565" y="358915"/>
                  <a:pt x="-391788" y="254265"/>
                  <a:pt x="0" y="204245"/>
                </a:cubicBezTo>
                <a:cubicBezTo>
                  <a:pt x="568376" y="125255"/>
                  <a:pt x="-407033" y="192516"/>
                  <a:pt x="0" y="81698"/>
                </a:cubicBezTo>
                <a:lnTo>
                  <a:pt x="0" y="81698"/>
                </a:lnTo>
                <a:cubicBezTo>
                  <a:pt x="-104277" y="75402"/>
                  <a:pt x="95266" y="48445"/>
                  <a:pt x="0" y="38342"/>
                </a:cubicBezTo>
                <a:close/>
              </a:path>
            </a:pathLst>
          </a:custGeom>
          <a:ln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6454" y="16760"/>
                          <a:pt x="75975" y="10416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6562" y="-9390"/>
                          <a:pt x="242761" y="-39355"/>
                          <a:pt x="270778" y="-41178"/>
                        </a:cubicBezTo>
                        <a:cubicBezTo>
                          <a:pt x="308767" y="-28743"/>
                          <a:pt x="403132" y="-9627"/>
                          <a:pt x="463021" y="0"/>
                        </a:cubicBezTo>
                        <a:cubicBezTo>
                          <a:pt x="630259" y="-1920"/>
                          <a:pt x="724096" y="-4027"/>
                          <a:pt x="926039" y="0"/>
                        </a:cubicBezTo>
                        <a:cubicBezTo>
                          <a:pt x="1031187" y="3104"/>
                          <a:pt x="1119201" y="20746"/>
                          <a:pt x="1111251" y="58948"/>
                        </a:cubicBezTo>
                        <a:cubicBezTo>
                          <a:pt x="1098422" y="85404"/>
                          <a:pt x="1126263" y="114546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5351" y="172644"/>
                          <a:pt x="1091212" y="243413"/>
                          <a:pt x="1111251" y="314005"/>
                        </a:cubicBezTo>
                        <a:cubicBezTo>
                          <a:pt x="1133338" y="403710"/>
                          <a:pt x="1068388" y="608829"/>
                          <a:pt x="1111251" y="694663"/>
                        </a:cubicBezTo>
                        <a:cubicBezTo>
                          <a:pt x="1121291" y="734681"/>
                          <a:pt x="1041247" y="751443"/>
                          <a:pt x="926039" y="753612"/>
                        </a:cubicBezTo>
                        <a:cubicBezTo>
                          <a:pt x="844626" y="754207"/>
                          <a:pt x="524370" y="740914"/>
                          <a:pt x="463021" y="753612"/>
                        </a:cubicBezTo>
                        <a:cubicBezTo>
                          <a:pt x="421972" y="751871"/>
                          <a:pt x="225721" y="748366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1436" y="755800"/>
                          <a:pt x="578" y="731483"/>
                          <a:pt x="0" y="694663"/>
                        </a:cubicBezTo>
                        <a:cubicBezTo>
                          <a:pt x="1385" y="579387"/>
                          <a:pt x="-35619" y="438725"/>
                          <a:pt x="0" y="314005"/>
                        </a:cubicBezTo>
                        <a:cubicBezTo>
                          <a:pt x="-1733" y="229462"/>
                          <a:pt x="-25532" y="177023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5750" y="113262"/>
                          <a:pt x="-16917" y="73976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geography, you will receive two guided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GCSEPod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retrieval tasks per half-term. We have included both tasks below, so you know what you will be doing in advance. </a:t>
            </a: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set one task at a time on </a:t>
            </a:r>
            <a:r>
              <a:rPr kumimoji="0" lang="en-GB" sz="16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Weduc</a:t>
            </a: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245851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Task 1: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Watch the </a:t>
            </a:r>
            <a:r>
              <a:rPr kumimoji="0" lang="en-GB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GCSEPod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on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rock types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Create a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duel coded mind-map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of the information from the Pod, then complete the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retrieval quiz 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(assignment) linked to the Pod.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Guidance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Watch the Pod at least once – you may want to pause it to make notes.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Success Criteria: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Your information is linked to the content of the Pod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have at least </a:t>
            </a:r>
            <a:r>
              <a:rPr kumimoji="0" lang="en-GB" sz="1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ten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branches to your mind-map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include at least </a:t>
            </a:r>
            <a:r>
              <a:rPr kumimoji="0" lang="en-GB" sz="1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five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images to represent the 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define at least two key terms and use them in a sentence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Retrieval quiz competed at ‘mastery’ level – 80% or better.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EXTENSION = +50 track-it points: 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Extend – classify the branches of your mind-map into three categories e.g. social, economic and environmental factors.</a:t>
            </a:r>
          </a:p>
        </p:txBody>
      </p:sp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7750136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2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6415873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Task 2: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Watch the </a:t>
            </a:r>
            <a:r>
              <a:rPr kumimoji="0" lang="en-GB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GCSEPod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on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human activities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Create a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duel coded mind-map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of the information from the Pod, then complete the </a:t>
            </a: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retrieval quiz 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(assignment) linked to the Pod.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Guidance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Watch the Pod at least once – you may want to pause it to make notes.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Success Criteria: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Your information is linked to the content of the Pod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have at least </a:t>
            </a:r>
            <a:r>
              <a:rPr kumimoji="0" lang="en-GB" sz="1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ten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branches to your mind-map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include at least </a:t>
            </a:r>
            <a:r>
              <a:rPr kumimoji="0" lang="en-GB" sz="1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five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images to represent the 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define at least two key terms and use them in a sentence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Retrieval quiz competed at ‘mastery’ level – 80% or better.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EXTENSION = +50 track-it points: </a:t>
            </a: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Extend – classify the branches of your mind-map into three categories e.g. social, economic and environmental factors.</a:t>
            </a:r>
          </a:p>
        </p:txBody>
      </p:sp>
    </p:spTree>
    <p:extLst>
      <p:ext uri="{BB962C8B-B14F-4D97-AF65-F5344CB8AC3E}">
        <p14:creationId xmlns:p14="http://schemas.microsoft.com/office/powerpoint/2010/main" val="88892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F45ACCC9-CB38-91E9-F34F-DE3224D76652}"/>
              </a:ext>
            </a:extLst>
          </p:cNvPr>
          <p:cNvSpPr/>
          <p:nvPr/>
        </p:nvSpPr>
        <p:spPr>
          <a:xfrm>
            <a:off x="8988871" y="259393"/>
            <a:ext cx="2876591" cy="5815310"/>
          </a:xfrm>
          <a:custGeom>
            <a:avLst/>
            <a:gdLst>
              <a:gd name="connsiteX0" fmla="*/ 0 w 2876591"/>
              <a:gd name="connsiteY0" fmla="*/ 454884 h 5815310"/>
              <a:gd name="connsiteX1" fmla="*/ 479440 w 2876591"/>
              <a:gd name="connsiteY1" fmla="*/ 0 h 5815310"/>
              <a:gd name="connsiteX2" fmla="*/ 479432 w 2876591"/>
              <a:gd name="connsiteY2" fmla="*/ 0 h 5815310"/>
              <a:gd name="connsiteX3" fmla="*/ 700939 w 2876591"/>
              <a:gd name="connsiteY3" fmla="*/ -317749 h 5815310"/>
              <a:gd name="connsiteX4" fmla="*/ 1198579 w 2876591"/>
              <a:gd name="connsiteY4" fmla="*/ 0 h 5815310"/>
              <a:gd name="connsiteX5" fmla="*/ 2397150 w 2876591"/>
              <a:gd name="connsiteY5" fmla="*/ 0 h 5815310"/>
              <a:gd name="connsiteX6" fmla="*/ 2876591 w 2876591"/>
              <a:gd name="connsiteY6" fmla="*/ 454884 h 5815310"/>
              <a:gd name="connsiteX7" fmla="*/ 2876591 w 2876591"/>
              <a:gd name="connsiteY7" fmla="*/ 969218 h 5815310"/>
              <a:gd name="connsiteX8" fmla="*/ 2876591 w 2876591"/>
              <a:gd name="connsiteY8" fmla="*/ 969218 h 5815310"/>
              <a:gd name="connsiteX9" fmla="*/ 2876591 w 2876591"/>
              <a:gd name="connsiteY9" fmla="*/ 2423046 h 5815310"/>
              <a:gd name="connsiteX10" fmla="*/ 2876591 w 2876591"/>
              <a:gd name="connsiteY10" fmla="*/ 5360425 h 5815310"/>
              <a:gd name="connsiteX11" fmla="*/ 2397150 w 2876591"/>
              <a:gd name="connsiteY11" fmla="*/ 5815310 h 5815310"/>
              <a:gd name="connsiteX12" fmla="*/ 1198579 w 2876591"/>
              <a:gd name="connsiteY12" fmla="*/ 5815310 h 5815310"/>
              <a:gd name="connsiteX13" fmla="*/ 479432 w 2876591"/>
              <a:gd name="connsiteY13" fmla="*/ 5815310 h 5815310"/>
              <a:gd name="connsiteX14" fmla="*/ 479432 w 2876591"/>
              <a:gd name="connsiteY14" fmla="*/ 5815310 h 5815310"/>
              <a:gd name="connsiteX15" fmla="*/ 479440 w 2876591"/>
              <a:gd name="connsiteY15" fmla="*/ 5815310 h 5815310"/>
              <a:gd name="connsiteX16" fmla="*/ 0 w 2876591"/>
              <a:gd name="connsiteY16" fmla="*/ 5360425 h 5815310"/>
              <a:gd name="connsiteX17" fmla="*/ 0 w 2876591"/>
              <a:gd name="connsiteY17" fmla="*/ 2423046 h 5815310"/>
              <a:gd name="connsiteX18" fmla="*/ 0 w 2876591"/>
              <a:gd name="connsiteY18" fmla="*/ 969218 h 5815310"/>
              <a:gd name="connsiteX19" fmla="*/ 0 w 2876591"/>
              <a:gd name="connsiteY19" fmla="*/ 969218 h 5815310"/>
              <a:gd name="connsiteX20" fmla="*/ 0 w 2876591"/>
              <a:gd name="connsiteY20" fmla="*/ 454884 h 5815310"/>
              <a:gd name="connsiteX0" fmla="*/ 0 w 2876591"/>
              <a:gd name="connsiteY0" fmla="*/ 454884 h 5815310"/>
              <a:gd name="connsiteX1" fmla="*/ 479440 w 2876591"/>
              <a:gd name="connsiteY1" fmla="*/ 0 h 5815310"/>
              <a:gd name="connsiteX2" fmla="*/ 479432 w 2876591"/>
              <a:gd name="connsiteY2" fmla="*/ 0 h 5815310"/>
              <a:gd name="connsiteX3" fmla="*/ 700939 w 2876591"/>
              <a:gd name="connsiteY3" fmla="*/ -317749 h 5815310"/>
              <a:gd name="connsiteX4" fmla="*/ 1198579 w 2876591"/>
              <a:gd name="connsiteY4" fmla="*/ 0 h 5815310"/>
              <a:gd name="connsiteX5" fmla="*/ 2397150 w 2876591"/>
              <a:gd name="connsiteY5" fmla="*/ 0 h 5815310"/>
              <a:gd name="connsiteX6" fmla="*/ 2876591 w 2876591"/>
              <a:gd name="connsiteY6" fmla="*/ 454884 h 5815310"/>
              <a:gd name="connsiteX7" fmla="*/ 2876591 w 2876591"/>
              <a:gd name="connsiteY7" fmla="*/ 969218 h 5815310"/>
              <a:gd name="connsiteX8" fmla="*/ 2876591 w 2876591"/>
              <a:gd name="connsiteY8" fmla="*/ 969218 h 5815310"/>
              <a:gd name="connsiteX9" fmla="*/ 2876591 w 2876591"/>
              <a:gd name="connsiteY9" fmla="*/ 2423046 h 5815310"/>
              <a:gd name="connsiteX10" fmla="*/ 2876591 w 2876591"/>
              <a:gd name="connsiteY10" fmla="*/ 5360425 h 5815310"/>
              <a:gd name="connsiteX11" fmla="*/ 2397150 w 2876591"/>
              <a:gd name="connsiteY11" fmla="*/ 5815310 h 5815310"/>
              <a:gd name="connsiteX12" fmla="*/ 1198579 w 2876591"/>
              <a:gd name="connsiteY12" fmla="*/ 5815310 h 5815310"/>
              <a:gd name="connsiteX13" fmla="*/ 479432 w 2876591"/>
              <a:gd name="connsiteY13" fmla="*/ 5815310 h 5815310"/>
              <a:gd name="connsiteX14" fmla="*/ 479432 w 2876591"/>
              <a:gd name="connsiteY14" fmla="*/ 5815310 h 5815310"/>
              <a:gd name="connsiteX15" fmla="*/ 479440 w 2876591"/>
              <a:gd name="connsiteY15" fmla="*/ 5815310 h 5815310"/>
              <a:gd name="connsiteX16" fmla="*/ 0 w 2876591"/>
              <a:gd name="connsiteY16" fmla="*/ 5360425 h 5815310"/>
              <a:gd name="connsiteX17" fmla="*/ 0 w 2876591"/>
              <a:gd name="connsiteY17" fmla="*/ 2423046 h 5815310"/>
              <a:gd name="connsiteX18" fmla="*/ 0 w 2876591"/>
              <a:gd name="connsiteY18" fmla="*/ 969218 h 5815310"/>
              <a:gd name="connsiteX19" fmla="*/ 0 w 2876591"/>
              <a:gd name="connsiteY19" fmla="*/ 969218 h 5815310"/>
              <a:gd name="connsiteX20" fmla="*/ 0 w 2876591"/>
              <a:gd name="connsiteY20" fmla="*/ 454884 h 5815310"/>
              <a:gd name="connsiteX0" fmla="*/ 0 w 2876591"/>
              <a:gd name="connsiteY0" fmla="*/ 454884 h 5815310"/>
              <a:gd name="connsiteX1" fmla="*/ 479440 w 2876591"/>
              <a:gd name="connsiteY1" fmla="*/ 0 h 5815310"/>
              <a:gd name="connsiteX2" fmla="*/ 479432 w 2876591"/>
              <a:gd name="connsiteY2" fmla="*/ 0 h 5815310"/>
              <a:gd name="connsiteX3" fmla="*/ 700939 w 2876591"/>
              <a:gd name="connsiteY3" fmla="*/ -317749 h 5815310"/>
              <a:gd name="connsiteX4" fmla="*/ 1198579 w 2876591"/>
              <a:gd name="connsiteY4" fmla="*/ 0 h 5815310"/>
              <a:gd name="connsiteX5" fmla="*/ 2397150 w 2876591"/>
              <a:gd name="connsiteY5" fmla="*/ 0 h 5815310"/>
              <a:gd name="connsiteX6" fmla="*/ 2876591 w 2876591"/>
              <a:gd name="connsiteY6" fmla="*/ 454884 h 5815310"/>
              <a:gd name="connsiteX7" fmla="*/ 2876591 w 2876591"/>
              <a:gd name="connsiteY7" fmla="*/ 969218 h 5815310"/>
              <a:gd name="connsiteX8" fmla="*/ 2876591 w 2876591"/>
              <a:gd name="connsiteY8" fmla="*/ 969218 h 5815310"/>
              <a:gd name="connsiteX9" fmla="*/ 2876591 w 2876591"/>
              <a:gd name="connsiteY9" fmla="*/ 2423046 h 5815310"/>
              <a:gd name="connsiteX10" fmla="*/ 2876591 w 2876591"/>
              <a:gd name="connsiteY10" fmla="*/ 5360425 h 5815310"/>
              <a:gd name="connsiteX11" fmla="*/ 2397150 w 2876591"/>
              <a:gd name="connsiteY11" fmla="*/ 5815310 h 5815310"/>
              <a:gd name="connsiteX12" fmla="*/ 1198579 w 2876591"/>
              <a:gd name="connsiteY12" fmla="*/ 5815310 h 5815310"/>
              <a:gd name="connsiteX13" fmla="*/ 479432 w 2876591"/>
              <a:gd name="connsiteY13" fmla="*/ 5815310 h 5815310"/>
              <a:gd name="connsiteX14" fmla="*/ 479432 w 2876591"/>
              <a:gd name="connsiteY14" fmla="*/ 5815310 h 5815310"/>
              <a:gd name="connsiteX15" fmla="*/ 479440 w 2876591"/>
              <a:gd name="connsiteY15" fmla="*/ 5815310 h 5815310"/>
              <a:gd name="connsiteX16" fmla="*/ 0 w 2876591"/>
              <a:gd name="connsiteY16" fmla="*/ 5360425 h 5815310"/>
              <a:gd name="connsiteX17" fmla="*/ 0 w 2876591"/>
              <a:gd name="connsiteY17" fmla="*/ 2423046 h 5815310"/>
              <a:gd name="connsiteX18" fmla="*/ 0 w 2876591"/>
              <a:gd name="connsiteY18" fmla="*/ 969218 h 5815310"/>
              <a:gd name="connsiteX19" fmla="*/ 0 w 2876591"/>
              <a:gd name="connsiteY19" fmla="*/ 969218 h 5815310"/>
              <a:gd name="connsiteX20" fmla="*/ 0 w 2876591"/>
              <a:gd name="connsiteY20" fmla="*/ 454884 h 5815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6591" h="5815310" fill="none" extrusionOk="0">
                <a:moveTo>
                  <a:pt x="0" y="454884"/>
                </a:moveTo>
                <a:cubicBezTo>
                  <a:pt x="9686" y="162263"/>
                  <a:pt x="144024" y="87759"/>
                  <a:pt x="479440" y="0"/>
                </a:cubicBezTo>
                <a:lnTo>
                  <a:pt x="479432" y="0"/>
                </a:lnTo>
                <a:cubicBezTo>
                  <a:pt x="560837" y="-129210"/>
                  <a:pt x="612817" y="-268154"/>
                  <a:pt x="700939" y="-317749"/>
                </a:cubicBezTo>
                <a:cubicBezTo>
                  <a:pt x="828813" y="-186441"/>
                  <a:pt x="1003639" y="-158677"/>
                  <a:pt x="1198579" y="0"/>
                </a:cubicBezTo>
                <a:cubicBezTo>
                  <a:pt x="1537298" y="-7708"/>
                  <a:pt x="2251912" y="-53508"/>
                  <a:pt x="2397150" y="0"/>
                </a:cubicBezTo>
                <a:cubicBezTo>
                  <a:pt x="2622822" y="-52586"/>
                  <a:pt x="2827886" y="196158"/>
                  <a:pt x="2876591" y="454884"/>
                </a:cubicBezTo>
                <a:cubicBezTo>
                  <a:pt x="2891105" y="573719"/>
                  <a:pt x="2877372" y="829619"/>
                  <a:pt x="2876591" y="969218"/>
                </a:cubicBezTo>
                <a:lnTo>
                  <a:pt x="2876591" y="969218"/>
                </a:lnTo>
                <a:cubicBezTo>
                  <a:pt x="2918963" y="1593487"/>
                  <a:pt x="2942553" y="1702543"/>
                  <a:pt x="2876591" y="2423046"/>
                </a:cubicBezTo>
                <a:cubicBezTo>
                  <a:pt x="3168551" y="3032621"/>
                  <a:pt x="2639281" y="3894044"/>
                  <a:pt x="2876591" y="5360425"/>
                </a:cubicBezTo>
                <a:cubicBezTo>
                  <a:pt x="2885134" y="5662230"/>
                  <a:pt x="2601270" y="5768324"/>
                  <a:pt x="2397150" y="5815310"/>
                </a:cubicBezTo>
                <a:cubicBezTo>
                  <a:pt x="2041110" y="5796189"/>
                  <a:pt x="1831956" y="5778608"/>
                  <a:pt x="1198579" y="5815310"/>
                </a:cubicBezTo>
                <a:cubicBezTo>
                  <a:pt x="982559" y="5852553"/>
                  <a:pt x="750283" y="5801476"/>
                  <a:pt x="479432" y="5815310"/>
                </a:cubicBezTo>
                <a:lnTo>
                  <a:pt x="479432" y="5815310"/>
                </a:lnTo>
                <a:lnTo>
                  <a:pt x="479440" y="5815310"/>
                </a:lnTo>
                <a:cubicBezTo>
                  <a:pt x="198022" y="5904716"/>
                  <a:pt x="42932" y="5537227"/>
                  <a:pt x="0" y="5360425"/>
                </a:cubicBezTo>
                <a:cubicBezTo>
                  <a:pt x="330934" y="4254545"/>
                  <a:pt x="-14534" y="3412434"/>
                  <a:pt x="0" y="2423046"/>
                </a:cubicBezTo>
                <a:cubicBezTo>
                  <a:pt x="91886" y="2322222"/>
                  <a:pt x="-34056" y="1483192"/>
                  <a:pt x="0" y="969218"/>
                </a:cubicBezTo>
                <a:lnTo>
                  <a:pt x="0" y="969218"/>
                </a:lnTo>
                <a:cubicBezTo>
                  <a:pt x="14543" y="882812"/>
                  <a:pt x="-19138" y="620710"/>
                  <a:pt x="0" y="454884"/>
                </a:cubicBezTo>
                <a:close/>
              </a:path>
              <a:path w="2876591" h="5815310" stroke="0" extrusionOk="0">
                <a:moveTo>
                  <a:pt x="0" y="454884"/>
                </a:moveTo>
                <a:cubicBezTo>
                  <a:pt x="-4444" y="288252"/>
                  <a:pt x="155217" y="64177"/>
                  <a:pt x="479440" y="0"/>
                </a:cubicBezTo>
                <a:lnTo>
                  <a:pt x="479432" y="0"/>
                </a:lnTo>
                <a:cubicBezTo>
                  <a:pt x="517822" y="-57147"/>
                  <a:pt x="626172" y="-244414"/>
                  <a:pt x="700939" y="-317749"/>
                </a:cubicBezTo>
                <a:cubicBezTo>
                  <a:pt x="816473" y="-288089"/>
                  <a:pt x="1055324" y="-62890"/>
                  <a:pt x="1198579" y="0"/>
                </a:cubicBezTo>
                <a:cubicBezTo>
                  <a:pt x="1683882" y="66908"/>
                  <a:pt x="1884988" y="32298"/>
                  <a:pt x="2397150" y="0"/>
                </a:cubicBezTo>
                <a:cubicBezTo>
                  <a:pt x="2599507" y="73900"/>
                  <a:pt x="2876428" y="182395"/>
                  <a:pt x="2876591" y="454884"/>
                </a:cubicBezTo>
                <a:cubicBezTo>
                  <a:pt x="2855361" y="638824"/>
                  <a:pt x="2938242" y="880042"/>
                  <a:pt x="2876591" y="969218"/>
                </a:cubicBezTo>
                <a:lnTo>
                  <a:pt x="2876591" y="969218"/>
                </a:lnTo>
                <a:cubicBezTo>
                  <a:pt x="2875847" y="1308263"/>
                  <a:pt x="2897314" y="1784919"/>
                  <a:pt x="2876591" y="2423046"/>
                </a:cubicBezTo>
                <a:cubicBezTo>
                  <a:pt x="3118389" y="3055758"/>
                  <a:pt x="2818231" y="4844829"/>
                  <a:pt x="2876591" y="5360425"/>
                </a:cubicBezTo>
                <a:cubicBezTo>
                  <a:pt x="2937488" y="5596238"/>
                  <a:pt x="2656659" y="5904744"/>
                  <a:pt x="2397150" y="5815310"/>
                </a:cubicBezTo>
                <a:cubicBezTo>
                  <a:pt x="2234678" y="5742663"/>
                  <a:pt x="1422614" y="5732144"/>
                  <a:pt x="1198579" y="5815310"/>
                </a:cubicBezTo>
                <a:cubicBezTo>
                  <a:pt x="1133105" y="5819962"/>
                  <a:pt x="606305" y="5782195"/>
                  <a:pt x="479432" y="5815310"/>
                </a:cubicBezTo>
                <a:lnTo>
                  <a:pt x="479432" y="5815310"/>
                </a:lnTo>
                <a:lnTo>
                  <a:pt x="479440" y="5815310"/>
                </a:lnTo>
                <a:cubicBezTo>
                  <a:pt x="210421" y="5757226"/>
                  <a:pt x="-51717" y="5727965"/>
                  <a:pt x="0" y="5360425"/>
                </a:cubicBezTo>
                <a:cubicBezTo>
                  <a:pt x="-119483" y="4528705"/>
                  <a:pt x="-253498" y="3181506"/>
                  <a:pt x="0" y="2423046"/>
                </a:cubicBezTo>
                <a:cubicBezTo>
                  <a:pt x="-40516" y="1766744"/>
                  <a:pt x="10337" y="1348819"/>
                  <a:pt x="0" y="969218"/>
                </a:cubicBezTo>
                <a:lnTo>
                  <a:pt x="0" y="969218"/>
                </a:lnTo>
                <a:cubicBezTo>
                  <a:pt x="2845" y="904391"/>
                  <a:pt x="-13849" y="573383"/>
                  <a:pt x="0" y="454884"/>
                </a:cubicBezTo>
                <a:close/>
              </a:path>
              <a:path w="2876591" h="5815310" fill="none" stroke="0" extrusionOk="0">
                <a:moveTo>
                  <a:pt x="0" y="454884"/>
                </a:moveTo>
                <a:cubicBezTo>
                  <a:pt x="35017" y="199065"/>
                  <a:pt x="235616" y="21219"/>
                  <a:pt x="479440" y="0"/>
                </a:cubicBezTo>
                <a:lnTo>
                  <a:pt x="479432" y="0"/>
                </a:lnTo>
                <a:cubicBezTo>
                  <a:pt x="598488" y="-148414"/>
                  <a:pt x="607344" y="-231667"/>
                  <a:pt x="700939" y="-317749"/>
                </a:cubicBezTo>
                <a:cubicBezTo>
                  <a:pt x="833987" y="-209306"/>
                  <a:pt x="1019545" y="-153400"/>
                  <a:pt x="1198579" y="0"/>
                </a:cubicBezTo>
                <a:cubicBezTo>
                  <a:pt x="1496037" y="7493"/>
                  <a:pt x="2208304" y="-54188"/>
                  <a:pt x="2397150" y="0"/>
                </a:cubicBezTo>
                <a:cubicBezTo>
                  <a:pt x="2657452" y="32375"/>
                  <a:pt x="2889672" y="212207"/>
                  <a:pt x="2876591" y="454884"/>
                </a:cubicBezTo>
                <a:cubicBezTo>
                  <a:pt x="2876866" y="567284"/>
                  <a:pt x="2895139" y="895684"/>
                  <a:pt x="2876591" y="969218"/>
                </a:cubicBezTo>
                <a:lnTo>
                  <a:pt x="2876591" y="969218"/>
                </a:lnTo>
                <a:cubicBezTo>
                  <a:pt x="2904173" y="1556235"/>
                  <a:pt x="2919660" y="1709349"/>
                  <a:pt x="2876591" y="2423046"/>
                </a:cubicBezTo>
                <a:cubicBezTo>
                  <a:pt x="2958786" y="2778820"/>
                  <a:pt x="2561783" y="4309138"/>
                  <a:pt x="2876591" y="5360425"/>
                </a:cubicBezTo>
                <a:cubicBezTo>
                  <a:pt x="2852386" y="5601186"/>
                  <a:pt x="2635851" y="5795524"/>
                  <a:pt x="2397150" y="5815310"/>
                </a:cubicBezTo>
                <a:cubicBezTo>
                  <a:pt x="1999179" y="5735927"/>
                  <a:pt x="1767531" y="5731864"/>
                  <a:pt x="1198579" y="5815310"/>
                </a:cubicBezTo>
                <a:cubicBezTo>
                  <a:pt x="1034457" y="5824377"/>
                  <a:pt x="755531" y="5730648"/>
                  <a:pt x="479432" y="5815310"/>
                </a:cubicBezTo>
                <a:lnTo>
                  <a:pt x="479432" y="5815310"/>
                </a:lnTo>
                <a:lnTo>
                  <a:pt x="479440" y="5815310"/>
                </a:lnTo>
                <a:cubicBezTo>
                  <a:pt x="177226" y="5812242"/>
                  <a:pt x="4808" y="5668189"/>
                  <a:pt x="0" y="5360425"/>
                </a:cubicBezTo>
                <a:cubicBezTo>
                  <a:pt x="298371" y="4281264"/>
                  <a:pt x="-220910" y="3224043"/>
                  <a:pt x="0" y="2423046"/>
                </a:cubicBezTo>
                <a:cubicBezTo>
                  <a:pt x="193047" y="2134393"/>
                  <a:pt x="-12781" y="1742952"/>
                  <a:pt x="0" y="969218"/>
                </a:cubicBezTo>
                <a:lnTo>
                  <a:pt x="0" y="969218"/>
                </a:lnTo>
                <a:cubicBezTo>
                  <a:pt x="-46461" y="877629"/>
                  <a:pt x="63688" y="591027"/>
                  <a:pt x="0" y="454884"/>
                </a:cubicBezTo>
                <a:close/>
              </a:path>
              <a:path w="2876591" h="5815310" fill="none" stroke="0" extrusionOk="0">
                <a:moveTo>
                  <a:pt x="0" y="454884"/>
                </a:moveTo>
                <a:cubicBezTo>
                  <a:pt x="9073" y="196206"/>
                  <a:pt x="188802" y="75925"/>
                  <a:pt x="479440" y="0"/>
                </a:cubicBezTo>
                <a:lnTo>
                  <a:pt x="479432" y="0"/>
                </a:lnTo>
                <a:cubicBezTo>
                  <a:pt x="575421" y="-136440"/>
                  <a:pt x="610716" y="-249725"/>
                  <a:pt x="700939" y="-317749"/>
                </a:cubicBezTo>
                <a:cubicBezTo>
                  <a:pt x="843874" y="-197258"/>
                  <a:pt x="1001177" y="-161377"/>
                  <a:pt x="1198579" y="0"/>
                </a:cubicBezTo>
                <a:cubicBezTo>
                  <a:pt x="1520643" y="-17058"/>
                  <a:pt x="2236362" y="-45700"/>
                  <a:pt x="2397150" y="0"/>
                </a:cubicBezTo>
                <a:cubicBezTo>
                  <a:pt x="2642402" y="-10409"/>
                  <a:pt x="2852808" y="173266"/>
                  <a:pt x="2876591" y="454884"/>
                </a:cubicBezTo>
                <a:cubicBezTo>
                  <a:pt x="2878830" y="565072"/>
                  <a:pt x="2888136" y="861099"/>
                  <a:pt x="2876591" y="969218"/>
                </a:cubicBezTo>
                <a:lnTo>
                  <a:pt x="2876591" y="969218"/>
                </a:lnTo>
                <a:cubicBezTo>
                  <a:pt x="2897762" y="1595319"/>
                  <a:pt x="2933422" y="1683812"/>
                  <a:pt x="2876591" y="2423046"/>
                </a:cubicBezTo>
                <a:cubicBezTo>
                  <a:pt x="3037915" y="2843049"/>
                  <a:pt x="2641414" y="4184183"/>
                  <a:pt x="2876591" y="5360425"/>
                </a:cubicBezTo>
                <a:cubicBezTo>
                  <a:pt x="2903553" y="5611471"/>
                  <a:pt x="2634350" y="5786776"/>
                  <a:pt x="2397150" y="5815310"/>
                </a:cubicBezTo>
                <a:cubicBezTo>
                  <a:pt x="2015860" y="5746869"/>
                  <a:pt x="1821589" y="5766260"/>
                  <a:pt x="1198579" y="5815310"/>
                </a:cubicBezTo>
                <a:cubicBezTo>
                  <a:pt x="1010094" y="5838903"/>
                  <a:pt x="747405" y="5762667"/>
                  <a:pt x="479432" y="5815310"/>
                </a:cubicBezTo>
                <a:lnTo>
                  <a:pt x="479432" y="5815310"/>
                </a:lnTo>
                <a:lnTo>
                  <a:pt x="479440" y="5815310"/>
                </a:lnTo>
                <a:cubicBezTo>
                  <a:pt x="189284" y="5868326"/>
                  <a:pt x="26653" y="5596967"/>
                  <a:pt x="0" y="5360425"/>
                </a:cubicBezTo>
                <a:cubicBezTo>
                  <a:pt x="242607" y="4279447"/>
                  <a:pt x="-28889" y="3354565"/>
                  <a:pt x="0" y="2423046"/>
                </a:cubicBezTo>
                <a:cubicBezTo>
                  <a:pt x="114958" y="2283783"/>
                  <a:pt x="-67972" y="1615771"/>
                  <a:pt x="0" y="969218"/>
                </a:cubicBezTo>
                <a:lnTo>
                  <a:pt x="0" y="969218"/>
                </a:lnTo>
                <a:cubicBezTo>
                  <a:pt x="-24194" y="872275"/>
                  <a:pt x="17098" y="602106"/>
                  <a:pt x="0" y="454884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76591"/>
                      <a:gd name="connsiteY0" fmla="*/ 454884 h 5815310"/>
                      <a:gd name="connsiteX1" fmla="*/ 479440 w 2876591"/>
                      <a:gd name="connsiteY1" fmla="*/ 0 h 5815310"/>
                      <a:gd name="connsiteX2" fmla="*/ 479432 w 2876591"/>
                      <a:gd name="connsiteY2" fmla="*/ 0 h 5815310"/>
                      <a:gd name="connsiteX3" fmla="*/ 700939 w 2876591"/>
                      <a:gd name="connsiteY3" fmla="*/ -317749 h 5815310"/>
                      <a:gd name="connsiteX4" fmla="*/ 1198579 w 2876591"/>
                      <a:gd name="connsiteY4" fmla="*/ 0 h 5815310"/>
                      <a:gd name="connsiteX5" fmla="*/ 2397150 w 2876591"/>
                      <a:gd name="connsiteY5" fmla="*/ 0 h 5815310"/>
                      <a:gd name="connsiteX6" fmla="*/ 2876591 w 2876591"/>
                      <a:gd name="connsiteY6" fmla="*/ 454884 h 5815310"/>
                      <a:gd name="connsiteX7" fmla="*/ 2876591 w 2876591"/>
                      <a:gd name="connsiteY7" fmla="*/ 969218 h 5815310"/>
                      <a:gd name="connsiteX8" fmla="*/ 2876591 w 2876591"/>
                      <a:gd name="connsiteY8" fmla="*/ 969218 h 5815310"/>
                      <a:gd name="connsiteX9" fmla="*/ 2876591 w 2876591"/>
                      <a:gd name="connsiteY9" fmla="*/ 2423046 h 5815310"/>
                      <a:gd name="connsiteX10" fmla="*/ 2876591 w 2876591"/>
                      <a:gd name="connsiteY10" fmla="*/ 5360425 h 5815310"/>
                      <a:gd name="connsiteX11" fmla="*/ 2397150 w 2876591"/>
                      <a:gd name="connsiteY11" fmla="*/ 5815310 h 5815310"/>
                      <a:gd name="connsiteX12" fmla="*/ 1198579 w 2876591"/>
                      <a:gd name="connsiteY12" fmla="*/ 5815310 h 5815310"/>
                      <a:gd name="connsiteX13" fmla="*/ 479432 w 2876591"/>
                      <a:gd name="connsiteY13" fmla="*/ 5815310 h 5815310"/>
                      <a:gd name="connsiteX14" fmla="*/ 479432 w 2876591"/>
                      <a:gd name="connsiteY14" fmla="*/ 5815310 h 5815310"/>
                      <a:gd name="connsiteX15" fmla="*/ 479440 w 2876591"/>
                      <a:gd name="connsiteY15" fmla="*/ 5815310 h 5815310"/>
                      <a:gd name="connsiteX16" fmla="*/ 0 w 2876591"/>
                      <a:gd name="connsiteY16" fmla="*/ 5360425 h 5815310"/>
                      <a:gd name="connsiteX17" fmla="*/ 0 w 2876591"/>
                      <a:gd name="connsiteY17" fmla="*/ 2423046 h 5815310"/>
                      <a:gd name="connsiteX18" fmla="*/ 0 w 2876591"/>
                      <a:gd name="connsiteY18" fmla="*/ 969218 h 5815310"/>
                      <a:gd name="connsiteX19" fmla="*/ 0 w 2876591"/>
                      <a:gd name="connsiteY19" fmla="*/ 969218 h 5815310"/>
                      <a:gd name="connsiteX20" fmla="*/ 0 w 2876591"/>
                      <a:gd name="connsiteY20" fmla="*/ 454884 h 5815310"/>
                      <a:gd name="connsiteX0" fmla="*/ 0 w 2876591"/>
                      <a:gd name="connsiteY0" fmla="*/ 454884 h 5815310"/>
                      <a:gd name="connsiteX1" fmla="*/ 479440 w 2876591"/>
                      <a:gd name="connsiteY1" fmla="*/ 0 h 5815310"/>
                      <a:gd name="connsiteX2" fmla="*/ 479432 w 2876591"/>
                      <a:gd name="connsiteY2" fmla="*/ 0 h 5815310"/>
                      <a:gd name="connsiteX3" fmla="*/ 700939 w 2876591"/>
                      <a:gd name="connsiteY3" fmla="*/ -317749 h 5815310"/>
                      <a:gd name="connsiteX4" fmla="*/ 1198579 w 2876591"/>
                      <a:gd name="connsiteY4" fmla="*/ 0 h 5815310"/>
                      <a:gd name="connsiteX5" fmla="*/ 2397150 w 2876591"/>
                      <a:gd name="connsiteY5" fmla="*/ 0 h 5815310"/>
                      <a:gd name="connsiteX6" fmla="*/ 2876591 w 2876591"/>
                      <a:gd name="connsiteY6" fmla="*/ 454884 h 5815310"/>
                      <a:gd name="connsiteX7" fmla="*/ 2876591 w 2876591"/>
                      <a:gd name="connsiteY7" fmla="*/ 969218 h 5815310"/>
                      <a:gd name="connsiteX8" fmla="*/ 2876591 w 2876591"/>
                      <a:gd name="connsiteY8" fmla="*/ 969218 h 5815310"/>
                      <a:gd name="connsiteX9" fmla="*/ 2876591 w 2876591"/>
                      <a:gd name="connsiteY9" fmla="*/ 2423046 h 5815310"/>
                      <a:gd name="connsiteX10" fmla="*/ 2876591 w 2876591"/>
                      <a:gd name="connsiteY10" fmla="*/ 5360425 h 5815310"/>
                      <a:gd name="connsiteX11" fmla="*/ 2397150 w 2876591"/>
                      <a:gd name="connsiteY11" fmla="*/ 5815310 h 5815310"/>
                      <a:gd name="connsiteX12" fmla="*/ 1198579 w 2876591"/>
                      <a:gd name="connsiteY12" fmla="*/ 5815310 h 5815310"/>
                      <a:gd name="connsiteX13" fmla="*/ 479432 w 2876591"/>
                      <a:gd name="connsiteY13" fmla="*/ 5815310 h 5815310"/>
                      <a:gd name="connsiteX14" fmla="*/ 479432 w 2876591"/>
                      <a:gd name="connsiteY14" fmla="*/ 5815310 h 5815310"/>
                      <a:gd name="connsiteX15" fmla="*/ 479440 w 2876591"/>
                      <a:gd name="connsiteY15" fmla="*/ 5815310 h 5815310"/>
                      <a:gd name="connsiteX16" fmla="*/ 0 w 2876591"/>
                      <a:gd name="connsiteY16" fmla="*/ 5360425 h 5815310"/>
                      <a:gd name="connsiteX17" fmla="*/ 0 w 2876591"/>
                      <a:gd name="connsiteY17" fmla="*/ 2423046 h 5815310"/>
                      <a:gd name="connsiteX18" fmla="*/ 0 w 2876591"/>
                      <a:gd name="connsiteY18" fmla="*/ 969218 h 5815310"/>
                      <a:gd name="connsiteX19" fmla="*/ 0 w 2876591"/>
                      <a:gd name="connsiteY19" fmla="*/ 969218 h 5815310"/>
                      <a:gd name="connsiteX20" fmla="*/ 0 w 2876591"/>
                      <a:gd name="connsiteY20" fmla="*/ 454884 h 58153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76591" h="5815310" fill="none" extrusionOk="0">
                        <a:moveTo>
                          <a:pt x="0" y="454884"/>
                        </a:moveTo>
                        <a:cubicBezTo>
                          <a:pt x="5418" y="180704"/>
                          <a:pt x="167740" y="57681"/>
                          <a:pt x="479440" y="0"/>
                        </a:cubicBezTo>
                        <a:lnTo>
                          <a:pt x="479432" y="0"/>
                        </a:lnTo>
                        <a:cubicBezTo>
                          <a:pt x="565483" y="-136714"/>
                          <a:pt x="611472" y="-252943"/>
                          <a:pt x="700939" y="-317749"/>
                        </a:cubicBezTo>
                        <a:cubicBezTo>
                          <a:pt x="829410" y="-204838"/>
                          <a:pt x="1006264" y="-168417"/>
                          <a:pt x="1198579" y="0"/>
                        </a:cubicBezTo>
                        <a:cubicBezTo>
                          <a:pt x="1538049" y="-1790"/>
                          <a:pt x="2236129" y="-40529"/>
                          <a:pt x="2397150" y="0"/>
                        </a:cubicBezTo>
                        <a:cubicBezTo>
                          <a:pt x="2635903" y="-34717"/>
                          <a:pt x="2831043" y="196650"/>
                          <a:pt x="2876591" y="454884"/>
                        </a:cubicBezTo>
                        <a:cubicBezTo>
                          <a:pt x="2892509" y="563618"/>
                          <a:pt x="2890412" y="844193"/>
                          <a:pt x="2876591" y="969218"/>
                        </a:cubicBezTo>
                        <a:lnTo>
                          <a:pt x="2876591" y="969218"/>
                        </a:lnTo>
                        <a:cubicBezTo>
                          <a:pt x="2916403" y="1589411"/>
                          <a:pt x="2929019" y="1699087"/>
                          <a:pt x="2876591" y="2423046"/>
                        </a:cubicBezTo>
                        <a:cubicBezTo>
                          <a:pt x="3051731" y="2950588"/>
                          <a:pt x="2767491" y="4075652"/>
                          <a:pt x="2876591" y="5360425"/>
                        </a:cubicBezTo>
                        <a:cubicBezTo>
                          <a:pt x="2882011" y="5643597"/>
                          <a:pt x="2616849" y="5780600"/>
                          <a:pt x="2397150" y="5815310"/>
                        </a:cubicBezTo>
                        <a:cubicBezTo>
                          <a:pt x="2052559" y="5758391"/>
                          <a:pt x="1828846" y="5780358"/>
                          <a:pt x="1198579" y="5815310"/>
                        </a:cubicBezTo>
                        <a:cubicBezTo>
                          <a:pt x="1006431" y="5849482"/>
                          <a:pt x="748476" y="5771572"/>
                          <a:pt x="479432" y="5815310"/>
                        </a:cubicBezTo>
                        <a:lnTo>
                          <a:pt x="479432" y="5815310"/>
                        </a:lnTo>
                        <a:lnTo>
                          <a:pt x="479440" y="5815310"/>
                        </a:lnTo>
                        <a:cubicBezTo>
                          <a:pt x="204311" y="5870538"/>
                          <a:pt x="26557" y="5565867"/>
                          <a:pt x="0" y="5360425"/>
                        </a:cubicBezTo>
                        <a:cubicBezTo>
                          <a:pt x="257147" y="4260544"/>
                          <a:pt x="-148130" y="3320907"/>
                          <a:pt x="0" y="2423046"/>
                        </a:cubicBezTo>
                        <a:cubicBezTo>
                          <a:pt x="106884" y="2290626"/>
                          <a:pt x="-69744" y="1581168"/>
                          <a:pt x="0" y="969218"/>
                        </a:cubicBezTo>
                        <a:lnTo>
                          <a:pt x="0" y="969218"/>
                        </a:lnTo>
                        <a:cubicBezTo>
                          <a:pt x="-1713" y="886083"/>
                          <a:pt x="1687" y="610021"/>
                          <a:pt x="0" y="454884"/>
                        </a:cubicBezTo>
                        <a:close/>
                      </a:path>
                      <a:path w="2876591" h="5815310" stroke="0" extrusionOk="0">
                        <a:moveTo>
                          <a:pt x="0" y="454884"/>
                        </a:moveTo>
                        <a:cubicBezTo>
                          <a:pt x="-81" y="270819"/>
                          <a:pt x="180402" y="39057"/>
                          <a:pt x="479440" y="0"/>
                        </a:cubicBezTo>
                        <a:lnTo>
                          <a:pt x="479432" y="0"/>
                        </a:lnTo>
                        <a:cubicBezTo>
                          <a:pt x="526884" y="-66361"/>
                          <a:pt x="626987" y="-260039"/>
                          <a:pt x="700939" y="-317749"/>
                        </a:cubicBezTo>
                        <a:cubicBezTo>
                          <a:pt x="803621" y="-306939"/>
                          <a:pt x="1052004" y="-82569"/>
                          <a:pt x="1198579" y="0"/>
                        </a:cubicBezTo>
                        <a:cubicBezTo>
                          <a:pt x="1652997" y="78746"/>
                          <a:pt x="1865700" y="4899"/>
                          <a:pt x="2397150" y="0"/>
                        </a:cubicBezTo>
                        <a:cubicBezTo>
                          <a:pt x="2644272" y="54562"/>
                          <a:pt x="2903676" y="170856"/>
                          <a:pt x="2876591" y="454884"/>
                        </a:cubicBezTo>
                        <a:cubicBezTo>
                          <a:pt x="2852927" y="641518"/>
                          <a:pt x="2924727" y="889055"/>
                          <a:pt x="2876591" y="969218"/>
                        </a:cubicBezTo>
                        <a:lnTo>
                          <a:pt x="2876591" y="969218"/>
                        </a:lnTo>
                        <a:cubicBezTo>
                          <a:pt x="2889642" y="1287450"/>
                          <a:pt x="2888142" y="1793218"/>
                          <a:pt x="2876591" y="2423046"/>
                        </a:cubicBezTo>
                        <a:cubicBezTo>
                          <a:pt x="3009061" y="3057307"/>
                          <a:pt x="2794576" y="4782903"/>
                          <a:pt x="2876591" y="5360425"/>
                        </a:cubicBezTo>
                        <a:cubicBezTo>
                          <a:pt x="2932714" y="5594510"/>
                          <a:pt x="2678600" y="5874038"/>
                          <a:pt x="2397150" y="5815310"/>
                        </a:cubicBezTo>
                        <a:cubicBezTo>
                          <a:pt x="2204007" y="5764660"/>
                          <a:pt x="1387704" y="5726748"/>
                          <a:pt x="1198579" y="5815310"/>
                        </a:cubicBezTo>
                        <a:cubicBezTo>
                          <a:pt x="1115947" y="5806583"/>
                          <a:pt x="597239" y="5775245"/>
                          <a:pt x="479432" y="5815310"/>
                        </a:cubicBezTo>
                        <a:lnTo>
                          <a:pt x="479432" y="5815310"/>
                        </a:lnTo>
                        <a:lnTo>
                          <a:pt x="479440" y="5815310"/>
                        </a:lnTo>
                        <a:cubicBezTo>
                          <a:pt x="193817" y="5794331"/>
                          <a:pt x="-25774" y="5689793"/>
                          <a:pt x="0" y="5360425"/>
                        </a:cubicBezTo>
                        <a:cubicBezTo>
                          <a:pt x="-43305" y="4486664"/>
                          <a:pt x="-156827" y="3278546"/>
                          <a:pt x="0" y="2423046"/>
                        </a:cubicBezTo>
                        <a:cubicBezTo>
                          <a:pt x="-30487" y="1757657"/>
                          <a:pt x="-16908" y="1356894"/>
                          <a:pt x="0" y="969218"/>
                        </a:cubicBezTo>
                        <a:lnTo>
                          <a:pt x="0" y="969218"/>
                        </a:lnTo>
                        <a:cubicBezTo>
                          <a:pt x="-11053" y="888379"/>
                          <a:pt x="-17978" y="570722"/>
                          <a:pt x="0" y="454884"/>
                        </a:cubicBezTo>
                        <a:close/>
                      </a:path>
                      <a:path w="2876591" h="5815310" fill="none" stroke="0" extrusionOk="0">
                        <a:moveTo>
                          <a:pt x="0" y="454884"/>
                        </a:moveTo>
                        <a:cubicBezTo>
                          <a:pt x="11951" y="237223"/>
                          <a:pt x="201545" y="46573"/>
                          <a:pt x="479440" y="0"/>
                        </a:cubicBezTo>
                        <a:lnTo>
                          <a:pt x="479432" y="0"/>
                        </a:lnTo>
                        <a:cubicBezTo>
                          <a:pt x="587046" y="-146344"/>
                          <a:pt x="609320" y="-233356"/>
                          <a:pt x="700939" y="-317749"/>
                        </a:cubicBezTo>
                        <a:cubicBezTo>
                          <a:pt x="844166" y="-207946"/>
                          <a:pt x="994867" y="-157287"/>
                          <a:pt x="1198579" y="0"/>
                        </a:cubicBezTo>
                        <a:cubicBezTo>
                          <a:pt x="1515426" y="-14138"/>
                          <a:pt x="2235731" y="-72277"/>
                          <a:pt x="2397150" y="0"/>
                        </a:cubicBezTo>
                        <a:cubicBezTo>
                          <a:pt x="2660515" y="24247"/>
                          <a:pt x="2882330" y="183027"/>
                          <a:pt x="2876591" y="454884"/>
                        </a:cubicBezTo>
                        <a:cubicBezTo>
                          <a:pt x="2885744" y="553436"/>
                          <a:pt x="2901157" y="878671"/>
                          <a:pt x="2876591" y="969218"/>
                        </a:cubicBezTo>
                        <a:lnTo>
                          <a:pt x="2876591" y="969218"/>
                        </a:lnTo>
                        <a:cubicBezTo>
                          <a:pt x="2897239" y="1577890"/>
                          <a:pt x="2928027" y="1695860"/>
                          <a:pt x="2876591" y="2423046"/>
                        </a:cubicBezTo>
                        <a:cubicBezTo>
                          <a:pt x="2906815" y="2798641"/>
                          <a:pt x="2678111" y="4284570"/>
                          <a:pt x="2876591" y="5360425"/>
                        </a:cubicBezTo>
                        <a:cubicBezTo>
                          <a:pt x="2886582" y="5606128"/>
                          <a:pt x="2645241" y="5801406"/>
                          <a:pt x="2397150" y="5815310"/>
                        </a:cubicBezTo>
                        <a:cubicBezTo>
                          <a:pt x="2014227" y="5724381"/>
                          <a:pt x="1772315" y="5754400"/>
                          <a:pt x="1198579" y="5815310"/>
                        </a:cubicBezTo>
                        <a:cubicBezTo>
                          <a:pt x="1019149" y="5840045"/>
                          <a:pt x="742603" y="5719043"/>
                          <a:pt x="479432" y="5815310"/>
                        </a:cubicBezTo>
                        <a:lnTo>
                          <a:pt x="479432" y="5815310"/>
                        </a:lnTo>
                        <a:lnTo>
                          <a:pt x="479440" y="5815310"/>
                        </a:lnTo>
                        <a:cubicBezTo>
                          <a:pt x="208149" y="5833034"/>
                          <a:pt x="7579" y="5643529"/>
                          <a:pt x="0" y="5360425"/>
                        </a:cubicBezTo>
                        <a:cubicBezTo>
                          <a:pt x="128334" y="4303572"/>
                          <a:pt x="-141135" y="3317447"/>
                          <a:pt x="0" y="2423046"/>
                        </a:cubicBezTo>
                        <a:cubicBezTo>
                          <a:pt x="153069" y="2226930"/>
                          <a:pt x="-89096" y="1715951"/>
                          <a:pt x="0" y="969218"/>
                        </a:cubicBezTo>
                        <a:lnTo>
                          <a:pt x="0" y="969218"/>
                        </a:lnTo>
                        <a:cubicBezTo>
                          <a:pt x="-27073" y="887207"/>
                          <a:pt x="43314" y="588647"/>
                          <a:pt x="0" y="454884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Task 1: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Watch the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GCSEPod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on </a:t>
            </a: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rock types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Create a </a:t>
            </a: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duel coded mind-map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of the information from the Pod, then complete the </a:t>
            </a: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retrieval quiz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(assignment) linked to the Pod.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Guidance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Watch the Pod at least once – you may want to pause it to make notes.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Success Criteria: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Your information is linked to the content of the Pod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have at least </a:t>
            </a:r>
            <a:r>
              <a:rPr kumimoji="0" lang="en-GB" sz="1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ten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branches to your mind-map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include at least </a:t>
            </a:r>
            <a:r>
              <a:rPr kumimoji="0" lang="en-GB" sz="1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five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images to represent the 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 define at least two key terms and use them in a sentence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Retrieval quiz competed at ‘mastery’ level – 80% or better.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FEEDBACK: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Strength –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you have included a range of key words such as metamorphism.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Weakness –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miss opportunity to explain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Next step –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how is a bay formed by the process of erosion?</a:t>
            </a:r>
          </a:p>
        </p:txBody>
      </p:sp>
      <p:pic>
        <p:nvPicPr>
          <p:cNvPr id="17" name="Picture 17" descr="A picture containing text, screenshot&#10;&#10;Description automatically generated">
            <a:extLst>
              <a:ext uri="{FF2B5EF4-FFF2-40B4-BE49-F238E27FC236}">
                <a16:creationId xmlns:a16="http://schemas.microsoft.com/office/drawing/2014/main" id="{D0793FCD-F1FA-A673-82B4-33602A4F95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50" y="123931"/>
            <a:ext cx="8731380" cy="4856039"/>
          </a:xfr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3E183945-FF10-9655-89D1-D9538601060B}"/>
              </a:ext>
            </a:extLst>
          </p:cNvPr>
          <p:cNvSpPr/>
          <p:nvPr/>
        </p:nvSpPr>
        <p:spPr>
          <a:xfrm>
            <a:off x="8232793" y="4362288"/>
            <a:ext cx="593912" cy="5378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2" descr="A number on a white background&#10;&#10;Description automatically generated">
            <a:extLst>
              <a:ext uri="{FF2B5EF4-FFF2-40B4-BE49-F238E27FC236}">
                <a16:creationId xmlns:a16="http://schemas.microsoft.com/office/drawing/2014/main" id="{8344A01F-A85E-ACDB-71B9-76FC07B97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659" y="6206986"/>
            <a:ext cx="8473044" cy="648883"/>
          </a:xfrm>
          <a:prstGeom prst="rect">
            <a:avLst/>
          </a:prstGeom>
        </p:spPr>
      </p:pic>
      <p:pic>
        <p:nvPicPr>
          <p:cNvPr id="4" name="Picture 6" descr="A pink sign with white letters&#10;&#10;Description automatically generated">
            <a:extLst>
              <a:ext uri="{FF2B5EF4-FFF2-40B4-BE49-F238E27FC236}">
                <a16:creationId xmlns:a16="http://schemas.microsoft.com/office/drawing/2014/main" id="{C4857F51-736E-31FD-32E6-B92E140591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3" y="6167490"/>
            <a:ext cx="2743200" cy="65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806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Landscapes of the U.K.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Landscapes of the U.K.</dc:title>
  <dc:creator>J Harnett</dc:creator>
  <cp:lastModifiedBy>J Harnett</cp:lastModifiedBy>
  <cp:revision>1</cp:revision>
  <dcterms:created xsi:type="dcterms:W3CDTF">2024-11-28T12:51:27Z</dcterms:created>
  <dcterms:modified xsi:type="dcterms:W3CDTF">2024-11-28T12:52:16Z</dcterms:modified>
</cp:coreProperties>
</file>