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82" r:id="rId4"/>
    <p:sldId id="270" r:id="rId5"/>
    <p:sldId id="27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C54B-3298-4F0E-B389-9854FF69A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3EA97-1DA0-432F-8B83-2D8B0A9EC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9122C-EACB-49FC-BFB6-8E50466F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F37DB-9703-4A7A-B457-EA8C0F92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C9FE-29FA-4935-A4F8-F4CF3794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92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C08B-061D-4433-A9B4-D65FF774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19C13-904F-434D-AA14-29602C9F7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B3F02-184F-41CA-888F-9905F4EC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1ADA-8A3C-470F-B0AE-C41BA202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8445F-27B1-4D9B-BF28-2F805549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C80AC-1B59-4E28-917D-461D8211C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F9ABE-CB87-41EB-87D0-D3D61E073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88230-FF83-4E8A-90CE-809BE31F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5DDC8-5813-453D-8649-B2C17F8A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5FC28-C575-4BE7-A073-FAF10BA7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3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8049-179E-4D80-BE28-31D38DCA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7DB5-B838-4491-9097-61D293E17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6F1F1-3813-42FD-91B7-DAF2590B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0AA47-7331-4299-9E62-A37F2E2B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2F3B7-01CF-42DE-AF01-7EC93EBA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8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C0A9-1676-4595-B239-04E412F1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68AA5-CC45-4C6B-9AF1-597E4FF6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DA9AC-31E5-46E8-9BEC-F173914F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96BF-FF89-485D-A7D4-18A08B89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5ADA-5E12-40DF-B3D7-6476F444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6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24DB-BBE3-44B2-BBA0-180A314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96C5-8E0F-4715-923C-C37C00C58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53B13-1942-4401-8AED-C03A08CA6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FD917-C2FD-4DA0-970E-1C93E5F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6DE26-CA9D-49B2-892C-81134AE9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D51F-DFA5-402B-96C1-5D18CD43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8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589C-06DB-4F8A-818D-607AE06F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2B110-B6DF-42DA-9EF2-9EBE465A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EA24B-9608-4C39-A3C5-6EB3F9862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E98D9-195C-4E9F-A0CE-FA33C8240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DF048-7407-4AF5-A020-4C41AD3B1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40BCD-9CA2-49BB-A4F0-B0DAB649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5D65F-D699-4DF1-82D3-8DEDA45E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F48F8-07CB-44C2-9C47-7777DF58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07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6B20-8E10-4998-886F-92F57424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70041-5FF0-4A74-BD4C-E652FA47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66BCE-9918-4B52-BBB0-0AF9233F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7DEC9-303D-4A92-8A9E-143D1C83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5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EC136-6788-4054-8244-E3C52FAA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1781A-72ED-4F5F-8496-D5B2ABB0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13366-256B-4E74-8847-EE4C5969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45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C85B-21FA-442C-9109-BAD429D1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22A9B-59C3-4924-83CA-893CBA83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EDCAF-E965-4647-8480-81C3D61CF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3F00A-9277-44B9-9B30-598139E06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D0BFD-1A69-4F5A-81C1-911E447E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A9EE3-E144-45A6-A281-1DC63DE4A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22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3697-7829-4149-836A-5BFAF01B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1F3DB-0573-4A2F-BCFE-D59793B99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2E69F-411B-4AF1-9E53-96B753C0F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D3E4E-1C01-4311-9087-638F387A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F6967-A64F-43DC-B2A5-7375426EE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F3C6E-AA49-45D0-A556-6A54D181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96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C8171-94BE-4754-A32C-1CD2D1AC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5C71-40A1-43E6-A194-F5CD619C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45BC4-667D-465B-B1B9-B56267C1C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2C72C-6297-4B65-BC11-3EDD1277CEFB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BAF61-EB17-4E16-A78F-8B74DA1D6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7444-C6CF-4342-A244-90A0B375E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0D7DF-CF5F-4734-B232-9AACDF427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8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Century Gothic" panose="020B0502020202020204" pitchFamily="34" charset="0"/>
              </a:rPr>
              <a:t>Weather Hazards: Tropical Storms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67798"/>
            <a:ext cx="9144000" cy="1655762"/>
          </a:xfrm>
        </p:spPr>
        <p:txBody>
          <a:bodyPr/>
          <a:lstStyle/>
          <a:p>
            <a:r>
              <a:rPr lang="en-GB"/>
              <a:t>Spring 2</a:t>
            </a:r>
          </a:p>
        </p:txBody>
      </p:sp>
    </p:spTree>
    <p:extLst>
      <p:ext uri="{BB962C8B-B14F-4D97-AF65-F5344CB8AC3E}">
        <p14:creationId xmlns:p14="http://schemas.microsoft.com/office/powerpoint/2010/main" val="29675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F2C78401-2F76-344A-B2DD-088FE2DCF9B6}"/>
              </a:ext>
            </a:extLst>
          </p:cNvPr>
          <p:cNvSpPr/>
          <p:nvPr/>
        </p:nvSpPr>
        <p:spPr>
          <a:xfrm>
            <a:off x="1341121" y="119414"/>
            <a:ext cx="2347322" cy="707900"/>
          </a:xfrm>
          <a:custGeom>
            <a:avLst/>
            <a:gdLst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7322" h="707900" fill="none" extrusionOk="0">
                <a:moveTo>
                  <a:pt x="0" y="55372"/>
                </a:moveTo>
                <a:cubicBezTo>
                  <a:pt x="11564" y="-4956"/>
                  <a:pt x="119451" y="33607"/>
                  <a:pt x="391225" y="0"/>
                </a:cubicBezTo>
                <a:lnTo>
                  <a:pt x="391219" y="0"/>
                </a:lnTo>
                <a:cubicBezTo>
                  <a:pt x="463858" y="-14308"/>
                  <a:pt x="498295" y="-32621"/>
                  <a:pt x="571970" y="-38681"/>
                </a:cubicBezTo>
                <a:cubicBezTo>
                  <a:pt x="676378" y="-14848"/>
                  <a:pt x="813720" y="1650"/>
                  <a:pt x="978050" y="0"/>
                </a:cubicBezTo>
                <a:cubicBezTo>
                  <a:pt x="1251042" y="-29900"/>
                  <a:pt x="1836277" y="-14055"/>
                  <a:pt x="1956094" y="0"/>
                </a:cubicBezTo>
                <a:cubicBezTo>
                  <a:pt x="2153146" y="-10032"/>
                  <a:pt x="2324695" y="23125"/>
                  <a:pt x="2347322" y="55372"/>
                </a:cubicBezTo>
                <a:cubicBezTo>
                  <a:pt x="2360910" y="71308"/>
                  <a:pt x="2366988" y="103019"/>
                  <a:pt x="2347322" y="117983"/>
                </a:cubicBezTo>
                <a:lnTo>
                  <a:pt x="2347322" y="117983"/>
                </a:lnTo>
                <a:cubicBezTo>
                  <a:pt x="2376739" y="196458"/>
                  <a:pt x="2395563" y="207795"/>
                  <a:pt x="2347322" y="294958"/>
                </a:cubicBezTo>
                <a:cubicBezTo>
                  <a:pt x="2426976" y="364838"/>
                  <a:pt x="2285130" y="486865"/>
                  <a:pt x="2347322" y="652526"/>
                </a:cubicBezTo>
                <a:cubicBezTo>
                  <a:pt x="2354811" y="713988"/>
                  <a:pt x="2133714" y="694517"/>
                  <a:pt x="1956094" y="707900"/>
                </a:cubicBezTo>
                <a:cubicBezTo>
                  <a:pt x="1664616" y="733553"/>
                  <a:pt x="1502222" y="694707"/>
                  <a:pt x="978050" y="707900"/>
                </a:cubicBezTo>
                <a:cubicBezTo>
                  <a:pt x="781174" y="716012"/>
                  <a:pt x="612346" y="732068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70194" y="716878"/>
                  <a:pt x="8676" y="678093"/>
                  <a:pt x="0" y="652526"/>
                </a:cubicBezTo>
                <a:cubicBezTo>
                  <a:pt x="204621" y="515561"/>
                  <a:pt x="-99738" y="422176"/>
                  <a:pt x="0" y="294958"/>
                </a:cubicBezTo>
                <a:cubicBezTo>
                  <a:pt x="96312" y="285694"/>
                  <a:pt x="-62139" y="178548"/>
                  <a:pt x="0" y="117983"/>
                </a:cubicBezTo>
                <a:lnTo>
                  <a:pt x="0" y="117983"/>
                </a:lnTo>
                <a:cubicBezTo>
                  <a:pt x="-12904" y="107809"/>
                  <a:pt x="6648" y="75399"/>
                  <a:pt x="0" y="55372"/>
                </a:cubicBezTo>
                <a:close/>
              </a:path>
              <a:path w="2347322" h="707900" stroke="0" extrusionOk="0">
                <a:moveTo>
                  <a:pt x="0" y="55372"/>
                </a:moveTo>
                <a:cubicBezTo>
                  <a:pt x="-3669" y="63511"/>
                  <a:pt x="162171" y="8266"/>
                  <a:pt x="391225" y="0"/>
                </a:cubicBezTo>
                <a:lnTo>
                  <a:pt x="391219" y="0"/>
                </a:lnTo>
                <a:cubicBezTo>
                  <a:pt x="427781" y="-2569"/>
                  <a:pt x="511336" y="-24988"/>
                  <a:pt x="571970" y="-38681"/>
                </a:cubicBezTo>
                <a:cubicBezTo>
                  <a:pt x="670878" y="-15736"/>
                  <a:pt x="858800" y="11208"/>
                  <a:pt x="978050" y="0"/>
                </a:cubicBezTo>
                <a:cubicBezTo>
                  <a:pt x="1363834" y="-271"/>
                  <a:pt x="1540814" y="19633"/>
                  <a:pt x="1956094" y="0"/>
                </a:cubicBezTo>
                <a:cubicBezTo>
                  <a:pt x="2168191" y="9110"/>
                  <a:pt x="2368408" y="22303"/>
                  <a:pt x="2347322" y="55372"/>
                </a:cubicBezTo>
                <a:cubicBezTo>
                  <a:pt x="2325061" y="76103"/>
                  <a:pt x="2393560" y="102799"/>
                  <a:pt x="2347322" y="117983"/>
                </a:cubicBezTo>
                <a:lnTo>
                  <a:pt x="2347322" y="117983"/>
                </a:lnTo>
                <a:cubicBezTo>
                  <a:pt x="2351846" y="165773"/>
                  <a:pt x="2316950" y="215406"/>
                  <a:pt x="2347322" y="294958"/>
                </a:cubicBezTo>
                <a:cubicBezTo>
                  <a:pt x="2384939" y="372232"/>
                  <a:pt x="2271863" y="592771"/>
                  <a:pt x="2347322" y="652526"/>
                </a:cubicBezTo>
                <a:cubicBezTo>
                  <a:pt x="2391150" y="685208"/>
                  <a:pt x="2176799" y="745273"/>
                  <a:pt x="1956094" y="707900"/>
                </a:cubicBezTo>
                <a:cubicBezTo>
                  <a:pt x="1817674" y="684403"/>
                  <a:pt x="1152883" y="701847"/>
                  <a:pt x="978050" y="707900"/>
                </a:cubicBezTo>
                <a:cubicBezTo>
                  <a:pt x="916690" y="716859"/>
                  <a:pt x="490805" y="707446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54742" y="702869"/>
                  <a:pt x="-8007" y="694926"/>
                  <a:pt x="0" y="652526"/>
                </a:cubicBezTo>
                <a:cubicBezTo>
                  <a:pt x="-52272" y="555296"/>
                  <a:pt x="-141495" y="383739"/>
                  <a:pt x="0" y="294958"/>
                </a:cubicBezTo>
                <a:cubicBezTo>
                  <a:pt x="-12834" y="217853"/>
                  <a:pt x="-33245" y="163299"/>
                  <a:pt x="0" y="117983"/>
                </a:cubicBezTo>
                <a:lnTo>
                  <a:pt x="0" y="117983"/>
                </a:lnTo>
                <a:cubicBezTo>
                  <a:pt x="-11967" y="110622"/>
                  <a:pt x="-22461" y="70992"/>
                  <a:pt x="0" y="55372"/>
                </a:cubicBezTo>
                <a:close/>
              </a:path>
              <a:path w="2347322" h="707900" fill="none" stroke="0" extrusionOk="0">
                <a:moveTo>
                  <a:pt x="0" y="55372"/>
                </a:moveTo>
                <a:cubicBezTo>
                  <a:pt x="23577" y="11282"/>
                  <a:pt x="186517" y="-8398"/>
                  <a:pt x="391225" y="0"/>
                </a:cubicBezTo>
                <a:lnTo>
                  <a:pt x="391219" y="0"/>
                </a:lnTo>
                <a:cubicBezTo>
                  <a:pt x="472985" y="-18417"/>
                  <a:pt x="495864" y="-26280"/>
                  <a:pt x="571970" y="-38681"/>
                </a:cubicBezTo>
                <a:cubicBezTo>
                  <a:pt x="688423" y="-22440"/>
                  <a:pt x="833425" y="-18109"/>
                  <a:pt x="978050" y="0"/>
                </a:cubicBezTo>
                <a:cubicBezTo>
                  <a:pt x="1228862" y="4558"/>
                  <a:pt x="1820665" y="-14111"/>
                  <a:pt x="1956094" y="0"/>
                </a:cubicBezTo>
                <a:cubicBezTo>
                  <a:pt x="2165111" y="6002"/>
                  <a:pt x="2341366" y="28060"/>
                  <a:pt x="2347322" y="55372"/>
                </a:cubicBezTo>
                <a:cubicBezTo>
                  <a:pt x="2356805" y="71458"/>
                  <a:pt x="2368143" y="108661"/>
                  <a:pt x="2347322" y="117983"/>
                </a:cubicBezTo>
                <a:lnTo>
                  <a:pt x="2347322" y="117983"/>
                </a:lnTo>
                <a:cubicBezTo>
                  <a:pt x="2369594" y="188947"/>
                  <a:pt x="2389108" y="206119"/>
                  <a:pt x="2347322" y="294958"/>
                </a:cubicBezTo>
                <a:cubicBezTo>
                  <a:pt x="2399634" y="325869"/>
                  <a:pt x="2288889" y="510931"/>
                  <a:pt x="2347322" y="652526"/>
                </a:cubicBezTo>
                <a:cubicBezTo>
                  <a:pt x="2345087" y="667706"/>
                  <a:pt x="2160241" y="700474"/>
                  <a:pt x="1956094" y="707900"/>
                </a:cubicBezTo>
                <a:cubicBezTo>
                  <a:pt x="1662038" y="707962"/>
                  <a:pt x="1458738" y="692358"/>
                  <a:pt x="978050" y="707900"/>
                </a:cubicBezTo>
                <a:cubicBezTo>
                  <a:pt x="843256" y="694792"/>
                  <a:pt x="614551" y="698249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57127" y="706661"/>
                  <a:pt x="5586" y="686418"/>
                  <a:pt x="0" y="652526"/>
                </a:cubicBezTo>
                <a:cubicBezTo>
                  <a:pt x="108762" y="532347"/>
                  <a:pt x="-94085" y="406216"/>
                  <a:pt x="0" y="294958"/>
                </a:cubicBezTo>
                <a:cubicBezTo>
                  <a:pt x="122620" y="251144"/>
                  <a:pt x="-69267" y="203481"/>
                  <a:pt x="0" y="117983"/>
                </a:cubicBezTo>
                <a:lnTo>
                  <a:pt x="0" y="117983"/>
                </a:lnTo>
                <a:cubicBezTo>
                  <a:pt x="-22150" y="107107"/>
                  <a:pt x="22284" y="72367"/>
                  <a:pt x="0" y="55372"/>
                </a:cubicBezTo>
                <a:close/>
              </a:path>
              <a:path w="2347322" h="707900" fill="none" stroke="0" extrusionOk="0">
                <a:moveTo>
                  <a:pt x="0" y="55372"/>
                </a:moveTo>
                <a:cubicBezTo>
                  <a:pt x="7892" y="14170"/>
                  <a:pt x="143268" y="20984"/>
                  <a:pt x="391225" y="0"/>
                </a:cubicBezTo>
                <a:lnTo>
                  <a:pt x="391219" y="0"/>
                </a:lnTo>
                <a:cubicBezTo>
                  <a:pt x="471947" y="-17106"/>
                  <a:pt x="496613" y="-24151"/>
                  <a:pt x="571970" y="-38681"/>
                </a:cubicBezTo>
                <a:cubicBezTo>
                  <a:pt x="695395" y="-7939"/>
                  <a:pt x="801859" y="8856"/>
                  <a:pt x="978050" y="0"/>
                </a:cubicBezTo>
                <a:cubicBezTo>
                  <a:pt x="1247007" y="-11723"/>
                  <a:pt x="1826992" y="-19031"/>
                  <a:pt x="1956094" y="0"/>
                </a:cubicBezTo>
                <a:cubicBezTo>
                  <a:pt x="2157494" y="-1816"/>
                  <a:pt x="2332313" y="22800"/>
                  <a:pt x="2347322" y="55372"/>
                </a:cubicBezTo>
                <a:cubicBezTo>
                  <a:pt x="2360916" y="67845"/>
                  <a:pt x="2367370" y="104441"/>
                  <a:pt x="2347322" y="117983"/>
                </a:cubicBezTo>
                <a:lnTo>
                  <a:pt x="2347322" y="117983"/>
                </a:lnTo>
                <a:cubicBezTo>
                  <a:pt x="2372438" y="194335"/>
                  <a:pt x="2394700" y="204613"/>
                  <a:pt x="2347322" y="294958"/>
                </a:cubicBezTo>
                <a:cubicBezTo>
                  <a:pt x="2420429" y="351612"/>
                  <a:pt x="2272216" y="516434"/>
                  <a:pt x="2347322" y="652526"/>
                </a:cubicBezTo>
                <a:cubicBezTo>
                  <a:pt x="2361602" y="674737"/>
                  <a:pt x="2154254" y="705610"/>
                  <a:pt x="1956094" y="707900"/>
                </a:cubicBezTo>
                <a:cubicBezTo>
                  <a:pt x="1659616" y="707055"/>
                  <a:pt x="1483931" y="674605"/>
                  <a:pt x="978050" y="707900"/>
                </a:cubicBezTo>
                <a:cubicBezTo>
                  <a:pt x="805696" y="697527"/>
                  <a:pt x="608492" y="685668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68510" y="713450"/>
                  <a:pt x="7163" y="685767"/>
                  <a:pt x="0" y="652526"/>
                </a:cubicBezTo>
                <a:cubicBezTo>
                  <a:pt x="160884" y="538340"/>
                  <a:pt x="-101381" y="411915"/>
                  <a:pt x="0" y="294958"/>
                </a:cubicBezTo>
                <a:cubicBezTo>
                  <a:pt x="112708" y="265909"/>
                  <a:pt x="-64984" y="197041"/>
                  <a:pt x="0" y="117983"/>
                </a:cubicBezTo>
                <a:lnTo>
                  <a:pt x="0" y="117983"/>
                </a:lnTo>
                <a:cubicBezTo>
                  <a:pt x="-15114" y="107101"/>
                  <a:pt x="10194" y="73578"/>
                  <a:pt x="0" y="55372"/>
                </a:cubicBezTo>
                <a:close/>
              </a:path>
            </a:pathLst>
          </a:custGeom>
          <a:solidFill>
            <a:srgbClr val="F4C3BA"/>
          </a:solidFill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11251" h="753612" fill="none" extrusionOk="0">
                        <a:moveTo>
                          <a:pt x="0" y="58948"/>
                        </a:moveTo>
                        <a:cubicBezTo>
                          <a:pt x="3556" y="13365"/>
                          <a:pt x="63925" y="14743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20467" y="-18393"/>
                          <a:pt x="235811" y="-32486"/>
                          <a:pt x="270778" y="-41178"/>
                        </a:cubicBezTo>
                        <a:cubicBezTo>
                          <a:pt x="320252" y="-19006"/>
                          <a:pt x="387099" y="-13879"/>
                          <a:pt x="463021" y="0"/>
                        </a:cubicBezTo>
                        <a:cubicBezTo>
                          <a:pt x="593728" y="-5814"/>
                          <a:pt x="864641" y="-6317"/>
                          <a:pt x="926039" y="0"/>
                        </a:cubicBezTo>
                        <a:cubicBezTo>
                          <a:pt x="1020930" y="-5754"/>
                          <a:pt x="1103564" y="25679"/>
                          <a:pt x="1111251" y="58948"/>
                        </a:cubicBezTo>
                        <a:cubicBezTo>
                          <a:pt x="1117915" y="72172"/>
                          <a:pt x="1120797" y="110265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4313" y="206049"/>
                          <a:pt x="1133304" y="220763"/>
                          <a:pt x="1111251" y="314005"/>
                        </a:cubicBezTo>
                        <a:cubicBezTo>
                          <a:pt x="1146438" y="384415"/>
                          <a:pt x="1085645" y="530523"/>
                          <a:pt x="1111251" y="694663"/>
                        </a:cubicBezTo>
                        <a:cubicBezTo>
                          <a:pt x="1112948" y="735288"/>
                          <a:pt x="1014310" y="746778"/>
                          <a:pt x="926039" y="753612"/>
                        </a:cubicBezTo>
                        <a:cubicBezTo>
                          <a:pt x="791314" y="756688"/>
                          <a:pt x="708255" y="743257"/>
                          <a:pt x="463021" y="753612"/>
                        </a:cubicBezTo>
                        <a:cubicBezTo>
                          <a:pt x="378796" y="759652"/>
                          <a:pt x="289066" y="748603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80842" y="759874"/>
                          <a:pt x="3384" y="724726"/>
                          <a:pt x="0" y="694663"/>
                        </a:cubicBezTo>
                        <a:cubicBezTo>
                          <a:pt x="83632" y="551274"/>
                          <a:pt x="-58731" y="431700"/>
                          <a:pt x="0" y="314005"/>
                        </a:cubicBezTo>
                        <a:cubicBezTo>
                          <a:pt x="47809" y="293656"/>
                          <a:pt x="-30991" y="199795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6486" y="114942"/>
                          <a:pt x="3742" y="79582"/>
                          <a:pt x="0" y="58948"/>
                        </a:cubicBezTo>
                        <a:close/>
                      </a:path>
                      <a:path w="1111251" h="753612" stroke="0" extrusionOk="0">
                        <a:moveTo>
                          <a:pt x="0" y="58948"/>
                        </a:moveTo>
                        <a:cubicBezTo>
                          <a:pt x="1684" y="36872"/>
                          <a:pt x="77853" y="6380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04609" y="-7518"/>
                          <a:pt x="242197" y="-31951"/>
                          <a:pt x="270778" y="-41178"/>
                        </a:cubicBezTo>
                        <a:cubicBezTo>
                          <a:pt x="311453" y="-37033"/>
                          <a:pt x="404676" y="-13276"/>
                          <a:pt x="463021" y="0"/>
                        </a:cubicBezTo>
                        <a:cubicBezTo>
                          <a:pt x="632957" y="10658"/>
                          <a:pt x="725764" y="9157"/>
                          <a:pt x="926039" y="0"/>
                        </a:cubicBezTo>
                        <a:cubicBezTo>
                          <a:pt x="1029227" y="7000"/>
                          <a:pt x="1122085" y="22932"/>
                          <a:pt x="1111251" y="58948"/>
                        </a:cubicBezTo>
                        <a:cubicBezTo>
                          <a:pt x="1099954" y="82905"/>
                          <a:pt x="1130167" y="113897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13999" y="174421"/>
                          <a:pt x="1095527" y="232054"/>
                          <a:pt x="1111251" y="314005"/>
                        </a:cubicBezTo>
                        <a:cubicBezTo>
                          <a:pt x="1127302" y="396325"/>
                          <a:pt x="1073647" y="619978"/>
                          <a:pt x="1111251" y="694663"/>
                        </a:cubicBezTo>
                        <a:cubicBezTo>
                          <a:pt x="1128593" y="726683"/>
                          <a:pt x="1039239" y="765971"/>
                          <a:pt x="926039" y="753612"/>
                        </a:cubicBezTo>
                        <a:cubicBezTo>
                          <a:pt x="849842" y="745803"/>
                          <a:pt x="534253" y="743158"/>
                          <a:pt x="463021" y="753612"/>
                        </a:cubicBezTo>
                        <a:cubicBezTo>
                          <a:pt x="427749" y="752238"/>
                          <a:pt x="231444" y="751561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2583" y="751644"/>
                          <a:pt x="-2841" y="736660"/>
                          <a:pt x="0" y="694663"/>
                        </a:cubicBezTo>
                        <a:cubicBezTo>
                          <a:pt x="-19986" y="585247"/>
                          <a:pt x="-64030" y="415190"/>
                          <a:pt x="0" y="314005"/>
                        </a:cubicBezTo>
                        <a:cubicBezTo>
                          <a:pt x="-4589" y="228893"/>
                          <a:pt x="-18253" y="175520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6660" y="115189"/>
                          <a:pt x="-11873" y="73780"/>
                          <a:pt x="0" y="58948"/>
                        </a:cubicBezTo>
                        <a:close/>
                      </a:path>
                      <a:path w="1111251" h="753612" fill="none" stroke="0" extrusionOk="0">
                        <a:moveTo>
                          <a:pt x="0" y="58948"/>
                        </a:moveTo>
                        <a:cubicBezTo>
                          <a:pt x="3969" y="38770"/>
                          <a:pt x="77539" y="9067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22374" y="-18978"/>
                          <a:pt x="235255" y="-28951"/>
                          <a:pt x="270778" y="-41178"/>
                        </a:cubicBezTo>
                        <a:cubicBezTo>
                          <a:pt x="331386" y="-22244"/>
                          <a:pt x="388511" y="-21418"/>
                          <a:pt x="463021" y="0"/>
                        </a:cubicBezTo>
                        <a:cubicBezTo>
                          <a:pt x="586258" y="-6435"/>
                          <a:pt x="863667" y="-17604"/>
                          <a:pt x="926039" y="0"/>
                        </a:cubicBezTo>
                        <a:cubicBezTo>
                          <a:pt x="1025343" y="4285"/>
                          <a:pt x="1107873" y="24882"/>
                          <a:pt x="1111251" y="58948"/>
                        </a:cubicBezTo>
                        <a:cubicBezTo>
                          <a:pt x="1116984" y="71712"/>
                          <a:pt x="1121550" y="112869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1299" y="204633"/>
                          <a:pt x="1131456" y="217896"/>
                          <a:pt x="1111251" y="314005"/>
                        </a:cubicBezTo>
                        <a:cubicBezTo>
                          <a:pt x="1124040" y="357183"/>
                          <a:pt x="1087959" y="541848"/>
                          <a:pt x="1111251" y="694663"/>
                        </a:cubicBezTo>
                        <a:cubicBezTo>
                          <a:pt x="1121034" y="714346"/>
                          <a:pt x="1029043" y="754664"/>
                          <a:pt x="926039" y="753612"/>
                        </a:cubicBezTo>
                        <a:cubicBezTo>
                          <a:pt x="793053" y="742940"/>
                          <a:pt x="691586" y="747672"/>
                          <a:pt x="463021" y="753612"/>
                        </a:cubicBezTo>
                        <a:cubicBezTo>
                          <a:pt x="397796" y="742908"/>
                          <a:pt x="287759" y="736925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6303" y="755191"/>
                          <a:pt x="2876" y="726113"/>
                          <a:pt x="0" y="694663"/>
                        </a:cubicBezTo>
                        <a:cubicBezTo>
                          <a:pt x="48912" y="567483"/>
                          <a:pt x="-43790" y="434425"/>
                          <a:pt x="0" y="314005"/>
                        </a:cubicBezTo>
                        <a:cubicBezTo>
                          <a:pt x="54301" y="286877"/>
                          <a:pt x="-35776" y="214246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10157" y="114389"/>
                          <a:pt x="9322" y="76718"/>
                          <a:pt x="0" y="589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Homework 1</a:t>
            </a:r>
            <a:endParaRPr lang="en-GB" sz="2800" b="1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6F656AD4-9E95-364E-8507-96278559ECEF}"/>
              </a:ext>
            </a:extLst>
          </p:cNvPr>
          <p:cNvSpPr/>
          <p:nvPr/>
        </p:nvSpPr>
        <p:spPr>
          <a:xfrm>
            <a:off x="302314" y="1009236"/>
            <a:ext cx="11341046" cy="490188"/>
          </a:xfrm>
          <a:custGeom>
            <a:avLst/>
            <a:gdLst>
              <a:gd name="connsiteX0" fmla="*/ 0 w 11341046"/>
              <a:gd name="connsiteY0" fmla="*/ 38342 h 490188"/>
              <a:gd name="connsiteX1" fmla="*/ 1890199 w 11341046"/>
              <a:gd name="connsiteY1" fmla="*/ 0 h 490188"/>
              <a:gd name="connsiteX2" fmla="*/ 1890169 w 11341046"/>
              <a:gd name="connsiteY2" fmla="*/ 0 h 490188"/>
              <a:gd name="connsiteX3" fmla="*/ 2763467 w 11341046"/>
              <a:gd name="connsiteY3" fmla="*/ -26785 h 490188"/>
              <a:gd name="connsiteX4" fmla="*/ 4725433 w 11341046"/>
              <a:gd name="connsiteY4" fmla="*/ 0 h 490188"/>
              <a:gd name="connsiteX5" fmla="*/ 9450835 w 11341046"/>
              <a:gd name="connsiteY5" fmla="*/ 0 h 490188"/>
              <a:gd name="connsiteX6" fmla="*/ 11341046 w 11341046"/>
              <a:gd name="connsiteY6" fmla="*/ 38342 h 490188"/>
              <a:gd name="connsiteX7" fmla="*/ 11341046 w 11341046"/>
              <a:gd name="connsiteY7" fmla="*/ 81698 h 490188"/>
              <a:gd name="connsiteX8" fmla="*/ 11341046 w 11341046"/>
              <a:gd name="connsiteY8" fmla="*/ 81698 h 490188"/>
              <a:gd name="connsiteX9" fmla="*/ 11341046 w 11341046"/>
              <a:gd name="connsiteY9" fmla="*/ 204245 h 490188"/>
              <a:gd name="connsiteX10" fmla="*/ 11341046 w 11341046"/>
              <a:gd name="connsiteY10" fmla="*/ 451844 h 490188"/>
              <a:gd name="connsiteX11" fmla="*/ 9450835 w 11341046"/>
              <a:gd name="connsiteY11" fmla="*/ 490188 h 490188"/>
              <a:gd name="connsiteX12" fmla="*/ 4725433 w 11341046"/>
              <a:gd name="connsiteY12" fmla="*/ 490188 h 490188"/>
              <a:gd name="connsiteX13" fmla="*/ 1890169 w 11341046"/>
              <a:gd name="connsiteY13" fmla="*/ 490188 h 490188"/>
              <a:gd name="connsiteX14" fmla="*/ 1890169 w 11341046"/>
              <a:gd name="connsiteY14" fmla="*/ 490188 h 490188"/>
              <a:gd name="connsiteX15" fmla="*/ 1890199 w 11341046"/>
              <a:gd name="connsiteY15" fmla="*/ 490188 h 490188"/>
              <a:gd name="connsiteX16" fmla="*/ 0 w 11341046"/>
              <a:gd name="connsiteY16" fmla="*/ 451844 h 490188"/>
              <a:gd name="connsiteX17" fmla="*/ 0 w 11341046"/>
              <a:gd name="connsiteY17" fmla="*/ 204245 h 490188"/>
              <a:gd name="connsiteX18" fmla="*/ 0 w 11341046"/>
              <a:gd name="connsiteY18" fmla="*/ 81698 h 490188"/>
              <a:gd name="connsiteX19" fmla="*/ 0 w 11341046"/>
              <a:gd name="connsiteY19" fmla="*/ 81698 h 490188"/>
              <a:gd name="connsiteX20" fmla="*/ 0 w 11341046"/>
              <a:gd name="connsiteY20" fmla="*/ 38342 h 490188"/>
              <a:gd name="connsiteX0" fmla="*/ 0 w 11341046"/>
              <a:gd name="connsiteY0" fmla="*/ 38342 h 490188"/>
              <a:gd name="connsiteX1" fmla="*/ 1890199 w 11341046"/>
              <a:gd name="connsiteY1" fmla="*/ 0 h 490188"/>
              <a:gd name="connsiteX2" fmla="*/ 1890169 w 11341046"/>
              <a:gd name="connsiteY2" fmla="*/ 0 h 490188"/>
              <a:gd name="connsiteX3" fmla="*/ 2763467 w 11341046"/>
              <a:gd name="connsiteY3" fmla="*/ -26785 h 490188"/>
              <a:gd name="connsiteX4" fmla="*/ 4725433 w 11341046"/>
              <a:gd name="connsiteY4" fmla="*/ 0 h 490188"/>
              <a:gd name="connsiteX5" fmla="*/ 9450835 w 11341046"/>
              <a:gd name="connsiteY5" fmla="*/ 0 h 490188"/>
              <a:gd name="connsiteX6" fmla="*/ 11341046 w 11341046"/>
              <a:gd name="connsiteY6" fmla="*/ 38342 h 490188"/>
              <a:gd name="connsiteX7" fmla="*/ 11341046 w 11341046"/>
              <a:gd name="connsiteY7" fmla="*/ 81698 h 490188"/>
              <a:gd name="connsiteX8" fmla="*/ 11341046 w 11341046"/>
              <a:gd name="connsiteY8" fmla="*/ 81698 h 490188"/>
              <a:gd name="connsiteX9" fmla="*/ 11341046 w 11341046"/>
              <a:gd name="connsiteY9" fmla="*/ 204245 h 490188"/>
              <a:gd name="connsiteX10" fmla="*/ 11341046 w 11341046"/>
              <a:gd name="connsiteY10" fmla="*/ 451844 h 490188"/>
              <a:gd name="connsiteX11" fmla="*/ 9450835 w 11341046"/>
              <a:gd name="connsiteY11" fmla="*/ 490188 h 490188"/>
              <a:gd name="connsiteX12" fmla="*/ 4725433 w 11341046"/>
              <a:gd name="connsiteY12" fmla="*/ 490188 h 490188"/>
              <a:gd name="connsiteX13" fmla="*/ 1890169 w 11341046"/>
              <a:gd name="connsiteY13" fmla="*/ 490188 h 490188"/>
              <a:gd name="connsiteX14" fmla="*/ 1890169 w 11341046"/>
              <a:gd name="connsiteY14" fmla="*/ 490188 h 490188"/>
              <a:gd name="connsiteX15" fmla="*/ 1890199 w 11341046"/>
              <a:gd name="connsiteY15" fmla="*/ 490188 h 490188"/>
              <a:gd name="connsiteX16" fmla="*/ 0 w 11341046"/>
              <a:gd name="connsiteY16" fmla="*/ 451844 h 490188"/>
              <a:gd name="connsiteX17" fmla="*/ 0 w 11341046"/>
              <a:gd name="connsiteY17" fmla="*/ 204245 h 490188"/>
              <a:gd name="connsiteX18" fmla="*/ 0 w 11341046"/>
              <a:gd name="connsiteY18" fmla="*/ 81698 h 490188"/>
              <a:gd name="connsiteX19" fmla="*/ 0 w 11341046"/>
              <a:gd name="connsiteY19" fmla="*/ 81698 h 490188"/>
              <a:gd name="connsiteX20" fmla="*/ 0 w 11341046"/>
              <a:gd name="connsiteY20" fmla="*/ 38342 h 49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1046" h="490188" fill="none" extrusionOk="0">
                <a:moveTo>
                  <a:pt x="0" y="38342"/>
                </a:moveTo>
                <a:cubicBezTo>
                  <a:pt x="37520" y="117275"/>
                  <a:pt x="763184" y="110363"/>
                  <a:pt x="1890199" y="0"/>
                </a:cubicBezTo>
                <a:cubicBezTo>
                  <a:pt x="1890187" y="-1"/>
                  <a:pt x="1890181" y="0"/>
                  <a:pt x="1890169" y="0"/>
                </a:cubicBezTo>
                <a:cubicBezTo>
                  <a:pt x="1992694" y="6502"/>
                  <a:pt x="2430716" y="22511"/>
                  <a:pt x="2763467" y="-26785"/>
                </a:cubicBezTo>
                <a:cubicBezTo>
                  <a:pt x="3228622" y="-144460"/>
                  <a:pt x="4296705" y="-133957"/>
                  <a:pt x="4725433" y="0"/>
                </a:cubicBezTo>
                <a:cubicBezTo>
                  <a:pt x="5239837" y="164676"/>
                  <a:pt x="7449306" y="-4149"/>
                  <a:pt x="9450835" y="0"/>
                </a:cubicBezTo>
                <a:cubicBezTo>
                  <a:pt x="10468299" y="5596"/>
                  <a:pt x="11305887" y="15215"/>
                  <a:pt x="11341046" y="38342"/>
                </a:cubicBezTo>
                <a:cubicBezTo>
                  <a:pt x="11400906" y="54708"/>
                  <a:pt x="11443880" y="71623"/>
                  <a:pt x="11341046" y="81698"/>
                </a:cubicBezTo>
                <a:lnTo>
                  <a:pt x="11341046" y="81698"/>
                </a:lnTo>
                <a:cubicBezTo>
                  <a:pt x="11438477" y="149990"/>
                  <a:pt x="11550673" y="139804"/>
                  <a:pt x="11341046" y="204245"/>
                </a:cubicBezTo>
                <a:cubicBezTo>
                  <a:pt x="11458296" y="234037"/>
                  <a:pt x="11106017" y="396829"/>
                  <a:pt x="11341046" y="451844"/>
                </a:cubicBezTo>
                <a:cubicBezTo>
                  <a:pt x="11431356" y="516446"/>
                  <a:pt x="10513718" y="470480"/>
                  <a:pt x="9450835" y="490188"/>
                </a:cubicBezTo>
                <a:cubicBezTo>
                  <a:pt x="7357381" y="395415"/>
                  <a:pt x="5576743" y="588978"/>
                  <a:pt x="4725433" y="490188"/>
                </a:cubicBezTo>
                <a:cubicBezTo>
                  <a:pt x="4015662" y="576145"/>
                  <a:pt x="2954972" y="429358"/>
                  <a:pt x="1890169" y="490188"/>
                </a:cubicBezTo>
                <a:lnTo>
                  <a:pt x="1890169" y="490188"/>
                </a:lnTo>
                <a:cubicBezTo>
                  <a:pt x="1890172" y="490186"/>
                  <a:pt x="1890188" y="490188"/>
                  <a:pt x="1890199" y="490188"/>
                </a:cubicBezTo>
                <a:cubicBezTo>
                  <a:pt x="778467" y="492233"/>
                  <a:pt x="25055" y="476586"/>
                  <a:pt x="0" y="451844"/>
                </a:cubicBezTo>
                <a:cubicBezTo>
                  <a:pt x="449338" y="419798"/>
                  <a:pt x="-448096" y="305382"/>
                  <a:pt x="0" y="204245"/>
                </a:cubicBezTo>
                <a:cubicBezTo>
                  <a:pt x="590154" y="239367"/>
                  <a:pt x="-353337" y="209193"/>
                  <a:pt x="0" y="81698"/>
                </a:cubicBezTo>
                <a:lnTo>
                  <a:pt x="0" y="81698"/>
                </a:lnTo>
                <a:cubicBezTo>
                  <a:pt x="-97703" y="72121"/>
                  <a:pt x="102592" y="60491"/>
                  <a:pt x="0" y="38342"/>
                </a:cubicBezTo>
                <a:close/>
              </a:path>
              <a:path w="11341046" h="490188" stroke="0" extrusionOk="0">
                <a:moveTo>
                  <a:pt x="0" y="38342"/>
                </a:moveTo>
                <a:cubicBezTo>
                  <a:pt x="49761" y="17859"/>
                  <a:pt x="730694" y="25696"/>
                  <a:pt x="1890199" y="0"/>
                </a:cubicBezTo>
                <a:cubicBezTo>
                  <a:pt x="1890189" y="1"/>
                  <a:pt x="1890176" y="1"/>
                  <a:pt x="1890169" y="0"/>
                </a:cubicBezTo>
                <a:cubicBezTo>
                  <a:pt x="2082548" y="32445"/>
                  <a:pt x="2482091" y="-29721"/>
                  <a:pt x="2763467" y="-26785"/>
                </a:cubicBezTo>
                <a:cubicBezTo>
                  <a:pt x="3709232" y="42852"/>
                  <a:pt x="4436786" y="125349"/>
                  <a:pt x="4725433" y="0"/>
                </a:cubicBezTo>
                <a:cubicBezTo>
                  <a:pt x="6978645" y="-17293"/>
                  <a:pt x="7250488" y="54382"/>
                  <a:pt x="9450835" y="0"/>
                </a:cubicBezTo>
                <a:cubicBezTo>
                  <a:pt x="10533807" y="-5058"/>
                  <a:pt x="11434021" y="15324"/>
                  <a:pt x="11341046" y="38342"/>
                </a:cubicBezTo>
                <a:cubicBezTo>
                  <a:pt x="11220222" y="63430"/>
                  <a:pt x="11498622" y="77855"/>
                  <a:pt x="11341046" y="81698"/>
                </a:cubicBezTo>
                <a:lnTo>
                  <a:pt x="11341046" y="81698"/>
                </a:lnTo>
                <a:cubicBezTo>
                  <a:pt x="11500115" y="78396"/>
                  <a:pt x="11118028" y="185557"/>
                  <a:pt x="11341046" y="204245"/>
                </a:cubicBezTo>
                <a:cubicBezTo>
                  <a:pt x="11517264" y="289742"/>
                  <a:pt x="10845529" y="337721"/>
                  <a:pt x="11341046" y="451844"/>
                </a:cubicBezTo>
                <a:cubicBezTo>
                  <a:pt x="11355869" y="557279"/>
                  <a:pt x="10742338" y="454479"/>
                  <a:pt x="9450835" y="490188"/>
                </a:cubicBezTo>
                <a:cubicBezTo>
                  <a:pt x="8782537" y="625319"/>
                  <a:pt x="6208951" y="362545"/>
                  <a:pt x="4725433" y="490188"/>
                </a:cubicBezTo>
                <a:cubicBezTo>
                  <a:pt x="3349071" y="657126"/>
                  <a:pt x="3135220" y="374211"/>
                  <a:pt x="1890169" y="490188"/>
                </a:cubicBezTo>
                <a:lnTo>
                  <a:pt x="1890169" y="490188"/>
                </a:lnTo>
                <a:cubicBezTo>
                  <a:pt x="1890176" y="490186"/>
                  <a:pt x="1890188" y="490187"/>
                  <a:pt x="1890199" y="490188"/>
                </a:cubicBezTo>
                <a:cubicBezTo>
                  <a:pt x="725908" y="491191"/>
                  <a:pt x="8044" y="476132"/>
                  <a:pt x="0" y="451844"/>
                </a:cubicBezTo>
                <a:cubicBezTo>
                  <a:pt x="-8489" y="402101"/>
                  <a:pt x="-390514" y="303175"/>
                  <a:pt x="0" y="204245"/>
                </a:cubicBezTo>
                <a:cubicBezTo>
                  <a:pt x="-21718" y="159947"/>
                  <a:pt x="-258947" y="121597"/>
                  <a:pt x="0" y="81698"/>
                </a:cubicBezTo>
                <a:lnTo>
                  <a:pt x="0" y="81698"/>
                </a:lnTo>
                <a:cubicBezTo>
                  <a:pt x="-64019" y="81994"/>
                  <a:pt x="-175124" y="55111"/>
                  <a:pt x="0" y="38342"/>
                </a:cubicBezTo>
                <a:close/>
              </a:path>
              <a:path w="11341046" h="490188" fill="none" stroke="0" extrusionOk="0">
                <a:moveTo>
                  <a:pt x="0" y="38342"/>
                </a:moveTo>
                <a:cubicBezTo>
                  <a:pt x="48617" y="59620"/>
                  <a:pt x="828793" y="38342"/>
                  <a:pt x="1890199" y="0"/>
                </a:cubicBezTo>
                <a:cubicBezTo>
                  <a:pt x="1890196" y="2"/>
                  <a:pt x="1890183" y="-2"/>
                  <a:pt x="1890169" y="0"/>
                </a:cubicBezTo>
                <a:cubicBezTo>
                  <a:pt x="2073410" y="-67762"/>
                  <a:pt x="2647597" y="23936"/>
                  <a:pt x="2763467" y="-26785"/>
                </a:cubicBezTo>
                <a:cubicBezTo>
                  <a:pt x="3044021" y="-125895"/>
                  <a:pt x="4423683" y="-59572"/>
                  <a:pt x="4725433" y="0"/>
                </a:cubicBezTo>
                <a:cubicBezTo>
                  <a:pt x="6911307" y="-93965"/>
                  <a:pt x="7545816" y="-65947"/>
                  <a:pt x="9450835" y="0"/>
                </a:cubicBezTo>
                <a:cubicBezTo>
                  <a:pt x="10459329" y="3315"/>
                  <a:pt x="11306125" y="19499"/>
                  <a:pt x="11341046" y="38342"/>
                </a:cubicBezTo>
                <a:cubicBezTo>
                  <a:pt x="11392174" y="48984"/>
                  <a:pt x="11448633" y="64813"/>
                  <a:pt x="11341046" y="81698"/>
                </a:cubicBezTo>
                <a:lnTo>
                  <a:pt x="11341046" y="81698"/>
                </a:lnTo>
                <a:cubicBezTo>
                  <a:pt x="11442863" y="127432"/>
                  <a:pt x="11536903" y="150638"/>
                  <a:pt x="11341046" y="204245"/>
                </a:cubicBezTo>
                <a:cubicBezTo>
                  <a:pt x="11475409" y="226599"/>
                  <a:pt x="11133471" y="363080"/>
                  <a:pt x="11341046" y="451844"/>
                </a:cubicBezTo>
                <a:cubicBezTo>
                  <a:pt x="11327421" y="429024"/>
                  <a:pt x="10466391" y="421583"/>
                  <a:pt x="9450835" y="490188"/>
                </a:cubicBezTo>
                <a:cubicBezTo>
                  <a:pt x="8462343" y="410134"/>
                  <a:pt x="5237145" y="508144"/>
                  <a:pt x="4725433" y="490188"/>
                </a:cubicBezTo>
                <a:cubicBezTo>
                  <a:pt x="3948824" y="466895"/>
                  <a:pt x="2937339" y="663270"/>
                  <a:pt x="1890169" y="490188"/>
                </a:cubicBezTo>
                <a:lnTo>
                  <a:pt x="1890169" y="490188"/>
                </a:lnTo>
                <a:cubicBezTo>
                  <a:pt x="1890173" y="490187"/>
                  <a:pt x="1890192" y="490190"/>
                  <a:pt x="1890199" y="490188"/>
                </a:cubicBezTo>
                <a:cubicBezTo>
                  <a:pt x="781159" y="489149"/>
                  <a:pt x="29451" y="474251"/>
                  <a:pt x="0" y="451844"/>
                </a:cubicBezTo>
                <a:cubicBezTo>
                  <a:pt x="482565" y="358915"/>
                  <a:pt x="-391788" y="254265"/>
                  <a:pt x="0" y="204245"/>
                </a:cubicBezTo>
                <a:cubicBezTo>
                  <a:pt x="568376" y="125255"/>
                  <a:pt x="-407033" y="192516"/>
                  <a:pt x="0" y="81698"/>
                </a:cubicBezTo>
                <a:lnTo>
                  <a:pt x="0" y="81698"/>
                </a:lnTo>
                <a:cubicBezTo>
                  <a:pt x="-104277" y="75402"/>
                  <a:pt x="95266" y="48445"/>
                  <a:pt x="0" y="38342"/>
                </a:cubicBezTo>
                <a:close/>
              </a:path>
            </a:pathLst>
          </a:custGeom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11251" h="753612" fill="none" extrusionOk="0">
                        <a:moveTo>
                          <a:pt x="0" y="58948"/>
                        </a:moveTo>
                        <a:cubicBezTo>
                          <a:pt x="3969" y="38770"/>
                          <a:pt x="77539" y="9067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22374" y="-18978"/>
                          <a:pt x="235255" y="-28951"/>
                          <a:pt x="270778" y="-41178"/>
                        </a:cubicBezTo>
                        <a:cubicBezTo>
                          <a:pt x="331386" y="-22244"/>
                          <a:pt x="388511" y="-21418"/>
                          <a:pt x="463021" y="0"/>
                        </a:cubicBezTo>
                        <a:cubicBezTo>
                          <a:pt x="586258" y="-6435"/>
                          <a:pt x="863667" y="-17604"/>
                          <a:pt x="926039" y="0"/>
                        </a:cubicBezTo>
                        <a:cubicBezTo>
                          <a:pt x="1025343" y="4285"/>
                          <a:pt x="1107873" y="24882"/>
                          <a:pt x="1111251" y="58948"/>
                        </a:cubicBezTo>
                        <a:cubicBezTo>
                          <a:pt x="1116984" y="71712"/>
                          <a:pt x="1121550" y="112869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1299" y="204633"/>
                          <a:pt x="1131456" y="217896"/>
                          <a:pt x="1111251" y="314005"/>
                        </a:cubicBezTo>
                        <a:cubicBezTo>
                          <a:pt x="1124040" y="357183"/>
                          <a:pt x="1087959" y="541848"/>
                          <a:pt x="1111251" y="694663"/>
                        </a:cubicBezTo>
                        <a:cubicBezTo>
                          <a:pt x="1121034" y="714346"/>
                          <a:pt x="1029043" y="754664"/>
                          <a:pt x="926039" y="753612"/>
                        </a:cubicBezTo>
                        <a:cubicBezTo>
                          <a:pt x="793053" y="742940"/>
                          <a:pt x="691586" y="747672"/>
                          <a:pt x="463021" y="753612"/>
                        </a:cubicBezTo>
                        <a:cubicBezTo>
                          <a:pt x="397796" y="742908"/>
                          <a:pt x="287759" y="736925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6303" y="755191"/>
                          <a:pt x="2876" y="726113"/>
                          <a:pt x="0" y="694663"/>
                        </a:cubicBezTo>
                        <a:cubicBezTo>
                          <a:pt x="48912" y="567483"/>
                          <a:pt x="-43790" y="434425"/>
                          <a:pt x="0" y="314005"/>
                        </a:cubicBezTo>
                        <a:cubicBezTo>
                          <a:pt x="54301" y="286877"/>
                          <a:pt x="-35776" y="214246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10157" y="114389"/>
                          <a:pt x="9322" y="76718"/>
                          <a:pt x="0" y="58948"/>
                        </a:cubicBezTo>
                        <a:close/>
                      </a:path>
                      <a:path w="1111251" h="753612" stroke="0" extrusionOk="0">
                        <a:moveTo>
                          <a:pt x="0" y="58948"/>
                        </a:moveTo>
                        <a:cubicBezTo>
                          <a:pt x="6454" y="16760"/>
                          <a:pt x="75975" y="10416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06562" y="-9390"/>
                          <a:pt x="242761" y="-39355"/>
                          <a:pt x="270778" y="-41178"/>
                        </a:cubicBezTo>
                        <a:cubicBezTo>
                          <a:pt x="308767" y="-28743"/>
                          <a:pt x="403132" y="-9627"/>
                          <a:pt x="463021" y="0"/>
                        </a:cubicBezTo>
                        <a:cubicBezTo>
                          <a:pt x="630259" y="-1920"/>
                          <a:pt x="724096" y="-4027"/>
                          <a:pt x="926039" y="0"/>
                        </a:cubicBezTo>
                        <a:cubicBezTo>
                          <a:pt x="1031187" y="3104"/>
                          <a:pt x="1119201" y="20746"/>
                          <a:pt x="1111251" y="58948"/>
                        </a:cubicBezTo>
                        <a:cubicBezTo>
                          <a:pt x="1098422" y="85404"/>
                          <a:pt x="1126263" y="114546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5351" y="172644"/>
                          <a:pt x="1091212" y="243413"/>
                          <a:pt x="1111251" y="314005"/>
                        </a:cubicBezTo>
                        <a:cubicBezTo>
                          <a:pt x="1133338" y="403710"/>
                          <a:pt x="1068388" y="608829"/>
                          <a:pt x="1111251" y="694663"/>
                        </a:cubicBezTo>
                        <a:cubicBezTo>
                          <a:pt x="1121291" y="734681"/>
                          <a:pt x="1041247" y="751443"/>
                          <a:pt x="926039" y="753612"/>
                        </a:cubicBezTo>
                        <a:cubicBezTo>
                          <a:pt x="844626" y="754207"/>
                          <a:pt x="524370" y="740914"/>
                          <a:pt x="463021" y="753612"/>
                        </a:cubicBezTo>
                        <a:cubicBezTo>
                          <a:pt x="421972" y="751871"/>
                          <a:pt x="225721" y="748366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1436" y="755800"/>
                          <a:pt x="578" y="731483"/>
                          <a:pt x="0" y="694663"/>
                        </a:cubicBezTo>
                        <a:cubicBezTo>
                          <a:pt x="1385" y="579387"/>
                          <a:pt x="-35619" y="438725"/>
                          <a:pt x="0" y="314005"/>
                        </a:cubicBezTo>
                        <a:cubicBezTo>
                          <a:pt x="-1733" y="229462"/>
                          <a:pt x="-25532" y="177023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5750" y="113262"/>
                          <a:pt x="-16917" y="73976"/>
                          <a:pt x="0" y="589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geography, you will receive two guided </a:t>
            </a:r>
            <a:r>
              <a:rPr lang="en-GB" sz="1600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GCSEPod</a:t>
            </a:r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retrieval tasks per half-term. We have included both tasks below, so you know what you will be doing in advance. </a:t>
            </a:r>
            <a:r>
              <a:rPr lang="en-GB" sz="1600" b="1" u="sng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set one task at a time on </a:t>
            </a:r>
            <a:r>
              <a:rPr lang="en-GB" sz="1600" b="1" u="sng" err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Weduc</a:t>
            </a:r>
            <a:r>
              <a:rPr lang="en-GB" sz="1600" b="1" u="sng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b="1" u="sng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43654B80-79E3-8C41-851D-6D0D28104860}"/>
              </a:ext>
            </a:extLst>
          </p:cNvPr>
          <p:cNvSpPr/>
          <p:nvPr/>
        </p:nvSpPr>
        <p:spPr>
          <a:xfrm>
            <a:off x="245851" y="1793965"/>
            <a:ext cx="5397306" cy="4985814"/>
          </a:xfrm>
          <a:custGeom>
            <a:avLst/>
            <a:gdLst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7306" h="4985814" fill="none" extrusionOk="0">
                <a:moveTo>
                  <a:pt x="0" y="389995"/>
                </a:moveTo>
                <a:cubicBezTo>
                  <a:pt x="18764" y="99432"/>
                  <a:pt x="344310" y="43160"/>
                  <a:pt x="899567" y="0"/>
                </a:cubicBezTo>
                <a:cubicBezTo>
                  <a:pt x="899563" y="1"/>
                  <a:pt x="899552" y="1"/>
                  <a:pt x="899551" y="0"/>
                </a:cubicBezTo>
                <a:cubicBezTo>
                  <a:pt x="1056049" y="-139562"/>
                  <a:pt x="1139204" y="-225748"/>
                  <a:pt x="1315160" y="-272431"/>
                </a:cubicBezTo>
                <a:cubicBezTo>
                  <a:pt x="1546911" y="-57054"/>
                  <a:pt x="1867123" y="-130609"/>
                  <a:pt x="2248873" y="0"/>
                </a:cubicBezTo>
                <a:cubicBezTo>
                  <a:pt x="2909723" y="23445"/>
                  <a:pt x="4214358" y="-53154"/>
                  <a:pt x="4497734" y="0"/>
                </a:cubicBezTo>
                <a:cubicBezTo>
                  <a:pt x="4987230" y="-7740"/>
                  <a:pt x="5330909" y="146363"/>
                  <a:pt x="5397306" y="389995"/>
                </a:cubicBezTo>
                <a:cubicBezTo>
                  <a:pt x="5431364" y="512533"/>
                  <a:pt x="5434216" y="720647"/>
                  <a:pt x="5397306" y="830966"/>
                </a:cubicBezTo>
                <a:lnTo>
                  <a:pt x="5397306" y="830966"/>
                </a:lnTo>
                <a:cubicBezTo>
                  <a:pt x="5458095" y="1367612"/>
                  <a:pt x="5511820" y="1457291"/>
                  <a:pt x="5397306" y="2077421"/>
                </a:cubicBezTo>
                <a:cubicBezTo>
                  <a:pt x="5407689" y="2487185"/>
                  <a:pt x="5263982" y="3621209"/>
                  <a:pt x="5397306" y="4595812"/>
                </a:cubicBezTo>
                <a:cubicBezTo>
                  <a:pt x="5400226" y="4907148"/>
                  <a:pt x="4961246" y="4913617"/>
                  <a:pt x="4497734" y="4985814"/>
                </a:cubicBezTo>
                <a:cubicBezTo>
                  <a:pt x="3891960" y="5024029"/>
                  <a:pt x="3463032" y="4984790"/>
                  <a:pt x="2248873" y="4985814"/>
                </a:cubicBezTo>
                <a:cubicBezTo>
                  <a:pt x="1811697" y="5065605"/>
                  <a:pt x="1422263" y="4961727"/>
                  <a:pt x="899551" y="4985814"/>
                </a:cubicBezTo>
                <a:lnTo>
                  <a:pt x="899551" y="4985814"/>
                </a:lnTo>
                <a:cubicBezTo>
                  <a:pt x="899558" y="4985814"/>
                  <a:pt x="899560" y="4985814"/>
                  <a:pt x="899567" y="4985814"/>
                </a:cubicBezTo>
                <a:cubicBezTo>
                  <a:pt x="386595" y="5043896"/>
                  <a:pt x="2035" y="4796025"/>
                  <a:pt x="0" y="4595812"/>
                </a:cubicBezTo>
                <a:cubicBezTo>
                  <a:pt x="280167" y="3734070"/>
                  <a:pt x="-251523" y="2915609"/>
                  <a:pt x="0" y="2077421"/>
                </a:cubicBezTo>
                <a:cubicBezTo>
                  <a:pt x="262188" y="2083386"/>
                  <a:pt x="-154118" y="1462604"/>
                  <a:pt x="0" y="830966"/>
                </a:cubicBezTo>
                <a:lnTo>
                  <a:pt x="0" y="830966"/>
                </a:lnTo>
                <a:cubicBezTo>
                  <a:pt x="-29360" y="758711"/>
                  <a:pt x="24684" y="534338"/>
                  <a:pt x="0" y="389995"/>
                </a:cubicBezTo>
                <a:close/>
              </a:path>
              <a:path w="5397306" h="4985814" stroke="0" extrusionOk="0">
                <a:moveTo>
                  <a:pt x="0" y="389995"/>
                </a:moveTo>
                <a:cubicBezTo>
                  <a:pt x="-16201" y="233568"/>
                  <a:pt x="308125" y="88133"/>
                  <a:pt x="899567" y="0"/>
                </a:cubicBezTo>
                <a:cubicBezTo>
                  <a:pt x="899562" y="-1"/>
                  <a:pt x="899557" y="1"/>
                  <a:pt x="899551" y="0"/>
                </a:cubicBezTo>
                <a:cubicBezTo>
                  <a:pt x="978102" y="-26126"/>
                  <a:pt x="1187698" y="-223303"/>
                  <a:pt x="1315160" y="-272431"/>
                </a:cubicBezTo>
                <a:cubicBezTo>
                  <a:pt x="1529961" y="-243133"/>
                  <a:pt x="1986077" y="2964"/>
                  <a:pt x="2248873" y="0"/>
                </a:cubicBezTo>
                <a:cubicBezTo>
                  <a:pt x="3146334" y="54663"/>
                  <a:pt x="3492449" y="50547"/>
                  <a:pt x="4497734" y="0"/>
                </a:cubicBezTo>
                <a:cubicBezTo>
                  <a:pt x="5008719" y="38837"/>
                  <a:pt x="5451025" y="166169"/>
                  <a:pt x="5397306" y="389995"/>
                </a:cubicBezTo>
                <a:cubicBezTo>
                  <a:pt x="5348174" y="543896"/>
                  <a:pt x="5508486" y="766429"/>
                  <a:pt x="5397306" y="830966"/>
                </a:cubicBezTo>
                <a:lnTo>
                  <a:pt x="5397306" y="830966"/>
                </a:lnTo>
                <a:cubicBezTo>
                  <a:pt x="5452665" y="1064888"/>
                  <a:pt x="5246058" y="1637675"/>
                  <a:pt x="5397306" y="2077421"/>
                </a:cubicBezTo>
                <a:cubicBezTo>
                  <a:pt x="5415256" y="2665900"/>
                  <a:pt x="5149887" y="4049073"/>
                  <a:pt x="5397306" y="4595812"/>
                </a:cubicBezTo>
                <a:cubicBezTo>
                  <a:pt x="5422125" y="4827287"/>
                  <a:pt x="5115245" y="5004676"/>
                  <a:pt x="4497734" y="4985814"/>
                </a:cubicBezTo>
                <a:cubicBezTo>
                  <a:pt x="4165498" y="4932483"/>
                  <a:pt x="2596567" y="4928639"/>
                  <a:pt x="2248873" y="4985814"/>
                </a:cubicBezTo>
                <a:cubicBezTo>
                  <a:pt x="2105499" y="4994771"/>
                  <a:pt x="1122336" y="4962492"/>
                  <a:pt x="899551" y="4985814"/>
                </a:cubicBezTo>
                <a:lnTo>
                  <a:pt x="899551" y="4985814"/>
                </a:lnTo>
                <a:cubicBezTo>
                  <a:pt x="899556" y="4985813"/>
                  <a:pt x="899559" y="4985815"/>
                  <a:pt x="899567" y="4985814"/>
                </a:cubicBezTo>
                <a:cubicBezTo>
                  <a:pt x="316786" y="4953635"/>
                  <a:pt x="-870" y="4878370"/>
                  <a:pt x="0" y="4595812"/>
                </a:cubicBezTo>
                <a:cubicBezTo>
                  <a:pt x="-146058" y="3921124"/>
                  <a:pt x="-297953" y="2811915"/>
                  <a:pt x="0" y="2077421"/>
                </a:cubicBezTo>
                <a:cubicBezTo>
                  <a:pt x="-47060" y="1578496"/>
                  <a:pt x="-91383" y="1171590"/>
                  <a:pt x="0" y="830966"/>
                </a:cubicBezTo>
                <a:lnTo>
                  <a:pt x="0" y="830966"/>
                </a:lnTo>
                <a:cubicBezTo>
                  <a:pt x="-36035" y="780195"/>
                  <a:pt x="-70882" y="492218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22199" y="216226"/>
                  <a:pt x="360579" y="147086"/>
                  <a:pt x="899567" y="0"/>
                </a:cubicBezTo>
                <a:cubicBezTo>
                  <a:pt x="899561" y="1"/>
                  <a:pt x="899557" y="-1"/>
                  <a:pt x="899551" y="0"/>
                </a:cubicBezTo>
                <a:cubicBezTo>
                  <a:pt x="1074783" y="-127081"/>
                  <a:pt x="1128595" y="-190377"/>
                  <a:pt x="1315160" y="-272431"/>
                </a:cubicBezTo>
                <a:cubicBezTo>
                  <a:pt x="1549235" y="-167742"/>
                  <a:pt x="1881170" y="-160294"/>
                  <a:pt x="2248873" y="0"/>
                </a:cubicBezTo>
                <a:cubicBezTo>
                  <a:pt x="2871138" y="-68275"/>
                  <a:pt x="4233219" y="-14832"/>
                  <a:pt x="4497734" y="0"/>
                </a:cubicBezTo>
                <a:cubicBezTo>
                  <a:pt x="4940183" y="-15378"/>
                  <a:pt x="5392364" y="149803"/>
                  <a:pt x="5397306" y="389995"/>
                </a:cubicBezTo>
                <a:cubicBezTo>
                  <a:pt x="5441852" y="472209"/>
                  <a:pt x="5436295" y="748338"/>
                  <a:pt x="5397306" y="830966"/>
                </a:cubicBezTo>
                <a:lnTo>
                  <a:pt x="5397306" y="830966"/>
                </a:lnTo>
                <a:cubicBezTo>
                  <a:pt x="5454725" y="1341293"/>
                  <a:pt x="5501989" y="1455885"/>
                  <a:pt x="5397306" y="2077421"/>
                </a:cubicBezTo>
                <a:cubicBezTo>
                  <a:pt x="5372738" y="2219148"/>
                  <a:pt x="5277497" y="3695941"/>
                  <a:pt x="5397306" y="4595812"/>
                </a:cubicBezTo>
                <a:cubicBezTo>
                  <a:pt x="5395526" y="4751741"/>
                  <a:pt x="4968667" y="5003689"/>
                  <a:pt x="4497734" y="4985814"/>
                </a:cubicBezTo>
                <a:cubicBezTo>
                  <a:pt x="3812300" y="4835497"/>
                  <a:pt x="3359292" y="4971135"/>
                  <a:pt x="2248873" y="4985814"/>
                </a:cubicBezTo>
                <a:cubicBezTo>
                  <a:pt x="1912184" y="4939246"/>
                  <a:pt x="1346150" y="4887627"/>
                  <a:pt x="899551" y="4985814"/>
                </a:cubicBezTo>
                <a:lnTo>
                  <a:pt x="899551" y="4985814"/>
                </a:lnTo>
                <a:cubicBezTo>
                  <a:pt x="899560" y="4985815"/>
                  <a:pt x="899561" y="4985814"/>
                  <a:pt x="899567" y="4985814"/>
                </a:cubicBezTo>
                <a:cubicBezTo>
                  <a:pt x="373441" y="5016851"/>
                  <a:pt x="1168" y="4779420"/>
                  <a:pt x="0" y="4595812"/>
                </a:cubicBezTo>
                <a:cubicBezTo>
                  <a:pt x="188961" y="3574813"/>
                  <a:pt x="-86067" y="2923454"/>
                  <a:pt x="0" y="2077421"/>
                </a:cubicBezTo>
                <a:cubicBezTo>
                  <a:pt x="238796" y="1816982"/>
                  <a:pt x="-161038" y="1586793"/>
                  <a:pt x="0" y="830966"/>
                </a:cubicBezTo>
                <a:lnTo>
                  <a:pt x="0" y="830966"/>
                </a:lnTo>
                <a:cubicBezTo>
                  <a:pt x="-66329" y="751490"/>
                  <a:pt x="43198" y="501573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34343" y="133457"/>
                  <a:pt x="386813" y="71127"/>
                  <a:pt x="899567" y="0"/>
                </a:cubicBezTo>
                <a:cubicBezTo>
                  <a:pt x="899561" y="-1"/>
                  <a:pt x="899557" y="-1"/>
                  <a:pt x="899551" y="0"/>
                </a:cubicBezTo>
                <a:cubicBezTo>
                  <a:pt x="1090020" y="-109837"/>
                  <a:pt x="1140191" y="-216779"/>
                  <a:pt x="1315160" y="-272431"/>
                </a:cubicBezTo>
                <a:cubicBezTo>
                  <a:pt x="1537101" y="-133398"/>
                  <a:pt x="1886447" y="-160187"/>
                  <a:pt x="2248873" y="0"/>
                </a:cubicBezTo>
                <a:cubicBezTo>
                  <a:pt x="2887579" y="-8472"/>
                  <a:pt x="4223923" y="-69126"/>
                  <a:pt x="4497734" y="0"/>
                </a:cubicBezTo>
                <a:cubicBezTo>
                  <a:pt x="4963501" y="-21027"/>
                  <a:pt x="5343960" y="175404"/>
                  <a:pt x="5397306" y="389995"/>
                </a:cubicBezTo>
                <a:cubicBezTo>
                  <a:pt x="5413791" y="497780"/>
                  <a:pt x="5443550" y="722113"/>
                  <a:pt x="5397306" y="830966"/>
                </a:cubicBezTo>
                <a:lnTo>
                  <a:pt x="5397306" y="830966"/>
                </a:lnTo>
                <a:cubicBezTo>
                  <a:pt x="5458777" y="1353031"/>
                  <a:pt x="5494392" y="1470339"/>
                  <a:pt x="5397306" y="2077421"/>
                </a:cubicBezTo>
                <a:cubicBezTo>
                  <a:pt x="5557437" y="2385151"/>
                  <a:pt x="5426025" y="3532745"/>
                  <a:pt x="5397306" y="4595812"/>
                </a:cubicBezTo>
                <a:cubicBezTo>
                  <a:pt x="5350175" y="4855798"/>
                  <a:pt x="4901969" y="4881787"/>
                  <a:pt x="4497734" y="4985814"/>
                </a:cubicBezTo>
                <a:cubicBezTo>
                  <a:pt x="3854083" y="4985360"/>
                  <a:pt x="3398378" y="4899341"/>
                  <a:pt x="2248873" y="4985814"/>
                </a:cubicBezTo>
                <a:cubicBezTo>
                  <a:pt x="1804868" y="5024372"/>
                  <a:pt x="1406373" y="5046367"/>
                  <a:pt x="899551" y="4985814"/>
                </a:cubicBezTo>
                <a:lnTo>
                  <a:pt x="899551" y="4985814"/>
                </a:lnTo>
                <a:cubicBezTo>
                  <a:pt x="899554" y="4985814"/>
                  <a:pt x="899561" y="4985814"/>
                  <a:pt x="899567" y="4985814"/>
                </a:cubicBezTo>
                <a:cubicBezTo>
                  <a:pt x="419983" y="4989306"/>
                  <a:pt x="26020" y="4788107"/>
                  <a:pt x="0" y="4595812"/>
                </a:cubicBezTo>
                <a:cubicBezTo>
                  <a:pt x="283772" y="3604519"/>
                  <a:pt x="-133521" y="2830444"/>
                  <a:pt x="0" y="2077421"/>
                </a:cubicBezTo>
                <a:cubicBezTo>
                  <a:pt x="214721" y="1989267"/>
                  <a:pt x="-214151" y="1443359"/>
                  <a:pt x="0" y="830966"/>
                </a:cubicBezTo>
                <a:lnTo>
                  <a:pt x="0" y="830966"/>
                </a:lnTo>
                <a:cubicBezTo>
                  <a:pt x="-49252" y="778093"/>
                  <a:pt x="19247" y="523359"/>
                  <a:pt x="0" y="389995"/>
                </a:cubicBezTo>
                <a:close/>
              </a:path>
            </a:pathLst>
          </a:custGeom>
          <a:solidFill>
            <a:srgbClr val="F4C3BA"/>
          </a:solidFill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05012" h="857595" fill="none" extrusionOk="0">
                        <a:moveTo>
                          <a:pt x="0" y="67082"/>
                        </a:moveTo>
                        <a:cubicBezTo>
                          <a:pt x="4758" y="12257"/>
                          <a:pt x="83718" y="6190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58766" y="-20678"/>
                          <a:pt x="277070" y="-38650"/>
                          <a:pt x="317992" y="-46860"/>
                        </a:cubicBezTo>
                        <a:cubicBezTo>
                          <a:pt x="376056" y="-20199"/>
                          <a:pt x="455592" y="-19173"/>
                          <a:pt x="543754" y="0"/>
                        </a:cubicBezTo>
                        <a:cubicBezTo>
                          <a:pt x="697810" y="-2459"/>
                          <a:pt x="1017952" y="-9331"/>
                          <a:pt x="1087505" y="0"/>
                        </a:cubicBezTo>
                        <a:cubicBezTo>
                          <a:pt x="1201132" y="-3693"/>
                          <a:pt x="1292402" y="28646"/>
                          <a:pt x="1305012" y="67082"/>
                        </a:cubicBezTo>
                        <a:cubicBezTo>
                          <a:pt x="1312465" y="84840"/>
                          <a:pt x="1315859" y="125034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20144" y="234220"/>
                          <a:pt x="1331115" y="251299"/>
                          <a:pt x="1305012" y="357331"/>
                        </a:cubicBezTo>
                        <a:cubicBezTo>
                          <a:pt x="1329043" y="425844"/>
                          <a:pt x="1270601" y="597275"/>
                          <a:pt x="1305012" y="790512"/>
                        </a:cubicBezTo>
                        <a:cubicBezTo>
                          <a:pt x="1307217" y="838269"/>
                          <a:pt x="1194120" y="851967"/>
                          <a:pt x="1087505" y="857595"/>
                        </a:cubicBezTo>
                        <a:cubicBezTo>
                          <a:pt x="928280" y="864906"/>
                          <a:pt x="822997" y="850436"/>
                          <a:pt x="543754" y="857595"/>
                        </a:cubicBezTo>
                        <a:cubicBezTo>
                          <a:pt x="442365" y="864852"/>
                          <a:pt x="340016" y="861015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5494" y="861846"/>
                          <a:pt x="6103" y="820969"/>
                          <a:pt x="0" y="790512"/>
                        </a:cubicBezTo>
                        <a:cubicBezTo>
                          <a:pt x="87275" y="628157"/>
                          <a:pt x="-60497" y="497164"/>
                          <a:pt x="0" y="357331"/>
                        </a:cubicBezTo>
                        <a:cubicBezTo>
                          <a:pt x="50894" y="345314"/>
                          <a:pt x="-40469" y="238063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9601" y="131186"/>
                          <a:pt x="4592" y="90519"/>
                          <a:pt x="0" y="67082"/>
                        </a:cubicBezTo>
                        <a:close/>
                      </a:path>
                      <a:path w="1305012" h="857595" stroke="0" extrusionOk="0">
                        <a:moveTo>
                          <a:pt x="0" y="67082"/>
                        </a:moveTo>
                        <a:cubicBezTo>
                          <a:pt x="3012" y="38046"/>
                          <a:pt x="87724" y="11176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38762" y="-6927"/>
                          <a:pt x="284447" y="-36655"/>
                          <a:pt x="317992" y="-46860"/>
                        </a:cubicBezTo>
                        <a:cubicBezTo>
                          <a:pt x="365921" y="-41780"/>
                          <a:pt x="476787" y="-5870"/>
                          <a:pt x="543754" y="0"/>
                        </a:cubicBezTo>
                        <a:cubicBezTo>
                          <a:pt x="754557" y="7808"/>
                          <a:pt x="848213" y="4936"/>
                          <a:pt x="1087505" y="0"/>
                        </a:cubicBezTo>
                        <a:cubicBezTo>
                          <a:pt x="1206962" y="8769"/>
                          <a:pt x="1313214" y="28056"/>
                          <a:pt x="1305012" y="67082"/>
                        </a:cubicBezTo>
                        <a:cubicBezTo>
                          <a:pt x="1292651" y="93287"/>
                          <a:pt x="1327440" y="129402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4128" y="189955"/>
                          <a:pt x="1279646" y="269964"/>
                          <a:pt x="1305012" y="357331"/>
                        </a:cubicBezTo>
                        <a:cubicBezTo>
                          <a:pt x="1328750" y="450938"/>
                          <a:pt x="1261818" y="708344"/>
                          <a:pt x="1305012" y="790512"/>
                        </a:cubicBezTo>
                        <a:cubicBezTo>
                          <a:pt x="1319412" y="824914"/>
                          <a:pt x="1226959" y="862917"/>
                          <a:pt x="1087505" y="857595"/>
                        </a:cubicBezTo>
                        <a:cubicBezTo>
                          <a:pt x="1003032" y="845027"/>
                          <a:pt x="621448" y="844838"/>
                          <a:pt x="543754" y="857595"/>
                        </a:cubicBezTo>
                        <a:cubicBezTo>
                          <a:pt x="507965" y="860457"/>
                          <a:pt x="270205" y="854200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86278" y="852980"/>
                          <a:pt x="-3529" y="838742"/>
                          <a:pt x="0" y="790512"/>
                        </a:cubicBezTo>
                        <a:cubicBezTo>
                          <a:pt x="-28084" y="668722"/>
                          <a:pt x="-66276" y="480964"/>
                          <a:pt x="0" y="357331"/>
                        </a:cubicBezTo>
                        <a:cubicBezTo>
                          <a:pt x="-5846" y="261071"/>
                          <a:pt x="-22630" y="200010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6904" y="132192"/>
                          <a:pt x="-16116" y="82609"/>
                          <a:pt x="0" y="67082"/>
                        </a:cubicBezTo>
                        <a:close/>
                      </a:path>
                      <a:path w="1305012" h="857595" fill="none" stroke="0" extrusionOk="0">
                        <a:moveTo>
                          <a:pt x="0" y="67082"/>
                        </a:moveTo>
                        <a:cubicBezTo>
                          <a:pt x="3756" y="40773"/>
                          <a:pt x="96208" y="14951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62913" y="-21546"/>
                          <a:pt x="275923" y="-31391"/>
                          <a:pt x="317992" y="-46860"/>
                        </a:cubicBezTo>
                        <a:cubicBezTo>
                          <a:pt x="378228" y="-30839"/>
                          <a:pt x="455944" y="-23896"/>
                          <a:pt x="543754" y="0"/>
                        </a:cubicBezTo>
                        <a:cubicBezTo>
                          <a:pt x="688490" y="-7578"/>
                          <a:pt x="1013733" y="-8819"/>
                          <a:pt x="1087505" y="0"/>
                        </a:cubicBezTo>
                        <a:cubicBezTo>
                          <a:pt x="1203163" y="1506"/>
                          <a:pt x="1303908" y="25191"/>
                          <a:pt x="1305012" y="67082"/>
                        </a:cubicBezTo>
                        <a:cubicBezTo>
                          <a:pt x="1312680" y="81513"/>
                          <a:pt x="1316811" y="130695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7755" y="232590"/>
                          <a:pt x="1328164" y="249879"/>
                          <a:pt x="1305012" y="357331"/>
                        </a:cubicBezTo>
                        <a:cubicBezTo>
                          <a:pt x="1317752" y="388274"/>
                          <a:pt x="1257382" y="634177"/>
                          <a:pt x="1305012" y="790512"/>
                        </a:cubicBezTo>
                        <a:cubicBezTo>
                          <a:pt x="1313063" y="817535"/>
                          <a:pt x="1214447" y="861012"/>
                          <a:pt x="1087505" y="857595"/>
                        </a:cubicBezTo>
                        <a:cubicBezTo>
                          <a:pt x="915865" y="840568"/>
                          <a:pt x="813763" y="853787"/>
                          <a:pt x="543754" y="857595"/>
                        </a:cubicBezTo>
                        <a:cubicBezTo>
                          <a:pt x="466145" y="847790"/>
                          <a:pt x="338162" y="840146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1012" y="859571"/>
                          <a:pt x="3386" y="828949"/>
                          <a:pt x="0" y="790512"/>
                        </a:cubicBezTo>
                        <a:cubicBezTo>
                          <a:pt x="63023" y="639046"/>
                          <a:pt x="-48485" y="495388"/>
                          <a:pt x="0" y="357331"/>
                        </a:cubicBezTo>
                        <a:cubicBezTo>
                          <a:pt x="70212" y="320830"/>
                          <a:pt x="-41279" y="258214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12578" y="129738"/>
                          <a:pt x="11967" y="86733"/>
                          <a:pt x="0" y="670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Task 1: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GCSEPod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atmospheric circulation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Create a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duel coded mind-map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of the information from the Pod, then complete the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retrieval quiz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(assignment) linked to the Pod.</a:t>
            </a:r>
          </a:p>
          <a:p>
            <a:pPr fontAlgn="base"/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Guidance Notes: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Pod at least once – you may want to pause it to make notes.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 may wish to present your information in a creative way or using a different revision technique e.g. revision cards. You are free to make your own choice about the way you present your work, as long as you meet the ‘success criteria’ below.</a:t>
            </a:r>
          </a:p>
          <a:p>
            <a:endParaRPr lang="en-GB" sz="13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Success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Your information is linked to the content of the Pod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have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ten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branches to your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include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five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images to represent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define at least two key terms and use them in a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Retrieval quiz competed at ‘mastery’ level – 80% or better.</a:t>
            </a:r>
          </a:p>
          <a:p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EXTENSION = +50 track-it points: 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Extend – classify the branches of your mind-map into three categories e.g. social, economic and environmental factors.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2C78401-2F76-344A-B2DD-088FE2DCF9B6}"/>
              </a:ext>
            </a:extLst>
          </p:cNvPr>
          <p:cNvSpPr/>
          <p:nvPr/>
        </p:nvSpPr>
        <p:spPr>
          <a:xfrm>
            <a:off x="7750136" y="119414"/>
            <a:ext cx="2347322" cy="707900"/>
          </a:xfrm>
          <a:custGeom>
            <a:avLst/>
            <a:gdLst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  <a:gd name="connsiteX0" fmla="*/ 0 w 2347322"/>
              <a:gd name="connsiteY0" fmla="*/ 55372 h 707900"/>
              <a:gd name="connsiteX1" fmla="*/ 391225 w 2347322"/>
              <a:gd name="connsiteY1" fmla="*/ 0 h 707900"/>
              <a:gd name="connsiteX2" fmla="*/ 391219 w 2347322"/>
              <a:gd name="connsiteY2" fmla="*/ 0 h 707900"/>
              <a:gd name="connsiteX3" fmla="*/ 571970 w 2347322"/>
              <a:gd name="connsiteY3" fmla="*/ -38681 h 707900"/>
              <a:gd name="connsiteX4" fmla="*/ 978050 w 2347322"/>
              <a:gd name="connsiteY4" fmla="*/ 0 h 707900"/>
              <a:gd name="connsiteX5" fmla="*/ 1956094 w 2347322"/>
              <a:gd name="connsiteY5" fmla="*/ 0 h 707900"/>
              <a:gd name="connsiteX6" fmla="*/ 2347322 w 2347322"/>
              <a:gd name="connsiteY6" fmla="*/ 55372 h 707900"/>
              <a:gd name="connsiteX7" fmla="*/ 2347322 w 2347322"/>
              <a:gd name="connsiteY7" fmla="*/ 117983 h 707900"/>
              <a:gd name="connsiteX8" fmla="*/ 2347322 w 2347322"/>
              <a:gd name="connsiteY8" fmla="*/ 117983 h 707900"/>
              <a:gd name="connsiteX9" fmla="*/ 2347322 w 2347322"/>
              <a:gd name="connsiteY9" fmla="*/ 294958 h 707900"/>
              <a:gd name="connsiteX10" fmla="*/ 2347322 w 2347322"/>
              <a:gd name="connsiteY10" fmla="*/ 652526 h 707900"/>
              <a:gd name="connsiteX11" fmla="*/ 1956094 w 2347322"/>
              <a:gd name="connsiteY11" fmla="*/ 707900 h 707900"/>
              <a:gd name="connsiteX12" fmla="*/ 978050 w 2347322"/>
              <a:gd name="connsiteY12" fmla="*/ 707900 h 707900"/>
              <a:gd name="connsiteX13" fmla="*/ 391219 w 2347322"/>
              <a:gd name="connsiteY13" fmla="*/ 707900 h 707900"/>
              <a:gd name="connsiteX14" fmla="*/ 391219 w 2347322"/>
              <a:gd name="connsiteY14" fmla="*/ 707900 h 707900"/>
              <a:gd name="connsiteX15" fmla="*/ 391225 w 2347322"/>
              <a:gd name="connsiteY15" fmla="*/ 707900 h 707900"/>
              <a:gd name="connsiteX16" fmla="*/ 0 w 2347322"/>
              <a:gd name="connsiteY16" fmla="*/ 652526 h 707900"/>
              <a:gd name="connsiteX17" fmla="*/ 0 w 2347322"/>
              <a:gd name="connsiteY17" fmla="*/ 294958 h 707900"/>
              <a:gd name="connsiteX18" fmla="*/ 0 w 2347322"/>
              <a:gd name="connsiteY18" fmla="*/ 117983 h 707900"/>
              <a:gd name="connsiteX19" fmla="*/ 0 w 2347322"/>
              <a:gd name="connsiteY19" fmla="*/ 117983 h 707900"/>
              <a:gd name="connsiteX20" fmla="*/ 0 w 2347322"/>
              <a:gd name="connsiteY20" fmla="*/ 55372 h 70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7322" h="707900" fill="none" extrusionOk="0">
                <a:moveTo>
                  <a:pt x="0" y="55372"/>
                </a:moveTo>
                <a:cubicBezTo>
                  <a:pt x="11564" y="-4956"/>
                  <a:pt x="119451" y="33607"/>
                  <a:pt x="391225" y="0"/>
                </a:cubicBezTo>
                <a:lnTo>
                  <a:pt x="391219" y="0"/>
                </a:lnTo>
                <a:cubicBezTo>
                  <a:pt x="463858" y="-14308"/>
                  <a:pt x="498295" y="-32621"/>
                  <a:pt x="571970" y="-38681"/>
                </a:cubicBezTo>
                <a:cubicBezTo>
                  <a:pt x="676378" y="-14848"/>
                  <a:pt x="813720" y="1650"/>
                  <a:pt x="978050" y="0"/>
                </a:cubicBezTo>
                <a:cubicBezTo>
                  <a:pt x="1251042" y="-29900"/>
                  <a:pt x="1836277" y="-14055"/>
                  <a:pt x="1956094" y="0"/>
                </a:cubicBezTo>
                <a:cubicBezTo>
                  <a:pt x="2153146" y="-10032"/>
                  <a:pt x="2324695" y="23125"/>
                  <a:pt x="2347322" y="55372"/>
                </a:cubicBezTo>
                <a:cubicBezTo>
                  <a:pt x="2360910" y="71308"/>
                  <a:pt x="2366988" y="103019"/>
                  <a:pt x="2347322" y="117983"/>
                </a:cubicBezTo>
                <a:lnTo>
                  <a:pt x="2347322" y="117983"/>
                </a:lnTo>
                <a:cubicBezTo>
                  <a:pt x="2376739" y="196458"/>
                  <a:pt x="2395563" y="207795"/>
                  <a:pt x="2347322" y="294958"/>
                </a:cubicBezTo>
                <a:cubicBezTo>
                  <a:pt x="2426976" y="364838"/>
                  <a:pt x="2285130" y="486865"/>
                  <a:pt x="2347322" y="652526"/>
                </a:cubicBezTo>
                <a:cubicBezTo>
                  <a:pt x="2354811" y="713988"/>
                  <a:pt x="2133714" y="694517"/>
                  <a:pt x="1956094" y="707900"/>
                </a:cubicBezTo>
                <a:cubicBezTo>
                  <a:pt x="1664616" y="733553"/>
                  <a:pt x="1502222" y="694707"/>
                  <a:pt x="978050" y="707900"/>
                </a:cubicBezTo>
                <a:cubicBezTo>
                  <a:pt x="781174" y="716012"/>
                  <a:pt x="612346" y="732068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70194" y="716878"/>
                  <a:pt x="8676" y="678093"/>
                  <a:pt x="0" y="652526"/>
                </a:cubicBezTo>
                <a:cubicBezTo>
                  <a:pt x="204621" y="515561"/>
                  <a:pt x="-99738" y="422176"/>
                  <a:pt x="0" y="294958"/>
                </a:cubicBezTo>
                <a:cubicBezTo>
                  <a:pt x="96312" y="285694"/>
                  <a:pt x="-62139" y="178548"/>
                  <a:pt x="0" y="117983"/>
                </a:cubicBezTo>
                <a:lnTo>
                  <a:pt x="0" y="117983"/>
                </a:lnTo>
                <a:cubicBezTo>
                  <a:pt x="-12904" y="107809"/>
                  <a:pt x="6648" y="75399"/>
                  <a:pt x="0" y="55372"/>
                </a:cubicBezTo>
                <a:close/>
              </a:path>
              <a:path w="2347322" h="707900" stroke="0" extrusionOk="0">
                <a:moveTo>
                  <a:pt x="0" y="55372"/>
                </a:moveTo>
                <a:cubicBezTo>
                  <a:pt x="-3669" y="63511"/>
                  <a:pt x="162171" y="8266"/>
                  <a:pt x="391225" y="0"/>
                </a:cubicBezTo>
                <a:lnTo>
                  <a:pt x="391219" y="0"/>
                </a:lnTo>
                <a:cubicBezTo>
                  <a:pt x="427781" y="-2569"/>
                  <a:pt x="511336" y="-24988"/>
                  <a:pt x="571970" y="-38681"/>
                </a:cubicBezTo>
                <a:cubicBezTo>
                  <a:pt x="670878" y="-15736"/>
                  <a:pt x="858800" y="11208"/>
                  <a:pt x="978050" y="0"/>
                </a:cubicBezTo>
                <a:cubicBezTo>
                  <a:pt x="1363834" y="-271"/>
                  <a:pt x="1540814" y="19633"/>
                  <a:pt x="1956094" y="0"/>
                </a:cubicBezTo>
                <a:cubicBezTo>
                  <a:pt x="2168191" y="9110"/>
                  <a:pt x="2368408" y="22303"/>
                  <a:pt x="2347322" y="55372"/>
                </a:cubicBezTo>
                <a:cubicBezTo>
                  <a:pt x="2325061" y="76103"/>
                  <a:pt x="2393560" y="102799"/>
                  <a:pt x="2347322" y="117983"/>
                </a:cubicBezTo>
                <a:lnTo>
                  <a:pt x="2347322" y="117983"/>
                </a:lnTo>
                <a:cubicBezTo>
                  <a:pt x="2351846" y="165773"/>
                  <a:pt x="2316950" y="215406"/>
                  <a:pt x="2347322" y="294958"/>
                </a:cubicBezTo>
                <a:cubicBezTo>
                  <a:pt x="2384939" y="372232"/>
                  <a:pt x="2271863" y="592771"/>
                  <a:pt x="2347322" y="652526"/>
                </a:cubicBezTo>
                <a:cubicBezTo>
                  <a:pt x="2391150" y="685208"/>
                  <a:pt x="2176799" y="745273"/>
                  <a:pt x="1956094" y="707900"/>
                </a:cubicBezTo>
                <a:cubicBezTo>
                  <a:pt x="1817674" y="684403"/>
                  <a:pt x="1152883" y="701847"/>
                  <a:pt x="978050" y="707900"/>
                </a:cubicBezTo>
                <a:cubicBezTo>
                  <a:pt x="916690" y="716859"/>
                  <a:pt x="490805" y="707446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54742" y="702869"/>
                  <a:pt x="-8007" y="694926"/>
                  <a:pt x="0" y="652526"/>
                </a:cubicBezTo>
                <a:cubicBezTo>
                  <a:pt x="-52272" y="555296"/>
                  <a:pt x="-141495" y="383739"/>
                  <a:pt x="0" y="294958"/>
                </a:cubicBezTo>
                <a:cubicBezTo>
                  <a:pt x="-12834" y="217853"/>
                  <a:pt x="-33245" y="163299"/>
                  <a:pt x="0" y="117983"/>
                </a:cubicBezTo>
                <a:lnTo>
                  <a:pt x="0" y="117983"/>
                </a:lnTo>
                <a:cubicBezTo>
                  <a:pt x="-11967" y="110622"/>
                  <a:pt x="-22461" y="70992"/>
                  <a:pt x="0" y="55372"/>
                </a:cubicBezTo>
                <a:close/>
              </a:path>
              <a:path w="2347322" h="707900" fill="none" stroke="0" extrusionOk="0">
                <a:moveTo>
                  <a:pt x="0" y="55372"/>
                </a:moveTo>
                <a:cubicBezTo>
                  <a:pt x="23577" y="11282"/>
                  <a:pt x="186517" y="-8398"/>
                  <a:pt x="391225" y="0"/>
                </a:cubicBezTo>
                <a:lnTo>
                  <a:pt x="391219" y="0"/>
                </a:lnTo>
                <a:cubicBezTo>
                  <a:pt x="472985" y="-18417"/>
                  <a:pt x="495864" y="-26280"/>
                  <a:pt x="571970" y="-38681"/>
                </a:cubicBezTo>
                <a:cubicBezTo>
                  <a:pt x="688423" y="-22440"/>
                  <a:pt x="833425" y="-18109"/>
                  <a:pt x="978050" y="0"/>
                </a:cubicBezTo>
                <a:cubicBezTo>
                  <a:pt x="1228862" y="4558"/>
                  <a:pt x="1820665" y="-14111"/>
                  <a:pt x="1956094" y="0"/>
                </a:cubicBezTo>
                <a:cubicBezTo>
                  <a:pt x="2165111" y="6002"/>
                  <a:pt x="2341366" y="28060"/>
                  <a:pt x="2347322" y="55372"/>
                </a:cubicBezTo>
                <a:cubicBezTo>
                  <a:pt x="2356805" y="71458"/>
                  <a:pt x="2368143" y="108661"/>
                  <a:pt x="2347322" y="117983"/>
                </a:cubicBezTo>
                <a:lnTo>
                  <a:pt x="2347322" y="117983"/>
                </a:lnTo>
                <a:cubicBezTo>
                  <a:pt x="2369594" y="188947"/>
                  <a:pt x="2389108" y="206119"/>
                  <a:pt x="2347322" y="294958"/>
                </a:cubicBezTo>
                <a:cubicBezTo>
                  <a:pt x="2399634" y="325869"/>
                  <a:pt x="2288889" y="510931"/>
                  <a:pt x="2347322" y="652526"/>
                </a:cubicBezTo>
                <a:cubicBezTo>
                  <a:pt x="2345087" y="667706"/>
                  <a:pt x="2160241" y="700474"/>
                  <a:pt x="1956094" y="707900"/>
                </a:cubicBezTo>
                <a:cubicBezTo>
                  <a:pt x="1662038" y="707962"/>
                  <a:pt x="1458738" y="692358"/>
                  <a:pt x="978050" y="707900"/>
                </a:cubicBezTo>
                <a:cubicBezTo>
                  <a:pt x="843256" y="694792"/>
                  <a:pt x="614551" y="698249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57127" y="706661"/>
                  <a:pt x="5586" y="686418"/>
                  <a:pt x="0" y="652526"/>
                </a:cubicBezTo>
                <a:cubicBezTo>
                  <a:pt x="108762" y="532347"/>
                  <a:pt x="-94085" y="406216"/>
                  <a:pt x="0" y="294958"/>
                </a:cubicBezTo>
                <a:cubicBezTo>
                  <a:pt x="122620" y="251144"/>
                  <a:pt x="-69267" y="203481"/>
                  <a:pt x="0" y="117983"/>
                </a:cubicBezTo>
                <a:lnTo>
                  <a:pt x="0" y="117983"/>
                </a:lnTo>
                <a:cubicBezTo>
                  <a:pt x="-22150" y="107107"/>
                  <a:pt x="22284" y="72367"/>
                  <a:pt x="0" y="55372"/>
                </a:cubicBezTo>
                <a:close/>
              </a:path>
              <a:path w="2347322" h="707900" fill="none" stroke="0" extrusionOk="0">
                <a:moveTo>
                  <a:pt x="0" y="55372"/>
                </a:moveTo>
                <a:cubicBezTo>
                  <a:pt x="7892" y="14170"/>
                  <a:pt x="143268" y="20984"/>
                  <a:pt x="391225" y="0"/>
                </a:cubicBezTo>
                <a:lnTo>
                  <a:pt x="391219" y="0"/>
                </a:lnTo>
                <a:cubicBezTo>
                  <a:pt x="471947" y="-17106"/>
                  <a:pt x="496613" y="-24151"/>
                  <a:pt x="571970" y="-38681"/>
                </a:cubicBezTo>
                <a:cubicBezTo>
                  <a:pt x="695395" y="-7939"/>
                  <a:pt x="801859" y="8856"/>
                  <a:pt x="978050" y="0"/>
                </a:cubicBezTo>
                <a:cubicBezTo>
                  <a:pt x="1247007" y="-11723"/>
                  <a:pt x="1826992" y="-19031"/>
                  <a:pt x="1956094" y="0"/>
                </a:cubicBezTo>
                <a:cubicBezTo>
                  <a:pt x="2157494" y="-1816"/>
                  <a:pt x="2332313" y="22800"/>
                  <a:pt x="2347322" y="55372"/>
                </a:cubicBezTo>
                <a:cubicBezTo>
                  <a:pt x="2360916" y="67845"/>
                  <a:pt x="2367370" y="104441"/>
                  <a:pt x="2347322" y="117983"/>
                </a:cubicBezTo>
                <a:lnTo>
                  <a:pt x="2347322" y="117983"/>
                </a:lnTo>
                <a:cubicBezTo>
                  <a:pt x="2372438" y="194335"/>
                  <a:pt x="2394700" y="204613"/>
                  <a:pt x="2347322" y="294958"/>
                </a:cubicBezTo>
                <a:cubicBezTo>
                  <a:pt x="2420429" y="351612"/>
                  <a:pt x="2272216" y="516434"/>
                  <a:pt x="2347322" y="652526"/>
                </a:cubicBezTo>
                <a:cubicBezTo>
                  <a:pt x="2361602" y="674737"/>
                  <a:pt x="2154254" y="705610"/>
                  <a:pt x="1956094" y="707900"/>
                </a:cubicBezTo>
                <a:cubicBezTo>
                  <a:pt x="1659616" y="707055"/>
                  <a:pt x="1483931" y="674605"/>
                  <a:pt x="978050" y="707900"/>
                </a:cubicBezTo>
                <a:cubicBezTo>
                  <a:pt x="805696" y="697527"/>
                  <a:pt x="608492" y="685668"/>
                  <a:pt x="391219" y="707900"/>
                </a:cubicBezTo>
                <a:lnTo>
                  <a:pt x="391219" y="707900"/>
                </a:lnTo>
                <a:lnTo>
                  <a:pt x="391225" y="707900"/>
                </a:lnTo>
                <a:cubicBezTo>
                  <a:pt x="168510" y="713450"/>
                  <a:pt x="7163" y="685767"/>
                  <a:pt x="0" y="652526"/>
                </a:cubicBezTo>
                <a:cubicBezTo>
                  <a:pt x="160884" y="538340"/>
                  <a:pt x="-101381" y="411915"/>
                  <a:pt x="0" y="294958"/>
                </a:cubicBezTo>
                <a:cubicBezTo>
                  <a:pt x="112708" y="265909"/>
                  <a:pt x="-64984" y="197041"/>
                  <a:pt x="0" y="117983"/>
                </a:cubicBezTo>
                <a:lnTo>
                  <a:pt x="0" y="117983"/>
                </a:lnTo>
                <a:cubicBezTo>
                  <a:pt x="-15114" y="107101"/>
                  <a:pt x="10194" y="73578"/>
                  <a:pt x="0" y="5537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  <a:gd name="connsiteX0" fmla="*/ 0 w 1111251"/>
                      <a:gd name="connsiteY0" fmla="*/ 58948 h 753612"/>
                      <a:gd name="connsiteX1" fmla="*/ 185211 w 1111251"/>
                      <a:gd name="connsiteY1" fmla="*/ 0 h 753612"/>
                      <a:gd name="connsiteX2" fmla="*/ 185208 w 1111251"/>
                      <a:gd name="connsiteY2" fmla="*/ 0 h 753612"/>
                      <a:gd name="connsiteX3" fmla="*/ 270778 w 1111251"/>
                      <a:gd name="connsiteY3" fmla="*/ -41178 h 753612"/>
                      <a:gd name="connsiteX4" fmla="*/ 463021 w 1111251"/>
                      <a:gd name="connsiteY4" fmla="*/ 0 h 753612"/>
                      <a:gd name="connsiteX5" fmla="*/ 926039 w 1111251"/>
                      <a:gd name="connsiteY5" fmla="*/ 0 h 753612"/>
                      <a:gd name="connsiteX6" fmla="*/ 1111251 w 1111251"/>
                      <a:gd name="connsiteY6" fmla="*/ 58948 h 753612"/>
                      <a:gd name="connsiteX7" fmla="*/ 1111251 w 1111251"/>
                      <a:gd name="connsiteY7" fmla="*/ 125602 h 753612"/>
                      <a:gd name="connsiteX8" fmla="*/ 1111251 w 1111251"/>
                      <a:gd name="connsiteY8" fmla="*/ 125602 h 753612"/>
                      <a:gd name="connsiteX9" fmla="*/ 1111251 w 1111251"/>
                      <a:gd name="connsiteY9" fmla="*/ 314005 h 753612"/>
                      <a:gd name="connsiteX10" fmla="*/ 1111251 w 1111251"/>
                      <a:gd name="connsiteY10" fmla="*/ 694663 h 753612"/>
                      <a:gd name="connsiteX11" fmla="*/ 926039 w 1111251"/>
                      <a:gd name="connsiteY11" fmla="*/ 753612 h 753612"/>
                      <a:gd name="connsiteX12" fmla="*/ 463021 w 1111251"/>
                      <a:gd name="connsiteY12" fmla="*/ 753612 h 753612"/>
                      <a:gd name="connsiteX13" fmla="*/ 185208 w 1111251"/>
                      <a:gd name="connsiteY13" fmla="*/ 753612 h 753612"/>
                      <a:gd name="connsiteX14" fmla="*/ 185208 w 1111251"/>
                      <a:gd name="connsiteY14" fmla="*/ 753612 h 753612"/>
                      <a:gd name="connsiteX15" fmla="*/ 185211 w 1111251"/>
                      <a:gd name="connsiteY15" fmla="*/ 753612 h 753612"/>
                      <a:gd name="connsiteX16" fmla="*/ 0 w 1111251"/>
                      <a:gd name="connsiteY16" fmla="*/ 694663 h 753612"/>
                      <a:gd name="connsiteX17" fmla="*/ 0 w 1111251"/>
                      <a:gd name="connsiteY17" fmla="*/ 314005 h 753612"/>
                      <a:gd name="connsiteX18" fmla="*/ 0 w 1111251"/>
                      <a:gd name="connsiteY18" fmla="*/ 125602 h 753612"/>
                      <a:gd name="connsiteX19" fmla="*/ 0 w 1111251"/>
                      <a:gd name="connsiteY19" fmla="*/ 125602 h 753612"/>
                      <a:gd name="connsiteX20" fmla="*/ 0 w 1111251"/>
                      <a:gd name="connsiteY20" fmla="*/ 58948 h 753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11251" h="753612" fill="none" extrusionOk="0">
                        <a:moveTo>
                          <a:pt x="0" y="58948"/>
                        </a:moveTo>
                        <a:cubicBezTo>
                          <a:pt x="3556" y="13365"/>
                          <a:pt x="63925" y="14743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20467" y="-18393"/>
                          <a:pt x="235811" y="-32486"/>
                          <a:pt x="270778" y="-41178"/>
                        </a:cubicBezTo>
                        <a:cubicBezTo>
                          <a:pt x="320252" y="-19006"/>
                          <a:pt x="387099" y="-13879"/>
                          <a:pt x="463021" y="0"/>
                        </a:cubicBezTo>
                        <a:cubicBezTo>
                          <a:pt x="593728" y="-5814"/>
                          <a:pt x="864641" y="-6317"/>
                          <a:pt x="926039" y="0"/>
                        </a:cubicBezTo>
                        <a:cubicBezTo>
                          <a:pt x="1020930" y="-5754"/>
                          <a:pt x="1103564" y="25679"/>
                          <a:pt x="1111251" y="58948"/>
                        </a:cubicBezTo>
                        <a:cubicBezTo>
                          <a:pt x="1117915" y="72172"/>
                          <a:pt x="1120797" y="110265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4313" y="206049"/>
                          <a:pt x="1133304" y="220763"/>
                          <a:pt x="1111251" y="314005"/>
                        </a:cubicBezTo>
                        <a:cubicBezTo>
                          <a:pt x="1146438" y="384415"/>
                          <a:pt x="1085645" y="530523"/>
                          <a:pt x="1111251" y="694663"/>
                        </a:cubicBezTo>
                        <a:cubicBezTo>
                          <a:pt x="1112948" y="735288"/>
                          <a:pt x="1014310" y="746778"/>
                          <a:pt x="926039" y="753612"/>
                        </a:cubicBezTo>
                        <a:cubicBezTo>
                          <a:pt x="791314" y="756688"/>
                          <a:pt x="708255" y="743257"/>
                          <a:pt x="463021" y="753612"/>
                        </a:cubicBezTo>
                        <a:cubicBezTo>
                          <a:pt x="378796" y="759652"/>
                          <a:pt x="289066" y="748603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80842" y="759874"/>
                          <a:pt x="3384" y="724726"/>
                          <a:pt x="0" y="694663"/>
                        </a:cubicBezTo>
                        <a:cubicBezTo>
                          <a:pt x="83632" y="551274"/>
                          <a:pt x="-58731" y="431700"/>
                          <a:pt x="0" y="314005"/>
                        </a:cubicBezTo>
                        <a:cubicBezTo>
                          <a:pt x="47809" y="293656"/>
                          <a:pt x="-30991" y="199795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6486" y="114942"/>
                          <a:pt x="3742" y="79582"/>
                          <a:pt x="0" y="58948"/>
                        </a:cubicBezTo>
                        <a:close/>
                      </a:path>
                      <a:path w="1111251" h="753612" stroke="0" extrusionOk="0">
                        <a:moveTo>
                          <a:pt x="0" y="58948"/>
                        </a:moveTo>
                        <a:cubicBezTo>
                          <a:pt x="1684" y="36872"/>
                          <a:pt x="77853" y="6380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04609" y="-7518"/>
                          <a:pt x="242197" y="-31951"/>
                          <a:pt x="270778" y="-41178"/>
                        </a:cubicBezTo>
                        <a:cubicBezTo>
                          <a:pt x="311453" y="-37033"/>
                          <a:pt x="404676" y="-13276"/>
                          <a:pt x="463021" y="0"/>
                        </a:cubicBezTo>
                        <a:cubicBezTo>
                          <a:pt x="632957" y="10658"/>
                          <a:pt x="725764" y="9157"/>
                          <a:pt x="926039" y="0"/>
                        </a:cubicBezTo>
                        <a:cubicBezTo>
                          <a:pt x="1029227" y="7000"/>
                          <a:pt x="1122085" y="22932"/>
                          <a:pt x="1111251" y="58948"/>
                        </a:cubicBezTo>
                        <a:cubicBezTo>
                          <a:pt x="1099954" y="82905"/>
                          <a:pt x="1130167" y="113897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13999" y="174421"/>
                          <a:pt x="1095527" y="232054"/>
                          <a:pt x="1111251" y="314005"/>
                        </a:cubicBezTo>
                        <a:cubicBezTo>
                          <a:pt x="1127302" y="396325"/>
                          <a:pt x="1073647" y="619978"/>
                          <a:pt x="1111251" y="694663"/>
                        </a:cubicBezTo>
                        <a:cubicBezTo>
                          <a:pt x="1128593" y="726683"/>
                          <a:pt x="1039239" y="765971"/>
                          <a:pt x="926039" y="753612"/>
                        </a:cubicBezTo>
                        <a:cubicBezTo>
                          <a:pt x="849842" y="745803"/>
                          <a:pt x="534253" y="743158"/>
                          <a:pt x="463021" y="753612"/>
                        </a:cubicBezTo>
                        <a:cubicBezTo>
                          <a:pt x="427749" y="752238"/>
                          <a:pt x="231444" y="751561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2583" y="751644"/>
                          <a:pt x="-2841" y="736660"/>
                          <a:pt x="0" y="694663"/>
                        </a:cubicBezTo>
                        <a:cubicBezTo>
                          <a:pt x="-19986" y="585247"/>
                          <a:pt x="-64030" y="415190"/>
                          <a:pt x="0" y="314005"/>
                        </a:cubicBezTo>
                        <a:cubicBezTo>
                          <a:pt x="-4589" y="228893"/>
                          <a:pt x="-18253" y="175520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6660" y="115189"/>
                          <a:pt x="-11873" y="73780"/>
                          <a:pt x="0" y="58948"/>
                        </a:cubicBezTo>
                        <a:close/>
                      </a:path>
                      <a:path w="1111251" h="753612" fill="none" stroke="0" extrusionOk="0">
                        <a:moveTo>
                          <a:pt x="0" y="58948"/>
                        </a:moveTo>
                        <a:cubicBezTo>
                          <a:pt x="3969" y="38770"/>
                          <a:pt x="77539" y="9067"/>
                          <a:pt x="185211" y="0"/>
                        </a:cubicBezTo>
                        <a:lnTo>
                          <a:pt x="185208" y="0"/>
                        </a:lnTo>
                        <a:cubicBezTo>
                          <a:pt x="222374" y="-18978"/>
                          <a:pt x="235255" y="-28951"/>
                          <a:pt x="270778" y="-41178"/>
                        </a:cubicBezTo>
                        <a:cubicBezTo>
                          <a:pt x="331386" y="-22244"/>
                          <a:pt x="388511" y="-21418"/>
                          <a:pt x="463021" y="0"/>
                        </a:cubicBezTo>
                        <a:cubicBezTo>
                          <a:pt x="586258" y="-6435"/>
                          <a:pt x="863667" y="-17604"/>
                          <a:pt x="926039" y="0"/>
                        </a:cubicBezTo>
                        <a:cubicBezTo>
                          <a:pt x="1025343" y="4285"/>
                          <a:pt x="1107873" y="24882"/>
                          <a:pt x="1111251" y="58948"/>
                        </a:cubicBezTo>
                        <a:cubicBezTo>
                          <a:pt x="1116984" y="71712"/>
                          <a:pt x="1121550" y="112869"/>
                          <a:pt x="1111251" y="125602"/>
                        </a:cubicBezTo>
                        <a:lnTo>
                          <a:pt x="1111251" y="125602"/>
                        </a:lnTo>
                        <a:cubicBezTo>
                          <a:pt x="1121299" y="204633"/>
                          <a:pt x="1131456" y="217896"/>
                          <a:pt x="1111251" y="314005"/>
                        </a:cubicBezTo>
                        <a:cubicBezTo>
                          <a:pt x="1124040" y="357183"/>
                          <a:pt x="1087959" y="541848"/>
                          <a:pt x="1111251" y="694663"/>
                        </a:cubicBezTo>
                        <a:cubicBezTo>
                          <a:pt x="1121034" y="714346"/>
                          <a:pt x="1029043" y="754664"/>
                          <a:pt x="926039" y="753612"/>
                        </a:cubicBezTo>
                        <a:cubicBezTo>
                          <a:pt x="793053" y="742940"/>
                          <a:pt x="691586" y="747672"/>
                          <a:pt x="463021" y="753612"/>
                        </a:cubicBezTo>
                        <a:cubicBezTo>
                          <a:pt x="397796" y="742908"/>
                          <a:pt x="287759" y="736925"/>
                          <a:pt x="185208" y="753612"/>
                        </a:cubicBezTo>
                        <a:lnTo>
                          <a:pt x="185208" y="753612"/>
                        </a:lnTo>
                        <a:lnTo>
                          <a:pt x="185211" y="753612"/>
                        </a:lnTo>
                        <a:cubicBezTo>
                          <a:pt x="76303" y="755191"/>
                          <a:pt x="2876" y="726113"/>
                          <a:pt x="0" y="694663"/>
                        </a:cubicBezTo>
                        <a:cubicBezTo>
                          <a:pt x="48912" y="567483"/>
                          <a:pt x="-43790" y="434425"/>
                          <a:pt x="0" y="314005"/>
                        </a:cubicBezTo>
                        <a:cubicBezTo>
                          <a:pt x="54301" y="286877"/>
                          <a:pt x="-35776" y="214246"/>
                          <a:pt x="0" y="125602"/>
                        </a:cubicBezTo>
                        <a:lnTo>
                          <a:pt x="0" y="125602"/>
                        </a:lnTo>
                        <a:cubicBezTo>
                          <a:pt x="-10157" y="114389"/>
                          <a:pt x="9322" y="76718"/>
                          <a:pt x="0" y="589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Homework 2</a:t>
            </a:r>
            <a:endParaRPr lang="en-GB" sz="2800" b="1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10">
            <a:extLst>
              <a:ext uri="{FF2B5EF4-FFF2-40B4-BE49-F238E27FC236}">
                <a16:creationId xmlns:a16="http://schemas.microsoft.com/office/drawing/2014/main" id="{43654B80-79E3-8C41-851D-6D0D28104860}"/>
              </a:ext>
            </a:extLst>
          </p:cNvPr>
          <p:cNvSpPr/>
          <p:nvPr/>
        </p:nvSpPr>
        <p:spPr>
          <a:xfrm>
            <a:off x="6415873" y="1793965"/>
            <a:ext cx="5397306" cy="4985814"/>
          </a:xfrm>
          <a:custGeom>
            <a:avLst/>
            <a:gdLst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7306" h="4985814" fill="none" extrusionOk="0">
                <a:moveTo>
                  <a:pt x="0" y="389995"/>
                </a:moveTo>
                <a:cubicBezTo>
                  <a:pt x="18764" y="99432"/>
                  <a:pt x="344310" y="43160"/>
                  <a:pt x="899567" y="0"/>
                </a:cubicBezTo>
                <a:cubicBezTo>
                  <a:pt x="899563" y="1"/>
                  <a:pt x="899552" y="1"/>
                  <a:pt x="899551" y="0"/>
                </a:cubicBezTo>
                <a:cubicBezTo>
                  <a:pt x="1056049" y="-139562"/>
                  <a:pt x="1139204" y="-225748"/>
                  <a:pt x="1315160" y="-272431"/>
                </a:cubicBezTo>
                <a:cubicBezTo>
                  <a:pt x="1546911" y="-57054"/>
                  <a:pt x="1867123" y="-130609"/>
                  <a:pt x="2248873" y="0"/>
                </a:cubicBezTo>
                <a:cubicBezTo>
                  <a:pt x="2909723" y="23445"/>
                  <a:pt x="4214358" y="-53154"/>
                  <a:pt x="4497734" y="0"/>
                </a:cubicBezTo>
                <a:cubicBezTo>
                  <a:pt x="4987230" y="-7740"/>
                  <a:pt x="5330909" y="146363"/>
                  <a:pt x="5397306" y="389995"/>
                </a:cubicBezTo>
                <a:cubicBezTo>
                  <a:pt x="5431364" y="512533"/>
                  <a:pt x="5434216" y="720647"/>
                  <a:pt x="5397306" y="830966"/>
                </a:cubicBezTo>
                <a:lnTo>
                  <a:pt x="5397306" y="830966"/>
                </a:lnTo>
                <a:cubicBezTo>
                  <a:pt x="5458095" y="1367612"/>
                  <a:pt x="5511820" y="1457291"/>
                  <a:pt x="5397306" y="2077421"/>
                </a:cubicBezTo>
                <a:cubicBezTo>
                  <a:pt x="5407689" y="2487185"/>
                  <a:pt x="5263982" y="3621209"/>
                  <a:pt x="5397306" y="4595812"/>
                </a:cubicBezTo>
                <a:cubicBezTo>
                  <a:pt x="5400226" y="4907148"/>
                  <a:pt x="4961246" y="4913617"/>
                  <a:pt x="4497734" y="4985814"/>
                </a:cubicBezTo>
                <a:cubicBezTo>
                  <a:pt x="3891960" y="5024029"/>
                  <a:pt x="3463032" y="4984790"/>
                  <a:pt x="2248873" y="4985814"/>
                </a:cubicBezTo>
                <a:cubicBezTo>
                  <a:pt x="1811697" y="5065605"/>
                  <a:pt x="1422263" y="4961727"/>
                  <a:pt x="899551" y="4985814"/>
                </a:cubicBezTo>
                <a:lnTo>
                  <a:pt x="899551" y="4985814"/>
                </a:lnTo>
                <a:cubicBezTo>
                  <a:pt x="899558" y="4985814"/>
                  <a:pt x="899560" y="4985814"/>
                  <a:pt x="899567" y="4985814"/>
                </a:cubicBezTo>
                <a:cubicBezTo>
                  <a:pt x="386595" y="5043896"/>
                  <a:pt x="2035" y="4796025"/>
                  <a:pt x="0" y="4595812"/>
                </a:cubicBezTo>
                <a:cubicBezTo>
                  <a:pt x="280167" y="3734070"/>
                  <a:pt x="-251523" y="2915609"/>
                  <a:pt x="0" y="2077421"/>
                </a:cubicBezTo>
                <a:cubicBezTo>
                  <a:pt x="262188" y="2083386"/>
                  <a:pt x="-154118" y="1462604"/>
                  <a:pt x="0" y="830966"/>
                </a:cubicBezTo>
                <a:lnTo>
                  <a:pt x="0" y="830966"/>
                </a:lnTo>
                <a:cubicBezTo>
                  <a:pt x="-29360" y="758711"/>
                  <a:pt x="24684" y="534338"/>
                  <a:pt x="0" y="389995"/>
                </a:cubicBezTo>
                <a:close/>
              </a:path>
              <a:path w="5397306" h="4985814" stroke="0" extrusionOk="0">
                <a:moveTo>
                  <a:pt x="0" y="389995"/>
                </a:moveTo>
                <a:cubicBezTo>
                  <a:pt x="-16201" y="233568"/>
                  <a:pt x="308125" y="88133"/>
                  <a:pt x="899567" y="0"/>
                </a:cubicBezTo>
                <a:cubicBezTo>
                  <a:pt x="899562" y="-1"/>
                  <a:pt x="899557" y="1"/>
                  <a:pt x="899551" y="0"/>
                </a:cubicBezTo>
                <a:cubicBezTo>
                  <a:pt x="978102" y="-26126"/>
                  <a:pt x="1187698" y="-223303"/>
                  <a:pt x="1315160" y="-272431"/>
                </a:cubicBezTo>
                <a:cubicBezTo>
                  <a:pt x="1529961" y="-243133"/>
                  <a:pt x="1986077" y="2964"/>
                  <a:pt x="2248873" y="0"/>
                </a:cubicBezTo>
                <a:cubicBezTo>
                  <a:pt x="3146334" y="54663"/>
                  <a:pt x="3492449" y="50547"/>
                  <a:pt x="4497734" y="0"/>
                </a:cubicBezTo>
                <a:cubicBezTo>
                  <a:pt x="5008719" y="38837"/>
                  <a:pt x="5451025" y="166169"/>
                  <a:pt x="5397306" y="389995"/>
                </a:cubicBezTo>
                <a:cubicBezTo>
                  <a:pt x="5348174" y="543896"/>
                  <a:pt x="5508486" y="766429"/>
                  <a:pt x="5397306" y="830966"/>
                </a:cubicBezTo>
                <a:lnTo>
                  <a:pt x="5397306" y="830966"/>
                </a:lnTo>
                <a:cubicBezTo>
                  <a:pt x="5452665" y="1064888"/>
                  <a:pt x="5246058" y="1637675"/>
                  <a:pt x="5397306" y="2077421"/>
                </a:cubicBezTo>
                <a:cubicBezTo>
                  <a:pt x="5415256" y="2665900"/>
                  <a:pt x="5149887" y="4049073"/>
                  <a:pt x="5397306" y="4595812"/>
                </a:cubicBezTo>
                <a:cubicBezTo>
                  <a:pt x="5422125" y="4827287"/>
                  <a:pt x="5115245" y="5004676"/>
                  <a:pt x="4497734" y="4985814"/>
                </a:cubicBezTo>
                <a:cubicBezTo>
                  <a:pt x="4165498" y="4932483"/>
                  <a:pt x="2596567" y="4928639"/>
                  <a:pt x="2248873" y="4985814"/>
                </a:cubicBezTo>
                <a:cubicBezTo>
                  <a:pt x="2105499" y="4994771"/>
                  <a:pt x="1122336" y="4962492"/>
                  <a:pt x="899551" y="4985814"/>
                </a:cubicBezTo>
                <a:lnTo>
                  <a:pt x="899551" y="4985814"/>
                </a:lnTo>
                <a:cubicBezTo>
                  <a:pt x="899556" y="4985813"/>
                  <a:pt x="899559" y="4985815"/>
                  <a:pt x="899567" y="4985814"/>
                </a:cubicBezTo>
                <a:cubicBezTo>
                  <a:pt x="316786" y="4953635"/>
                  <a:pt x="-870" y="4878370"/>
                  <a:pt x="0" y="4595812"/>
                </a:cubicBezTo>
                <a:cubicBezTo>
                  <a:pt x="-146058" y="3921124"/>
                  <a:pt x="-297953" y="2811915"/>
                  <a:pt x="0" y="2077421"/>
                </a:cubicBezTo>
                <a:cubicBezTo>
                  <a:pt x="-47060" y="1578496"/>
                  <a:pt x="-91383" y="1171590"/>
                  <a:pt x="0" y="830966"/>
                </a:cubicBezTo>
                <a:lnTo>
                  <a:pt x="0" y="830966"/>
                </a:lnTo>
                <a:cubicBezTo>
                  <a:pt x="-36035" y="780195"/>
                  <a:pt x="-70882" y="492218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22199" y="216226"/>
                  <a:pt x="360579" y="147086"/>
                  <a:pt x="899567" y="0"/>
                </a:cubicBezTo>
                <a:cubicBezTo>
                  <a:pt x="899561" y="1"/>
                  <a:pt x="899557" y="-1"/>
                  <a:pt x="899551" y="0"/>
                </a:cubicBezTo>
                <a:cubicBezTo>
                  <a:pt x="1074783" y="-127081"/>
                  <a:pt x="1128595" y="-190377"/>
                  <a:pt x="1315160" y="-272431"/>
                </a:cubicBezTo>
                <a:cubicBezTo>
                  <a:pt x="1549235" y="-167742"/>
                  <a:pt x="1881170" y="-160294"/>
                  <a:pt x="2248873" y="0"/>
                </a:cubicBezTo>
                <a:cubicBezTo>
                  <a:pt x="2871138" y="-68275"/>
                  <a:pt x="4233219" y="-14832"/>
                  <a:pt x="4497734" y="0"/>
                </a:cubicBezTo>
                <a:cubicBezTo>
                  <a:pt x="4940183" y="-15378"/>
                  <a:pt x="5392364" y="149803"/>
                  <a:pt x="5397306" y="389995"/>
                </a:cubicBezTo>
                <a:cubicBezTo>
                  <a:pt x="5441852" y="472209"/>
                  <a:pt x="5436295" y="748338"/>
                  <a:pt x="5397306" y="830966"/>
                </a:cubicBezTo>
                <a:lnTo>
                  <a:pt x="5397306" y="830966"/>
                </a:lnTo>
                <a:cubicBezTo>
                  <a:pt x="5454725" y="1341293"/>
                  <a:pt x="5501989" y="1455885"/>
                  <a:pt x="5397306" y="2077421"/>
                </a:cubicBezTo>
                <a:cubicBezTo>
                  <a:pt x="5372738" y="2219148"/>
                  <a:pt x="5277497" y="3695941"/>
                  <a:pt x="5397306" y="4595812"/>
                </a:cubicBezTo>
                <a:cubicBezTo>
                  <a:pt x="5395526" y="4751741"/>
                  <a:pt x="4968667" y="5003689"/>
                  <a:pt x="4497734" y="4985814"/>
                </a:cubicBezTo>
                <a:cubicBezTo>
                  <a:pt x="3812300" y="4835497"/>
                  <a:pt x="3359292" y="4971135"/>
                  <a:pt x="2248873" y="4985814"/>
                </a:cubicBezTo>
                <a:cubicBezTo>
                  <a:pt x="1912184" y="4939246"/>
                  <a:pt x="1346150" y="4887627"/>
                  <a:pt x="899551" y="4985814"/>
                </a:cubicBezTo>
                <a:lnTo>
                  <a:pt x="899551" y="4985814"/>
                </a:lnTo>
                <a:cubicBezTo>
                  <a:pt x="899560" y="4985815"/>
                  <a:pt x="899561" y="4985814"/>
                  <a:pt x="899567" y="4985814"/>
                </a:cubicBezTo>
                <a:cubicBezTo>
                  <a:pt x="373441" y="5016851"/>
                  <a:pt x="1168" y="4779420"/>
                  <a:pt x="0" y="4595812"/>
                </a:cubicBezTo>
                <a:cubicBezTo>
                  <a:pt x="188961" y="3574813"/>
                  <a:pt x="-86067" y="2923454"/>
                  <a:pt x="0" y="2077421"/>
                </a:cubicBezTo>
                <a:cubicBezTo>
                  <a:pt x="238796" y="1816982"/>
                  <a:pt x="-161038" y="1586793"/>
                  <a:pt x="0" y="830966"/>
                </a:cubicBezTo>
                <a:lnTo>
                  <a:pt x="0" y="830966"/>
                </a:lnTo>
                <a:cubicBezTo>
                  <a:pt x="-66329" y="751490"/>
                  <a:pt x="43198" y="501573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34343" y="133457"/>
                  <a:pt x="386813" y="71127"/>
                  <a:pt x="899567" y="0"/>
                </a:cubicBezTo>
                <a:cubicBezTo>
                  <a:pt x="899561" y="-1"/>
                  <a:pt x="899557" y="-1"/>
                  <a:pt x="899551" y="0"/>
                </a:cubicBezTo>
                <a:cubicBezTo>
                  <a:pt x="1090020" y="-109837"/>
                  <a:pt x="1140191" y="-216779"/>
                  <a:pt x="1315160" y="-272431"/>
                </a:cubicBezTo>
                <a:cubicBezTo>
                  <a:pt x="1537101" y="-133398"/>
                  <a:pt x="1886447" y="-160187"/>
                  <a:pt x="2248873" y="0"/>
                </a:cubicBezTo>
                <a:cubicBezTo>
                  <a:pt x="2887579" y="-8472"/>
                  <a:pt x="4223923" y="-69126"/>
                  <a:pt x="4497734" y="0"/>
                </a:cubicBezTo>
                <a:cubicBezTo>
                  <a:pt x="4963501" y="-21027"/>
                  <a:pt x="5343960" y="175404"/>
                  <a:pt x="5397306" y="389995"/>
                </a:cubicBezTo>
                <a:cubicBezTo>
                  <a:pt x="5413791" y="497780"/>
                  <a:pt x="5443550" y="722113"/>
                  <a:pt x="5397306" y="830966"/>
                </a:cubicBezTo>
                <a:lnTo>
                  <a:pt x="5397306" y="830966"/>
                </a:lnTo>
                <a:cubicBezTo>
                  <a:pt x="5458777" y="1353031"/>
                  <a:pt x="5494392" y="1470339"/>
                  <a:pt x="5397306" y="2077421"/>
                </a:cubicBezTo>
                <a:cubicBezTo>
                  <a:pt x="5557437" y="2385151"/>
                  <a:pt x="5426025" y="3532745"/>
                  <a:pt x="5397306" y="4595812"/>
                </a:cubicBezTo>
                <a:cubicBezTo>
                  <a:pt x="5350175" y="4855798"/>
                  <a:pt x="4901969" y="4881787"/>
                  <a:pt x="4497734" y="4985814"/>
                </a:cubicBezTo>
                <a:cubicBezTo>
                  <a:pt x="3854083" y="4985360"/>
                  <a:pt x="3398378" y="4899341"/>
                  <a:pt x="2248873" y="4985814"/>
                </a:cubicBezTo>
                <a:cubicBezTo>
                  <a:pt x="1804868" y="5024372"/>
                  <a:pt x="1406373" y="5046367"/>
                  <a:pt x="899551" y="4985814"/>
                </a:cubicBezTo>
                <a:lnTo>
                  <a:pt x="899551" y="4985814"/>
                </a:lnTo>
                <a:cubicBezTo>
                  <a:pt x="899554" y="4985814"/>
                  <a:pt x="899561" y="4985814"/>
                  <a:pt x="899567" y="4985814"/>
                </a:cubicBezTo>
                <a:cubicBezTo>
                  <a:pt x="419983" y="4989306"/>
                  <a:pt x="26020" y="4788107"/>
                  <a:pt x="0" y="4595812"/>
                </a:cubicBezTo>
                <a:cubicBezTo>
                  <a:pt x="283772" y="3604519"/>
                  <a:pt x="-133521" y="2830444"/>
                  <a:pt x="0" y="2077421"/>
                </a:cubicBezTo>
                <a:cubicBezTo>
                  <a:pt x="214721" y="1989267"/>
                  <a:pt x="-214151" y="1443359"/>
                  <a:pt x="0" y="830966"/>
                </a:cubicBezTo>
                <a:lnTo>
                  <a:pt x="0" y="830966"/>
                </a:lnTo>
                <a:cubicBezTo>
                  <a:pt x="-49252" y="778093"/>
                  <a:pt x="19247" y="523359"/>
                  <a:pt x="0" y="38999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05012" h="857595" fill="none" extrusionOk="0">
                        <a:moveTo>
                          <a:pt x="0" y="67082"/>
                        </a:moveTo>
                        <a:cubicBezTo>
                          <a:pt x="4758" y="12257"/>
                          <a:pt x="83718" y="6190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58766" y="-20678"/>
                          <a:pt x="277070" y="-38650"/>
                          <a:pt x="317992" y="-46860"/>
                        </a:cubicBezTo>
                        <a:cubicBezTo>
                          <a:pt x="376056" y="-20199"/>
                          <a:pt x="455592" y="-19173"/>
                          <a:pt x="543754" y="0"/>
                        </a:cubicBezTo>
                        <a:cubicBezTo>
                          <a:pt x="697810" y="-2459"/>
                          <a:pt x="1017952" y="-9331"/>
                          <a:pt x="1087505" y="0"/>
                        </a:cubicBezTo>
                        <a:cubicBezTo>
                          <a:pt x="1201132" y="-3693"/>
                          <a:pt x="1292402" y="28646"/>
                          <a:pt x="1305012" y="67082"/>
                        </a:cubicBezTo>
                        <a:cubicBezTo>
                          <a:pt x="1312465" y="84840"/>
                          <a:pt x="1315859" y="125034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20144" y="234220"/>
                          <a:pt x="1331115" y="251299"/>
                          <a:pt x="1305012" y="357331"/>
                        </a:cubicBezTo>
                        <a:cubicBezTo>
                          <a:pt x="1329043" y="425844"/>
                          <a:pt x="1270601" y="597275"/>
                          <a:pt x="1305012" y="790512"/>
                        </a:cubicBezTo>
                        <a:cubicBezTo>
                          <a:pt x="1307217" y="838269"/>
                          <a:pt x="1194120" y="851967"/>
                          <a:pt x="1087505" y="857595"/>
                        </a:cubicBezTo>
                        <a:cubicBezTo>
                          <a:pt x="928280" y="864906"/>
                          <a:pt x="822997" y="850436"/>
                          <a:pt x="543754" y="857595"/>
                        </a:cubicBezTo>
                        <a:cubicBezTo>
                          <a:pt x="442365" y="864852"/>
                          <a:pt x="340016" y="861015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5494" y="861846"/>
                          <a:pt x="6103" y="820969"/>
                          <a:pt x="0" y="790512"/>
                        </a:cubicBezTo>
                        <a:cubicBezTo>
                          <a:pt x="87275" y="628157"/>
                          <a:pt x="-60497" y="497164"/>
                          <a:pt x="0" y="357331"/>
                        </a:cubicBezTo>
                        <a:cubicBezTo>
                          <a:pt x="50894" y="345314"/>
                          <a:pt x="-40469" y="238063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9601" y="131186"/>
                          <a:pt x="4592" y="90519"/>
                          <a:pt x="0" y="67082"/>
                        </a:cubicBezTo>
                        <a:close/>
                      </a:path>
                      <a:path w="1305012" h="857595" stroke="0" extrusionOk="0">
                        <a:moveTo>
                          <a:pt x="0" y="67082"/>
                        </a:moveTo>
                        <a:cubicBezTo>
                          <a:pt x="3012" y="38046"/>
                          <a:pt x="87724" y="11176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38762" y="-6927"/>
                          <a:pt x="284447" y="-36655"/>
                          <a:pt x="317992" y="-46860"/>
                        </a:cubicBezTo>
                        <a:cubicBezTo>
                          <a:pt x="365921" y="-41780"/>
                          <a:pt x="476787" y="-5870"/>
                          <a:pt x="543754" y="0"/>
                        </a:cubicBezTo>
                        <a:cubicBezTo>
                          <a:pt x="754557" y="7808"/>
                          <a:pt x="848213" y="4936"/>
                          <a:pt x="1087505" y="0"/>
                        </a:cubicBezTo>
                        <a:cubicBezTo>
                          <a:pt x="1206962" y="8769"/>
                          <a:pt x="1313214" y="28056"/>
                          <a:pt x="1305012" y="67082"/>
                        </a:cubicBezTo>
                        <a:cubicBezTo>
                          <a:pt x="1292651" y="93287"/>
                          <a:pt x="1327440" y="129402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4128" y="189955"/>
                          <a:pt x="1279646" y="269964"/>
                          <a:pt x="1305012" y="357331"/>
                        </a:cubicBezTo>
                        <a:cubicBezTo>
                          <a:pt x="1328750" y="450938"/>
                          <a:pt x="1261818" y="708344"/>
                          <a:pt x="1305012" y="790512"/>
                        </a:cubicBezTo>
                        <a:cubicBezTo>
                          <a:pt x="1319412" y="824914"/>
                          <a:pt x="1226959" y="862917"/>
                          <a:pt x="1087505" y="857595"/>
                        </a:cubicBezTo>
                        <a:cubicBezTo>
                          <a:pt x="1003032" y="845027"/>
                          <a:pt x="621448" y="844838"/>
                          <a:pt x="543754" y="857595"/>
                        </a:cubicBezTo>
                        <a:cubicBezTo>
                          <a:pt x="507965" y="860457"/>
                          <a:pt x="270205" y="854200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86278" y="852980"/>
                          <a:pt x="-3529" y="838742"/>
                          <a:pt x="0" y="790512"/>
                        </a:cubicBezTo>
                        <a:cubicBezTo>
                          <a:pt x="-28084" y="668722"/>
                          <a:pt x="-66276" y="480964"/>
                          <a:pt x="0" y="357331"/>
                        </a:cubicBezTo>
                        <a:cubicBezTo>
                          <a:pt x="-5846" y="261071"/>
                          <a:pt x="-22630" y="200010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6904" y="132192"/>
                          <a:pt x="-16116" y="82609"/>
                          <a:pt x="0" y="67082"/>
                        </a:cubicBezTo>
                        <a:close/>
                      </a:path>
                      <a:path w="1305012" h="857595" fill="none" stroke="0" extrusionOk="0">
                        <a:moveTo>
                          <a:pt x="0" y="67082"/>
                        </a:moveTo>
                        <a:cubicBezTo>
                          <a:pt x="3756" y="40773"/>
                          <a:pt x="96208" y="14951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62913" y="-21546"/>
                          <a:pt x="275923" y="-31391"/>
                          <a:pt x="317992" y="-46860"/>
                        </a:cubicBezTo>
                        <a:cubicBezTo>
                          <a:pt x="378228" y="-30839"/>
                          <a:pt x="455944" y="-23896"/>
                          <a:pt x="543754" y="0"/>
                        </a:cubicBezTo>
                        <a:cubicBezTo>
                          <a:pt x="688490" y="-7578"/>
                          <a:pt x="1013733" y="-8819"/>
                          <a:pt x="1087505" y="0"/>
                        </a:cubicBezTo>
                        <a:cubicBezTo>
                          <a:pt x="1203163" y="1506"/>
                          <a:pt x="1303908" y="25191"/>
                          <a:pt x="1305012" y="67082"/>
                        </a:cubicBezTo>
                        <a:cubicBezTo>
                          <a:pt x="1312680" y="81513"/>
                          <a:pt x="1316811" y="130695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7755" y="232590"/>
                          <a:pt x="1328164" y="249879"/>
                          <a:pt x="1305012" y="357331"/>
                        </a:cubicBezTo>
                        <a:cubicBezTo>
                          <a:pt x="1317752" y="388274"/>
                          <a:pt x="1257382" y="634177"/>
                          <a:pt x="1305012" y="790512"/>
                        </a:cubicBezTo>
                        <a:cubicBezTo>
                          <a:pt x="1313063" y="817535"/>
                          <a:pt x="1214447" y="861012"/>
                          <a:pt x="1087505" y="857595"/>
                        </a:cubicBezTo>
                        <a:cubicBezTo>
                          <a:pt x="915865" y="840568"/>
                          <a:pt x="813763" y="853787"/>
                          <a:pt x="543754" y="857595"/>
                        </a:cubicBezTo>
                        <a:cubicBezTo>
                          <a:pt x="466145" y="847790"/>
                          <a:pt x="338162" y="840146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1012" y="859571"/>
                          <a:pt x="3386" y="828949"/>
                          <a:pt x="0" y="790512"/>
                        </a:cubicBezTo>
                        <a:cubicBezTo>
                          <a:pt x="63023" y="639046"/>
                          <a:pt x="-48485" y="495388"/>
                          <a:pt x="0" y="357331"/>
                        </a:cubicBezTo>
                        <a:cubicBezTo>
                          <a:pt x="70212" y="320830"/>
                          <a:pt x="-41279" y="258214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12578" y="129738"/>
                          <a:pt x="11967" y="86733"/>
                          <a:pt x="0" y="670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Task 1: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GCSEPod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causes of tropical storms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Create a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duel coded mind-map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of the information from the Pod, then complete the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retrieval quiz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(assignment) linked to the Pod.</a:t>
            </a:r>
          </a:p>
          <a:p>
            <a:pPr fontAlgn="base"/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Guidance Notes: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Pod at least once – you may want to pause it to make notes.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 may wish to present your information in a creative way or using a different revision technique e.g. revision cards. You are free to make your own choice about the way you present your work, as long as you meet the ‘success criteria’ below.</a:t>
            </a:r>
          </a:p>
          <a:p>
            <a:endParaRPr lang="en-GB" sz="13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Success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Your information is linked to the content of the Pod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have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ten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branches to your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include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five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images to represent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define at least two key terms and use them in a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Retrieval quiz competed at ‘mastery’ level – 80% or better.</a:t>
            </a:r>
          </a:p>
          <a:p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EXTENSION = +50 track-it points: 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Extend – classify the branches of your mind-map into three categories e.g. social, economic and environmental factors.</a:t>
            </a:r>
          </a:p>
        </p:txBody>
      </p:sp>
    </p:spTree>
    <p:extLst>
      <p:ext uri="{BB962C8B-B14F-4D97-AF65-F5344CB8AC3E}">
        <p14:creationId xmlns:p14="http://schemas.microsoft.com/office/powerpoint/2010/main" val="263748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7A4BF-C63F-E9B3-DE94-BED9F18D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paper with writing on it&#10;&#10;Description automatically generated">
            <a:extLst>
              <a:ext uri="{FF2B5EF4-FFF2-40B4-BE49-F238E27FC236}">
                <a16:creationId xmlns:a16="http://schemas.microsoft.com/office/drawing/2014/main" id="{47BFF97A-9316-4589-8482-BB937445E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00" r="188" b="6500"/>
          <a:stretch/>
        </p:blipFill>
        <p:spPr>
          <a:xfrm>
            <a:off x="462794" y="562882"/>
            <a:ext cx="5790900" cy="3872696"/>
          </a:xfrm>
        </p:spPr>
      </p:pic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475ADC7A-6DA3-D6F2-0FEE-CEBD5068C69B}"/>
              </a:ext>
            </a:extLst>
          </p:cNvPr>
          <p:cNvSpPr/>
          <p:nvPr/>
        </p:nvSpPr>
        <p:spPr>
          <a:xfrm>
            <a:off x="6415873" y="1793965"/>
            <a:ext cx="5397306" cy="4985814"/>
          </a:xfrm>
          <a:custGeom>
            <a:avLst/>
            <a:gdLst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7306" h="4985814" fill="none" extrusionOk="0">
                <a:moveTo>
                  <a:pt x="0" y="389995"/>
                </a:moveTo>
                <a:cubicBezTo>
                  <a:pt x="18764" y="99432"/>
                  <a:pt x="344310" y="43160"/>
                  <a:pt x="899567" y="0"/>
                </a:cubicBezTo>
                <a:cubicBezTo>
                  <a:pt x="899563" y="1"/>
                  <a:pt x="899552" y="1"/>
                  <a:pt x="899551" y="0"/>
                </a:cubicBezTo>
                <a:cubicBezTo>
                  <a:pt x="1056049" y="-139562"/>
                  <a:pt x="1139204" y="-225748"/>
                  <a:pt x="1315160" y="-272431"/>
                </a:cubicBezTo>
                <a:cubicBezTo>
                  <a:pt x="1546911" y="-57054"/>
                  <a:pt x="1867123" y="-130609"/>
                  <a:pt x="2248873" y="0"/>
                </a:cubicBezTo>
                <a:cubicBezTo>
                  <a:pt x="2909723" y="23445"/>
                  <a:pt x="4214358" y="-53154"/>
                  <a:pt x="4497734" y="0"/>
                </a:cubicBezTo>
                <a:cubicBezTo>
                  <a:pt x="4987230" y="-7740"/>
                  <a:pt x="5330909" y="146363"/>
                  <a:pt x="5397306" y="389995"/>
                </a:cubicBezTo>
                <a:cubicBezTo>
                  <a:pt x="5431364" y="512533"/>
                  <a:pt x="5434216" y="720647"/>
                  <a:pt x="5397306" y="830966"/>
                </a:cubicBezTo>
                <a:lnTo>
                  <a:pt x="5397306" y="830966"/>
                </a:lnTo>
                <a:cubicBezTo>
                  <a:pt x="5458095" y="1367612"/>
                  <a:pt x="5511820" y="1457291"/>
                  <a:pt x="5397306" y="2077421"/>
                </a:cubicBezTo>
                <a:cubicBezTo>
                  <a:pt x="5407689" y="2487185"/>
                  <a:pt x="5263982" y="3621209"/>
                  <a:pt x="5397306" y="4595812"/>
                </a:cubicBezTo>
                <a:cubicBezTo>
                  <a:pt x="5400226" y="4907148"/>
                  <a:pt x="4961246" y="4913617"/>
                  <a:pt x="4497734" y="4985814"/>
                </a:cubicBezTo>
                <a:cubicBezTo>
                  <a:pt x="3891960" y="5024029"/>
                  <a:pt x="3463032" y="4984790"/>
                  <a:pt x="2248873" y="4985814"/>
                </a:cubicBezTo>
                <a:cubicBezTo>
                  <a:pt x="1811697" y="5065605"/>
                  <a:pt x="1422263" y="4961727"/>
                  <a:pt x="899551" y="4985814"/>
                </a:cubicBezTo>
                <a:lnTo>
                  <a:pt x="899551" y="4985814"/>
                </a:lnTo>
                <a:cubicBezTo>
                  <a:pt x="899558" y="4985814"/>
                  <a:pt x="899560" y="4985814"/>
                  <a:pt x="899567" y="4985814"/>
                </a:cubicBezTo>
                <a:cubicBezTo>
                  <a:pt x="386595" y="5043896"/>
                  <a:pt x="2035" y="4796025"/>
                  <a:pt x="0" y="4595812"/>
                </a:cubicBezTo>
                <a:cubicBezTo>
                  <a:pt x="280167" y="3734070"/>
                  <a:pt x="-251523" y="2915609"/>
                  <a:pt x="0" y="2077421"/>
                </a:cubicBezTo>
                <a:cubicBezTo>
                  <a:pt x="262188" y="2083386"/>
                  <a:pt x="-154118" y="1462604"/>
                  <a:pt x="0" y="830966"/>
                </a:cubicBezTo>
                <a:lnTo>
                  <a:pt x="0" y="830966"/>
                </a:lnTo>
                <a:cubicBezTo>
                  <a:pt x="-29360" y="758711"/>
                  <a:pt x="24684" y="534338"/>
                  <a:pt x="0" y="389995"/>
                </a:cubicBezTo>
                <a:close/>
              </a:path>
              <a:path w="5397306" h="4985814" stroke="0" extrusionOk="0">
                <a:moveTo>
                  <a:pt x="0" y="389995"/>
                </a:moveTo>
                <a:cubicBezTo>
                  <a:pt x="-16201" y="233568"/>
                  <a:pt x="308125" y="88133"/>
                  <a:pt x="899567" y="0"/>
                </a:cubicBezTo>
                <a:cubicBezTo>
                  <a:pt x="899562" y="-1"/>
                  <a:pt x="899557" y="1"/>
                  <a:pt x="899551" y="0"/>
                </a:cubicBezTo>
                <a:cubicBezTo>
                  <a:pt x="978102" y="-26126"/>
                  <a:pt x="1187698" y="-223303"/>
                  <a:pt x="1315160" y="-272431"/>
                </a:cubicBezTo>
                <a:cubicBezTo>
                  <a:pt x="1529961" y="-243133"/>
                  <a:pt x="1986077" y="2964"/>
                  <a:pt x="2248873" y="0"/>
                </a:cubicBezTo>
                <a:cubicBezTo>
                  <a:pt x="3146334" y="54663"/>
                  <a:pt x="3492449" y="50547"/>
                  <a:pt x="4497734" y="0"/>
                </a:cubicBezTo>
                <a:cubicBezTo>
                  <a:pt x="5008719" y="38837"/>
                  <a:pt x="5451025" y="166169"/>
                  <a:pt x="5397306" y="389995"/>
                </a:cubicBezTo>
                <a:cubicBezTo>
                  <a:pt x="5348174" y="543896"/>
                  <a:pt x="5508486" y="766429"/>
                  <a:pt x="5397306" y="830966"/>
                </a:cubicBezTo>
                <a:lnTo>
                  <a:pt x="5397306" y="830966"/>
                </a:lnTo>
                <a:cubicBezTo>
                  <a:pt x="5452665" y="1064888"/>
                  <a:pt x="5246058" y="1637675"/>
                  <a:pt x="5397306" y="2077421"/>
                </a:cubicBezTo>
                <a:cubicBezTo>
                  <a:pt x="5415256" y="2665900"/>
                  <a:pt x="5149887" y="4049073"/>
                  <a:pt x="5397306" y="4595812"/>
                </a:cubicBezTo>
                <a:cubicBezTo>
                  <a:pt x="5422125" y="4827287"/>
                  <a:pt x="5115245" y="5004676"/>
                  <a:pt x="4497734" y="4985814"/>
                </a:cubicBezTo>
                <a:cubicBezTo>
                  <a:pt x="4165498" y="4932483"/>
                  <a:pt x="2596567" y="4928639"/>
                  <a:pt x="2248873" y="4985814"/>
                </a:cubicBezTo>
                <a:cubicBezTo>
                  <a:pt x="2105499" y="4994771"/>
                  <a:pt x="1122336" y="4962492"/>
                  <a:pt x="899551" y="4985814"/>
                </a:cubicBezTo>
                <a:lnTo>
                  <a:pt x="899551" y="4985814"/>
                </a:lnTo>
                <a:cubicBezTo>
                  <a:pt x="899556" y="4985813"/>
                  <a:pt x="899559" y="4985815"/>
                  <a:pt x="899567" y="4985814"/>
                </a:cubicBezTo>
                <a:cubicBezTo>
                  <a:pt x="316786" y="4953635"/>
                  <a:pt x="-870" y="4878370"/>
                  <a:pt x="0" y="4595812"/>
                </a:cubicBezTo>
                <a:cubicBezTo>
                  <a:pt x="-146058" y="3921124"/>
                  <a:pt x="-297953" y="2811915"/>
                  <a:pt x="0" y="2077421"/>
                </a:cubicBezTo>
                <a:cubicBezTo>
                  <a:pt x="-47060" y="1578496"/>
                  <a:pt x="-91383" y="1171590"/>
                  <a:pt x="0" y="830966"/>
                </a:cubicBezTo>
                <a:lnTo>
                  <a:pt x="0" y="830966"/>
                </a:lnTo>
                <a:cubicBezTo>
                  <a:pt x="-36035" y="780195"/>
                  <a:pt x="-70882" y="492218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22199" y="216226"/>
                  <a:pt x="360579" y="147086"/>
                  <a:pt x="899567" y="0"/>
                </a:cubicBezTo>
                <a:cubicBezTo>
                  <a:pt x="899561" y="1"/>
                  <a:pt x="899557" y="-1"/>
                  <a:pt x="899551" y="0"/>
                </a:cubicBezTo>
                <a:cubicBezTo>
                  <a:pt x="1074783" y="-127081"/>
                  <a:pt x="1128595" y="-190377"/>
                  <a:pt x="1315160" y="-272431"/>
                </a:cubicBezTo>
                <a:cubicBezTo>
                  <a:pt x="1549235" y="-167742"/>
                  <a:pt x="1881170" y="-160294"/>
                  <a:pt x="2248873" y="0"/>
                </a:cubicBezTo>
                <a:cubicBezTo>
                  <a:pt x="2871138" y="-68275"/>
                  <a:pt x="4233219" y="-14832"/>
                  <a:pt x="4497734" y="0"/>
                </a:cubicBezTo>
                <a:cubicBezTo>
                  <a:pt x="4940183" y="-15378"/>
                  <a:pt x="5392364" y="149803"/>
                  <a:pt x="5397306" y="389995"/>
                </a:cubicBezTo>
                <a:cubicBezTo>
                  <a:pt x="5441852" y="472209"/>
                  <a:pt x="5436295" y="748338"/>
                  <a:pt x="5397306" y="830966"/>
                </a:cubicBezTo>
                <a:lnTo>
                  <a:pt x="5397306" y="830966"/>
                </a:lnTo>
                <a:cubicBezTo>
                  <a:pt x="5454725" y="1341293"/>
                  <a:pt x="5501989" y="1455885"/>
                  <a:pt x="5397306" y="2077421"/>
                </a:cubicBezTo>
                <a:cubicBezTo>
                  <a:pt x="5372738" y="2219148"/>
                  <a:pt x="5277497" y="3695941"/>
                  <a:pt x="5397306" y="4595812"/>
                </a:cubicBezTo>
                <a:cubicBezTo>
                  <a:pt x="5395526" y="4751741"/>
                  <a:pt x="4968667" y="5003689"/>
                  <a:pt x="4497734" y="4985814"/>
                </a:cubicBezTo>
                <a:cubicBezTo>
                  <a:pt x="3812300" y="4835497"/>
                  <a:pt x="3359292" y="4971135"/>
                  <a:pt x="2248873" y="4985814"/>
                </a:cubicBezTo>
                <a:cubicBezTo>
                  <a:pt x="1912184" y="4939246"/>
                  <a:pt x="1346150" y="4887627"/>
                  <a:pt x="899551" y="4985814"/>
                </a:cubicBezTo>
                <a:lnTo>
                  <a:pt x="899551" y="4985814"/>
                </a:lnTo>
                <a:cubicBezTo>
                  <a:pt x="899560" y="4985815"/>
                  <a:pt x="899561" y="4985814"/>
                  <a:pt x="899567" y="4985814"/>
                </a:cubicBezTo>
                <a:cubicBezTo>
                  <a:pt x="373441" y="5016851"/>
                  <a:pt x="1168" y="4779420"/>
                  <a:pt x="0" y="4595812"/>
                </a:cubicBezTo>
                <a:cubicBezTo>
                  <a:pt x="188961" y="3574813"/>
                  <a:pt x="-86067" y="2923454"/>
                  <a:pt x="0" y="2077421"/>
                </a:cubicBezTo>
                <a:cubicBezTo>
                  <a:pt x="238796" y="1816982"/>
                  <a:pt x="-161038" y="1586793"/>
                  <a:pt x="0" y="830966"/>
                </a:cubicBezTo>
                <a:lnTo>
                  <a:pt x="0" y="830966"/>
                </a:lnTo>
                <a:cubicBezTo>
                  <a:pt x="-66329" y="751490"/>
                  <a:pt x="43198" y="501573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34343" y="133457"/>
                  <a:pt x="386813" y="71127"/>
                  <a:pt x="899567" y="0"/>
                </a:cubicBezTo>
                <a:cubicBezTo>
                  <a:pt x="899561" y="-1"/>
                  <a:pt x="899557" y="-1"/>
                  <a:pt x="899551" y="0"/>
                </a:cubicBezTo>
                <a:cubicBezTo>
                  <a:pt x="1090020" y="-109837"/>
                  <a:pt x="1140191" y="-216779"/>
                  <a:pt x="1315160" y="-272431"/>
                </a:cubicBezTo>
                <a:cubicBezTo>
                  <a:pt x="1537101" y="-133398"/>
                  <a:pt x="1886447" y="-160187"/>
                  <a:pt x="2248873" y="0"/>
                </a:cubicBezTo>
                <a:cubicBezTo>
                  <a:pt x="2887579" y="-8472"/>
                  <a:pt x="4223923" y="-69126"/>
                  <a:pt x="4497734" y="0"/>
                </a:cubicBezTo>
                <a:cubicBezTo>
                  <a:pt x="4963501" y="-21027"/>
                  <a:pt x="5343960" y="175404"/>
                  <a:pt x="5397306" y="389995"/>
                </a:cubicBezTo>
                <a:cubicBezTo>
                  <a:pt x="5413791" y="497780"/>
                  <a:pt x="5443550" y="722113"/>
                  <a:pt x="5397306" y="830966"/>
                </a:cubicBezTo>
                <a:lnTo>
                  <a:pt x="5397306" y="830966"/>
                </a:lnTo>
                <a:cubicBezTo>
                  <a:pt x="5458777" y="1353031"/>
                  <a:pt x="5494392" y="1470339"/>
                  <a:pt x="5397306" y="2077421"/>
                </a:cubicBezTo>
                <a:cubicBezTo>
                  <a:pt x="5557437" y="2385151"/>
                  <a:pt x="5426025" y="3532745"/>
                  <a:pt x="5397306" y="4595812"/>
                </a:cubicBezTo>
                <a:cubicBezTo>
                  <a:pt x="5350175" y="4855798"/>
                  <a:pt x="4901969" y="4881787"/>
                  <a:pt x="4497734" y="4985814"/>
                </a:cubicBezTo>
                <a:cubicBezTo>
                  <a:pt x="3854083" y="4985360"/>
                  <a:pt x="3398378" y="4899341"/>
                  <a:pt x="2248873" y="4985814"/>
                </a:cubicBezTo>
                <a:cubicBezTo>
                  <a:pt x="1804868" y="5024372"/>
                  <a:pt x="1406373" y="5046367"/>
                  <a:pt x="899551" y="4985814"/>
                </a:cubicBezTo>
                <a:lnTo>
                  <a:pt x="899551" y="4985814"/>
                </a:lnTo>
                <a:cubicBezTo>
                  <a:pt x="899554" y="4985814"/>
                  <a:pt x="899561" y="4985814"/>
                  <a:pt x="899567" y="4985814"/>
                </a:cubicBezTo>
                <a:cubicBezTo>
                  <a:pt x="419983" y="4989306"/>
                  <a:pt x="26020" y="4788107"/>
                  <a:pt x="0" y="4595812"/>
                </a:cubicBezTo>
                <a:cubicBezTo>
                  <a:pt x="283772" y="3604519"/>
                  <a:pt x="-133521" y="2830444"/>
                  <a:pt x="0" y="2077421"/>
                </a:cubicBezTo>
                <a:cubicBezTo>
                  <a:pt x="214721" y="1989267"/>
                  <a:pt x="-214151" y="1443359"/>
                  <a:pt x="0" y="830966"/>
                </a:cubicBezTo>
                <a:lnTo>
                  <a:pt x="0" y="830966"/>
                </a:lnTo>
                <a:cubicBezTo>
                  <a:pt x="-49252" y="778093"/>
                  <a:pt x="19247" y="523359"/>
                  <a:pt x="0" y="38999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05012" h="857595" fill="none" extrusionOk="0">
                        <a:moveTo>
                          <a:pt x="0" y="67082"/>
                        </a:moveTo>
                        <a:cubicBezTo>
                          <a:pt x="4758" y="12257"/>
                          <a:pt x="83718" y="6190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58766" y="-20678"/>
                          <a:pt x="277070" y="-38650"/>
                          <a:pt x="317992" y="-46860"/>
                        </a:cubicBezTo>
                        <a:cubicBezTo>
                          <a:pt x="376056" y="-20199"/>
                          <a:pt x="455592" y="-19173"/>
                          <a:pt x="543754" y="0"/>
                        </a:cubicBezTo>
                        <a:cubicBezTo>
                          <a:pt x="697810" y="-2459"/>
                          <a:pt x="1017952" y="-9331"/>
                          <a:pt x="1087505" y="0"/>
                        </a:cubicBezTo>
                        <a:cubicBezTo>
                          <a:pt x="1201132" y="-3693"/>
                          <a:pt x="1292402" y="28646"/>
                          <a:pt x="1305012" y="67082"/>
                        </a:cubicBezTo>
                        <a:cubicBezTo>
                          <a:pt x="1312465" y="84840"/>
                          <a:pt x="1315859" y="125034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20144" y="234220"/>
                          <a:pt x="1331115" y="251299"/>
                          <a:pt x="1305012" y="357331"/>
                        </a:cubicBezTo>
                        <a:cubicBezTo>
                          <a:pt x="1329043" y="425844"/>
                          <a:pt x="1270601" y="597275"/>
                          <a:pt x="1305012" y="790512"/>
                        </a:cubicBezTo>
                        <a:cubicBezTo>
                          <a:pt x="1307217" y="838269"/>
                          <a:pt x="1194120" y="851967"/>
                          <a:pt x="1087505" y="857595"/>
                        </a:cubicBezTo>
                        <a:cubicBezTo>
                          <a:pt x="928280" y="864906"/>
                          <a:pt x="822997" y="850436"/>
                          <a:pt x="543754" y="857595"/>
                        </a:cubicBezTo>
                        <a:cubicBezTo>
                          <a:pt x="442365" y="864852"/>
                          <a:pt x="340016" y="861015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5494" y="861846"/>
                          <a:pt x="6103" y="820969"/>
                          <a:pt x="0" y="790512"/>
                        </a:cubicBezTo>
                        <a:cubicBezTo>
                          <a:pt x="87275" y="628157"/>
                          <a:pt x="-60497" y="497164"/>
                          <a:pt x="0" y="357331"/>
                        </a:cubicBezTo>
                        <a:cubicBezTo>
                          <a:pt x="50894" y="345314"/>
                          <a:pt x="-40469" y="238063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9601" y="131186"/>
                          <a:pt x="4592" y="90519"/>
                          <a:pt x="0" y="67082"/>
                        </a:cubicBezTo>
                        <a:close/>
                      </a:path>
                      <a:path w="1305012" h="857595" stroke="0" extrusionOk="0">
                        <a:moveTo>
                          <a:pt x="0" y="67082"/>
                        </a:moveTo>
                        <a:cubicBezTo>
                          <a:pt x="3012" y="38046"/>
                          <a:pt x="87724" y="11176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38762" y="-6927"/>
                          <a:pt x="284447" y="-36655"/>
                          <a:pt x="317992" y="-46860"/>
                        </a:cubicBezTo>
                        <a:cubicBezTo>
                          <a:pt x="365921" y="-41780"/>
                          <a:pt x="476787" y="-5870"/>
                          <a:pt x="543754" y="0"/>
                        </a:cubicBezTo>
                        <a:cubicBezTo>
                          <a:pt x="754557" y="7808"/>
                          <a:pt x="848213" y="4936"/>
                          <a:pt x="1087505" y="0"/>
                        </a:cubicBezTo>
                        <a:cubicBezTo>
                          <a:pt x="1206962" y="8769"/>
                          <a:pt x="1313214" y="28056"/>
                          <a:pt x="1305012" y="67082"/>
                        </a:cubicBezTo>
                        <a:cubicBezTo>
                          <a:pt x="1292651" y="93287"/>
                          <a:pt x="1327440" y="129402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4128" y="189955"/>
                          <a:pt x="1279646" y="269964"/>
                          <a:pt x="1305012" y="357331"/>
                        </a:cubicBezTo>
                        <a:cubicBezTo>
                          <a:pt x="1328750" y="450938"/>
                          <a:pt x="1261818" y="708344"/>
                          <a:pt x="1305012" y="790512"/>
                        </a:cubicBezTo>
                        <a:cubicBezTo>
                          <a:pt x="1319412" y="824914"/>
                          <a:pt x="1226959" y="862917"/>
                          <a:pt x="1087505" y="857595"/>
                        </a:cubicBezTo>
                        <a:cubicBezTo>
                          <a:pt x="1003032" y="845027"/>
                          <a:pt x="621448" y="844838"/>
                          <a:pt x="543754" y="857595"/>
                        </a:cubicBezTo>
                        <a:cubicBezTo>
                          <a:pt x="507965" y="860457"/>
                          <a:pt x="270205" y="854200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86278" y="852980"/>
                          <a:pt x="-3529" y="838742"/>
                          <a:pt x="0" y="790512"/>
                        </a:cubicBezTo>
                        <a:cubicBezTo>
                          <a:pt x="-28084" y="668722"/>
                          <a:pt x="-66276" y="480964"/>
                          <a:pt x="0" y="357331"/>
                        </a:cubicBezTo>
                        <a:cubicBezTo>
                          <a:pt x="-5846" y="261071"/>
                          <a:pt x="-22630" y="200010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6904" y="132192"/>
                          <a:pt x="-16116" y="82609"/>
                          <a:pt x="0" y="67082"/>
                        </a:cubicBezTo>
                        <a:close/>
                      </a:path>
                      <a:path w="1305012" h="857595" fill="none" stroke="0" extrusionOk="0">
                        <a:moveTo>
                          <a:pt x="0" y="67082"/>
                        </a:moveTo>
                        <a:cubicBezTo>
                          <a:pt x="3756" y="40773"/>
                          <a:pt x="96208" y="14951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62913" y="-21546"/>
                          <a:pt x="275923" y="-31391"/>
                          <a:pt x="317992" y="-46860"/>
                        </a:cubicBezTo>
                        <a:cubicBezTo>
                          <a:pt x="378228" y="-30839"/>
                          <a:pt x="455944" y="-23896"/>
                          <a:pt x="543754" y="0"/>
                        </a:cubicBezTo>
                        <a:cubicBezTo>
                          <a:pt x="688490" y="-7578"/>
                          <a:pt x="1013733" y="-8819"/>
                          <a:pt x="1087505" y="0"/>
                        </a:cubicBezTo>
                        <a:cubicBezTo>
                          <a:pt x="1203163" y="1506"/>
                          <a:pt x="1303908" y="25191"/>
                          <a:pt x="1305012" y="67082"/>
                        </a:cubicBezTo>
                        <a:cubicBezTo>
                          <a:pt x="1312680" y="81513"/>
                          <a:pt x="1316811" y="130695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7755" y="232590"/>
                          <a:pt x="1328164" y="249879"/>
                          <a:pt x="1305012" y="357331"/>
                        </a:cubicBezTo>
                        <a:cubicBezTo>
                          <a:pt x="1317752" y="388274"/>
                          <a:pt x="1257382" y="634177"/>
                          <a:pt x="1305012" y="790512"/>
                        </a:cubicBezTo>
                        <a:cubicBezTo>
                          <a:pt x="1313063" y="817535"/>
                          <a:pt x="1214447" y="861012"/>
                          <a:pt x="1087505" y="857595"/>
                        </a:cubicBezTo>
                        <a:cubicBezTo>
                          <a:pt x="915865" y="840568"/>
                          <a:pt x="813763" y="853787"/>
                          <a:pt x="543754" y="857595"/>
                        </a:cubicBezTo>
                        <a:cubicBezTo>
                          <a:pt x="466145" y="847790"/>
                          <a:pt x="338162" y="840146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1012" y="859571"/>
                          <a:pt x="3386" y="828949"/>
                          <a:pt x="0" y="790512"/>
                        </a:cubicBezTo>
                        <a:cubicBezTo>
                          <a:pt x="63023" y="639046"/>
                          <a:pt x="-48485" y="495388"/>
                          <a:pt x="0" y="357331"/>
                        </a:cubicBezTo>
                        <a:cubicBezTo>
                          <a:pt x="70212" y="320830"/>
                          <a:pt x="-41279" y="258214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12578" y="129738"/>
                          <a:pt x="11967" y="86733"/>
                          <a:pt x="0" y="670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Task 1: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GCSEPod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causes of tropical storms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Create a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duel coded mind-map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of the information from the Pod, then complete the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retrieval quiz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(assignment) linked to the Pod.</a:t>
            </a:r>
          </a:p>
          <a:p>
            <a:pPr fontAlgn="base"/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Guidance Notes: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Pod at least once – you may want to pause it to make notes.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 may wish to present your information in a creative way or using a different revision technique e.g. revision cards. You are free to make your own choice about the way you present your work, as long as you meet the ‘success criteria’ below.</a:t>
            </a:r>
          </a:p>
          <a:p>
            <a:endParaRPr lang="en-GB" sz="13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Success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Your information is linked to the content of the Pod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have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ten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branches to your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include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five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images to represent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define at least two key terms and use them in a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Retrieval quiz competed at ‘mastery’ level – 80% or better.</a:t>
            </a:r>
          </a:p>
          <a:p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EXTENSION = +50 track-it points: 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Extend – classify the branches of your mind-map into three categories e.g. social, economic and environmental factors.</a:t>
            </a:r>
          </a:p>
        </p:txBody>
      </p:sp>
      <p:pic>
        <p:nvPicPr>
          <p:cNvPr id="4" name="Picture 5" descr="A pink sign with white letters&#10;&#10;Description automatically generated">
            <a:extLst>
              <a:ext uri="{FF2B5EF4-FFF2-40B4-BE49-F238E27FC236}">
                <a16:creationId xmlns:a16="http://schemas.microsoft.com/office/drawing/2014/main" id="{1F2A8F51-6AC9-314A-6C42-3A9E536F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36" y="566057"/>
            <a:ext cx="2628900" cy="609600"/>
          </a:xfrm>
          <a:prstGeom prst="rect">
            <a:avLst/>
          </a:prstGeom>
        </p:spPr>
      </p:pic>
      <p:pic>
        <p:nvPicPr>
          <p:cNvPr id="3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EBC84D6-F737-5FE0-A6C9-17D7FB362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7" t="50000" r="35216" b="40196"/>
          <a:stretch/>
        </p:blipFill>
        <p:spPr>
          <a:xfrm>
            <a:off x="108857" y="6158889"/>
            <a:ext cx="6351612" cy="4783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6216181-B71A-E12D-45D9-0149D2FC6E41}"/>
              </a:ext>
            </a:extLst>
          </p:cNvPr>
          <p:cNvSpPr/>
          <p:nvPr/>
        </p:nvSpPr>
        <p:spPr>
          <a:xfrm>
            <a:off x="464456" y="4174886"/>
            <a:ext cx="449384" cy="5177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2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68F7-5454-205A-004D-EC6DF352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B95A229-A15F-6949-0E7F-B525D6783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50" t="20000" r="41886" b="11111"/>
          <a:stretch/>
        </p:blipFill>
        <p:spPr>
          <a:xfrm>
            <a:off x="170744" y="169463"/>
            <a:ext cx="6019797" cy="5015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FE7AD2-4262-D9A0-4802-659CE69A2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7" t="20178" r="24503" b="16738"/>
          <a:stretch/>
        </p:blipFill>
        <p:spPr>
          <a:xfrm>
            <a:off x="3051679" y="4387845"/>
            <a:ext cx="3341093" cy="2280113"/>
          </a:xfrm>
          <a:prstGeom prst="rect">
            <a:avLst/>
          </a:prstGeom>
        </p:spPr>
      </p:pic>
      <p:pic>
        <p:nvPicPr>
          <p:cNvPr id="3" name="Picture 5" descr="A pink sign with white letters&#10;&#10;Description automatically generated">
            <a:extLst>
              <a:ext uri="{FF2B5EF4-FFF2-40B4-BE49-F238E27FC236}">
                <a16:creationId xmlns:a16="http://schemas.microsoft.com/office/drawing/2014/main" id="{29D39801-20A7-3904-24FB-F8B594E8B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7" y="5889171"/>
            <a:ext cx="2628900" cy="609600"/>
          </a:xfrm>
          <a:prstGeom prst="rect">
            <a:avLst/>
          </a:prstGeom>
        </p:spPr>
      </p:pic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04E014EE-A3DC-CE9D-1E71-DC15C4A5B775}"/>
              </a:ext>
            </a:extLst>
          </p:cNvPr>
          <p:cNvSpPr/>
          <p:nvPr/>
        </p:nvSpPr>
        <p:spPr>
          <a:xfrm>
            <a:off x="6502959" y="367936"/>
            <a:ext cx="5397306" cy="4985814"/>
          </a:xfrm>
          <a:custGeom>
            <a:avLst/>
            <a:gdLst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7306" h="4985814" fill="none" extrusionOk="0">
                <a:moveTo>
                  <a:pt x="0" y="389995"/>
                </a:moveTo>
                <a:cubicBezTo>
                  <a:pt x="18764" y="99432"/>
                  <a:pt x="344310" y="43160"/>
                  <a:pt x="899567" y="0"/>
                </a:cubicBezTo>
                <a:cubicBezTo>
                  <a:pt x="899563" y="1"/>
                  <a:pt x="899552" y="1"/>
                  <a:pt x="899551" y="0"/>
                </a:cubicBezTo>
                <a:cubicBezTo>
                  <a:pt x="1056049" y="-139562"/>
                  <a:pt x="1139204" y="-225748"/>
                  <a:pt x="1315160" y="-272431"/>
                </a:cubicBezTo>
                <a:cubicBezTo>
                  <a:pt x="1546911" y="-57054"/>
                  <a:pt x="1867123" y="-130609"/>
                  <a:pt x="2248873" y="0"/>
                </a:cubicBezTo>
                <a:cubicBezTo>
                  <a:pt x="2909723" y="23445"/>
                  <a:pt x="4214358" y="-53154"/>
                  <a:pt x="4497734" y="0"/>
                </a:cubicBezTo>
                <a:cubicBezTo>
                  <a:pt x="4987230" y="-7740"/>
                  <a:pt x="5330909" y="146363"/>
                  <a:pt x="5397306" y="389995"/>
                </a:cubicBezTo>
                <a:cubicBezTo>
                  <a:pt x="5431364" y="512533"/>
                  <a:pt x="5434216" y="720647"/>
                  <a:pt x="5397306" y="830966"/>
                </a:cubicBezTo>
                <a:lnTo>
                  <a:pt x="5397306" y="830966"/>
                </a:lnTo>
                <a:cubicBezTo>
                  <a:pt x="5458095" y="1367612"/>
                  <a:pt x="5511820" y="1457291"/>
                  <a:pt x="5397306" y="2077421"/>
                </a:cubicBezTo>
                <a:cubicBezTo>
                  <a:pt x="5407689" y="2487185"/>
                  <a:pt x="5263982" y="3621209"/>
                  <a:pt x="5397306" y="4595812"/>
                </a:cubicBezTo>
                <a:cubicBezTo>
                  <a:pt x="5400226" y="4907148"/>
                  <a:pt x="4961246" y="4913617"/>
                  <a:pt x="4497734" y="4985814"/>
                </a:cubicBezTo>
                <a:cubicBezTo>
                  <a:pt x="3891960" y="5024029"/>
                  <a:pt x="3463032" y="4984790"/>
                  <a:pt x="2248873" y="4985814"/>
                </a:cubicBezTo>
                <a:cubicBezTo>
                  <a:pt x="1811697" y="5065605"/>
                  <a:pt x="1422263" y="4961727"/>
                  <a:pt x="899551" y="4985814"/>
                </a:cubicBezTo>
                <a:lnTo>
                  <a:pt x="899551" y="4985814"/>
                </a:lnTo>
                <a:cubicBezTo>
                  <a:pt x="899558" y="4985814"/>
                  <a:pt x="899560" y="4985814"/>
                  <a:pt x="899567" y="4985814"/>
                </a:cubicBezTo>
                <a:cubicBezTo>
                  <a:pt x="386595" y="5043896"/>
                  <a:pt x="2035" y="4796025"/>
                  <a:pt x="0" y="4595812"/>
                </a:cubicBezTo>
                <a:cubicBezTo>
                  <a:pt x="280167" y="3734070"/>
                  <a:pt x="-251523" y="2915609"/>
                  <a:pt x="0" y="2077421"/>
                </a:cubicBezTo>
                <a:cubicBezTo>
                  <a:pt x="262188" y="2083386"/>
                  <a:pt x="-154118" y="1462604"/>
                  <a:pt x="0" y="830966"/>
                </a:cubicBezTo>
                <a:lnTo>
                  <a:pt x="0" y="830966"/>
                </a:lnTo>
                <a:cubicBezTo>
                  <a:pt x="-29360" y="758711"/>
                  <a:pt x="24684" y="534338"/>
                  <a:pt x="0" y="389995"/>
                </a:cubicBezTo>
                <a:close/>
              </a:path>
              <a:path w="5397306" h="4985814" stroke="0" extrusionOk="0">
                <a:moveTo>
                  <a:pt x="0" y="389995"/>
                </a:moveTo>
                <a:cubicBezTo>
                  <a:pt x="-16201" y="233568"/>
                  <a:pt x="308125" y="88133"/>
                  <a:pt x="899567" y="0"/>
                </a:cubicBezTo>
                <a:cubicBezTo>
                  <a:pt x="899562" y="-1"/>
                  <a:pt x="899557" y="1"/>
                  <a:pt x="899551" y="0"/>
                </a:cubicBezTo>
                <a:cubicBezTo>
                  <a:pt x="978102" y="-26126"/>
                  <a:pt x="1187698" y="-223303"/>
                  <a:pt x="1315160" y="-272431"/>
                </a:cubicBezTo>
                <a:cubicBezTo>
                  <a:pt x="1529961" y="-243133"/>
                  <a:pt x="1986077" y="2964"/>
                  <a:pt x="2248873" y="0"/>
                </a:cubicBezTo>
                <a:cubicBezTo>
                  <a:pt x="3146334" y="54663"/>
                  <a:pt x="3492449" y="50547"/>
                  <a:pt x="4497734" y="0"/>
                </a:cubicBezTo>
                <a:cubicBezTo>
                  <a:pt x="5008719" y="38837"/>
                  <a:pt x="5451025" y="166169"/>
                  <a:pt x="5397306" y="389995"/>
                </a:cubicBezTo>
                <a:cubicBezTo>
                  <a:pt x="5348174" y="543896"/>
                  <a:pt x="5508486" y="766429"/>
                  <a:pt x="5397306" y="830966"/>
                </a:cubicBezTo>
                <a:lnTo>
                  <a:pt x="5397306" y="830966"/>
                </a:lnTo>
                <a:cubicBezTo>
                  <a:pt x="5452665" y="1064888"/>
                  <a:pt x="5246058" y="1637675"/>
                  <a:pt x="5397306" y="2077421"/>
                </a:cubicBezTo>
                <a:cubicBezTo>
                  <a:pt x="5415256" y="2665900"/>
                  <a:pt x="5149887" y="4049073"/>
                  <a:pt x="5397306" y="4595812"/>
                </a:cubicBezTo>
                <a:cubicBezTo>
                  <a:pt x="5422125" y="4827287"/>
                  <a:pt x="5115245" y="5004676"/>
                  <a:pt x="4497734" y="4985814"/>
                </a:cubicBezTo>
                <a:cubicBezTo>
                  <a:pt x="4165498" y="4932483"/>
                  <a:pt x="2596567" y="4928639"/>
                  <a:pt x="2248873" y="4985814"/>
                </a:cubicBezTo>
                <a:cubicBezTo>
                  <a:pt x="2105499" y="4994771"/>
                  <a:pt x="1122336" y="4962492"/>
                  <a:pt x="899551" y="4985814"/>
                </a:cubicBezTo>
                <a:lnTo>
                  <a:pt x="899551" y="4985814"/>
                </a:lnTo>
                <a:cubicBezTo>
                  <a:pt x="899556" y="4985813"/>
                  <a:pt x="899559" y="4985815"/>
                  <a:pt x="899567" y="4985814"/>
                </a:cubicBezTo>
                <a:cubicBezTo>
                  <a:pt x="316786" y="4953635"/>
                  <a:pt x="-870" y="4878370"/>
                  <a:pt x="0" y="4595812"/>
                </a:cubicBezTo>
                <a:cubicBezTo>
                  <a:pt x="-146058" y="3921124"/>
                  <a:pt x="-297953" y="2811915"/>
                  <a:pt x="0" y="2077421"/>
                </a:cubicBezTo>
                <a:cubicBezTo>
                  <a:pt x="-47060" y="1578496"/>
                  <a:pt x="-91383" y="1171590"/>
                  <a:pt x="0" y="830966"/>
                </a:cubicBezTo>
                <a:lnTo>
                  <a:pt x="0" y="830966"/>
                </a:lnTo>
                <a:cubicBezTo>
                  <a:pt x="-36035" y="780195"/>
                  <a:pt x="-70882" y="492218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22199" y="216226"/>
                  <a:pt x="360579" y="147086"/>
                  <a:pt x="899567" y="0"/>
                </a:cubicBezTo>
                <a:cubicBezTo>
                  <a:pt x="899561" y="1"/>
                  <a:pt x="899557" y="-1"/>
                  <a:pt x="899551" y="0"/>
                </a:cubicBezTo>
                <a:cubicBezTo>
                  <a:pt x="1074783" y="-127081"/>
                  <a:pt x="1128595" y="-190377"/>
                  <a:pt x="1315160" y="-272431"/>
                </a:cubicBezTo>
                <a:cubicBezTo>
                  <a:pt x="1549235" y="-167742"/>
                  <a:pt x="1881170" y="-160294"/>
                  <a:pt x="2248873" y="0"/>
                </a:cubicBezTo>
                <a:cubicBezTo>
                  <a:pt x="2871138" y="-68275"/>
                  <a:pt x="4233219" y="-14832"/>
                  <a:pt x="4497734" y="0"/>
                </a:cubicBezTo>
                <a:cubicBezTo>
                  <a:pt x="4940183" y="-15378"/>
                  <a:pt x="5392364" y="149803"/>
                  <a:pt x="5397306" y="389995"/>
                </a:cubicBezTo>
                <a:cubicBezTo>
                  <a:pt x="5441852" y="472209"/>
                  <a:pt x="5436295" y="748338"/>
                  <a:pt x="5397306" y="830966"/>
                </a:cubicBezTo>
                <a:lnTo>
                  <a:pt x="5397306" y="830966"/>
                </a:lnTo>
                <a:cubicBezTo>
                  <a:pt x="5454725" y="1341293"/>
                  <a:pt x="5501989" y="1455885"/>
                  <a:pt x="5397306" y="2077421"/>
                </a:cubicBezTo>
                <a:cubicBezTo>
                  <a:pt x="5372738" y="2219148"/>
                  <a:pt x="5277497" y="3695941"/>
                  <a:pt x="5397306" y="4595812"/>
                </a:cubicBezTo>
                <a:cubicBezTo>
                  <a:pt x="5395526" y="4751741"/>
                  <a:pt x="4968667" y="5003689"/>
                  <a:pt x="4497734" y="4985814"/>
                </a:cubicBezTo>
                <a:cubicBezTo>
                  <a:pt x="3812300" y="4835497"/>
                  <a:pt x="3359292" y="4971135"/>
                  <a:pt x="2248873" y="4985814"/>
                </a:cubicBezTo>
                <a:cubicBezTo>
                  <a:pt x="1912184" y="4939246"/>
                  <a:pt x="1346150" y="4887627"/>
                  <a:pt x="899551" y="4985814"/>
                </a:cubicBezTo>
                <a:lnTo>
                  <a:pt x="899551" y="4985814"/>
                </a:lnTo>
                <a:cubicBezTo>
                  <a:pt x="899560" y="4985815"/>
                  <a:pt x="899561" y="4985814"/>
                  <a:pt x="899567" y="4985814"/>
                </a:cubicBezTo>
                <a:cubicBezTo>
                  <a:pt x="373441" y="5016851"/>
                  <a:pt x="1168" y="4779420"/>
                  <a:pt x="0" y="4595812"/>
                </a:cubicBezTo>
                <a:cubicBezTo>
                  <a:pt x="188961" y="3574813"/>
                  <a:pt x="-86067" y="2923454"/>
                  <a:pt x="0" y="2077421"/>
                </a:cubicBezTo>
                <a:cubicBezTo>
                  <a:pt x="238796" y="1816982"/>
                  <a:pt x="-161038" y="1586793"/>
                  <a:pt x="0" y="830966"/>
                </a:cubicBezTo>
                <a:lnTo>
                  <a:pt x="0" y="830966"/>
                </a:lnTo>
                <a:cubicBezTo>
                  <a:pt x="-66329" y="751490"/>
                  <a:pt x="43198" y="501573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34343" y="133457"/>
                  <a:pt x="386813" y="71127"/>
                  <a:pt x="899567" y="0"/>
                </a:cubicBezTo>
                <a:cubicBezTo>
                  <a:pt x="899561" y="-1"/>
                  <a:pt x="899557" y="-1"/>
                  <a:pt x="899551" y="0"/>
                </a:cubicBezTo>
                <a:cubicBezTo>
                  <a:pt x="1090020" y="-109837"/>
                  <a:pt x="1140191" y="-216779"/>
                  <a:pt x="1315160" y="-272431"/>
                </a:cubicBezTo>
                <a:cubicBezTo>
                  <a:pt x="1537101" y="-133398"/>
                  <a:pt x="1886447" y="-160187"/>
                  <a:pt x="2248873" y="0"/>
                </a:cubicBezTo>
                <a:cubicBezTo>
                  <a:pt x="2887579" y="-8472"/>
                  <a:pt x="4223923" y="-69126"/>
                  <a:pt x="4497734" y="0"/>
                </a:cubicBezTo>
                <a:cubicBezTo>
                  <a:pt x="4963501" y="-21027"/>
                  <a:pt x="5343960" y="175404"/>
                  <a:pt x="5397306" y="389995"/>
                </a:cubicBezTo>
                <a:cubicBezTo>
                  <a:pt x="5413791" y="497780"/>
                  <a:pt x="5443550" y="722113"/>
                  <a:pt x="5397306" y="830966"/>
                </a:cubicBezTo>
                <a:lnTo>
                  <a:pt x="5397306" y="830966"/>
                </a:lnTo>
                <a:cubicBezTo>
                  <a:pt x="5458777" y="1353031"/>
                  <a:pt x="5494392" y="1470339"/>
                  <a:pt x="5397306" y="2077421"/>
                </a:cubicBezTo>
                <a:cubicBezTo>
                  <a:pt x="5557437" y="2385151"/>
                  <a:pt x="5426025" y="3532745"/>
                  <a:pt x="5397306" y="4595812"/>
                </a:cubicBezTo>
                <a:cubicBezTo>
                  <a:pt x="5350175" y="4855798"/>
                  <a:pt x="4901969" y="4881787"/>
                  <a:pt x="4497734" y="4985814"/>
                </a:cubicBezTo>
                <a:cubicBezTo>
                  <a:pt x="3854083" y="4985360"/>
                  <a:pt x="3398378" y="4899341"/>
                  <a:pt x="2248873" y="4985814"/>
                </a:cubicBezTo>
                <a:cubicBezTo>
                  <a:pt x="1804868" y="5024372"/>
                  <a:pt x="1406373" y="5046367"/>
                  <a:pt x="899551" y="4985814"/>
                </a:cubicBezTo>
                <a:lnTo>
                  <a:pt x="899551" y="4985814"/>
                </a:lnTo>
                <a:cubicBezTo>
                  <a:pt x="899554" y="4985814"/>
                  <a:pt x="899561" y="4985814"/>
                  <a:pt x="899567" y="4985814"/>
                </a:cubicBezTo>
                <a:cubicBezTo>
                  <a:pt x="419983" y="4989306"/>
                  <a:pt x="26020" y="4788107"/>
                  <a:pt x="0" y="4595812"/>
                </a:cubicBezTo>
                <a:cubicBezTo>
                  <a:pt x="283772" y="3604519"/>
                  <a:pt x="-133521" y="2830444"/>
                  <a:pt x="0" y="2077421"/>
                </a:cubicBezTo>
                <a:cubicBezTo>
                  <a:pt x="214721" y="1989267"/>
                  <a:pt x="-214151" y="1443359"/>
                  <a:pt x="0" y="830966"/>
                </a:cubicBezTo>
                <a:lnTo>
                  <a:pt x="0" y="830966"/>
                </a:lnTo>
                <a:cubicBezTo>
                  <a:pt x="-49252" y="778093"/>
                  <a:pt x="19247" y="523359"/>
                  <a:pt x="0" y="38999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05012" h="857595" fill="none" extrusionOk="0">
                        <a:moveTo>
                          <a:pt x="0" y="67082"/>
                        </a:moveTo>
                        <a:cubicBezTo>
                          <a:pt x="4758" y="12257"/>
                          <a:pt x="83718" y="6190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58766" y="-20678"/>
                          <a:pt x="277070" y="-38650"/>
                          <a:pt x="317992" y="-46860"/>
                        </a:cubicBezTo>
                        <a:cubicBezTo>
                          <a:pt x="376056" y="-20199"/>
                          <a:pt x="455592" y="-19173"/>
                          <a:pt x="543754" y="0"/>
                        </a:cubicBezTo>
                        <a:cubicBezTo>
                          <a:pt x="697810" y="-2459"/>
                          <a:pt x="1017952" y="-9331"/>
                          <a:pt x="1087505" y="0"/>
                        </a:cubicBezTo>
                        <a:cubicBezTo>
                          <a:pt x="1201132" y="-3693"/>
                          <a:pt x="1292402" y="28646"/>
                          <a:pt x="1305012" y="67082"/>
                        </a:cubicBezTo>
                        <a:cubicBezTo>
                          <a:pt x="1312465" y="84840"/>
                          <a:pt x="1315859" y="125034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20144" y="234220"/>
                          <a:pt x="1331115" y="251299"/>
                          <a:pt x="1305012" y="357331"/>
                        </a:cubicBezTo>
                        <a:cubicBezTo>
                          <a:pt x="1329043" y="425844"/>
                          <a:pt x="1270601" y="597275"/>
                          <a:pt x="1305012" y="790512"/>
                        </a:cubicBezTo>
                        <a:cubicBezTo>
                          <a:pt x="1307217" y="838269"/>
                          <a:pt x="1194120" y="851967"/>
                          <a:pt x="1087505" y="857595"/>
                        </a:cubicBezTo>
                        <a:cubicBezTo>
                          <a:pt x="928280" y="864906"/>
                          <a:pt x="822997" y="850436"/>
                          <a:pt x="543754" y="857595"/>
                        </a:cubicBezTo>
                        <a:cubicBezTo>
                          <a:pt x="442365" y="864852"/>
                          <a:pt x="340016" y="861015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5494" y="861846"/>
                          <a:pt x="6103" y="820969"/>
                          <a:pt x="0" y="790512"/>
                        </a:cubicBezTo>
                        <a:cubicBezTo>
                          <a:pt x="87275" y="628157"/>
                          <a:pt x="-60497" y="497164"/>
                          <a:pt x="0" y="357331"/>
                        </a:cubicBezTo>
                        <a:cubicBezTo>
                          <a:pt x="50894" y="345314"/>
                          <a:pt x="-40469" y="238063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9601" y="131186"/>
                          <a:pt x="4592" y="90519"/>
                          <a:pt x="0" y="67082"/>
                        </a:cubicBezTo>
                        <a:close/>
                      </a:path>
                      <a:path w="1305012" h="857595" stroke="0" extrusionOk="0">
                        <a:moveTo>
                          <a:pt x="0" y="67082"/>
                        </a:moveTo>
                        <a:cubicBezTo>
                          <a:pt x="3012" y="38046"/>
                          <a:pt x="87724" y="11176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38762" y="-6927"/>
                          <a:pt x="284447" y="-36655"/>
                          <a:pt x="317992" y="-46860"/>
                        </a:cubicBezTo>
                        <a:cubicBezTo>
                          <a:pt x="365921" y="-41780"/>
                          <a:pt x="476787" y="-5870"/>
                          <a:pt x="543754" y="0"/>
                        </a:cubicBezTo>
                        <a:cubicBezTo>
                          <a:pt x="754557" y="7808"/>
                          <a:pt x="848213" y="4936"/>
                          <a:pt x="1087505" y="0"/>
                        </a:cubicBezTo>
                        <a:cubicBezTo>
                          <a:pt x="1206962" y="8769"/>
                          <a:pt x="1313214" y="28056"/>
                          <a:pt x="1305012" y="67082"/>
                        </a:cubicBezTo>
                        <a:cubicBezTo>
                          <a:pt x="1292651" y="93287"/>
                          <a:pt x="1327440" y="129402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4128" y="189955"/>
                          <a:pt x="1279646" y="269964"/>
                          <a:pt x="1305012" y="357331"/>
                        </a:cubicBezTo>
                        <a:cubicBezTo>
                          <a:pt x="1328750" y="450938"/>
                          <a:pt x="1261818" y="708344"/>
                          <a:pt x="1305012" y="790512"/>
                        </a:cubicBezTo>
                        <a:cubicBezTo>
                          <a:pt x="1319412" y="824914"/>
                          <a:pt x="1226959" y="862917"/>
                          <a:pt x="1087505" y="857595"/>
                        </a:cubicBezTo>
                        <a:cubicBezTo>
                          <a:pt x="1003032" y="845027"/>
                          <a:pt x="621448" y="844838"/>
                          <a:pt x="543754" y="857595"/>
                        </a:cubicBezTo>
                        <a:cubicBezTo>
                          <a:pt x="507965" y="860457"/>
                          <a:pt x="270205" y="854200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86278" y="852980"/>
                          <a:pt x="-3529" y="838742"/>
                          <a:pt x="0" y="790512"/>
                        </a:cubicBezTo>
                        <a:cubicBezTo>
                          <a:pt x="-28084" y="668722"/>
                          <a:pt x="-66276" y="480964"/>
                          <a:pt x="0" y="357331"/>
                        </a:cubicBezTo>
                        <a:cubicBezTo>
                          <a:pt x="-5846" y="261071"/>
                          <a:pt x="-22630" y="200010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6904" y="132192"/>
                          <a:pt x="-16116" y="82609"/>
                          <a:pt x="0" y="67082"/>
                        </a:cubicBezTo>
                        <a:close/>
                      </a:path>
                      <a:path w="1305012" h="857595" fill="none" stroke="0" extrusionOk="0">
                        <a:moveTo>
                          <a:pt x="0" y="67082"/>
                        </a:moveTo>
                        <a:cubicBezTo>
                          <a:pt x="3756" y="40773"/>
                          <a:pt x="96208" y="14951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62913" y="-21546"/>
                          <a:pt x="275923" y="-31391"/>
                          <a:pt x="317992" y="-46860"/>
                        </a:cubicBezTo>
                        <a:cubicBezTo>
                          <a:pt x="378228" y="-30839"/>
                          <a:pt x="455944" y="-23896"/>
                          <a:pt x="543754" y="0"/>
                        </a:cubicBezTo>
                        <a:cubicBezTo>
                          <a:pt x="688490" y="-7578"/>
                          <a:pt x="1013733" y="-8819"/>
                          <a:pt x="1087505" y="0"/>
                        </a:cubicBezTo>
                        <a:cubicBezTo>
                          <a:pt x="1203163" y="1506"/>
                          <a:pt x="1303908" y="25191"/>
                          <a:pt x="1305012" y="67082"/>
                        </a:cubicBezTo>
                        <a:cubicBezTo>
                          <a:pt x="1312680" y="81513"/>
                          <a:pt x="1316811" y="130695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7755" y="232590"/>
                          <a:pt x="1328164" y="249879"/>
                          <a:pt x="1305012" y="357331"/>
                        </a:cubicBezTo>
                        <a:cubicBezTo>
                          <a:pt x="1317752" y="388274"/>
                          <a:pt x="1257382" y="634177"/>
                          <a:pt x="1305012" y="790512"/>
                        </a:cubicBezTo>
                        <a:cubicBezTo>
                          <a:pt x="1313063" y="817535"/>
                          <a:pt x="1214447" y="861012"/>
                          <a:pt x="1087505" y="857595"/>
                        </a:cubicBezTo>
                        <a:cubicBezTo>
                          <a:pt x="915865" y="840568"/>
                          <a:pt x="813763" y="853787"/>
                          <a:pt x="543754" y="857595"/>
                        </a:cubicBezTo>
                        <a:cubicBezTo>
                          <a:pt x="466145" y="847790"/>
                          <a:pt x="338162" y="840146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1012" y="859571"/>
                          <a:pt x="3386" y="828949"/>
                          <a:pt x="0" y="790512"/>
                        </a:cubicBezTo>
                        <a:cubicBezTo>
                          <a:pt x="63023" y="639046"/>
                          <a:pt x="-48485" y="495388"/>
                          <a:pt x="0" y="357331"/>
                        </a:cubicBezTo>
                        <a:cubicBezTo>
                          <a:pt x="70212" y="320830"/>
                          <a:pt x="-41279" y="258214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12578" y="129738"/>
                          <a:pt x="11967" y="86733"/>
                          <a:pt x="0" y="670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Task 1: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GCSEPod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causes of tropical storms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Create a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duel coded mind-map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of the information from the Pod, then complete the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retrieval quiz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(assignment) linked to the Pod.</a:t>
            </a:r>
          </a:p>
          <a:p>
            <a:pPr fontAlgn="base"/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Guidance Notes: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Pod at least once – you may want to pause it to make notes.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 may wish to present your information in a creative way or using a different revision technique e.g. revision cards. You are free to make your own choice about the way you present your work, as long as you meet the ‘success criteria’ below.</a:t>
            </a:r>
          </a:p>
          <a:p>
            <a:endParaRPr lang="en-GB" sz="13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Success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Your information is linked to the content of the Pod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have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ten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branches to your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include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five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images to represent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define at least two key terms and use them in a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Retrieval quiz competed at ‘mastery’ level – 80% or better.</a:t>
            </a:r>
          </a:p>
          <a:p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EXTENSION = +50 track-it points: 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Extend – classify the branches of your mind-map into three categories e.g. social, economic and environmental factors.</a:t>
            </a:r>
          </a:p>
        </p:txBody>
      </p:sp>
      <p:pic>
        <p:nvPicPr>
          <p:cNvPr id="8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3B1AE67-BEC8-CB15-DFCB-81101B074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4" t="35741" r="34819" b="53519"/>
          <a:stretch/>
        </p:blipFill>
        <p:spPr>
          <a:xfrm>
            <a:off x="6694714" y="6039147"/>
            <a:ext cx="5442866" cy="4592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216181-B71A-E12D-45D9-0149D2FC6E41}"/>
              </a:ext>
            </a:extLst>
          </p:cNvPr>
          <p:cNvSpPr/>
          <p:nvPr/>
        </p:nvSpPr>
        <p:spPr>
          <a:xfrm>
            <a:off x="5297713" y="3804772"/>
            <a:ext cx="449384" cy="5177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5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72B9-FAE0-EC8E-75E4-4E6E8CD09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diagram of a weather forecast&#10;&#10;Description automatically generated">
            <a:extLst>
              <a:ext uri="{FF2B5EF4-FFF2-40B4-BE49-F238E27FC236}">
                <a16:creationId xmlns:a16="http://schemas.microsoft.com/office/drawing/2014/main" id="{1C9FC899-71FF-3F29-D7A6-504F42589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052" y="1034870"/>
            <a:ext cx="4611518" cy="5242734"/>
          </a:xfrm>
        </p:spPr>
      </p:pic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D2F74891-0982-546A-DE1B-AD315D2A041E}"/>
              </a:ext>
            </a:extLst>
          </p:cNvPr>
          <p:cNvSpPr/>
          <p:nvPr/>
        </p:nvSpPr>
        <p:spPr>
          <a:xfrm>
            <a:off x="5738002" y="362391"/>
            <a:ext cx="5397306" cy="4985814"/>
          </a:xfrm>
          <a:custGeom>
            <a:avLst/>
            <a:gdLst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  <a:gd name="connsiteX0" fmla="*/ 0 w 5397306"/>
              <a:gd name="connsiteY0" fmla="*/ 389995 h 4985814"/>
              <a:gd name="connsiteX1" fmla="*/ 899567 w 5397306"/>
              <a:gd name="connsiteY1" fmla="*/ 0 h 4985814"/>
              <a:gd name="connsiteX2" fmla="*/ 899551 w 5397306"/>
              <a:gd name="connsiteY2" fmla="*/ 0 h 4985814"/>
              <a:gd name="connsiteX3" fmla="*/ 1315160 w 5397306"/>
              <a:gd name="connsiteY3" fmla="*/ -272431 h 4985814"/>
              <a:gd name="connsiteX4" fmla="*/ 2248873 w 5397306"/>
              <a:gd name="connsiteY4" fmla="*/ 0 h 4985814"/>
              <a:gd name="connsiteX5" fmla="*/ 4497734 w 5397306"/>
              <a:gd name="connsiteY5" fmla="*/ 0 h 4985814"/>
              <a:gd name="connsiteX6" fmla="*/ 5397306 w 5397306"/>
              <a:gd name="connsiteY6" fmla="*/ 389995 h 4985814"/>
              <a:gd name="connsiteX7" fmla="*/ 5397306 w 5397306"/>
              <a:gd name="connsiteY7" fmla="*/ 830966 h 4985814"/>
              <a:gd name="connsiteX8" fmla="*/ 5397306 w 5397306"/>
              <a:gd name="connsiteY8" fmla="*/ 830966 h 4985814"/>
              <a:gd name="connsiteX9" fmla="*/ 5397306 w 5397306"/>
              <a:gd name="connsiteY9" fmla="*/ 2077421 h 4985814"/>
              <a:gd name="connsiteX10" fmla="*/ 5397306 w 5397306"/>
              <a:gd name="connsiteY10" fmla="*/ 4595812 h 4985814"/>
              <a:gd name="connsiteX11" fmla="*/ 4497734 w 5397306"/>
              <a:gd name="connsiteY11" fmla="*/ 4985814 h 4985814"/>
              <a:gd name="connsiteX12" fmla="*/ 2248873 w 5397306"/>
              <a:gd name="connsiteY12" fmla="*/ 4985814 h 4985814"/>
              <a:gd name="connsiteX13" fmla="*/ 899551 w 5397306"/>
              <a:gd name="connsiteY13" fmla="*/ 4985814 h 4985814"/>
              <a:gd name="connsiteX14" fmla="*/ 899551 w 5397306"/>
              <a:gd name="connsiteY14" fmla="*/ 4985814 h 4985814"/>
              <a:gd name="connsiteX15" fmla="*/ 899567 w 5397306"/>
              <a:gd name="connsiteY15" fmla="*/ 4985814 h 4985814"/>
              <a:gd name="connsiteX16" fmla="*/ 0 w 5397306"/>
              <a:gd name="connsiteY16" fmla="*/ 4595812 h 4985814"/>
              <a:gd name="connsiteX17" fmla="*/ 0 w 5397306"/>
              <a:gd name="connsiteY17" fmla="*/ 2077421 h 4985814"/>
              <a:gd name="connsiteX18" fmla="*/ 0 w 5397306"/>
              <a:gd name="connsiteY18" fmla="*/ 830966 h 4985814"/>
              <a:gd name="connsiteX19" fmla="*/ 0 w 5397306"/>
              <a:gd name="connsiteY19" fmla="*/ 830966 h 4985814"/>
              <a:gd name="connsiteX20" fmla="*/ 0 w 5397306"/>
              <a:gd name="connsiteY20" fmla="*/ 389995 h 49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7306" h="4985814" fill="none" extrusionOk="0">
                <a:moveTo>
                  <a:pt x="0" y="389995"/>
                </a:moveTo>
                <a:cubicBezTo>
                  <a:pt x="18764" y="99432"/>
                  <a:pt x="344310" y="43160"/>
                  <a:pt x="899567" y="0"/>
                </a:cubicBezTo>
                <a:cubicBezTo>
                  <a:pt x="899563" y="1"/>
                  <a:pt x="899552" y="1"/>
                  <a:pt x="899551" y="0"/>
                </a:cubicBezTo>
                <a:cubicBezTo>
                  <a:pt x="1056049" y="-139562"/>
                  <a:pt x="1139204" y="-225748"/>
                  <a:pt x="1315160" y="-272431"/>
                </a:cubicBezTo>
                <a:cubicBezTo>
                  <a:pt x="1546911" y="-57054"/>
                  <a:pt x="1867123" y="-130609"/>
                  <a:pt x="2248873" y="0"/>
                </a:cubicBezTo>
                <a:cubicBezTo>
                  <a:pt x="2909723" y="23445"/>
                  <a:pt x="4214358" y="-53154"/>
                  <a:pt x="4497734" y="0"/>
                </a:cubicBezTo>
                <a:cubicBezTo>
                  <a:pt x="4987230" y="-7740"/>
                  <a:pt x="5330909" y="146363"/>
                  <a:pt x="5397306" y="389995"/>
                </a:cubicBezTo>
                <a:cubicBezTo>
                  <a:pt x="5431364" y="512533"/>
                  <a:pt x="5434216" y="720647"/>
                  <a:pt x="5397306" y="830966"/>
                </a:cubicBezTo>
                <a:lnTo>
                  <a:pt x="5397306" y="830966"/>
                </a:lnTo>
                <a:cubicBezTo>
                  <a:pt x="5458095" y="1367612"/>
                  <a:pt x="5511820" y="1457291"/>
                  <a:pt x="5397306" y="2077421"/>
                </a:cubicBezTo>
                <a:cubicBezTo>
                  <a:pt x="5407689" y="2487185"/>
                  <a:pt x="5263982" y="3621209"/>
                  <a:pt x="5397306" y="4595812"/>
                </a:cubicBezTo>
                <a:cubicBezTo>
                  <a:pt x="5400226" y="4907148"/>
                  <a:pt x="4961246" y="4913617"/>
                  <a:pt x="4497734" y="4985814"/>
                </a:cubicBezTo>
                <a:cubicBezTo>
                  <a:pt x="3891960" y="5024029"/>
                  <a:pt x="3463032" y="4984790"/>
                  <a:pt x="2248873" y="4985814"/>
                </a:cubicBezTo>
                <a:cubicBezTo>
                  <a:pt x="1811697" y="5065605"/>
                  <a:pt x="1422263" y="4961727"/>
                  <a:pt x="899551" y="4985814"/>
                </a:cubicBezTo>
                <a:lnTo>
                  <a:pt x="899551" y="4985814"/>
                </a:lnTo>
                <a:cubicBezTo>
                  <a:pt x="899558" y="4985814"/>
                  <a:pt x="899560" y="4985814"/>
                  <a:pt x="899567" y="4985814"/>
                </a:cubicBezTo>
                <a:cubicBezTo>
                  <a:pt x="386595" y="5043896"/>
                  <a:pt x="2035" y="4796025"/>
                  <a:pt x="0" y="4595812"/>
                </a:cubicBezTo>
                <a:cubicBezTo>
                  <a:pt x="280167" y="3734070"/>
                  <a:pt x="-251523" y="2915609"/>
                  <a:pt x="0" y="2077421"/>
                </a:cubicBezTo>
                <a:cubicBezTo>
                  <a:pt x="262188" y="2083386"/>
                  <a:pt x="-154118" y="1462604"/>
                  <a:pt x="0" y="830966"/>
                </a:cubicBezTo>
                <a:lnTo>
                  <a:pt x="0" y="830966"/>
                </a:lnTo>
                <a:cubicBezTo>
                  <a:pt x="-29360" y="758711"/>
                  <a:pt x="24684" y="534338"/>
                  <a:pt x="0" y="389995"/>
                </a:cubicBezTo>
                <a:close/>
              </a:path>
              <a:path w="5397306" h="4985814" stroke="0" extrusionOk="0">
                <a:moveTo>
                  <a:pt x="0" y="389995"/>
                </a:moveTo>
                <a:cubicBezTo>
                  <a:pt x="-16201" y="233568"/>
                  <a:pt x="308125" y="88133"/>
                  <a:pt x="899567" y="0"/>
                </a:cubicBezTo>
                <a:cubicBezTo>
                  <a:pt x="899562" y="-1"/>
                  <a:pt x="899557" y="1"/>
                  <a:pt x="899551" y="0"/>
                </a:cubicBezTo>
                <a:cubicBezTo>
                  <a:pt x="978102" y="-26126"/>
                  <a:pt x="1187698" y="-223303"/>
                  <a:pt x="1315160" y="-272431"/>
                </a:cubicBezTo>
                <a:cubicBezTo>
                  <a:pt x="1529961" y="-243133"/>
                  <a:pt x="1986077" y="2964"/>
                  <a:pt x="2248873" y="0"/>
                </a:cubicBezTo>
                <a:cubicBezTo>
                  <a:pt x="3146334" y="54663"/>
                  <a:pt x="3492449" y="50547"/>
                  <a:pt x="4497734" y="0"/>
                </a:cubicBezTo>
                <a:cubicBezTo>
                  <a:pt x="5008719" y="38837"/>
                  <a:pt x="5451025" y="166169"/>
                  <a:pt x="5397306" y="389995"/>
                </a:cubicBezTo>
                <a:cubicBezTo>
                  <a:pt x="5348174" y="543896"/>
                  <a:pt x="5508486" y="766429"/>
                  <a:pt x="5397306" y="830966"/>
                </a:cubicBezTo>
                <a:lnTo>
                  <a:pt x="5397306" y="830966"/>
                </a:lnTo>
                <a:cubicBezTo>
                  <a:pt x="5452665" y="1064888"/>
                  <a:pt x="5246058" y="1637675"/>
                  <a:pt x="5397306" y="2077421"/>
                </a:cubicBezTo>
                <a:cubicBezTo>
                  <a:pt x="5415256" y="2665900"/>
                  <a:pt x="5149887" y="4049073"/>
                  <a:pt x="5397306" y="4595812"/>
                </a:cubicBezTo>
                <a:cubicBezTo>
                  <a:pt x="5422125" y="4827287"/>
                  <a:pt x="5115245" y="5004676"/>
                  <a:pt x="4497734" y="4985814"/>
                </a:cubicBezTo>
                <a:cubicBezTo>
                  <a:pt x="4165498" y="4932483"/>
                  <a:pt x="2596567" y="4928639"/>
                  <a:pt x="2248873" y="4985814"/>
                </a:cubicBezTo>
                <a:cubicBezTo>
                  <a:pt x="2105499" y="4994771"/>
                  <a:pt x="1122336" y="4962492"/>
                  <a:pt x="899551" y="4985814"/>
                </a:cubicBezTo>
                <a:lnTo>
                  <a:pt x="899551" y="4985814"/>
                </a:lnTo>
                <a:cubicBezTo>
                  <a:pt x="899556" y="4985813"/>
                  <a:pt x="899559" y="4985815"/>
                  <a:pt x="899567" y="4985814"/>
                </a:cubicBezTo>
                <a:cubicBezTo>
                  <a:pt x="316786" y="4953635"/>
                  <a:pt x="-870" y="4878370"/>
                  <a:pt x="0" y="4595812"/>
                </a:cubicBezTo>
                <a:cubicBezTo>
                  <a:pt x="-146058" y="3921124"/>
                  <a:pt x="-297953" y="2811915"/>
                  <a:pt x="0" y="2077421"/>
                </a:cubicBezTo>
                <a:cubicBezTo>
                  <a:pt x="-47060" y="1578496"/>
                  <a:pt x="-91383" y="1171590"/>
                  <a:pt x="0" y="830966"/>
                </a:cubicBezTo>
                <a:lnTo>
                  <a:pt x="0" y="830966"/>
                </a:lnTo>
                <a:cubicBezTo>
                  <a:pt x="-36035" y="780195"/>
                  <a:pt x="-70882" y="492218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22199" y="216226"/>
                  <a:pt x="360579" y="147086"/>
                  <a:pt x="899567" y="0"/>
                </a:cubicBezTo>
                <a:cubicBezTo>
                  <a:pt x="899561" y="1"/>
                  <a:pt x="899557" y="-1"/>
                  <a:pt x="899551" y="0"/>
                </a:cubicBezTo>
                <a:cubicBezTo>
                  <a:pt x="1074783" y="-127081"/>
                  <a:pt x="1128595" y="-190377"/>
                  <a:pt x="1315160" y="-272431"/>
                </a:cubicBezTo>
                <a:cubicBezTo>
                  <a:pt x="1549235" y="-167742"/>
                  <a:pt x="1881170" y="-160294"/>
                  <a:pt x="2248873" y="0"/>
                </a:cubicBezTo>
                <a:cubicBezTo>
                  <a:pt x="2871138" y="-68275"/>
                  <a:pt x="4233219" y="-14832"/>
                  <a:pt x="4497734" y="0"/>
                </a:cubicBezTo>
                <a:cubicBezTo>
                  <a:pt x="4940183" y="-15378"/>
                  <a:pt x="5392364" y="149803"/>
                  <a:pt x="5397306" y="389995"/>
                </a:cubicBezTo>
                <a:cubicBezTo>
                  <a:pt x="5441852" y="472209"/>
                  <a:pt x="5436295" y="748338"/>
                  <a:pt x="5397306" y="830966"/>
                </a:cubicBezTo>
                <a:lnTo>
                  <a:pt x="5397306" y="830966"/>
                </a:lnTo>
                <a:cubicBezTo>
                  <a:pt x="5454725" y="1341293"/>
                  <a:pt x="5501989" y="1455885"/>
                  <a:pt x="5397306" y="2077421"/>
                </a:cubicBezTo>
                <a:cubicBezTo>
                  <a:pt x="5372738" y="2219148"/>
                  <a:pt x="5277497" y="3695941"/>
                  <a:pt x="5397306" y="4595812"/>
                </a:cubicBezTo>
                <a:cubicBezTo>
                  <a:pt x="5395526" y="4751741"/>
                  <a:pt x="4968667" y="5003689"/>
                  <a:pt x="4497734" y="4985814"/>
                </a:cubicBezTo>
                <a:cubicBezTo>
                  <a:pt x="3812300" y="4835497"/>
                  <a:pt x="3359292" y="4971135"/>
                  <a:pt x="2248873" y="4985814"/>
                </a:cubicBezTo>
                <a:cubicBezTo>
                  <a:pt x="1912184" y="4939246"/>
                  <a:pt x="1346150" y="4887627"/>
                  <a:pt x="899551" y="4985814"/>
                </a:cubicBezTo>
                <a:lnTo>
                  <a:pt x="899551" y="4985814"/>
                </a:lnTo>
                <a:cubicBezTo>
                  <a:pt x="899560" y="4985815"/>
                  <a:pt x="899561" y="4985814"/>
                  <a:pt x="899567" y="4985814"/>
                </a:cubicBezTo>
                <a:cubicBezTo>
                  <a:pt x="373441" y="5016851"/>
                  <a:pt x="1168" y="4779420"/>
                  <a:pt x="0" y="4595812"/>
                </a:cubicBezTo>
                <a:cubicBezTo>
                  <a:pt x="188961" y="3574813"/>
                  <a:pt x="-86067" y="2923454"/>
                  <a:pt x="0" y="2077421"/>
                </a:cubicBezTo>
                <a:cubicBezTo>
                  <a:pt x="238796" y="1816982"/>
                  <a:pt x="-161038" y="1586793"/>
                  <a:pt x="0" y="830966"/>
                </a:cubicBezTo>
                <a:lnTo>
                  <a:pt x="0" y="830966"/>
                </a:lnTo>
                <a:cubicBezTo>
                  <a:pt x="-66329" y="751490"/>
                  <a:pt x="43198" y="501573"/>
                  <a:pt x="0" y="389995"/>
                </a:cubicBezTo>
                <a:close/>
              </a:path>
              <a:path w="5397306" h="4985814" fill="none" stroke="0" extrusionOk="0">
                <a:moveTo>
                  <a:pt x="0" y="389995"/>
                </a:moveTo>
                <a:cubicBezTo>
                  <a:pt x="34343" y="133457"/>
                  <a:pt x="386813" y="71127"/>
                  <a:pt x="899567" y="0"/>
                </a:cubicBezTo>
                <a:cubicBezTo>
                  <a:pt x="899561" y="-1"/>
                  <a:pt x="899557" y="-1"/>
                  <a:pt x="899551" y="0"/>
                </a:cubicBezTo>
                <a:cubicBezTo>
                  <a:pt x="1090020" y="-109837"/>
                  <a:pt x="1140191" y="-216779"/>
                  <a:pt x="1315160" y="-272431"/>
                </a:cubicBezTo>
                <a:cubicBezTo>
                  <a:pt x="1537101" y="-133398"/>
                  <a:pt x="1886447" y="-160187"/>
                  <a:pt x="2248873" y="0"/>
                </a:cubicBezTo>
                <a:cubicBezTo>
                  <a:pt x="2887579" y="-8472"/>
                  <a:pt x="4223923" y="-69126"/>
                  <a:pt x="4497734" y="0"/>
                </a:cubicBezTo>
                <a:cubicBezTo>
                  <a:pt x="4963501" y="-21027"/>
                  <a:pt x="5343960" y="175404"/>
                  <a:pt x="5397306" y="389995"/>
                </a:cubicBezTo>
                <a:cubicBezTo>
                  <a:pt x="5413791" y="497780"/>
                  <a:pt x="5443550" y="722113"/>
                  <a:pt x="5397306" y="830966"/>
                </a:cubicBezTo>
                <a:lnTo>
                  <a:pt x="5397306" y="830966"/>
                </a:lnTo>
                <a:cubicBezTo>
                  <a:pt x="5458777" y="1353031"/>
                  <a:pt x="5494392" y="1470339"/>
                  <a:pt x="5397306" y="2077421"/>
                </a:cubicBezTo>
                <a:cubicBezTo>
                  <a:pt x="5557437" y="2385151"/>
                  <a:pt x="5426025" y="3532745"/>
                  <a:pt x="5397306" y="4595812"/>
                </a:cubicBezTo>
                <a:cubicBezTo>
                  <a:pt x="5350175" y="4855798"/>
                  <a:pt x="4901969" y="4881787"/>
                  <a:pt x="4497734" y="4985814"/>
                </a:cubicBezTo>
                <a:cubicBezTo>
                  <a:pt x="3854083" y="4985360"/>
                  <a:pt x="3398378" y="4899341"/>
                  <a:pt x="2248873" y="4985814"/>
                </a:cubicBezTo>
                <a:cubicBezTo>
                  <a:pt x="1804868" y="5024372"/>
                  <a:pt x="1406373" y="5046367"/>
                  <a:pt x="899551" y="4985814"/>
                </a:cubicBezTo>
                <a:lnTo>
                  <a:pt x="899551" y="4985814"/>
                </a:lnTo>
                <a:cubicBezTo>
                  <a:pt x="899554" y="4985814"/>
                  <a:pt x="899561" y="4985814"/>
                  <a:pt x="899567" y="4985814"/>
                </a:cubicBezTo>
                <a:cubicBezTo>
                  <a:pt x="419983" y="4989306"/>
                  <a:pt x="26020" y="4788107"/>
                  <a:pt x="0" y="4595812"/>
                </a:cubicBezTo>
                <a:cubicBezTo>
                  <a:pt x="283772" y="3604519"/>
                  <a:pt x="-133521" y="2830444"/>
                  <a:pt x="0" y="2077421"/>
                </a:cubicBezTo>
                <a:cubicBezTo>
                  <a:pt x="214721" y="1989267"/>
                  <a:pt x="-214151" y="1443359"/>
                  <a:pt x="0" y="830966"/>
                </a:cubicBezTo>
                <a:lnTo>
                  <a:pt x="0" y="830966"/>
                </a:lnTo>
                <a:cubicBezTo>
                  <a:pt x="-49252" y="778093"/>
                  <a:pt x="19247" y="523359"/>
                  <a:pt x="0" y="389995"/>
                </a:cubicBezTo>
                <a:close/>
              </a:path>
            </a:pathLst>
          </a:custGeom>
          <a:solidFill>
            <a:srgbClr val="F4C3BA"/>
          </a:solidFill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339883922">
                  <a:custGeom>
                    <a:avLst/>
                    <a:gdLst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  <a:gd name="connsiteX0" fmla="*/ 0 w 1305012"/>
                      <a:gd name="connsiteY0" fmla="*/ 67082 h 857595"/>
                      <a:gd name="connsiteX1" fmla="*/ 217506 w 1305012"/>
                      <a:gd name="connsiteY1" fmla="*/ 0 h 857595"/>
                      <a:gd name="connsiteX2" fmla="*/ 217502 w 1305012"/>
                      <a:gd name="connsiteY2" fmla="*/ 0 h 857595"/>
                      <a:gd name="connsiteX3" fmla="*/ 317992 w 1305012"/>
                      <a:gd name="connsiteY3" fmla="*/ -46860 h 857595"/>
                      <a:gd name="connsiteX4" fmla="*/ 543754 w 1305012"/>
                      <a:gd name="connsiteY4" fmla="*/ 0 h 857595"/>
                      <a:gd name="connsiteX5" fmla="*/ 1087505 w 1305012"/>
                      <a:gd name="connsiteY5" fmla="*/ 0 h 857595"/>
                      <a:gd name="connsiteX6" fmla="*/ 1305012 w 1305012"/>
                      <a:gd name="connsiteY6" fmla="*/ 67082 h 857595"/>
                      <a:gd name="connsiteX7" fmla="*/ 1305012 w 1305012"/>
                      <a:gd name="connsiteY7" fmla="*/ 142932 h 857595"/>
                      <a:gd name="connsiteX8" fmla="*/ 1305012 w 1305012"/>
                      <a:gd name="connsiteY8" fmla="*/ 142932 h 857595"/>
                      <a:gd name="connsiteX9" fmla="*/ 1305012 w 1305012"/>
                      <a:gd name="connsiteY9" fmla="*/ 357331 h 857595"/>
                      <a:gd name="connsiteX10" fmla="*/ 1305012 w 1305012"/>
                      <a:gd name="connsiteY10" fmla="*/ 790512 h 857595"/>
                      <a:gd name="connsiteX11" fmla="*/ 1087505 w 1305012"/>
                      <a:gd name="connsiteY11" fmla="*/ 857595 h 857595"/>
                      <a:gd name="connsiteX12" fmla="*/ 543754 w 1305012"/>
                      <a:gd name="connsiteY12" fmla="*/ 857595 h 857595"/>
                      <a:gd name="connsiteX13" fmla="*/ 217502 w 1305012"/>
                      <a:gd name="connsiteY13" fmla="*/ 857595 h 857595"/>
                      <a:gd name="connsiteX14" fmla="*/ 217502 w 1305012"/>
                      <a:gd name="connsiteY14" fmla="*/ 857595 h 857595"/>
                      <a:gd name="connsiteX15" fmla="*/ 217506 w 1305012"/>
                      <a:gd name="connsiteY15" fmla="*/ 857595 h 857595"/>
                      <a:gd name="connsiteX16" fmla="*/ 0 w 1305012"/>
                      <a:gd name="connsiteY16" fmla="*/ 790512 h 857595"/>
                      <a:gd name="connsiteX17" fmla="*/ 0 w 1305012"/>
                      <a:gd name="connsiteY17" fmla="*/ 357331 h 857595"/>
                      <a:gd name="connsiteX18" fmla="*/ 0 w 1305012"/>
                      <a:gd name="connsiteY18" fmla="*/ 142932 h 857595"/>
                      <a:gd name="connsiteX19" fmla="*/ 0 w 1305012"/>
                      <a:gd name="connsiteY19" fmla="*/ 142932 h 857595"/>
                      <a:gd name="connsiteX20" fmla="*/ 0 w 1305012"/>
                      <a:gd name="connsiteY20" fmla="*/ 67082 h 85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05012" h="857595" fill="none" extrusionOk="0">
                        <a:moveTo>
                          <a:pt x="0" y="67082"/>
                        </a:moveTo>
                        <a:cubicBezTo>
                          <a:pt x="4758" y="12257"/>
                          <a:pt x="83718" y="6190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58766" y="-20678"/>
                          <a:pt x="277070" y="-38650"/>
                          <a:pt x="317992" y="-46860"/>
                        </a:cubicBezTo>
                        <a:cubicBezTo>
                          <a:pt x="376056" y="-20199"/>
                          <a:pt x="455592" y="-19173"/>
                          <a:pt x="543754" y="0"/>
                        </a:cubicBezTo>
                        <a:cubicBezTo>
                          <a:pt x="697810" y="-2459"/>
                          <a:pt x="1017952" y="-9331"/>
                          <a:pt x="1087505" y="0"/>
                        </a:cubicBezTo>
                        <a:cubicBezTo>
                          <a:pt x="1201132" y="-3693"/>
                          <a:pt x="1292402" y="28646"/>
                          <a:pt x="1305012" y="67082"/>
                        </a:cubicBezTo>
                        <a:cubicBezTo>
                          <a:pt x="1312465" y="84840"/>
                          <a:pt x="1315859" y="125034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20144" y="234220"/>
                          <a:pt x="1331115" y="251299"/>
                          <a:pt x="1305012" y="357331"/>
                        </a:cubicBezTo>
                        <a:cubicBezTo>
                          <a:pt x="1329043" y="425844"/>
                          <a:pt x="1270601" y="597275"/>
                          <a:pt x="1305012" y="790512"/>
                        </a:cubicBezTo>
                        <a:cubicBezTo>
                          <a:pt x="1307217" y="838269"/>
                          <a:pt x="1194120" y="851967"/>
                          <a:pt x="1087505" y="857595"/>
                        </a:cubicBezTo>
                        <a:cubicBezTo>
                          <a:pt x="928280" y="864906"/>
                          <a:pt x="822997" y="850436"/>
                          <a:pt x="543754" y="857595"/>
                        </a:cubicBezTo>
                        <a:cubicBezTo>
                          <a:pt x="442365" y="864852"/>
                          <a:pt x="340016" y="861015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5494" y="861846"/>
                          <a:pt x="6103" y="820969"/>
                          <a:pt x="0" y="790512"/>
                        </a:cubicBezTo>
                        <a:cubicBezTo>
                          <a:pt x="87275" y="628157"/>
                          <a:pt x="-60497" y="497164"/>
                          <a:pt x="0" y="357331"/>
                        </a:cubicBezTo>
                        <a:cubicBezTo>
                          <a:pt x="50894" y="345314"/>
                          <a:pt x="-40469" y="238063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9601" y="131186"/>
                          <a:pt x="4592" y="90519"/>
                          <a:pt x="0" y="67082"/>
                        </a:cubicBezTo>
                        <a:close/>
                      </a:path>
                      <a:path w="1305012" h="857595" stroke="0" extrusionOk="0">
                        <a:moveTo>
                          <a:pt x="0" y="67082"/>
                        </a:moveTo>
                        <a:cubicBezTo>
                          <a:pt x="3012" y="38046"/>
                          <a:pt x="87724" y="11176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38762" y="-6927"/>
                          <a:pt x="284447" y="-36655"/>
                          <a:pt x="317992" y="-46860"/>
                        </a:cubicBezTo>
                        <a:cubicBezTo>
                          <a:pt x="365921" y="-41780"/>
                          <a:pt x="476787" y="-5870"/>
                          <a:pt x="543754" y="0"/>
                        </a:cubicBezTo>
                        <a:cubicBezTo>
                          <a:pt x="754557" y="7808"/>
                          <a:pt x="848213" y="4936"/>
                          <a:pt x="1087505" y="0"/>
                        </a:cubicBezTo>
                        <a:cubicBezTo>
                          <a:pt x="1206962" y="8769"/>
                          <a:pt x="1313214" y="28056"/>
                          <a:pt x="1305012" y="67082"/>
                        </a:cubicBezTo>
                        <a:cubicBezTo>
                          <a:pt x="1292651" y="93287"/>
                          <a:pt x="1327440" y="129402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4128" y="189955"/>
                          <a:pt x="1279646" y="269964"/>
                          <a:pt x="1305012" y="357331"/>
                        </a:cubicBezTo>
                        <a:cubicBezTo>
                          <a:pt x="1328750" y="450938"/>
                          <a:pt x="1261818" y="708344"/>
                          <a:pt x="1305012" y="790512"/>
                        </a:cubicBezTo>
                        <a:cubicBezTo>
                          <a:pt x="1319412" y="824914"/>
                          <a:pt x="1226959" y="862917"/>
                          <a:pt x="1087505" y="857595"/>
                        </a:cubicBezTo>
                        <a:cubicBezTo>
                          <a:pt x="1003032" y="845027"/>
                          <a:pt x="621448" y="844838"/>
                          <a:pt x="543754" y="857595"/>
                        </a:cubicBezTo>
                        <a:cubicBezTo>
                          <a:pt x="507965" y="860457"/>
                          <a:pt x="270205" y="854200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86278" y="852980"/>
                          <a:pt x="-3529" y="838742"/>
                          <a:pt x="0" y="790512"/>
                        </a:cubicBezTo>
                        <a:cubicBezTo>
                          <a:pt x="-28084" y="668722"/>
                          <a:pt x="-66276" y="480964"/>
                          <a:pt x="0" y="357331"/>
                        </a:cubicBezTo>
                        <a:cubicBezTo>
                          <a:pt x="-5846" y="261071"/>
                          <a:pt x="-22630" y="200010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6904" y="132192"/>
                          <a:pt x="-16116" y="82609"/>
                          <a:pt x="0" y="67082"/>
                        </a:cubicBezTo>
                        <a:close/>
                      </a:path>
                      <a:path w="1305012" h="857595" fill="none" stroke="0" extrusionOk="0">
                        <a:moveTo>
                          <a:pt x="0" y="67082"/>
                        </a:moveTo>
                        <a:cubicBezTo>
                          <a:pt x="3756" y="40773"/>
                          <a:pt x="96208" y="14951"/>
                          <a:pt x="217506" y="0"/>
                        </a:cubicBezTo>
                        <a:lnTo>
                          <a:pt x="217502" y="0"/>
                        </a:lnTo>
                        <a:cubicBezTo>
                          <a:pt x="262913" y="-21546"/>
                          <a:pt x="275923" y="-31391"/>
                          <a:pt x="317992" y="-46860"/>
                        </a:cubicBezTo>
                        <a:cubicBezTo>
                          <a:pt x="378228" y="-30839"/>
                          <a:pt x="455944" y="-23896"/>
                          <a:pt x="543754" y="0"/>
                        </a:cubicBezTo>
                        <a:cubicBezTo>
                          <a:pt x="688490" y="-7578"/>
                          <a:pt x="1013733" y="-8819"/>
                          <a:pt x="1087505" y="0"/>
                        </a:cubicBezTo>
                        <a:cubicBezTo>
                          <a:pt x="1203163" y="1506"/>
                          <a:pt x="1303908" y="25191"/>
                          <a:pt x="1305012" y="67082"/>
                        </a:cubicBezTo>
                        <a:cubicBezTo>
                          <a:pt x="1312680" y="81513"/>
                          <a:pt x="1316811" y="130695"/>
                          <a:pt x="1305012" y="142932"/>
                        </a:cubicBezTo>
                        <a:lnTo>
                          <a:pt x="1305012" y="142932"/>
                        </a:lnTo>
                        <a:cubicBezTo>
                          <a:pt x="1317755" y="232590"/>
                          <a:pt x="1328164" y="249879"/>
                          <a:pt x="1305012" y="357331"/>
                        </a:cubicBezTo>
                        <a:cubicBezTo>
                          <a:pt x="1317752" y="388274"/>
                          <a:pt x="1257382" y="634177"/>
                          <a:pt x="1305012" y="790512"/>
                        </a:cubicBezTo>
                        <a:cubicBezTo>
                          <a:pt x="1313063" y="817535"/>
                          <a:pt x="1214447" y="861012"/>
                          <a:pt x="1087505" y="857595"/>
                        </a:cubicBezTo>
                        <a:cubicBezTo>
                          <a:pt x="915865" y="840568"/>
                          <a:pt x="813763" y="853787"/>
                          <a:pt x="543754" y="857595"/>
                        </a:cubicBezTo>
                        <a:cubicBezTo>
                          <a:pt x="466145" y="847790"/>
                          <a:pt x="338162" y="840146"/>
                          <a:pt x="217502" y="857595"/>
                        </a:cubicBezTo>
                        <a:lnTo>
                          <a:pt x="217502" y="857595"/>
                        </a:lnTo>
                        <a:lnTo>
                          <a:pt x="217506" y="857595"/>
                        </a:lnTo>
                        <a:cubicBezTo>
                          <a:pt x="91012" y="859571"/>
                          <a:pt x="3386" y="828949"/>
                          <a:pt x="0" y="790512"/>
                        </a:cubicBezTo>
                        <a:cubicBezTo>
                          <a:pt x="63023" y="639046"/>
                          <a:pt x="-48485" y="495388"/>
                          <a:pt x="0" y="357331"/>
                        </a:cubicBezTo>
                        <a:cubicBezTo>
                          <a:pt x="70212" y="320830"/>
                          <a:pt x="-41279" y="258214"/>
                          <a:pt x="0" y="142932"/>
                        </a:cubicBezTo>
                        <a:lnTo>
                          <a:pt x="0" y="142932"/>
                        </a:lnTo>
                        <a:cubicBezTo>
                          <a:pt x="-12578" y="129738"/>
                          <a:pt x="11967" y="86733"/>
                          <a:pt x="0" y="670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Task 1: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GCSEPod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on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atmospheric circulation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Create a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duel coded mind-map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of the information from the Pod, then complete the </a:t>
            </a:r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retrieval quiz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(assignment) linked to the Pod.</a:t>
            </a:r>
          </a:p>
          <a:p>
            <a:pPr fontAlgn="base"/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Guidance Notes: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Watch the Pod at least once – you may want to pause it to make notes.</a:t>
            </a:r>
          </a:p>
          <a:p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 may wish to present your information in a creative way or using a different revision technique e.g. revision cards. You are free to make your own choice about the way you present your work, as long as you meet the ‘success criteria’ below.</a:t>
            </a:r>
          </a:p>
          <a:p>
            <a:endParaRPr lang="en-GB" sz="13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Success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Your information is linked to the content of the Pod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have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ten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branches to your mind-map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include at least </a:t>
            </a:r>
            <a:r>
              <a:rPr lang="en-GB" sz="1300" u="sng">
                <a:solidFill>
                  <a:schemeClr val="tx1"/>
                </a:solidFill>
                <a:latin typeface="Century Gothic" panose="020B0502020202020204" pitchFamily="34" charset="0"/>
              </a:rPr>
              <a:t>five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images to represent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To define at least two key terms and use them in a sentence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Retrieval quiz competed at ‘mastery’ level – 80% or better.</a:t>
            </a:r>
          </a:p>
          <a:p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300" b="1" u="sng">
                <a:solidFill>
                  <a:schemeClr val="tx1"/>
                </a:solidFill>
                <a:latin typeface="Century Gothic" panose="020B0502020202020204" pitchFamily="34" charset="0"/>
              </a:rPr>
              <a:t>EXTENSION = +50 track-it points: 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  <a:p>
            <a:pPr fontAlgn="base"/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Extend – classify the branches of your mind-map into three categories e.g. social, economic and environmental factors.</a:t>
            </a:r>
          </a:p>
        </p:txBody>
      </p:sp>
      <p:pic>
        <p:nvPicPr>
          <p:cNvPr id="8" name="Picture 5" descr="A pink sign with white letters&#10;&#10;Description automatically generated">
            <a:extLst>
              <a:ext uri="{FF2B5EF4-FFF2-40B4-BE49-F238E27FC236}">
                <a16:creationId xmlns:a16="http://schemas.microsoft.com/office/drawing/2014/main" id="{8AD14816-F71A-1F0B-6644-016103F7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636" y="6041571"/>
            <a:ext cx="2628900" cy="609600"/>
          </a:xfrm>
          <a:prstGeom prst="rect">
            <a:avLst/>
          </a:prstGeom>
        </p:spPr>
      </p:pic>
      <p:pic>
        <p:nvPicPr>
          <p:cNvPr id="3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86C4E4-B5AD-584C-6B96-73EFA782A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8" t="73761" r="35615" b="16910"/>
          <a:stretch/>
        </p:blipFill>
        <p:spPr>
          <a:xfrm>
            <a:off x="5671458" y="5396890"/>
            <a:ext cx="6209919" cy="45663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216181-B71A-E12D-45D9-0149D2FC6E41}"/>
              </a:ext>
            </a:extLst>
          </p:cNvPr>
          <p:cNvSpPr/>
          <p:nvPr/>
        </p:nvSpPr>
        <p:spPr>
          <a:xfrm>
            <a:off x="5221513" y="5981915"/>
            <a:ext cx="449384" cy="5177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Office PowerPoint</Application>
  <PresentationFormat>Widescreen</PresentationFormat>
  <Paragraphs>85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Weather Hazards: Tropical Storms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Hazards: Tropical Storms</dc:title>
  <dc:creator>J Harnett</dc:creator>
  <cp:lastModifiedBy>J Harnett</cp:lastModifiedBy>
  <cp:revision>1</cp:revision>
  <dcterms:created xsi:type="dcterms:W3CDTF">2024-11-28T13:06:08Z</dcterms:created>
  <dcterms:modified xsi:type="dcterms:W3CDTF">2024-11-28T13:06:19Z</dcterms:modified>
</cp:coreProperties>
</file>