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8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16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26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2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5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46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95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77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25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13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014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9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38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mbers.gcsepod.com/shared/podcasts/chapter/8513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members.gcsepod.com/shared/podcasts/chapter/8513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800" b="1" dirty="0">
                <a:latin typeface="Century Gothic"/>
              </a:rPr>
              <a:t>Meaningful Homeworks</a:t>
            </a:r>
          </a:p>
          <a:p>
            <a:r>
              <a:rPr lang="en-GB" sz="4800" b="1" dirty="0">
                <a:latin typeface="Century Gothic"/>
              </a:rPr>
              <a:t>Year 9</a:t>
            </a:r>
            <a:endParaRPr lang="en-GB" sz="48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Spring 2 – Power &amp; Conflict: Conflict Cluster (HWK 1)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643" y="1825625"/>
            <a:ext cx="11802255" cy="495094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GB" sz="1100" b="1" dirty="0">
                <a:latin typeface="Century Gothic"/>
              </a:rPr>
              <a:t>Task:</a:t>
            </a:r>
          </a:p>
          <a:p>
            <a:pPr>
              <a:buNone/>
            </a:pPr>
            <a:r>
              <a:rPr lang="en-US" sz="1100" dirty="0">
                <a:latin typeface="Century Gothic"/>
                <a:ea typeface="+mn-lt"/>
                <a:cs typeface="+mn-lt"/>
              </a:rPr>
              <a:t>Imagine you are a soldier in the trenches.  Write a letter home to a loved one describing the winter conditions.  Your letter should be at least one side of A4.</a:t>
            </a:r>
            <a:endParaRPr lang="en-GB" sz="1100" dirty="0">
              <a:latin typeface="Century Gothic"/>
              <a:ea typeface="+mn-lt"/>
              <a:cs typeface="+mn-lt"/>
            </a:endParaRPr>
          </a:p>
          <a:p>
            <a:pPr>
              <a:buNone/>
            </a:pPr>
            <a:endParaRPr lang="en-US" sz="1100" dirty="0">
              <a:latin typeface="Century Gothic"/>
              <a:cs typeface="Calibri"/>
            </a:endParaRPr>
          </a:p>
          <a:p>
            <a:pPr marL="0" indent="0">
              <a:buNone/>
            </a:pPr>
            <a:r>
              <a:rPr lang="en-GB" sz="1100" b="1" dirty="0">
                <a:latin typeface="Century Gothic"/>
              </a:rPr>
              <a:t>Guidance:</a:t>
            </a:r>
          </a:p>
          <a:p>
            <a:pPr>
              <a:buFont typeface="Arial"/>
              <a:buChar char="•"/>
            </a:pPr>
            <a:r>
              <a:rPr lang="en-GB" sz="1100" dirty="0">
                <a:latin typeface="Century Gothic"/>
                <a:ea typeface="+mn-lt"/>
                <a:cs typeface="+mn-lt"/>
              </a:rPr>
              <a:t>Your work should be reflective of the soldiers’ experiences that we have learnt about so far in our study of Power and Conflict poems.</a:t>
            </a:r>
            <a:endParaRPr lang="en-GB" sz="1100" dirty="0">
              <a:latin typeface="Century Gothic"/>
            </a:endParaRPr>
          </a:p>
          <a:p>
            <a:pPr>
              <a:buFont typeface="Arial"/>
              <a:buChar char="•"/>
            </a:pPr>
            <a:r>
              <a:rPr lang="en-GB" sz="1100" dirty="0">
                <a:latin typeface="Century Gothic"/>
              </a:rPr>
              <a:t>Use the following </a:t>
            </a:r>
            <a:r>
              <a:rPr lang="en-GB" sz="1100" dirty="0" err="1">
                <a:latin typeface="Century Gothic"/>
              </a:rPr>
              <a:t>GCSEPod</a:t>
            </a:r>
            <a:r>
              <a:rPr lang="en-GB" sz="1100" dirty="0">
                <a:latin typeface="Century Gothic"/>
              </a:rPr>
              <a:t> on letter writing to ensure you include the basics: </a:t>
            </a:r>
            <a:r>
              <a:rPr lang="en-GB" sz="1100" dirty="0">
                <a:ea typeface="+mn-lt"/>
                <a:cs typeface="+mn-lt"/>
                <a:hlinkClick r:id="rId2"/>
              </a:rPr>
              <a:t>https://members.gcsepod.com/shared/podcasts/chapter/85136</a:t>
            </a:r>
            <a:endParaRPr lang="en-GB" sz="1100">
              <a:latin typeface="Century Gothic" panose="020B0502020202020204" pitchFamily="34" charset="0"/>
            </a:endParaRPr>
          </a:p>
          <a:p>
            <a:pPr>
              <a:buFont typeface="Arial"/>
              <a:buChar char="•"/>
            </a:pPr>
            <a:r>
              <a:rPr lang="en-GB" sz="1100" dirty="0">
                <a:latin typeface="Century Gothic"/>
                <a:ea typeface="+mn-lt"/>
                <a:cs typeface="+mn-lt"/>
              </a:rPr>
              <a:t>Use a range of ambitious language</a:t>
            </a:r>
            <a:endParaRPr lang="en-GB" sz="11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100" dirty="0">
                <a:latin typeface="Century Gothic"/>
                <a:ea typeface="+mn-lt"/>
                <a:cs typeface="+mn-lt"/>
              </a:rPr>
              <a:t>Attempts to use language features, e.g. pathetic fallacy, personification and metaphor</a:t>
            </a:r>
            <a:endParaRPr lang="en-GB" sz="11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100" dirty="0">
                <a:latin typeface="Century Gothic"/>
                <a:ea typeface="+mn-lt"/>
                <a:cs typeface="+mn-lt"/>
              </a:rPr>
              <a:t>Shows accurate spelling, punctuation and grammar</a:t>
            </a:r>
            <a:endParaRPr lang="en-GB" sz="11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100" dirty="0">
                <a:latin typeface="Century Gothic"/>
                <a:ea typeface="+mn-lt"/>
                <a:cs typeface="+mn-lt"/>
              </a:rPr>
              <a:t>Uses the correct structure of a letter with linked/relevant ideas</a:t>
            </a:r>
            <a:endParaRPr lang="en-GB" sz="11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100" dirty="0">
                <a:latin typeface="Century Gothic"/>
                <a:ea typeface="+mn-lt"/>
                <a:cs typeface="+mn-lt"/>
              </a:rPr>
              <a:t>Clearly communicates the soldier’s perspective of war</a:t>
            </a:r>
            <a:endParaRPr lang="en-GB" sz="11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100" dirty="0">
                <a:latin typeface="Century Gothic"/>
                <a:ea typeface="+mn-lt"/>
                <a:cs typeface="+mn-lt"/>
              </a:rPr>
              <a:t>Uses at least five different pieces of punctuation</a:t>
            </a:r>
            <a:endParaRPr lang="en-GB" sz="11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GB" sz="1100" dirty="0">
              <a:latin typeface="Calibri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1100" b="1" dirty="0">
                <a:latin typeface="Century Gothic"/>
              </a:rPr>
              <a:t>Success Criteria:</a:t>
            </a:r>
          </a:p>
          <a:p>
            <a:r>
              <a:rPr lang="en-GB" sz="1100" dirty="0">
                <a:latin typeface="Century Gothic"/>
                <a:cs typeface="Calibri"/>
              </a:rPr>
              <a:t>AV – Ambitious vocabulary</a:t>
            </a:r>
          </a:p>
          <a:p>
            <a:r>
              <a:rPr lang="en-GB" sz="1100" dirty="0">
                <a:latin typeface="Century Gothic"/>
                <a:cs typeface="Calibri"/>
              </a:rPr>
              <a:t>WT – Writer's techniques</a:t>
            </a:r>
            <a:endParaRPr lang="en-GB" sz="11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1100" dirty="0">
                <a:latin typeface="Century Gothic"/>
                <a:cs typeface="Calibri"/>
              </a:rPr>
              <a:t>L – Layout</a:t>
            </a:r>
            <a:endParaRPr lang="en-GB" sz="11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1100" dirty="0">
                <a:latin typeface="Century Gothic"/>
                <a:cs typeface="Calibri"/>
              </a:rPr>
              <a:t>P – Purpose</a:t>
            </a:r>
            <a:endParaRPr lang="en-GB" sz="11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1100" dirty="0">
                <a:latin typeface="Century Gothic"/>
                <a:cs typeface="Calibri"/>
              </a:rPr>
              <a:t>RP – Range of punctuation</a:t>
            </a:r>
            <a:endParaRPr lang="en-GB" sz="11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1100" dirty="0">
                <a:latin typeface="Century Gothic"/>
                <a:cs typeface="Calibri"/>
              </a:rPr>
              <a:t>Eng – Engaging</a:t>
            </a:r>
            <a:endParaRPr lang="en-GB" sz="11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1100" dirty="0" err="1">
                <a:latin typeface="Century Gothic"/>
                <a:cs typeface="Calibri"/>
              </a:rPr>
              <a:t>Sp</a:t>
            </a:r>
            <a:r>
              <a:rPr lang="en-GB" sz="1100" dirty="0">
                <a:latin typeface="Century Gothic"/>
                <a:cs typeface="Calibri"/>
              </a:rPr>
              <a:t> – Accurate spelling</a:t>
            </a:r>
            <a:endParaRPr lang="en-GB" sz="11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1100" dirty="0">
                <a:latin typeface="Century Gothic"/>
                <a:cs typeface="Calibri"/>
              </a:rPr>
              <a:t>G - Grammar</a:t>
            </a:r>
            <a:endParaRPr lang="en-GB" sz="1100" dirty="0">
              <a:latin typeface="Century Gothic" panose="020B0502020202020204" pitchFamily="34" charset="0"/>
              <a:cs typeface="Calibri"/>
            </a:endParaRP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endParaRPr lang="en-GB" sz="1100" dirty="0"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6682B-068E-E18D-BA72-9FB1C7B08732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89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Spring 2 – Power &amp; Conflict: Conflict Cluster (HWK 1)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643" y="1825625"/>
            <a:ext cx="4447671" cy="49509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600" b="1" dirty="0">
                <a:latin typeface="Century Gothic"/>
              </a:rPr>
              <a:t>Task:</a:t>
            </a:r>
          </a:p>
          <a:p>
            <a:pPr>
              <a:buNone/>
            </a:pPr>
            <a:r>
              <a:rPr lang="en-US" sz="600" dirty="0">
                <a:latin typeface="Century Gothic"/>
                <a:ea typeface="+mn-lt"/>
                <a:cs typeface="+mn-lt"/>
              </a:rPr>
              <a:t>Imagine you are a soldier in the trenches.  Write a letter home to a loved one describing the winter conditions.  Your letter should be at least one side of A4.</a:t>
            </a:r>
            <a:endParaRPr lang="en-GB" sz="600" dirty="0">
              <a:latin typeface="Century Gothic"/>
              <a:ea typeface="+mn-lt"/>
              <a:cs typeface="+mn-lt"/>
            </a:endParaRPr>
          </a:p>
          <a:p>
            <a:pPr>
              <a:buNone/>
            </a:pPr>
            <a:endParaRPr lang="en-US" sz="600" dirty="0">
              <a:latin typeface="Century Gothic"/>
              <a:cs typeface="Calibri"/>
            </a:endParaRPr>
          </a:p>
          <a:p>
            <a:pPr marL="0" indent="0">
              <a:buNone/>
            </a:pPr>
            <a:r>
              <a:rPr lang="en-GB" sz="600" b="1" dirty="0">
                <a:latin typeface="Century Gothic"/>
              </a:rPr>
              <a:t>Guidance:</a:t>
            </a:r>
          </a:p>
          <a:p>
            <a:pPr>
              <a:buFont typeface="Arial"/>
              <a:buChar char="•"/>
            </a:pPr>
            <a:r>
              <a:rPr lang="en-GB" sz="600" dirty="0">
                <a:latin typeface="Century Gothic"/>
                <a:ea typeface="+mn-lt"/>
                <a:cs typeface="+mn-lt"/>
              </a:rPr>
              <a:t>Your work should be reflective of the soldiers’ experiences that we have learnt about so far in our study of Power and Conflict poems.</a:t>
            </a:r>
            <a:endParaRPr lang="en-GB" sz="600" dirty="0">
              <a:latin typeface="Century Gothic"/>
            </a:endParaRPr>
          </a:p>
          <a:p>
            <a:pPr>
              <a:buFont typeface="Arial"/>
              <a:buChar char="•"/>
            </a:pPr>
            <a:r>
              <a:rPr lang="en-GB" sz="600" dirty="0">
                <a:latin typeface="Century Gothic"/>
              </a:rPr>
              <a:t>Use the following </a:t>
            </a:r>
            <a:r>
              <a:rPr lang="en-GB" sz="600" dirty="0" err="1">
                <a:latin typeface="Century Gothic"/>
              </a:rPr>
              <a:t>GCSEPod</a:t>
            </a:r>
            <a:r>
              <a:rPr lang="en-GB" sz="600" dirty="0">
                <a:latin typeface="Century Gothic"/>
              </a:rPr>
              <a:t> on letter writing to ensure you include the basics: </a:t>
            </a:r>
            <a:r>
              <a:rPr lang="en-GB" sz="600" dirty="0">
                <a:ea typeface="+mn-lt"/>
                <a:cs typeface="+mn-lt"/>
                <a:hlinkClick r:id="rId2"/>
              </a:rPr>
              <a:t>https://members.gcsepod.com/shared/podcasts/chapter/85136</a:t>
            </a:r>
            <a:endParaRPr lang="en-GB" sz="600">
              <a:latin typeface="Century Gothic" panose="020B0502020202020204" pitchFamily="34" charset="0"/>
            </a:endParaRPr>
          </a:p>
          <a:p>
            <a:pPr>
              <a:buFont typeface="Arial"/>
              <a:buChar char="•"/>
            </a:pPr>
            <a:r>
              <a:rPr lang="en-GB" sz="600" dirty="0">
                <a:latin typeface="Century Gothic"/>
                <a:ea typeface="+mn-lt"/>
                <a:cs typeface="+mn-lt"/>
              </a:rPr>
              <a:t>Use a range of ambitious language</a:t>
            </a:r>
            <a:endParaRPr lang="en-GB" sz="6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600" dirty="0">
                <a:latin typeface="Century Gothic"/>
                <a:ea typeface="+mn-lt"/>
                <a:cs typeface="+mn-lt"/>
              </a:rPr>
              <a:t>Attempts to use language features, e.g. pathetic fallacy, personification and metaphor</a:t>
            </a:r>
            <a:endParaRPr lang="en-GB" sz="6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600" dirty="0">
                <a:latin typeface="Century Gothic"/>
                <a:ea typeface="+mn-lt"/>
                <a:cs typeface="+mn-lt"/>
              </a:rPr>
              <a:t>Shows accurate spelling, punctuation and grammar</a:t>
            </a:r>
            <a:endParaRPr lang="en-GB" sz="6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600" dirty="0">
                <a:latin typeface="Century Gothic"/>
                <a:ea typeface="+mn-lt"/>
                <a:cs typeface="+mn-lt"/>
              </a:rPr>
              <a:t>Uses the correct structure of a letter with linked/relevant ideas</a:t>
            </a:r>
            <a:endParaRPr lang="en-GB" sz="6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600" dirty="0">
                <a:latin typeface="Century Gothic"/>
                <a:ea typeface="+mn-lt"/>
                <a:cs typeface="+mn-lt"/>
              </a:rPr>
              <a:t>Clearly communicates the soldier’s perspective of war</a:t>
            </a:r>
            <a:endParaRPr lang="en-GB" sz="6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600" dirty="0">
                <a:latin typeface="Century Gothic"/>
                <a:ea typeface="+mn-lt"/>
                <a:cs typeface="+mn-lt"/>
              </a:rPr>
              <a:t>Uses at least five different pieces of punctuation</a:t>
            </a:r>
            <a:endParaRPr lang="en-GB" sz="6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en-GB" sz="600" dirty="0">
              <a:latin typeface="Calibri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600" b="1" dirty="0">
                <a:latin typeface="Century Gothic"/>
              </a:rPr>
              <a:t>Success Criteria:</a:t>
            </a:r>
          </a:p>
          <a:p>
            <a:r>
              <a:rPr lang="en-GB" sz="600" dirty="0">
                <a:latin typeface="Century Gothic"/>
                <a:cs typeface="Calibri"/>
              </a:rPr>
              <a:t>AV – Ambitious vocabulary</a:t>
            </a:r>
          </a:p>
          <a:p>
            <a:r>
              <a:rPr lang="en-GB" sz="600" dirty="0">
                <a:latin typeface="Century Gothic"/>
                <a:cs typeface="Calibri"/>
              </a:rPr>
              <a:t>WT – Writer's techniques</a:t>
            </a:r>
            <a:endParaRPr lang="en-GB" sz="6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600" dirty="0">
                <a:latin typeface="Century Gothic"/>
                <a:cs typeface="Calibri"/>
              </a:rPr>
              <a:t>L – Layout</a:t>
            </a:r>
            <a:endParaRPr lang="en-GB" sz="6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600" dirty="0">
                <a:latin typeface="Century Gothic"/>
                <a:cs typeface="Calibri"/>
              </a:rPr>
              <a:t>P – Purpose</a:t>
            </a:r>
            <a:endParaRPr lang="en-GB" sz="6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600" dirty="0">
                <a:latin typeface="Century Gothic"/>
                <a:cs typeface="Calibri"/>
              </a:rPr>
              <a:t>RP – Range of punctuation</a:t>
            </a:r>
            <a:endParaRPr lang="en-GB" sz="6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600" dirty="0">
                <a:latin typeface="Century Gothic"/>
                <a:cs typeface="Calibri"/>
              </a:rPr>
              <a:t>Eng – Engaging</a:t>
            </a:r>
            <a:endParaRPr lang="en-GB" sz="6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600" dirty="0" err="1">
                <a:latin typeface="Century Gothic"/>
                <a:cs typeface="Calibri"/>
              </a:rPr>
              <a:t>Sp</a:t>
            </a:r>
            <a:r>
              <a:rPr lang="en-GB" sz="600" dirty="0">
                <a:latin typeface="Century Gothic"/>
                <a:cs typeface="Calibri"/>
              </a:rPr>
              <a:t> – Accurate spelling</a:t>
            </a:r>
            <a:endParaRPr lang="en-GB" sz="6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600" dirty="0">
                <a:latin typeface="Century Gothic"/>
                <a:cs typeface="Calibri"/>
              </a:rPr>
              <a:t>G - Grammar</a:t>
            </a:r>
            <a:endParaRPr lang="en-GB" sz="600" dirty="0">
              <a:latin typeface="Century Gothic" panose="020B0502020202020204" pitchFamily="34" charset="0"/>
              <a:cs typeface="Calibri"/>
            </a:endParaRPr>
          </a:p>
          <a:p>
            <a:endParaRPr lang="en-GB" sz="600" dirty="0">
              <a:latin typeface="Century Gothic" panose="020B0502020202020204" pitchFamily="34" charset="0"/>
            </a:endParaRPr>
          </a:p>
          <a:p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16682B-068E-E18D-BA72-9FB1C7B08732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A close up of a letter&#10;&#10;Description automatically generated">
            <a:extLst>
              <a:ext uri="{FF2B5EF4-FFF2-40B4-BE49-F238E27FC236}">
                <a16:creationId xmlns:a16="http://schemas.microsoft.com/office/drawing/2014/main" id="{A374BC8B-15B0-935D-7577-7FE2FAFDA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184" y="2020370"/>
            <a:ext cx="7580243" cy="455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190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1_Office Theme</vt:lpstr>
      <vt:lpstr>PowerPoint Presentation</vt:lpstr>
      <vt:lpstr>Spring 2 – Power &amp; Conflict: Conflict Cluster (HWK 1)</vt:lpstr>
      <vt:lpstr>Spring 2 – Power &amp; Conflict: Conflict Cluster (HWK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Harnett</dc:creator>
  <cp:lastModifiedBy>J Harnett</cp:lastModifiedBy>
  <cp:revision>1</cp:revision>
  <dcterms:created xsi:type="dcterms:W3CDTF">2024-11-29T15:45:40Z</dcterms:created>
  <dcterms:modified xsi:type="dcterms:W3CDTF">2024-11-29T15:45:59Z</dcterms:modified>
</cp:coreProperties>
</file>