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77" r:id="rId4"/>
    <p:sldId id="28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3C6A1-AA99-48C3-BEFB-C06DE4807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4BA2C-8804-40D9-AF54-6CFDD3725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CB4AA-A06D-4CAF-9755-65C5031E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1636-1E2F-4387-9693-BD89DBCE343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600B1-736A-4E45-88F3-E387EC8C8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7A98A-9DDE-4B8B-8F5C-2F5DA57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1337-DADA-4EBC-A23B-DCB31B42C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2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46390-AA82-4C5E-A250-D3843854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3A857-C891-4110-9DCF-121327870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80B8E-6179-4DCB-BD8F-FC698879D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1636-1E2F-4387-9693-BD89DBCE343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77860-C18B-4AD5-8B81-62F6A521D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E8FC1-0010-4061-8FEE-6C7153504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1337-DADA-4EBC-A23B-DCB31B42C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09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D32DBE-8C0B-4E0D-BCF1-5DF333619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CC2D38-7956-4D71-B721-319320471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778E1-77ED-4957-8214-04203443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1636-1E2F-4387-9693-BD89DBCE343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02ECE-C1E6-4336-8952-37A38129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1BDB0-DDFD-4BB8-B6F0-13A031FC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1337-DADA-4EBC-A23B-DCB31B42C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3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CD20-1A4E-44B5-B828-A1A577DC9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07177-45AD-41FB-A267-4CBBA5E09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D21FA-78BA-49CC-B75B-BFA131AB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1636-1E2F-4387-9693-BD89DBCE343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F5ABA-471C-4B65-BED6-7D1420FE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59FE1-93A5-4C58-94BA-8934F304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1337-DADA-4EBC-A23B-DCB31B42C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19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D9B53-902E-4F6C-B52B-B6314F4E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FF3F9-34CD-4E01-912C-1973671BE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2E30F-BC44-4A9D-8CB5-B9D59921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1636-1E2F-4387-9693-BD89DBCE343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CF87F-7B9B-4361-B0C7-F698C82C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27CF2-D33A-484A-9ADF-59CE7323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1337-DADA-4EBC-A23B-DCB31B42C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37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029DD-708A-4079-ABA7-C9297022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4ED0B-39EC-4E09-9E9A-C45FCFABE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F4B04-B7D5-44C9-BFB1-0164D9B7A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4001B-0DCD-44E1-AF85-531AE314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1636-1E2F-4387-9693-BD89DBCE343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FCEB0-407E-445F-828E-76F4743C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0D3EE-C226-4136-80B6-5244C42A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1337-DADA-4EBC-A23B-DCB31B42C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36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CE7D-DCAD-4A15-B0D0-03D747C1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43528-279C-4DF2-B8C3-2B278C55F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05913-142E-4777-B72C-32370552B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32EAB5-9542-4A96-BEA2-6FBDDE10A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28F358-2B70-4071-8696-A4B1BB28B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179DC4-DAC6-4EC7-BD2C-098D17CE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1636-1E2F-4387-9693-BD89DBCE343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FE66D7-AC61-4999-88C3-B3D98192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FC342C-78F3-41EA-9B42-933EAF15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1337-DADA-4EBC-A23B-DCB31B42C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23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DA78-8DFB-4BB1-9544-F2EF5FD5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495946-5B05-45A7-8ADF-CED23D22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1636-1E2F-4387-9693-BD89DBCE343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EBD7A-8466-4A09-8C1A-FF28D0DB1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D5AC6-95AD-4319-A54D-5C05F278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1337-DADA-4EBC-A23B-DCB31B42C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227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322B10-14B8-46C8-8F66-EDBE5D9C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1636-1E2F-4387-9693-BD89DBCE343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C4DC3D-7593-4DB4-AE98-3122FAF2E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5FE23-6C66-4986-AB8A-FBE99A6E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1337-DADA-4EBC-A23B-DCB31B42C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89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447FB-73A3-4C4B-8D4E-B776ECB4B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F6E99-9D2C-4561-8C9F-7A78E7864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09B97-D471-490B-A2D4-06E5DF538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10090-A13C-4766-98FD-800FDB99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1636-1E2F-4387-9693-BD89DBCE343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0F08C-F267-4B2C-BA35-C5831438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F3AD9-49A0-4C5C-95CF-0D2EA3A4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1337-DADA-4EBC-A23B-DCB31B42C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84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FC863-6A07-49EC-9EA7-A2A05065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8B6684-B1F4-43AA-A7E8-0A5AED259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E21BF-E950-44FD-A81D-D2371EDE0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54972-7558-46B1-8FC4-43D4BB323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1636-1E2F-4387-9693-BD89DBCE343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94F27-0DB7-440A-81E2-3AF8198D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120E9-0F4C-46F9-8D4E-5E1AEEC6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1337-DADA-4EBC-A23B-DCB31B42C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16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6374F5-AE86-4F9C-82EF-1A971250A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352F9-C37E-42EF-AC35-BA3E043E3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E445F-A7A9-4CF5-9C63-16F64BCE7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61636-1E2F-4387-9693-BD89DBCE3433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B6C7D-D6C4-494A-9CF9-569FAAAB8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C6099-8D41-4752-B122-6F7463281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41337-DADA-4EBC-A23B-DCB31B42C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07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River Landscapes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7798"/>
            <a:ext cx="9144000" cy="1655762"/>
          </a:xfrm>
        </p:spPr>
        <p:txBody>
          <a:bodyPr/>
          <a:lstStyle/>
          <a:p>
            <a:r>
              <a:rPr lang="en-GB" dirty="0"/>
              <a:t>Summer 1</a:t>
            </a:r>
          </a:p>
        </p:txBody>
      </p:sp>
    </p:spTree>
    <p:extLst>
      <p:ext uri="{BB962C8B-B14F-4D97-AF65-F5344CB8AC3E}">
        <p14:creationId xmlns:p14="http://schemas.microsoft.com/office/powerpoint/2010/main" val="404321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0">
            <a:extLst>
              <a:ext uri="{FF2B5EF4-FFF2-40B4-BE49-F238E27FC236}">
                <a16:creationId xmlns:a16="http://schemas.microsoft.com/office/drawing/2014/main" id="{F2C78401-2F76-344A-B2DD-088FE2DCF9B6}"/>
              </a:ext>
            </a:extLst>
          </p:cNvPr>
          <p:cNvSpPr/>
          <p:nvPr/>
        </p:nvSpPr>
        <p:spPr>
          <a:xfrm>
            <a:off x="1341121" y="119414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Homework 1</a:t>
            </a:r>
            <a:endParaRPr lang="en-GB" sz="2800" b="1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6F656AD4-9E95-364E-8507-96278559ECEF}"/>
              </a:ext>
            </a:extLst>
          </p:cNvPr>
          <p:cNvSpPr/>
          <p:nvPr/>
        </p:nvSpPr>
        <p:spPr>
          <a:xfrm>
            <a:off x="302314" y="1009236"/>
            <a:ext cx="11341046" cy="490188"/>
          </a:xfrm>
          <a:custGeom>
            <a:avLst/>
            <a:gdLst>
              <a:gd name="connsiteX0" fmla="*/ 0 w 11341046"/>
              <a:gd name="connsiteY0" fmla="*/ 38342 h 490188"/>
              <a:gd name="connsiteX1" fmla="*/ 1890199 w 11341046"/>
              <a:gd name="connsiteY1" fmla="*/ 0 h 490188"/>
              <a:gd name="connsiteX2" fmla="*/ 1890169 w 11341046"/>
              <a:gd name="connsiteY2" fmla="*/ 0 h 490188"/>
              <a:gd name="connsiteX3" fmla="*/ 2763467 w 11341046"/>
              <a:gd name="connsiteY3" fmla="*/ -26785 h 490188"/>
              <a:gd name="connsiteX4" fmla="*/ 4725433 w 11341046"/>
              <a:gd name="connsiteY4" fmla="*/ 0 h 490188"/>
              <a:gd name="connsiteX5" fmla="*/ 9450835 w 11341046"/>
              <a:gd name="connsiteY5" fmla="*/ 0 h 490188"/>
              <a:gd name="connsiteX6" fmla="*/ 11341046 w 11341046"/>
              <a:gd name="connsiteY6" fmla="*/ 38342 h 490188"/>
              <a:gd name="connsiteX7" fmla="*/ 11341046 w 11341046"/>
              <a:gd name="connsiteY7" fmla="*/ 81698 h 490188"/>
              <a:gd name="connsiteX8" fmla="*/ 11341046 w 11341046"/>
              <a:gd name="connsiteY8" fmla="*/ 81698 h 490188"/>
              <a:gd name="connsiteX9" fmla="*/ 11341046 w 11341046"/>
              <a:gd name="connsiteY9" fmla="*/ 204245 h 490188"/>
              <a:gd name="connsiteX10" fmla="*/ 11341046 w 11341046"/>
              <a:gd name="connsiteY10" fmla="*/ 451844 h 490188"/>
              <a:gd name="connsiteX11" fmla="*/ 9450835 w 11341046"/>
              <a:gd name="connsiteY11" fmla="*/ 490188 h 490188"/>
              <a:gd name="connsiteX12" fmla="*/ 4725433 w 11341046"/>
              <a:gd name="connsiteY12" fmla="*/ 490188 h 490188"/>
              <a:gd name="connsiteX13" fmla="*/ 1890169 w 11341046"/>
              <a:gd name="connsiteY13" fmla="*/ 490188 h 490188"/>
              <a:gd name="connsiteX14" fmla="*/ 1890169 w 11341046"/>
              <a:gd name="connsiteY14" fmla="*/ 490188 h 490188"/>
              <a:gd name="connsiteX15" fmla="*/ 1890199 w 11341046"/>
              <a:gd name="connsiteY15" fmla="*/ 490188 h 490188"/>
              <a:gd name="connsiteX16" fmla="*/ 0 w 11341046"/>
              <a:gd name="connsiteY16" fmla="*/ 451844 h 490188"/>
              <a:gd name="connsiteX17" fmla="*/ 0 w 11341046"/>
              <a:gd name="connsiteY17" fmla="*/ 204245 h 490188"/>
              <a:gd name="connsiteX18" fmla="*/ 0 w 11341046"/>
              <a:gd name="connsiteY18" fmla="*/ 81698 h 490188"/>
              <a:gd name="connsiteX19" fmla="*/ 0 w 11341046"/>
              <a:gd name="connsiteY19" fmla="*/ 81698 h 490188"/>
              <a:gd name="connsiteX20" fmla="*/ 0 w 11341046"/>
              <a:gd name="connsiteY20" fmla="*/ 38342 h 490188"/>
              <a:gd name="connsiteX0" fmla="*/ 0 w 11341046"/>
              <a:gd name="connsiteY0" fmla="*/ 38342 h 490188"/>
              <a:gd name="connsiteX1" fmla="*/ 1890199 w 11341046"/>
              <a:gd name="connsiteY1" fmla="*/ 0 h 490188"/>
              <a:gd name="connsiteX2" fmla="*/ 1890169 w 11341046"/>
              <a:gd name="connsiteY2" fmla="*/ 0 h 490188"/>
              <a:gd name="connsiteX3" fmla="*/ 2763467 w 11341046"/>
              <a:gd name="connsiteY3" fmla="*/ -26785 h 490188"/>
              <a:gd name="connsiteX4" fmla="*/ 4725433 w 11341046"/>
              <a:gd name="connsiteY4" fmla="*/ 0 h 490188"/>
              <a:gd name="connsiteX5" fmla="*/ 9450835 w 11341046"/>
              <a:gd name="connsiteY5" fmla="*/ 0 h 490188"/>
              <a:gd name="connsiteX6" fmla="*/ 11341046 w 11341046"/>
              <a:gd name="connsiteY6" fmla="*/ 38342 h 490188"/>
              <a:gd name="connsiteX7" fmla="*/ 11341046 w 11341046"/>
              <a:gd name="connsiteY7" fmla="*/ 81698 h 490188"/>
              <a:gd name="connsiteX8" fmla="*/ 11341046 w 11341046"/>
              <a:gd name="connsiteY8" fmla="*/ 81698 h 490188"/>
              <a:gd name="connsiteX9" fmla="*/ 11341046 w 11341046"/>
              <a:gd name="connsiteY9" fmla="*/ 204245 h 490188"/>
              <a:gd name="connsiteX10" fmla="*/ 11341046 w 11341046"/>
              <a:gd name="connsiteY10" fmla="*/ 451844 h 490188"/>
              <a:gd name="connsiteX11" fmla="*/ 9450835 w 11341046"/>
              <a:gd name="connsiteY11" fmla="*/ 490188 h 490188"/>
              <a:gd name="connsiteX12" fmla="*/ 4725433 w 11341046"/>
              <a:gd name="connsiteY12" fmla="*/ 490188 h 490188"/>
              <a:gd name="connsiteX13" fmla="*/ 1890169 w 11341046"/>
              <a:gd name="connsiteY13" fmla="*/ 490188 h 490188"/>
              <a:gd name="connsiteX14" fmla="*/ 1890169 w 11341046"/>
              <a:gd name="connsiteY14" fmla="*/ 490188 h 490188"/>
              <a:gd name="connsiteX15" fmla="*/ 1890199 w 11341046"/>
              <a:gd name="connsiteY15" fmla="*/ 490188 h 490188"/>
              <a:gd name="connsiteX16" fmla="*/ 0 w 11341046"/>
              <a:gd name="connsiteY16" fmla="*/ 451844 h 490188"/>
              <a:gd name="connsiteX17" fmla="*/ 0 w 11341046"/>
              <a:gd name="connsiteY17" fmla="*/ 204245 h 490188"/>
              <a:gd name="connsiteX18" fmla="*/ 0 w 11341046"/>
              <a:gd name="connsiteY18" fmla="*/ 81698 h 490188"/>
              <a:gd name="connsiteX19" fmla="*/ 0 w 11341046"/>
              <a:gd name="connsiteY19" fmla="*/ 81698 h 490188"/>
              <a:gd name="connsiteX20" fmla="*/ 0 w 11341046"/>
              <a:gd name="connsiteY20" fmla="*/ 38342 h 49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41046" h="490188" fill="none" extrusionOk="0">
                <a:moveTo>
                  <a:pt x="0" y="38342"/>
                </a:moveTo>
                <a:cubicBezTo>
                  <a:pt x="37520" y="117275"/>
                  <a:pt x="763184" y="110363"/>
                  <a:pt x="1890199" y="0"/>
                </a:cubicBezTo>
                <a:cubicBezTo>
                  <a:pt x="1890187" y="-1"/>
                  <a:pt x="1890181" y="0"/>
                  <a:pt x="1890169" y="0"/>
                </a:cubicBezTo>
                <a:cubicBezTo>
                  <a:pt x="1992694" y="6502"/>
                  <a:pt x="2430716" y="22511"/>
                  <a:pt x="2763467" y="-26785"/>
                </a:cubicBezTo>
                <a:cubicBezTo>
                  <a:pt x="3228622" y="-144460"/>
                  <a:pt x="4296705" y="-133957"/>
                  <a:pt x="4725433" y="0"/>
                </a:cubicBezTo>
                <a:cubicBezTo>
                  <a:pt x="5239837" y="164676"/>
                  <a:pt x="7449306" y="-4149"/>
                  <a:pt x="9450835" y="0"/>
                </a:cubicBezTo>
                <a:cubicBezTo>
                  <a:pt x="10468299" y="5596"/>
                  <a:pt x="11305887" y="15215"/>
                  <a:pt x="11341046" y="38342"/>
                </a:cubicBezTo>
                <a:cubicBezTo>
                  <a:pt x="11400906" y="54708"/>
                  <a:pt x="11443880" y="71623"/>
                  <a:pt x="11341046" y="81698"/>
                </a:cubicBezTo>
                <a:lnTo>
                  <a:pt x="11341046" y="81698"/>
                </a:lnTo>
                <a:cubicBezTo>
                  <a:pt x="11438477" y="149990"/>
                  <a:pt x="11550673" y="139804"/>
                  <a:pt x="11341046" y="204245"/>
                </a:cubicBezTo>
                <a:cubicBezTo>
                  <a:pt x="11458296" y="234037"/>
                  <a:pt x="11106017" y="396829"/>
                  <a:pt x="11341046" y="451844"/>
                </a:cubicBezTo>
                <a:cubicBezTo>
                  <a:pt x="11431356" y="516446"/>
                  <a:pt x="10513718" y="470480"/>
                  <a:pt x="9450835" y="490188"/>
                </a:cubicBezTo>
                <a:cubicBezTo>
                  <a:pt x="7357381" y="395415"/>
                  <a:pt x="5576743" y="588978"/>
                  <a:pt x="4725433" y="490188"/>
                </a:cubicBezTo>
                <a:cubicBezTo>
                  <a:pt x="4015662" y="576145"/>
                  <a:pt x="2954972" y="429358"/>
                  <a:pt x="1890169" y="490188"/>
                </a:cubicBezTo>
                <a:lnTo>
                  <a:pt x="1890169" y="490188"/>
                </a:lnTo>
                <a:cubicBezTo>
                  <a:pt x="1890172" y="490186"/>
                  <a:pt x="1890188" y="490188"/>
                  <a:pt x="1890199" y="490188"/>
                </a:cubicBezTo>
                <a:cubicBezTo>
                  <a:pt x="778467" y="492233"/>
                  <a:pt x="25055" y="476586"/>
                  <a:pt x="0" y="451844"/>
                </a:cubicBezTo>
                <a:cubicBezTo>
                  <a:pt x="449338" y="419798"/>
                  <a:pt x="-448096" y="305382"/>
                  <a:pt x="0" y="204245"/>
                </a:cubicBezTo>
                <a:cubicBezTo>
                  <a:pt x="590154" y="239367"/>
                  <a:pt x="-353337" y="209193"/>
                  <a:pt x="0" y="81698"/>
                </a:cubicBezTo>
                <a:lnTo>
                  <a:pt x="0" y="81698"/>
                </a:lnTo>
                <a:cubicBezTo>
                  <a:pt x="-97703" y="72121"/>
                  <a:pt x="102592" y="60491"/>
                  <a:pt x="0" y="38342"/>
                </a:cubicBezTo>
                <a:close/>
              </a:path>
              <a:path w="11341046" h="490188" stroke="0" extrusionOk="0">
                <a:moveTo>
                  <a:pt x="0" y="38342"/>
                </a:moveTo>
                <a:cubicBezTo>
                  <a:pt x="49761" y="17859"/>
                  <a:pt x="730694" y="25696"/>
                  <a:pt x="1890199" y="0"/>
                </a:cubicBezTo>
                <a:cubicBezTo>
                  <a:pt x="1890189" y="1"/>
                  <a:pt x="1890176" y="1"/>
                  <a:pt x="1890169" y="0"/>
                </a:cubicBezTo>
                <a:cubicBezTo>
                  <a:pt x="2082548" y="32445"/>
                  <a:pt x="2482091" y="-29721"/>
                  <a:pt x="2763467" y="-26785"/>
                </a:cubicBezTo>
                <a:cubicBezTo>
                  <a:pt x="3709232" y="42852"/>
                  <a:pt x="4436786" y="125349"/>
                  <a:pt x="4725433" y="0"/>
                </a:cubicBezTo>
                <a:cubicBezTo>
                  <a:pt x="6978645" y="-17293"/>
                  <a:pt x="7250488" y="54382"/>
                  <a:pt x="9450835" y="0"/>
                </a:cubicBezTo>
                <a:cubicBezTo>
                  <a:pt x="10533807" y="-5058"/>
                  <a:pt x="11434021" y="15324"/>
                  <a:pt x="11341046" y="38342"/>
                </a:cubicBezTo>
                <a:cubicBezTo>
                  <a:pt x="11220222" y="63430"/>
                  <a:pt x="11498622" y="77855"/>
                  <a:pt x="11341046" y="81698"/>
                </a:cubicBezTo>
                <a:lnTo>
                  <a:pt x="11341046" y="81698"/>
                </a:lnTo>
                <a:cubicBezTo>
                  <a:pt x="11500115" y="78396"/>
                  <a:pt x="11118028" y="185557"/>
                  <a:pt x="11341046" y="204245"/>
                </a:cubicBezTo>
                <a:cubicBezTo>
                  <a:pt x="11517264" y="289742"/>
                  <a:pt x="10845529" y="337721"/>
                  <a:pt x="11341046" y="451844"/>
                </a:cubicBezTo>
                <a:cubicBezTo>
                  <a:pt x="11355869" y="557279"/>
                  <a:pt x="10742338" y="454479"/>
                  <a:pt x="9450835" y="490188"/>
                </a:cubicBezTo>
                <a:cubicBezTo>
                  <a:pt x="8782537" y="625319"/>
                  <a:pt x="6208951" y="362545"/>
                  <a:pt x="4725433" y="490188"/>
                </a:cubicBezTo>
                <a:cubicBezTo>
                  <a:pt x="3349071" y="657126"/>
                  <a:pt x="3135220" y="374211"/>
                  <a:pt x="1890169" y="490188"/>
                </a:cubicBezTo>
                <a:lnTo>
                  <a:pt x="1890169" y="490188"/>
                </a:lnTo>
                <a:cubicBezTo>
                  <a:pt x="1890176" y="490186"/>
                  <a:pt x="1890188" y="490187"/>
                  <a:pt x="1890199" y="490188"/>
                </a:cubicBezTo>
                <a:cubicBezTo>
                  <a:pt x="725908" y="491191"/>
                  <a:pt x="8044" y="476132"/>
                  <a:pt x="0" y="451844"/>
                </a:cubicBezTo>
                <a:cubicBezTo>
                  <a:pt x="-8489" y="402101"/>
                  <a:pt x="-390514" y="303175"/>
                  <a:pt x="0" y="204245"/>
                </a:cubicBezTo>
                <a:cubicBezTo>
                  <a:pt x="-21718" y="159947"/>
                  <a:pt x="-258947" y="121597"/>
                  <a:pt x="0" y="81698"/>
                </a:cubicBezTo>
                <a:lnTo>
                  <a:pt x="0" y="81698"/>
                </a:lnTo>
                <a:cubicBezTo>
                  <a:pt x="-64019" y="81994"/>
                  <a:pt x="-175124" y="55111"/>
                  <a:pt x="0" y="38342"/>
                </a:cubicBezTo>
                <a:close/>
              </a:path>
              <a:path w="11341046" h="490188" fill="none" stroke="0" extrusionOk="0">
                <a:moveTo>
                  <a:pt x="0" y="38342"/>
                </a:moveTo>
                <a:cubicBezTo>
                  <a:pt x="48617" y="59620"/>
                  <a:pt x="828793" y="38342"/>
                  <a:pt x="1890199" y="0"/>
                </a:cubicBezTo>
                <a:cubicBezTo>
                  <a:pt x="1890196" y="2"/>
                  <a:pt x="1890183" y="-2"/>
                  <a:pt x="1890169" y="0"/>
                </a:cubicBezTo>
                <a:cubicBezTo>
                  <a:pt x="2073410" y="-67762"/>
                  <a:pt x="2647597" y="23936"/>
                  <a:pt x="2763467" y="-26785"/>
                </a:cubicBezTo>
                <a:cubicBezTo>
                  <a:pt x="3044021" y="-125895"/>
                  <a:pt x="4423683" y="-59572"/>
                  <a:pt x="4725433" y="0"/>
                </a:cubicBezTo>
                <a:cubicBezTo>
                  <a:pt x="6911307" y="-93965"/>
                  <a:pt x="7545816" y="-65947"/>
                  <a:pt x="9450835" y="0"/>
                </a:cubicBezTo>
                <a:cubicBezTo>
                  <a:pt x="10459329" y="3315"/>
                  <a:pt x="11306125" y="19499"/>
                  <a:pt x="11341046" y="38342"/>
                </a:cubicBezTo>
                <a:cubicBezTo>
                  <a:pt x="11392174" y="48984"/>
                  <a:pt x="11448633" y="64813"/>
                  <a:pt x="11341046" y="81698"/>
                </a:cubicBezTo>
                <a:lnTo>
                  <a:pt x="11341046" y="81698"/>
                </a:lnTo>
                <a:cubicBezTo>
                  <a:pt x="11442863" y="127432"/>
                  <a:pt x="11536903" y="150638"/>
                  <a:pt x="11341046" y="204245"/>
                </a:cubicBezTo>
                <a:cubicBezTo>
                  <a:pt x="11475409" y="226599"/>
                  <a:pt x="11133471" y="363080"/>
                  <a:pt x="11341046" y="451844"/>
                </a:cubicBezTo>
                <a:cubicBezTo>
                  <a:pt x="11327421" y="429024"/>
                  <a:pt x="10466391" y="421583"/>
                  <a:pt x="9450835" y="490188"/>
                </a:cubicBezTo>
                <a:cubicBezTo>
                  <a:pt x="8462343" y="410134"/>
                  <a:pt x="5237145" y="508144"/>
                  <a:pt x="4725433" y="490188"/>
                </a:cubicBezTo>
                <a:cubicBezTo>
                  <a:pt x="3948824" y="466895"/>
                  <a:pt x="2937339" y="663270"/>
                  <a:pt x="1890169" y="490188"/>
                </a:cubicBezTo>
                <a:lnTo>
                  <a:pt x="1890169" y="490188"/>
                </a:lnTo>
                <a:cubicBezTo>
                  <a:pt x="1890173" y="490187"/>
                  <a:pt x="1890192" y="490190"/>
                  <a:pt x="1890199" y="490188"/>
                </a:cubicBezTo>
                <a:cubicBezTo>
                  <a:pt x="781159" y="489149"/>
                  <a:pt x="29451" y="474251"/>
                  <a:pt x="0" y="451844"/>
                </a:cubicBezTo>
                <a:cubicBezTo>
                  <a:pt x="482565" y="358915"/>
                  <a:pt x="-391788" y="254265"/>
                  <a:pt x="0" y="204245"/>
                </a:cubicBezTo>
                <a:cubicBezTo>
                  <a:pt x="568376" y="125255"/>
                  <a:pt x="-407033" y="192516"/>
                  <a:pt x="0" y="81698"/>
                </a:cubicBezTo>
                <a:lnTo>
                  <a:pt x="0" y="81698"/>
                </a:lnTo>
                <a:cubicBezTo>
                  <a:pt x="-104277" y="75402"/>
                  <a:pt x="95266" y="48445"/>
                  <a:pt x="0" y="38342"/>
                </a:cubicBezTo>
                <a:close/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6454" y="16760"/>
                          <a:pt x="75975" y="10416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6562" y="-9390"/>
                          <a:pt x="242761" y="-39355"/>
                          <a:pt x="270778" y="-41178"/>
                        </a:cubicBezTo>
                        <a:cubicBezTo>
                          <a:pt x="308767" y="-28743"/>
                          <a:pt x="403132" y="-9627"/>
                          <a:pt x="463021" y="0"/>
                        </a:cubicBezTo>
                        <a:cubicBezTo>
                          <a:pt x="630259" y="-1920"/>
                          <a:pt x="724096" y="-4027"/>
                          <a:pt x="926039" y="0"/>
                        </a:cubicBezTo>
                        <a:cubicBezTo>
                          <a:pt x="1031187" y="3104"/>
                          <a:pt x="1119201" y="20746"/>
                          <a:pt x="1111251" y="58948"/>
                        </a:cubicBezTo>
                        <a:cubicBezTo>
                          <a:pt x="1098422" y="85404"/>
                          <a:pt x="1126263" y="114546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5351" y="172644"/>
                          <a:pt x="1091212" y="243413"/>
                          <a:pt x="1111251" y="314005"/>
                        </a:cubicBezTo>
                        <a:cubicBezTo>
                          <a:pt x="1133338" y="403710"/>
                          <a:pt x="1068388" y="608829"/>
                          <a:pt x="1111251" y="694663"/>
                        </a:cubicBezTo>
                        <a:cubicBezTo>
                          <a:pt x="1121291" y="734681"/>
                          <a:pt x="1041247" y="751443"/>
                          <a:pt x="926039" y="753612"/>
                        </a:cubicBezTo>
                        <a:cubicBezTo>
                          <a:pt x="844626" y="754207"/>
                          <a:pt x="524370" y="740914"/>
                          <a:pt x="463021" y="753612"/>
                        </a:cubicBezTo>
                        <a:cubicBezTo>
                          <a:pt x="421972" y="751871"/>
                          <a:pt x="225721" y="748366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1436" y="755800"/>
                          <a:pt x="578" y="731483"/>
                          <a:pt x="0" y="694663"/>
                        </a:cubicBezTo>
                        <a:cubicBezTo>
                          <a:pt x="1385" y="579387"/>
                          <a:pt x="-35619" y="438725"/>
                          <a:pt x="0" y="314005"/>
                        </a:cubicBezTo>
                        <a:cubicBezTo>
                          <a:pt x="-1733" y="229462"/>
                          <a:pt x="-25532" y="177023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5750" y="113262"/>
                          <a:pt x="-16917" y="73976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geography, you will receive two guided </a:t>
            </a:r>
            <a:r>
              <a:rPr lang="en-GB" sz="1600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GCSEPod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retrieval tasks per half-term. We have included both tasks below, so you know what you will be doing in advance. </a:t>
            </a:r>
            <a:r>
              <a:rPr lang="en-GB" sz="1600" b="1" u="sng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set one task at a time on </a:t>
            </a:r>
            <a:r>
              <a:rPr lang="en-GB" sz="1600" b="1" u="sng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Weduc</a:t>
            </a:r>
            <a:r>
              <a:rPr lang="en-GB" sz="1600" b="1" u="sng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600" b="1" u="sng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245851" y="1793965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en-GB" sz="13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Task 1:</a:t>
            </a:r>
          </a:p>
          <a:p>
            <a:pPr fontAlgn="base"/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Watch the </a:t>
            </a:r>
            <a:r>
              <a:rPr lang="en-GB" sz="13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GCSEPod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 on </a:t>
            </a:r>
            <a:r>
              <a:rPr lang="en-GB" sz="13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river processes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. Create a </a:t>
            </a:r>
            <a:r>
              <a:rPr lang="en-GB" sz="13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duel coded mind-map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 of the information from the Pod, then complete the </a:t>
            </a:r>
            <a:r>
              <a:rPr lang="en-GB" sz="13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retrieval quiz 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(assignment) linked to the Pod.</a:t>
            </a:r>
          </a:p>
          <a:p>
            <a:pPr fontAlgn="base"/>
            <a:endParaRPr lang="en-GB" sz="13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Guidance Notes:</a:t>
            </a:r>
          </a:p>
          <a:p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Watch the Pod at least once – you may want to pause it to make notes.</a:t>
            </a:r>
          </a:p>
          <a:p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endParaRPr lang="en-GB" sz="13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Success Criteria: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Your information is linked to the content of the Pod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To have at least </a:t>
            </a:r>
            <a:r>
              <a:rPr lang="en-GB" sz="13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ten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 branches to your mind-map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To include at least </a:t>
            </a:r>
            <a:r>
              <a:rPr lang="en-GB" sz="13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five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 images to represent the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To define at least two key terms and use them in a sentence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Retrieval quiz competed at ‘mastery’ level – 80% or better.</a:t>
            </a:r>
          </a:p>
          <a:p>
            <a:endParaRPr lang="en-GB" sz="13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EXTENSION = +50 track-it points: 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</a:p>
          <a:p>
            <a:pPr fontAlgn="base"/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Extend – classify the branches of your mind-map into three categories e.g. social, economic and environmental factors.</a:t>
            </a: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F2C78401-2F76-344A-B2DD-088FE2DCF9B6}"/>
              </a:ext>
            </a:extLst>
          </p:cNvPr>
          <p:cNvSpPr/>
          <p:nvPr/>
        </p:nvSpPr>
        <p:spPr>
          <a:xfrm>
            <a:off x="7750136" y="119414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Homework 2</a:t>
            </a:r>
            <a:endParaRPr lang="en-GB" sz="2800" b="1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6415873" y="1793965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en-GB" sz="1300" b="1" u="sng" dirty="0">
                <a:solidFill>
                  <a:schemeClr val="tx1"/>
                </a:solidFill>
                <a:latin typeface="Century Gothic"/>
              </a:rPr>
              <a:t>Task 2:</a:t>
            </a:r>
          </a:p>
          <a:p>
            <a:pPr fontAlgn="base"/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Watch the </a:t>
            </a:r>
            <a:r>
              <a:rPr lang="en-GB" sz="13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GCSEPod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 on </a:t>
            </a:r>
            <a:r>
              <a:rPr lang="en-GB" sz="13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river landforms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. Create a </a:t>
            </a:r>
            <a:r>
              <a:rPr lang="en-GB" sz="13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duel coded mind-map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 of the information from the Pod, then complete the </a:t>
            </a:r>
            <a:r>
              <a:rPr lang="en-GB" sz="13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retrieval quiz 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(assignment) linked to the Pod.</a:t>
            </a:r>
          </a:p>
          <a:p>
            <a:pPr fontAlgn="base"/>
            <a:endParaRPr lang="en-GB" sz="13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Guidance Notes:</a:t>
            </a:r>
          </a:p>
          <a:p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Watch the Pod at least once – you may want to pause it to make notes.</a:t>
            </a:r>
          </a:p>
          <a:p>
            <a:r>
              <a:rPr lang="en-GB" sz="1300" dirty="0">
                <a:solidFill>
                  <a:schemeClr val="tx1"/>
                </a:solidFill>
                <a:latin typeface="Century Gothic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endParaRPr lang="en-GB" sz="13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Success Criteria: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Your information is linked to the content of the Pod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To have at least </a:t>
            </a:r>
            <a:r>
              <a:rPr lang="en-GB" sz="13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ten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 branches to your mind-map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To include at least </a:t>
            </a:r>
            <a:r>
              <a:rPr lang="en-GB" sz="13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five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 images to represent the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To define at least two key terms and use them in a sentence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Retrieval quiz competed at ‘mastery’ level – 80% or better.</a:t>
            </a:r>
          </a:p>
          <a:p>
            <a:endParaRPr lang="en-GB" sz="13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EXTENSION = +50 track-it points: 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</a:p>
          <a:p>
            <a:pPr fontAlgn="base"/>
            <a:r>
              <a:rPr lang="en-GB" sz="1300" dirty="0">
                <a:solidFill>
                  <a:schemeClr val="tx1"/>
                </a:solidFill>
                <a:latin typeface="Century Gothic"/>
              </a:rPr>
              <a:t>Extend – classify the branches of your mind-map into three categories e.g. social, economic and environmental factors.</a:t>
            </a:r>
          </a:p>
        </p:txBody>
      </p:sp>
    </p:spTree>
    <p:extLst>
      <p:ext uri="{BB962C8B-B14F-4D97-AF65-F5344CB8AC3E}">
        <p14:creationId xmlns:p14="http://schemas.microsoft.com/office/powerpoint/2010/main" val="406861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F45ACCC9-CB38-91E9-F34F-DE3224D76652}"/>
              </a:ext>
            </a:extLst>
          </p:cNvPr>
          <p:cNvSpPr/>
          <p:nvPr/>
        </p:nvSpPr>
        <p:spPr>
          <a:xfrm>
            <a:off x="8817146" y="221119"/>
            <a:ext cx="3371395" cy="5943959"/>
          </a:xfrm>
          <a:custGeom>
            <a:avLst/>
            <a:gdLst>
              <a:gd name="connsiteX0" fmla="*/ 0 w 3371395"/>
              <a:gd name="connsiteY0" fmla="*/ 464947 h 5943959"/>
              <a:gd name="connsiteX1" fmla="*/ 561909 w 3371395"/>
              <a:gd name="connsiteY1" fmla="*/ 0 h 5943959"/>
              <a:gd name="connsiteX2" fmla="*/ 561900 w 3371395"/>
              <a:gd name="connsiteY2" fmla="*/ 0 h 5943959"/>
              <a:gd name="connsiteX3" fmla="*/ 821508 w 3371395"/>
              <a:gd name="connsiteY3" fmla="*/ -324779 h 5943959"/>
              <a:gd name="connsiteX4" fmla="*/ 1404747 w 3371395"/>
              <a:gd name="connsiteY4" fmla="*/ 0 h 5943959"/>
              <a:gd name="connsiteX5" fmla="*/ 2809485 w 3371395"/>
              <a:gd name="connsiteY5" fmla="*/ 0 h 5943959"/>
              <a:gd name="connsiteX6" fmla="*/ 3371395 w 3371395"/>
              <a:gd name="connsiteY6" fmla="*/ 464947 h 5943959"/>
              <a:gd name="connsiteX7" fmla="*/ 3371395 w 3371395"/>
              <a:gd name="connsiteY7" fmla="*/ 990660 h 5943959"/>
              <a:gd name="connsiteX8" fmla="*/ 3371395 w 3371395"/>
              <a:gd name="connsiteY8" fmla="*/ 990660 h 5943959"/>
              <a:gd name="connsiteX9" fmla="*/ 3371395 w 3371395"/>
              <a:gd name="connsiteY9" fmla="*/ 2476650 h 5943959"/>
              <a:gd name="connsiteX10" fmla="*/ 3371395 w 3371395"/>
              <a:gd name="connsiteY10" fmla="*/ 5479011 h 5943959"/>
              <a:gd name="connsiteX11" fmla="*/ 2809485 w 3371395"/>
              <a:gd name="connsiteY11" fmla="*/ 5943959 h 5943959"/>
              <a:gd name="connsiteX12" fmla="*/ 1404747 w 3371395"/>
              <a:gd name="connsiteY12" fmla="*/ 5943959 h 5943959"/>
              <a:gd name="connsiteX13" fmla="*/ 561900 w 3371395"/>
              <a:gd name="connsiteY13" fmla="*/ 5943959 h 5943959"/>
              <a:gd name="connsiteX14" fmla="*/ 561900 w 3371395"/>
              <a:gd name="connsiteY14" fmla="*/ 5943959 h 5943959"/>
              <a:gd name="connsiteX15" fmla="*/ 561909 w 3371395"/>
              <a:gd name="connsiteY15" fmla="*/ 5943959 h 5943959"/>
              <a:gd name="connsiteX16" fmla="*/ 0 w 3371395"/>
              <a:gd name="connsiteY16" fmla="*/ 5479011 h 5943959"/>
              <a:gd name="connsiteX17" fmla="*/ 0 w 3371395"/>
              <a:gd name="connsiteY17" fmla="*/ 2476650 h 5943959"/>
              <a:gd name="connsiteX18" fmla="*/ 0 w 3371395"/>
              <a:gd name="connsiteY18" fmla="*/ 990660 h 5943959"/>
              <a:gd name="connsiteX19" fmla="*/ 0 w 3371395"/>
              <a:gd name="connsiteY19" fmla="*/ 990660 h 5943959"/>
              <a:gd name="connsiteX20" fmla="*/ 0 w 3371395"/>
              <a:gd name="connsiteY20" fmla="*/ 464947 h 5943959"/>
              <a:gd name="connsiteX0" fmla="*/ 0 w 3371395"/>
              <a:gd name="connsiteY0" fmla="*/ 464947 h 5943959"/>
              <a:gd name="connsiteX1" fmla="*/ 561909 w 3371395"/>
              <a:gd name="connsiteY1" fmla="*/ 0 h 5943959"/>
              <a:gd name="connsiteX2" fmla="*/ 561900 w 3371395"/>
              <a:gd name="connsiteY2" fmla="*/ 0 h 5943959"/>
              <a:gd name="connsiteX3" fmla="*/ 821508 w 3371395"/>
              <a:gd name="connsiteY3" fmla="*/ -324779 h 5943959"/>
              <a:gd name="connsiteX4" fmla="*/ 1404747 w 3371395"/>
              <a:gd name="connsiteY4" fmla="*/ 0 h 5943959"/>
              <a:gd name="connsiteX5" fmla="*/ 2809485 w 3371395"/>
              <a:gd name="connsiteY5" fmla="*/ 0 h 5943959"/>
              <a:gd name="connsiteX6" fmla="*/ 3371395 w 3371395"/>
              <a:gd name="connsiteY6" fmla="*/ 464947 h 5943959"/>
              <a:gd name="connsiteX7" fmla="*/ 3371395 w 3371395"/>
              <a:gd name="connsiteY7" fmla="*/ 990660 h 5943959"/>
              <a:gd name="connsiteX8" fmla="*/ 3371395 w 3371395"/>
              <a:gd name="connsiteY8" fmla="*/ 990660 h 5943959"/>
              <a:gd name="connsiteX9" fmla="*/ 3371395 w 3371395"/>
              <a:gd name="connsiteY9" fmla="*/ 2476650 h 5943959"/>
              <a:gd name="connsiteX10" fmla="*/ 3371395 w 3371395"/>
              <a:gd name="connsiteY10" fmla="*/ 5479011 h 5943959"/>
              <a:gd name="connsiteX11" fmla="*/ 2809485 w 3371395"/>
              <a:gd name="connsiteY11" fmla="*/ 5943959 h 5943959"/>
              <a:gd name="connsiteX12" fmla="*/ 1404747 w 3371395"/>
              <a:gd name="connsiteY12" fmla="*/ 5943959 h 5943959"/>
              <a:gd name="connsiteX13" fmla="*/ 561900 w 3371395"/>
              <a:gd name="connsiteY13" fmla="*/ 5943959 h 5943959"/>
              <a:gd name="connsiteX14" fmla="*/ 561900 w 3371395"/>
              <a:gd name="connsiteY14" fmla="*/ 5943959 h 5943959"/>
              <a:gd name="connsiteX15" fmla="*/ 561909 w 3371395"/>
              <a:gd name="connsiteY15" fmla="*/ 5943959 h 5943959"/>
              <a:gd name="connsiteX16" fmla="*/ 0 w 3371395"/>
              <a:gd name="connsiteY16" fmla="*/ 5479011 h 5943959"/>
              <a:gd name="connsiteX17" fmla="*/ 0 w 3371395"/>
              <a:gd name="connsiteY17" fmla="*/ 2476650 h 5943959"/>
              <a:gd name="connsiteX18" fmla="*/ 0 w 3371395"/>
              <a:gd name="connsiteY18" fmla="*/ 990660 h 5943959"/>
              <a:gd name="connsiteX19" fmla="*/ 0 w 3371395"/>
              <a:gd name="connsiteY19" fmla="*/ 990660 h 5943959"/>
              <a:gd name="connsiteX20" fmla="*/ 0 w 3371395"/>
              <a:gd name="connsiteY20" fmla="*/ 464947 h 5943959"/>
              <a:gd name="connsiteX0" fmla="*/ 0 w 3371395"/>
              <a:gd name="connsiteY0" fmla="*/ 464947 h 5943959"/>
              <a:gd name="connsiteX1" fmla="*/ 561909 w 3371395"/>
              <a:gd name="connsiteY1" fmla="*/ 0 h 5943959"/>
              <a:gd name="connsiteX2" fmla="*/ 561900 w 3371395"/>
              <a:gd name="connsiteY2" fmla="*/ 0 h 5943959"/>
              <a:gd name="connsiteX3" fmla="*/ 821508 w 3371395"/>
              <a:gd name="connsiteY3" fmla="*/ -324779 h 5943959"/>
              <a:gd name="connsiteX4" fmla="*/ 1404747 w 3371395"/>
              <a:gd name="connsiteY4" fmla="*/ 0 h 5943959"/>
              <a:gd name="connsiteX5" fmla="*/ 2809485 w 3371395"/>
              <a:gd name="connsiteY5" fmla="*/ 0 h 5943959"/>
              <a:gd name="connsiteX6" fmla="*/ 3371395 w 3371395"/>
              <a:gd name="connsiteY6" fmla="*/ 464947 h 5943959"/>
              <a:gd name="connsiteX7" fmla="*/ 3371395 w 3371395"/>
              <a:gd name="connsiteY7" fmla="*/ 990660 h 5943959"/>
              <a:gd name="connsiteX8" fmla="*/ 3371395 w 3371395"/>
              <a:gd name="connsiteY8" fmla="*/ 990660 h 5943959"/>
              <a:gd name="connsiteX9" fmla="*/ 3371395 w 3371395"/>
              <a:gd name="connsiteY9" fmla="*/ 2476650 h 5943959"/>
              <a:gd name="connsiteX10" fmla="*/ 3371395 w 3371395"/>
              <a:gd name="connsiteY10" fmla="*/ 5479011 h 5943959"/>
              <a:gd name="connsiteX11" fmla="*/ 2809485 w 3371395"/>
              <a:gd name="connsiteY11" fmla="*/ 5943959 h 5943959"/>
              <a:gd name="connsiteX12" fmla="*/ 1404747 w 3371395"/>
              <a:gd name="connsiteY12" fmla="*/ 5943959 h 5943959"/>
              <a:gd name="connsiteX13" fmla="*/ 561900 w 3371395"/>
              <a:gd name="connsiteY13" fmla="*/ 5943959 h 5943959"/>
              <a:gd name="connsiteX14" fmla="*/ 561900 w 3371395"/>
              <a:gd name="connsiteY14" fmla="*/ 5943959 h 5943959"/>
              <a:gd name="connsiteX15" fmla="*/ 561909 w 3371395"/>
              <a:gd name="connsiteY15" fmla="*/ 5943959 h 5943959"/>
              <a:gd name="connsiteX16" fmla="*/ 0 w 3371395"/>
              <a:gd name="connsiteY16" fmla="*/ 5479011 h 5943959"/>
              <a:gd name="connsiteX17" fmla="*/ 0 w 3371395"/>
              <a:gd name="connsiteY17" fmla="*/ 2476650 h 5943959"/>
              <a:gd name="connsiteX18" fmla="*/ 0 w 3371395"/>
              <a:gd name="connsiteY18" fmla="*/ 990660 h 5943959"/>
              <a:gd name="connsiteX19" fmla="*/ 0 w 3371395"/>
              <a:gd name="connsiteY19" fmla="*/ 990660 h 5943959"/>
              <a:gd name="connsiteX20" fmla="*/ 0 w 3371395"/>
              <a:gd name="connsiteY20" fmla="*/ 464947 h 594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71395" h="5943959" fill="none" extrusionOk="0">
                <a:moveTo>
                  <a:pt x="0" y="464947"/>
                </a:moveTo>
                <a:cubicBezTo>
                  <a:pt x="15705" y="142103"/>
                  <a:pt x="190379" y="70437"/>
                  <a:pt x="561909" y="0"/>
                </a:cubicBezTo>
                <a:lnTo>
                  <a:pt x="561900" y="0"/>
                </a:lnTo>
                <a:cubicBezTo>
                  <a:pt x="658113" y="-130738"/>
                  <a:pt x="717780" y="-273807"/>
                  <a:pt x="821508" y="-324779"/>
                </a:cubicBezTo>
                <a:cubicBezTo>
                  <a:pt x="971223" y="-181441"/>
                  <a:pt x="1170220" y="-137140"/>
                  <a:pt x="1404747" y="0"/>
                </a:cubicBezTo>
                <a:cubicBezTo>
                  <a:pt x="1797477" y="-43525"/>
                  <a:pt x="2645749" y="-62204"/>
                  <a:pt x="2809485" y="0"/>
                </a:cubicBezTo>
                <a:cubicBezTo>
                  <a:pt x="3066099" y="-70038"/>
                  <a:pt x="3319860" y="200501"/>
                  <a:pt x="3371395" y="464947"/>
                </a:cubicBezTo>
                <a:cubicBezTo>
                  <a:pt x="3388050" y="592140"/>
                  <a:pt x="3388040" y="861128"/>
                  <a:pt x="3371395" y="990660"/>
                </a:cubicBezTo>
                <a:lnTo>
                  <a:pt x="3371395" y="990660"/>
                </a:lnTo>
                <a:cubicBezTo>
                  <a:pt x="3421029" y="1631506"/>
                  <a:pt x="3455621" y="1742561"/>
                  <a:pt x="3371395" y="2476650"/>
                </a:cubicBezTo>
                <a:cubicBezTo>
                  <a:pt x="3732458" y="3139772"/>
                  <a:pt x="3164444" y="4041488"/>
                  <a:pt x="3371395" y="5479011"/>
                </a:cubicBezTo>
                <a:cubicBezTo>
                  <a:pt x="3378473" y="5776454"/>
                  <a:pt x="3075350" y="5912153"/>
                  <a:pt x="2809485" y="5943959"/>
                </a:cubicBezTo>
                <a:cubicBezTo>
                  <a:pt x="2393146" y="5929972"/>
                  <a:pt x="2162551" y="5894647"/>
                  <a:pt x="1404747" y="5943959"/>
                </a:cubicBezTo>
                <a:cubicBezTo>
                  <a:pt x="1121736" y="5986515"/>
                  <a:pt x="881541" y="5971839"/>
                  <a:pt x="561900" y="5943959"/>
                </a:cubicBezTo>
                <a:lnTo>
                  <a:pt x="561900" y="5943959"/>
                </a:lnTo>
                <a:lnTo>
                  <a:pt x="561909" y="5943959"/>
                </a:lnTo>
                <a:cubicBezTo>
                  <a:pt x="233866" y="6036340"/>
                  <a:pt x="35532" y="5676280"/>
                  <a:pt x="0" y="5479011"/>
                </a:cubicBezTo>
                <a:cubicBezTo>
                  <a:pt x="301047" y="4353581"/>
                  <a:pt x="-333" y="3514471"/>
                  <a:pt x="0" y="2476650"/>
                </a:cubicBezTo>
                <a:cubicBezTo>
                  <a:pt x="61900" y="2480957"/>
                  <a:pt x="-39843" y="1491652"/>
                  <a:pt x="0" y="990660"/>
                </a:cubicBezTo>
                <a:lnTo>
                  <a:pt x="0" y="990660"/>
                </a:lnTo>
                <a:cubicBezTo>
                  <a:pt x="18232" y="900995"/>
                  <a:pt x="-5516" y="628599"/>
                  <a:pt x="0" y="464947"/>
                </a:cubicBezTo>
                <a:close/>
              </a:path>
              <a:path w="3371395" h="5943959" stroke="0" extrusionOk="0">
                <a:moveTo>
                  <a:pt x="0" y="464947"/>
                </a:moveTo>
                <a:cubicBezTo>
                  <a:pt x="-3725" y="296354"/>
                  <a:pt x="243024" y="13936"/>
                  <a:pt x="561909" y="0"/>
                </a:cubicBezTo>
                <a:lnTo>
                  <a:pt x="561900" y="0"/>
                </a:lnTo>
                <a:cubicBezTo>
                  <a:pt x="614721" y="-63722"/>
                  <a:pt x="734199" y="-252732"/>
                  <a:pt x="821508" y="-324779"/>
                </a:cubicBezTo>
                <a:cubicBezTo>
                  <a:pt x="957809" y="-289586"/>
                  <a:pt x="1231552" y="-88287"/>
                  <a:pt x="1404747" y="0"/>
                </a:cubicBezTo>
                <a:cubicBezTo>
                  <a:pt x="1991584" y="58703"/>
                  <a:pt x="2223340" y="57975"/>
                  <a:pt x="2809485" y="0"/>
                </a:cubicBezTo>
                <a:cubicBezTo>
                  <a:pt x="3034093" y="85765"/>
                  <a:pt x="3390859" y="180389"/>
                  <a:pt x="3371395" y="464947"/>
                </a:cubicBezTo>
                <a:cubicBezTo>
                  <a:pt x="3339988" y="658249"/>
                  <a:pt x="3447325" y="895065"/>
                  <a:pt x="3371395" y="990660"/>
                </a:cubicBezTo>
                <a:lnTo>
                  <a:pt x="3371395" y="990660"/>
                </a:lnTo>
                <a:cubicBezTo>
                  <a:pt x="3338675" y="1390786"/>
                  <a:pt x="3414301" y="1795457"/>
                  <a:pt x="3371395" y="2476650"/>
                </a:cubicBezTo>
                <a:cubicBezTo>
                  <a:pt x="3497684" y="3125136"/>
                  <a:pt x="3320446" y="5016113"/>
                  <a:pt x="3371395" y="5479011"/>
                </a:cubicBezTo>
                <a:cubicBezTo>
                  <a:pt x="3451367" y="5725313"/>
                  <a:pt x="3140826" y="6008346"/>
                  <a:pt x="2809485" y="5943959"/>
                </a:cubicBezTo>
                <a:cubicBezTo>
                  <a:pt x="2596243" y="5881385"/>
                  <a:pt x="1631670" y="5855014"/>
                  <a:pt x="1404747" y="5943959"/>
                </a:cubicBezTo>
                <a:cubicBezTo>
                  <a:pt x="1331034" y="5954459"/>
                  <a:pt x="720370" y="5920155"/>
                  <a:pt x="561900" y="5943959"/>
                </a:cubicBezTo>
                <a:lnTo>
                  <a:pt x="561900" y="5943959"/>
                </a:lnTo>
                <a:lnTo>
                  <a:pt x="561909" y="5943959"/>
                </a:lnTo>
                <a:cubicBezTo>
                  <a:pt x="244234" y="5881802"/>
                  <a:pt x="-42514" y="5839486"/>
                  <a:pt x="0" y="5479011"/>
                </a:cubicBezTo>
                <a:cubicBezTo>
                  <a:pt x="-156529" y="4645473"/>
                  <a:pt x="-265435" y="3265500"/>
                  <a:pt x="0" y="2476650"/>
                </a:cubicBezTo>
                <a:cubicBezTo>
                  <a:pt x="-71392" y="1833305"/>
                  <a:pt x="-12505" y="1382529"/>
                  <a:pt x="0" y="990660"/>
                </a:cubicBezTo>
                <a:lnTo>
                  <a:pt x="0" y="990660"/>
                </a:lnTo>
                <a:cubicBezTo>
                  <a:pt x="-3026" y="921115"/>
                  <a:pt x="-13094" y="590236"/>
                  <a:pt x="0" y="464947"/>
                </a:cubicBezTo>
                <a:close/>
              </a:path>
              <a:path w="3371395" h="5943959" fill="none" stroke="0" extrusionOk="0">
                <a:moveTo>
                  <a:pt x="0" y="464947"/>
                </a:moveTo>
                <a:cubicBezTo>
                  <a:pt x="22979" y="211518"/>
                  <a:pt x="300196" y="32757"/>
                  <a:pt x="561909" y="0"/>
                </a:cubicBezTo>
                <a:lnTo>
                  <a:pt x="561900" y="0"/>
                </a:lnTo>
                <a:cubicBezTo>
                  <a:pt x="694986" y="-151829"/>
                  <a:pt x="704981" y="-223614"/>
                  <a:pt x="821508" y="-324779"/>
                </a:cubicBezTo>
                <a:cubicBezTo>
                  <a:pt x="968592" y="-216530"/>
                  <a:pt x="1186886" y="-146216"/>
                  <a:pt x="1404747" y="0"/>
                </a:cubicBezTo>
                <a:cubicBezTo>
                  <a:pt x="1761482" y="3826"/>
                  <a:pt x="2614874" y="-43153"/>
                  <a:pt x="2809485" y="0"/>
                </a:cubicBezTo>
                <a:cubicBezTo>
                  <a:pt x="3089510" y="35171"/>
                  <a:pt x="3381543" y="235003"/>
                  <a:pt x="3371395" y="464947"/>
                </a:cubicBezTo>
                <a:cubicBezTo>
                  <a:pt x="3368843" y="580706"/>
                  <a:pt x="3396189" y="909303"/>
                  <a:pt x="3371395" y="990660"/>
                </a:cubicBezTo>
                <a:lnTo>
                  <a:pt x="3371395" y="990660"/>
                </a:lnTo>
                <a:cubicBezTo>
                  <a:pt x="3397720" y="1603345"/>
                  <a:pt x="3425240" y="1739031"/>
                  <a:pt x="3371395" y="2476650"/>
                </a:cubicBezTo>
                <a:cubicBezTo>
                  <a:pt x="3498635" y="2725423"/>
                  <a:pt x="3132013" y="4346379"/>
                  <a:pt x="3371395" y="5479011"/>
                </a:cubicBezTo>
                <a:cubicBezTo>
                  <a:pt x="3366951" y="5709752"/>
                  <a:pt x="3094531" y="5913425"/>
                  <a:pt x="2809485" y="5943959"/>
                </a:cubicBezTo>
                <a:cubicBezTo>
                  <a:pt x="2335887" y="5881712"/>
                  <a:pt x="2086798" y="5889936"/>
                  <a:pt x="1404747" y="5943959"/>
                </a:cubicBezTo>
                <a:cubicBezTo>
                  <a:pt x="1215459" y="5949212"/>
                  <a:pt x="906783" y="5872266"/>
                  <a:pt x="561900" y="5943959"/>
                </a:cubicBezTo>
                <a:lnTo>
                  <a:pt x="561900" y="5943959"/>
                </a:lnTo>
                <a:lnTo>
                  <a:pt x="561909" y="5943959"/>
                </a:lnTo>
                <a:cubicBezTo>
                  <a:pt x="223330" y="5953499"/>
                  <a:pt x="5156" y="5761165"/>
                  <a:pt x="0" y="5479011"/>
                </a:cubicBezTo>
                <a:cubicBezTo>
                  <a:pt x="284754" y="4430739"/>
                  <a:pt x="-137777" y="3328041"/>
                  <a:pt x="0" y="2476650"/>
                </a:cubicBezTo>
                <a:cubicBezTo>
                  <a:pt x="235141" y="2216284"/>
                  <a:pt x="-6776" y="1846895"/>
                  <a:pt x="0" y="990660"/>
                </a:cubicBezTo>
                <a:lnTo>
                  <a:pt x="0" y="990660"/>
                </a:lnTo>
                <a:cubicBezTo>
                  <a:pt x="-60578" y="891614"/>
                  <a:pt x="62099" y="607803"/>
                  <a:pt x="0" y="464947"/>
                </a:cubicBezTo>
                <a:close/>
              </a:path>
              <a:path w="3371395" h="5943959" fill="none" stroke="0" extrusionOk="0">
                <a:moveTo>
                  <a:pt x="0" y="464947"/>
                </a:moveTo>
                <a:cubicBezTo>
                  <a:pt x="20048" y="186004"/>
                  <a:pt x="217551" y="57281"/>
                  <a:pt x="561909" y="0"/>
                </a:cubicBezTo>
                <a:lnTo>
                  <a:pt x="561900" y="0"/>
                </a:lnTo>
                <a:cubicBezTo>
                  <a:pt x="682464" y="-132759"/>
                  <a:pt x="712551" y="-237110"/>
                  <a:pt x="821508" y="-324779"/>
                </a:cubicBezTo>
                <a:cubicBezTo>
                  <a:pt x="999781" y="-185550"/>
                  <a:pt x="1152356" y="-118784"/>
                  <a:pt x="1404747" y="0"/>
                </a:cubicBezTo>
                <a:cubicBezTo>
                  <a:pt x="1789784" y="-20211"/>
                  <a:pt x="2637238" y="-69530"/>
                  <a:pt x="2809485" y="0"/>
                </a:cubicBezTo>
                <a:cubicBezTo>
                  <a:pt x="3091279" y="-29403"/>
                  <a:pt x="3344650" y="195658"/>
                  <a:pt x="3371395" y="464947"/>
                </a:cubicBezTo>
                <a:cubicBezTo>
                  <a:pt x="3378451" y="573603"/>
                  <a:pt x="3394667" y="886985"/>
                  <a:pt x="3371395" y="990660"/>
                </a:cubicBezTo>
                <a:lnTo>
                  <a:pt x="3371395" y="990660"/>
                </a:lnTo>
                <a:cubicBezTo>
                  <a:pt x="3399292" y="1626525"/>
                  <a:pt x="3459793" y="1718881"/>
                  <a:pt x="3371395" y="2476650"/>
                </a:cubicBezTo>
                <a:cubicBezTo>
                  <a:pt x="3553355" y="2937106"/>
                  <a:pt x="3116730" y="4329361"/>
                  <a:pt x="3371395" y="5479011"/>
                </a:cubicBezTo>
                <a:cubicBezTo>
                  <a:pt x="3399167" y="5714658"/>
                  <a:pt x="3085980" y="5918518"/>
                  <a:pt x="2809485" y="5943959"/>
                </a:cubicBezTo>
                <a:cubicBezTo>
                  <a:pt x="2399247" y="5881353"/>
                  <a:pt x="2118442" y="5895551"/>
                  <a:pt x="1404747" y="5943959"/>
                </a:cubicBezTo>
                <a:cubicBezTo>
                  <a:pt x="1135219" y="5970585"/>
                  <a:pt x="877463" y="5926174"/>
                  <a:pt x="561900" y="5943959"/>
                </a:cubicBezTo>
                <a:lnTo>
                  <a:pt x="561900" y="5943959"/>
                </a:lnTo>
                <a:lnTo>
                  <a:pt x="561909" y="5943959"/>
                </a:lnTo>
                <a:cubicBezTo>
                  <a:pt x="238872" y="5994649"/>
                  <a:pt x="24515" y="5726003"/>
                  <a:pt x="0" y="5479011"/>
                </a:cubicBezTo>
                <a:cubicBezTo>
                  <a:pt x="171150" y="4466654"/>
                  <a:pt x="-17628" y="3466153"/>
                  <a:pt x="0" y="2476650"/>
                </a:cubicBezTo>
                <a:cubicBezTo>
                  <a:pt x="195690" y="2314621"/>
                  <a:pt x="-73860" y="1612596"/>
                  <a:pt x="0" y="990660"/>
                </a:cubicBezTo>
                <a:lnTo>
                  <a:pt x="0" y="990660"/>
                </a:lnTo>
                <a:cubicBezTo>
                  <a:pt x="-14676" y="899265"/>
                  <a:pt x="10767" y="620240"/>
                  <a:pt x="0" y="46494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3371395"/>
                      <a:gd name="connsiteY0" fmla="*/ 464947 h 5943959"/>
                      <a:gd name="connsiteX1" fmla="*/ 561909 w 3371395"/>
                      <a:gd name="connsiteY1" fmla="*/ 0 h 5943959"/>
                      <a:gd name="connsiteX2" fmla="*/ 561900 w 3371395"/>
                      <a:gd name="connsiteY2" fmla="*/ 0 h 5943959"/>
                      <a:gd name="connsiteX3" fmla="*/ 821508 w 3371395"/>
                      <a:gd name="connsiteY3" fmla="*/ -324779 h 5943959"/>
                      <a:gd name="connsiteX4" fmla="*/ 1404747 w 3371395"/>
                      <a:gd name="connsiteY4" fmla="*/ 0 h 5943959"/>
                      <a:gd name="connsiteX5" fmla="*/ 2809485 w 3371395"/>
                      <a:gd name="connsiteY5" fmla="*/ 0 h 5943959"/>
                      <a:gd name="connsiteX6" fmla="*/ 3371395 w 3371395"/>
                      <a:gd name="connsiteY6" fmla="*/ 464947 h 5943959"/>
                      <a:gd name="connsiteX7" fmla="*/ 3371395 w 3371395"/>
                      <a:gd name="connsiteY7" fmla="*/ 990660 h 5943959"/>
                      <a:gd name="connsiteX8" fmla="*/ 3371395 w 3371395"/>
                      <a:gd name="connsiteY8" fmla="*/ 990660 h 5943959"/>
                      <a:gd name="connsiteX9" fmla="*/ 3371395 w 3371395"/>
                      <a:gd name="connsiteY9" fmla="*/ 2476650 h 5943959"/>
                      <a:gd name="connsiteX10" fmla="*/ 3371395 w 3371395"/>
                      <a:gd name="connsiteY10" fmla="*/ 5479011 h 5943959"/>
                      <a:gd name="connsiteX11" fmla="*/ 2809485 w 3371395"/>
                      <a:gd name="connsiteY11" fmla="*/ 5943959 h 5943959"/>
                      <a:gd name="connsiteX12" fmla="*/ 1404747 w 3371395"/>
                      <a:gd name="connsiteY12" fmla="*/ 5943959 h 5943959"/>
                      <a:gd name="connsiteX13" fmla="*/ 561900 w 3371395"/>
                      <a:gd name="connsiteY13" fmla="*/ 5943959 h 5943959"/>
                      <a:gd name="connsiteX14" fmla="*/ 561900 w 3371395"/>
                      <a:gd name="connsiteY14" fmla="*/ 5943959 h 5943959"/>
                      <a:gd name="connsiteX15" fmla="*/ 561909 w 3371395"/>
                      <a:gd name="connsiteY15" fmla="*/ 5943959 h 5943959"/>
                      <a:gd name="connsiteX16" fmla="*/ 0 w 3371395"/>
                      <a:gd name="connsiteY16" fmla="*/ 5479011 h 5943959"/>
                      <a:gd name="connsiteX17" fmla="*/ 0 w 3371395"/>
                      <a:gd name="connsiteY17" fmla="*/ 2476650 h 5943959"/>
                      <a:gd name="connsiteX18" fmla="*/ 0 w 3371395"/>
                      <a:gd name="connsiteY18" fmla="*/ 990660 h 5943959"/>
                      <a:gd name="connsiteX19" fmla="*/ 0 w 3371395"/>
                      <a:gd name="connsiteY19" fmla="*/ 990660 h 5943959"/>
                      <a:gd name="connsiteX20" fmla="*/ 0 w 3371395"/>
                      <a:gd name="connsiteY20" fmla="*/ 464947 h 5943959"/>
                      <a:gd name="connsiteX0" fmla="*/ 0 w 3371395"/>
                      <a:gd name="connsiteY0" fmla="*/ 464947 h 5943959"/>
                      <a:gd name="connsiteX1" fmla="*/ 561909 w 3371395"/>
                      <a:gd name="connsiteY1" fmla="*/ 0 h 5943959"/>
                      <a:gd name="connsiteX2" fmla="*/ 561900 w 3371395"/>
                      <a:gd name="connsiteY2" fmla="*/ 0 h 5943959"/>
                      <a:gd name="connsiteX3" fmla="*/ 821508 w 3371395"/>
                      <a:gd name="connsiteY3" fmla="*/ -324779 h 5943959"/>
                      <a:gd name="connsiteX4" fmla="*/ 1404747 w 3371395"/>
                      <a:gd name="connsiteY4" fmla="*/ 0 h 5943959"/>
                      <a:gd name="connsiteX5" fmla="*/ 2809485 w 3371395"/>
                      <a:gd name="connsiteY5" fmla="*/ 0 h 5943959"/>
                      <a:gd name="connsiteX6" fmla="*/ 3371395 w 3371395"/>
                      <a:gd name="connsiteY6" fmla="*/ 464947 h 5943959"/>
                      <a:gd name="connsiteX7" fmla="*/ 3371395 w 3371395"/>
                      <a:gd name="connsiteY7" fmla="*/ 990660 h 5943959"/>
                      <a:gd name="connsiteX8" fmla="*/ 3371395 w 3371395"/>
                      <a:gd name="connsiteY8" fmla="*/ 990660 h 5943959"/>
                      <a:gd name="connsiteX9" fmla="*/ 3371395 w 3371395"/>
                      <a:gd name="connsiteY9" fmla="*/ 2476650 h 5943959"/>
                      <a:gd name="connsiteX10" fmla="*/ 3371395 w 3371395"/>
                      <a:gd name="connsiteY10" fmla="*/ 5479011 h 5943959"/>
                      <a:gd name="connsiteX11" fmla="*/ 2809485 w 3371395"/>
                      <a:gd name="connsiteY11" fmla="*/ 5943959 h 5943959"/>
                      <a:gd name="connsiteX12" fmla="*/ 1404747 w 3371395"/>
                      <a:gd name="connsiteY12" fmla="*/ 5943959 h 5943959"/>
                      <a:gd name="connsiteX13" fmla="*/ 561900 w 3371395"/>
                      <a:gd name="connsiteY13" fmla="*/ 5943959 h 5943959"/>
                      <a:gd name="connsiteX14" fmla="*/ 561900 w 3371395"/>
                      <a:gd name="connsiteY14" fmla="*/ 5943959 h 5943959"/>
                      <a:gd name="connsiteX15" fmla="*/ 561909 w 3371395"/>
                      <a:gd name="connsiteY15" fmla="*/ 5943959 h 5943959"/>
                      <a:gd name="connsiteX16" fmla="*/ 0 w 3371395"/>
                      <a:gd name="connsiteY16" fmla="*/ 5479011 h 5943959"/>
                      <a:gd name="connsiteX17" fmla="*/ 0 w 3371395"/>
                      <a:gd name="connsiteY17" fmla="*/ 2476650 h 5943959"/>
                      <a:gd name="connsiteX18" fmla="*/ 0 w 3371395"/>
                      <a:gd name="connsiteY18" fmla="*/ 990660 h 5943959"/>
                      <a:gd name="connsiteX19" fmla="*/ 0 w 3371395"/>
                      <a:gd name="connsiteY19" fmla="*/ 990660 h 5943959"/>
                      <a:gd name="connsiteX20" fmla="*/ 0 w 3371395"/>
                      <a:gd name="connsiteY20" fmla="*/ 464947 h 5943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371395" h="5943959" fill="none" extrusionOk="0">
                        <a:moveTo>
                          <a:pt x="0" y="464947"/>
                        </a:moveTo>
                        <a:cubicBezTo>
                          <a:pt x="12729" y="154962"/>
                          <a:pt x="207569" y="48635"/>
                          <a:pt x="561909" y="0"/>
                        </a:cubicBezTo>
                        <a:lnTo>
                          <a:pt x="561900" y="0"/>
                        </a:lnTo>
                        <a:cubicBezTo>
                          <a:pt x="659752" y="-133385"/>
                          <a:pt x="715731" y="-250638"/>
                          <a:pt x="821508" y="-324779"/>
                        </a:cubicBezTo>
                        <a:cubicBezTo>
                          <a:pt x="971831" y="-200197"/>
                          <a:pt x="1172957" y="-147297"/>
                          <a:pt x="1404747" y="0"/>
                        </a:cubicBezTo>
                        <a:cubicBezTo>
                          <a:pt x="1801772" y="-9696"/>
                          <a:pt x="2636567" y="-54653"/>
                          <a:pt x="2809485" y="0"/>
                        </a:cubicBezTo>
                        <a:cubicBezTo>
                          <a:pt x="3088651" y="-39233"/>
                          <a:pt x="3337571" y="203263"/>
                          <a:pt x="3371395" y="464947"/>
                        </a:cubicBezTo>
                        <a:cubicBezTo>
                          <a:pt x="3390809" y="572289"/>
                          <a:pt x="3396826" y="870948"/>
                          <a:pt x="3371395" y="990660"/>
                        </a:cubicBezTo>
                        <a:lnTo>
                          <a:pt x="3371395" y="990660"/>
                        </a:lnTo>
                        <a:cubicBezTo>
                          <a:pt x="3414812" y="1621606"/>
                          <a:pt x="3453150" y="1741930"/>
                          <a:pt x="3371395" y="2476650"/>
                        </a:cubicBezTo>
                        <a:cubicBezTo>
                          <a:pt x="3564213" y="3021627"/>
                          <a:pt x="3272817" y="4194997"/>
                          <a:pt x="3371395" y="5479011"/>
                        </a:cubicBezTo>
                        <a:cubicBezTo>
                          <a:pt x="3374325" y="5751705"/>
                          <a:pt x="3081357" y="5916887"/>
                          <a:pt x="2809485" y="5943959"/>
                        </a:cubicBezTo>
                        <a:cubicBezTo>
                          <a:pt x="2407123" y="5883826"/>
                          <a:pt x="2127989" y="5914098"/>
                          <a:pt x="1404747" y="5943959"/>
                        </a:cubicBezTo>
                        <a:cubicBezTo>
                          <a:pt x="1130074" y="5985442"/>
                          <a:pt x="880112" y="5948197"/>
                          <a:pt x="561900" y="5943959"/>
                        </a:cubicBezTo>
                        <a:lnTo>
                          <a:pt x="561900" y="5943959"/>
                        </a:lnTo>
                        <a:lnTo>
                          <a:pt x="561909" y="5943959"/>
                        </a:lnTo>
                        <a:cubicBezTo>
                          <a:pt x="241467" y="5995031"/>
                          <a:pt x="24421" y="5695713"/>
                          <a:pt x="0" y="5479011"/>
                        </a:cubicBezTo>
                        <a:cubicBezTo>
                          <a:pt x="255267" y="4357303"/>
                          <a:pt x="-108161" y="3440598"/>
                          <a:pt x="0" y="2476650"/>
                        </a:cubicBezTo>
                        <a:cubicBezTo>
                          <a:pt x="103942" y="2392388"/>
                          <a:pt x="-75097" y="1588437"/>
                          <a:pt x="0" y="990660"/>
                        </a:cubicBezTo>
                        <a:lnTo>
                          <a:pt x="0" y="990660"/>
                        </a:lnTo>
                        <a:cubicBezTo>
                          <a:pt x="-4434" y="905556"/>
                          <a:pt x="6916" y="622218"/>
                          <a:pt x="0" y="464947"/>
                        </a:cubicBezTo>
                        <a:close/>
                      </a:path>
                      <a:path w="3371395" h="5943959" stroke="0" extrusionOk="0">
                        <a:moveTo>
                          <a:pt x="0" y="464947"/>
                        </a:moveTo>
                        <a:cubicBezTo>
                          <a:pt x="-137" y="282017"/>
                          <a:pt x="247851" y="9122"/>
                          <a:pt x="561909" y="0"/>
                        </a:cubicBezTo>
                        <a:lnTo>
                          <a:pt x="561900" y="0"/>
                        </a:lnTo>
                        <a:cubicBezTo>
                          <a:pt x="622078" y="-71203"/>
                          <a:pt x="734648" y="-261332"/>
                          <a:pt x="821508" y="-324779"/>
                        </a:cubicBezTo>
                        <a:cubicBezTo>
                          <a:pt x="946462" y="-306228"/>
                          <a:pt x="1228388" y="-107040"/>
                          <a:pt x="1404747" y="0"/>
                        </a:cubicBezTo>
                        <a:cubicBezTo>
                          <a:pt x="1950254" y="74545"/>
                          <a:pt x="2198735" y="23023"/>
                          <a:pt x="2809485" y="0"/>
                        </a:cubicBezTo>
                        <a:cubicBezTo>
                          <a:pt x="3086819" y="62988"/>
                          <a:pt x="3401992" y="175674"/>
                          <a:pt x="3371395" y="464947"/>
                        </a:cubicBezTo>
                        <a:cubicBezTo>
                          <a:pt x="3337801" y="660669"/>
                          <a:pt x="3435160" y="903178"/>
                          <a:pt x="3371395" y="990660"/>
                        </a:cubicBezTo>
                        <a:lnTo>
                          <a:pt x="3371395" y="990660"/>
                        </a:lnTo>
                        <a:cubicBezTo>
                          <a:pt x="3393227" y="1308477"/>
                          <a:pt x="3369793" y="1835731"/>
                          <a:pt x="3371395" y="2476650"/>
                        </a:cubicBezTo>
                        <a:cubicBezTo>
                          <a:pt x="3422218" y="3126205"/>
                          <a:pt x="3282534" y="4916862"/>
                          <a:pt x="3371395" y="5479011"/>
                        </a:cubicBezTo>
                        <a:cubicBezTo>
                          <a:pt x="3409693" y="5710232"/>
                          <a:pt x="3156816" y="5985968"/>
                          <a:pt x="2809485" y="5943959"/>
                        </a:cubicBezTo>
                        <a:cubicBezTo>
                          <a:pt x="2584362" y="5889906"/>
                          <a:pt x="1617427" y="5852813"/>
                          <a:pt x="1404747" y="5943959"/>
                        </a:cubicBezTo>
                        <a:cubicBezTo>
                          <a:pt x="1312478" y="5939991"/>
                          <a:pt x="700762" y="5905123"/>
                          <a:pt x="561900" y="5943959"/>
                        </a:cubicBezTo>
                        <a:lnTo>
                          <a:pt x="561900" y="5943959"/>
                        </a:lnTo>
                        <a:lnTo>
                          <a:pt x="561909" y="5943959"/>
                        </a:lnTo>
                        <a:cubicBezTo>
                          <a:pt x="231904" y="5909356"/>
                          <a:pt x="-21281" y="5808244"/>
                          <a:pt x="0" y="5479011"/>
                        </a:cubicBezTo>
                        <a:cubicBezTo>
                          <a:pt x="-101836" y="4615289"/>
                          <a:pt x="-193021" y="3338190"/>
                          <a:pt x="0" y="2476650"/>
                        </a:cubicBezTo>
                        <a:cubicBezTo>
                          <a:pt x="-40779" y="1805569"/>
                          <a:pt x="-66537" y="1398542"/>
                          <a:pt x="0" y="990660"/>
                        </a:cubicBezTo>
                        <a:lnTo>
                          <a:pt x="0" y="990660"/>
                        </a:lnTo>
                        <a:cubicBezTo>
                          <a:pt x="-9152" y="914057"/>
                          <a:pt x="-32393" y="577799"/>
                          <a:pt x="0" y="464947"/>
                        </a:cubicBezTo>
                        <a:close/>
                      </a:path>
                      <a:path w="3371395" h="5943959" fill="none" stroke="0" extrusionOk="0">
                        <a:moveTo>
                          <a:pt x="0" y="464947"/>
                        </a:moveTo>
                        <a:cubicBezTo>
                          <a:pt x="10207" y="232648"/>
                          <a:pt x="255361" y="66121"/>
                          <a:pt x="561909" y="0"/>
                        </a:cubicBezTo>
                        <a:lnTo>
                          <a:pt x="561900" y="0"/>
                        </a:lnTo>
                        <a:cubicBezTo>
                          <a:pt x="682982" y="-149658"/>
                          <a:pt x="712172" y="-229762"/>
                          <a:pt x="821508" y="-324779"/>
                        </a:cubicBezTo>
                        <a:cubicBezTo>
                          <a:pt x="983374" y="-214556"/>
                          <a:pt x="1160494" y="-150373"/>
                          <a:pt x="1404747" y="0"/>
                        </a:cubicBezTo>
                        <a:cubicBezTo>
                          <a:pt x="1778649" y="-15326"/>
                          <a:pt x="2618807" y="-45747"/>
                          <a:pt x="2809485" y="0"/>
                        </a:cubicBezTo>
                        <a:cubicBezTo>
                          <a:pt x="3106954" y="-11109"/>
                          <a:pt x="3370762" y="192153"/>
                          <a:pt x="3371395" y="464947"/>
                        </a:cubicBezTo>
                        <a:cubicBezTo>
                          <a:pt x="3378119" y="566236"/>
                          <a:pt x="3400844" y="896144"/>
                          <a:pt x="3371395" y="990660"/>
                        </a:cubicBezTo>
                        <a:lnTo>
                          <a:pt x="3371395" y="990660"/>
                        </a:lnTo>
                        <a:cubicBezTo>
                          <a:pt x="3394423" y="1613641"/>
                          <a:pt x="3434002" y="1724905"/>
                          <a:pt x="3371395" y="2476650"/>
                        </a:cubicBezTo>
                        <a:cubicBezTo>
                          <a:pt x="3395569" y="2764731"/>
                          <a:pt x="3220998" y="4327586"/>
                          <a:pt x="3371395" y="5479011"/>
                        </a:cubicBezTo>
                        <a:cubicBezTo>
                          <a:pt x="3392960" y="5713511"/>
                          <a:pt x="3147518" y="5946619"/>
                          <a:pt x="2809485" y="5943959"/>
                        </a:cubicBezTo>
                        <a:cubicBezTo>
                          <a:pt x="2373412" y="5852921"/>
                          <a:pt x="2088153" y="5896318"/>
                          <a:pt x="1404747" y="5943959"/>
                        </a:cubicBezTo>
                        <a:cubicBezTo>
                          <a:pt x="1193007" y="5972191"/>
                          <a:pt x="870439" y="5839641"/>
                          <a:pt x="561900" y="5943959"/>
                        </a:cubicBezTo>
                        <a:lnTo>
                          <a:pt x="561900" y="5943959"/>
                        </a:lnTo>
                        <a:lnTo>
                          <a:pt x="561909" y="5943959"/>
                        </a:lnTo>
                        <a:cubicBezTo>
                          <a:pt x="233755" y="5960509"/>
                          <a:pt x="8741" y="5729258"/>
                          <a:pt x="0" y="5479011"/>
                        </a:cubicBezTo>
                        <a:cubicBezTo>
                          <a:pt x="112438" y="4453345"/>
                          <a:pt x="-57352" y="3422206"/>
                          <a:pt x="0" y="2476650"/>
                        </a:cubicBezTo>
                        <a:cubicBezTo>
                          <a:pt x="228821" y="2230914"/>
                          <a:pt x="-101933" y="1813227"/>
                          <a:pt x="0" y="990660"/>
                        </a:cubicBezTo>
                        <a:lnTo>
                          <a:pt x="0" y="990660"/>
                        </a:lnTo>
                        <a:cubicBezTo>
                          <a:pt x="-36048" y="903732"/>
                          <a:pt x="40015" y="605223"/>
                          <a:pt x="0" y="46494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en-GB" sz="1000" b="1" u="sng" dirty="0">
                <a:solidFill>
                  <a:schemeClr val="tx1"/>
                </a:solidFill>
                <a:latin typeface="Century Gothic"/>
              </a:rPr>
              <a:t>Task 2:</a:t>
            </a:r>
          </a:p>
          <a:p>
            <a:pPr fontAlgn="base"/>
            <a:r>
              <a:rPr lang="en-GB" sz="1000" dirty="0">
                <a:solidFill>
                  <a:schemeClr val="tx1"/>
                </a:solidFill>
                <a:latin typeface="Century Gothic"/>
              </a:rPr>
              <a:t>Watch the </a:t>
            </a:r>
            <a:r>
              <a:rPr lang="en-GB" sz="1000" dirty="0" err="1">
                <a:solidFill>
                  <a:schemeClr val="tx1"/>
                </a:solidFill>
                <a:latin typeface="Century Gothic"/>
              </a:rPr>
              <a:t>GCSEPod</a:t>
            </a:r>
            <a:r>
              <a:rPr lang="en-GB" sz="1000" dirty="0">
                <a:solidFill>
                  <a:schemeClr val="tx1"/>
                </a:solidFill>
                <a:latin typeface="Century Gothic"/>
              </a:rPr>
              <a:t> on </a:t>
            </a:r>
            <a:r>
              <a:rPr lang="en-GB" sz="1000" b="1" u="sng" dirty="0">
                <a:solidFill>
                  <a:schemeClr val="tx1"/>
                </a:solidFill>
                <a:latin typeface="Century Gothic"/>
              </a:rPr>
              <a:t>river landforms</a:t>
            </a:r>
            <a:r>
              <a:rPr lang="en-GB" sz="1000" dirty="0">
                <a:solidFill>
                  <a:schemeClr val="tx1"/>
                </a:solidFill>
                <a:latin typeface="Century Gothic"/>
              </a:rPr>
              <a:t>. Create a </a:t>
            </a:r>
            <a:r>
              <a:rPr lang="en-GB" sz="1000" b="1" u="sng" dirty="0">
                <a:solidFill>
                  <a:schemeClr val="tx1"/>
                </a:solidFill>
                <a:latin typeface="Century Gothic"/>
              </a:rPr>
              <a:t>duel coded mind-map</a:t>
            </a:r>
            <a:r>
              <a:rPr lang="en-GB" sz="1000" dirty="0">
                <a:solidFill>
                  <a:schemeClr val="tx1"/>
                </a:solidFill>
                <a:latin typeface="Century Gothic"/>
              </a:rPr>
              <a:t> of the information from the Pod, then complete the </a:t>
            </a:r>
            <a:r>
              <a:rPr lang="en-GB" sz="1000" b="1" u="sng" dirty="0">
                <a:solidFill>
                  <a:schemeClr val="tx1"/>
                </a:solidFill>
                <a:latin typeface="Century Gothic"/>
              </a:rPr>
              <a:t>retrieval quiz </a:t>
            </a:r>
            <a:r>
              <a:rPr lang="en-GB" sz="1000" dirty="0">
                <a:solidFill>
                  <a:schemeClr val="tx1"/>
                </a:solidFill>
                <a:latin typeface="Century Gothic"/>
              </a:rPr>
              <a:t>(assignment) linked to the Pod.</a:t>
            </a:r>
          </a:p>
          <a:p>
            <a:pPr fontAlgn="base"/>
            <a:endParaRPr lang="en-GB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Guidance Notes:</a:t>
            </a:r>
          </a:p>
          <a:p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Watch the Pod at least once – you may want to pause it to make notes.</a:t>
            </a:r>
          </a:p>
          <a:p>
            <a:r>
              <a:rPr lang="en-GB" sz="1000" dirty="0">
                <a:solidFill>
                  <a:schemeClr val="tx1"/>
                </a:solidFill>
                <a:latin typeface="Century Gothic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endParaRPr lang="en-GB" sz="1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Success Criteria: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Your information is linked to the content of the Pod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To have at least </a:t>
            </a:r>
            <a:r>
              <a:rPr lang="en-GB" sz="10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ten</a:t>
            </a:r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 branches to your mind-map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To include at least </a:t>
            </a:r>
            <a:r>
              <a:rPr lang="en-GB" sz="10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five</a:t>
            </a:r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 images to represent the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To define at least two key terms and use them in a sentence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Retrieval quiz competed at ‘mastery’ level – 80% or better.</a:t>
            </a:r>
          </a:p>
          <a:p>
            <a:endParaRPr lang="en-GB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000" b="1" u="sng" dirty="0">
                <a:solidFill>
                  <a:schemeClr val="tx1"/>
                </a:solidFill>
                <a:latin typeface="Century Gothic"/>
              </a:rPr>
              <a:t>FEEDBACK:</a:t>
            </a:r>
            <a:endParaRPr lang="en-GB" dirty="0">
              <a:solidFill>
                <a:schemeClr val="tx1"/>
              </a:solidFill>
              <a:latin typeface="Calibri" panose="020F0502020204030204"/>
              <a:cs typeface="Calibri" panose="020F0502020204030204"/>
            </a:endParaRPr>
          </a:p>
          <a:p>
            <a:endParaRPr lang="en-GB" sz="1000" b="1" u="sng" dirty="0">
              <a:solidFill>
                <a:schemeClr val="tx1"/>
              </a:solidFill>
              <a:latin typeface="Century Gothic"/>
            </a:endParaRPr>
          </a:p>
          <a:p>
            <a:r>
              <a:rPr lang="en-GB" sz="1000" b="1" dirty="0">
                <a:solidFill>
                  <a:schemeClr val="tx1"/>
                </a:solidFill>
                <a:latin typeface="Century Gothic"/>
              </a:rPr>
              <a:t>Strength –</a:t>
            </a:r>
            <a:r>
              <a:rPr lang="en-GB" sz="1000" dirty="0">
                <a:solidFill>
                  <a:schemeClr val="tx1"/>
                </a:solidFill>
                <a:latin typeface="Century Gothic"/>
              </a:rPr>
              <a:t> you have included a range of features with links to images using PowerPoint to organise your information. </a:t>
            </a:r>
          </a:p>
          <a:p>
            <a:endParaRPr lang="en-GB" sz="1000" dirty="0">
              <a:solidFill>
                <a:schemeClr val="tx1"/>
              </a:solidFill>
              <a:latin typeface="Century Gothic"/>
            </a:endParaRPr>
          </a:p>
          <a:p>
            <a:r>
              <a:rPr lang="en-GB" sz="1000" b="1" dirty="0">
                <a:solidFill>
                  <a:schemeClr val="tx1"/>
                </a:solidFill>
                <a:latin typeface="Century Gothic"/>
              </a:rPr>
              <a:t>Weakness – </a:t>
            </a:r>
            <a:r>
              <a:rPr lang="en-GB" sz="1000" dirty="0">
                <a:solidFill>
                  <a:schemeClr val="tx1"/>
                </a:solidFill>
                <a:latin typeface="Century Gothic"/>
              </a:rPr>
              <a:t>miss opportunity explain processes and geology links</a:t>
            </a:r>
          </a:p>
          <a:p>
            <a:endParaRPr lang="en-GB" sz="1000" dirty="0">
              <a:solidFill>
                <a:schemeClr val="tx1"/>
              </a:solidFill>
              <a:latin typeface="Century Gothic"/>
            </a:endParaRPr>
          </a:p>
          <a:p>
            <a:r>
              <a:rPr lang="en-GB" sz="1000" b="1" dirty="0">
                <a:solidFill>
                  <a:schemeClr val="tx1"/>
                </a:solidFill>
                <a:latin typeface="Century Gothic"/>
              </a:rPr>
              <a:t>Next step – </a:t>
            </a:r>
            <a:r>
              <a:rPr lang="en-GB" sz="1000" dirty="0">
                <a:solidFill>
                  <a:schemeClr val="tx1"/>
                </a:solidFill>
                <a:latin typeface="Century Gothic"/>
              </a:rPr>
              <a:t>how is a waterfall is formed by erosion and geology?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2AF7E5E-5D31-E4F2-891D-40B7091AB445}"/>
              </a:ext>
            </a:extLst>
          </p:cNvPr>
          <p:cNvSpPr/>
          <p:nvPr/>
        </p:nvSpPr>
        <p:spPr>
          <a:xfrm>
            <a:off x="8281970" y="5462835"/>
            <a:ext cx="449384" cy="517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text, screenshot, map, diagram&#10;&#10;Description automatically generated">
            <a:extLst>
              <a:ext uri="{FF2B5EF4-FFF2-40B4-BE49-F238E27FC236}">
                <a16:creationId xmlns:a16="http://schemas.microsoft.com/office/drawing/2014/main" id="{B86A741A-302A-BAF3-FA8D-C98F3602B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67" y="4445562"/>
            <a:ext cx="3643745" cy="202427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6358597-F14A-1F0B-B4E3-6741AB78E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69" y="4431548"/>
            <a:ext cx="3920836" cy="2121580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683ABFA-584E-E387-0B59-1D55AEB9A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569" y="-47174"/>
            <a:ext cx="3970316" cy="2123048"/>
          </a:xfrm>
          <a:prstGeom prst="rect">
            <a:avLst/>
          </a:prstGeom>
        </p:spPr>
      </p:pic>
      <p:pic>
        <p:nvPicPr>
          <p:cNvPr id="13" name="Picture 14" descr="A picture containing text, screenshot, box, container&#10;&#10;Description automatically generated">
            <a:extLst>
              <a:ext uri="{FF2B5EF4-FFF2-40B4-BE49-F238E27FC236}">
                <a16:creationId xmlns:a16="http://schemas.microsoft.com/office/drawing/2014/main" id="{720E260C-B8F1-3512-5067-D081C401A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803" y="2135252"/>
            <a:ext cx="4425537" cy="2310404"/>
          </a:xfrm>
          <a:prstGeom prst="rect">
            <a:avLst/>
          </a:prstGeom>
        </p:spPr>
      </p:pic>
      <p:pic>
        <p:nvPicPr>
          <p:cNvPr id="15" name="Picture 15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F918F9D8-E47B-10BD-5F5E-A04E8EAFC6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231" y="20741"/>
            <a:ext cx="4168238" cy="2204931"/>
          </a:xfrm>
          <a:prstGeom prst="rect">
            <a:avLst/>
          </a:prstGeom>
        </p:spPr>
      </p:pic>
      <p:pic>
        <p:nvPicPr>
          <p:cNvPr id="16" name="Picture 16" descr="A picture containing text, screenshot, font, graphic design&#10;&#10;Description automatically generated">
            <a:extLst>
              <a:ext uri="{FF2B5EF4-FFF2-40B4-BE49-F238E27FC236}">
                <a16:creationId xmlns:a16="http://schemas.microsoft.com/office/drawing/2014/main" id="{5939D61C-4151-F21F-B3C8-3F65F50CBF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569" y="2226852"/>
            <a:ext cx="3970316" cy="2127204"/>
          </a:xfrm>
          <a:prstGeom prst="rect">
            <a:avLst/>
          </a:prstGeom>
        </p:spPr>
      </p:pic>
      <p:pic>
        <p:nvPicPr>
          <p:cNvPr id="3" name="Picture 6" descr="A pink sign with white letters&#10;&#10;Description automatically generated">
            <a:extLst>
              <a:ext uri="{FF2B5EF4-FFF2-40B4-BE49-F238E27FC236}">
                <a16:creationId xmlns:a16="http://schemas.microsoft.com/office/drawing/2014/main" id="{06D6CE33-9005-84E6-937C-0125DDE174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3" y="6197178"/>
            <a:ext cx="2743200" cy="650240"/>
          </a:xfrm>
          <a:prstGeom prst="rect">
            <a:avLst/>
          </a:prstGeom>
        </p:spPr>
      </p:pic>
      <p:pic>
        <p:nvPicPr>
          <p:cNvPr id="5" name="Picture 2" descr="A number on a white background&#10;&#10;Description automatically generated">
            <a:extLst>
              <a:ext uri="{FF2B5EF4-FFF2-40B4-BE49-F238E27FC236}">
                <a16:creationId xmlns:a16="http://schemas.microsoft.com/office/drawing/2014/main" id="{89DE4C35-B87A-FED9-8F9B-9C7F8F4FF8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5594" y="6206986"/>
            <a:ext cx="8473044" cy="64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0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10">
            <a:extLst>
              <a:ext uri="{FF2B5EF4-FFF2-40B4-BE49-F238E27FC236}">
                <a16:creationId xmlns:a16="http://schemas.microsoft.com/office/drawing/2014/main" id="{623C6499-CAD4-3A7A-19F5-9006E45EF9F4}"/>
              </a:ext>
            </a:extLst>
          </p:cNvPr>
          <p:cNvSpPr/>
          <p:nvPr/>
        </p:nvSpPr>
        <p:spPr>
          <a:xfrm>
            <a:off x="8949929" y="164464"/>
            <a:ext cx="3211632" cy="6204455"/>
          </a:xfrm>
          <a:custGeom>
            <a:avLst/>
            <a:gdLst>
              <a:gd name="connsiteX0" fmla="*/ 0 w 3211632"/>
              <a:gd name="connsiteY0" fmla="*/ 485323 h 6204455"/>
              <a:gd name="connsiteX1" fmla="*/ 535282 w 3211632"/>
              <a:gd name="connsiteY1" fmla="*/ 0 h 6204455"/>
              <a:gd name="connsiteX2" fmla="*/ 535272 w 3211632"/>
              <a:gd name="connsiteY2" fmla="*/ 0 h 6204455"/>
              <a:gd name="connsiteX3" fmla="*/ 782579 w 3211632"/>
              <a:gd name="connsiteY3" fmla="*/ -339012 h 6204455"/>
              <a:gd name="connsiteX4" fmla="*/ 1338179 w 3211632"/>
              <a:gd name="connsiteY4" fmla="*/ 0 h 6204455"/>
              <a:gd name="connsiteX5" fmla="*/ 2676349 w 3211632"/>
              <a:gd name="connsiteY5" fmla="*/ 0 h 6204455"/>
              <a:gd name="connsiteX6" fmla="*/ 3211632 w 3211632"/>
              <a:gd name="connsiteY6" fmla="*/ 485323 h 6204455"/>
              <a:gd name="connsiteX7" fmla="*/ 3211632 w 3211632"/>
              <a:gd name="connsiteY7" fmla="*/ 1034076 h 6204455"/>
              <a:gd name="connsiteX8" fmla="*/ 3211632 w 3211632"/>
              <a:gd name="connsiteY8" fmla="*/ 1034076 h 6204455"/>
              <a:gd name="connsiteX9" fmla="*/ 3211632 w 3211632"/>
              <a:gd name="connsiteY9" fmla="*/ 2585190 h 6204455"/>
              <a:gd name="connsiteX10" fmla="*/ 3211632 w 3211632"/>
              <a:gd name="connsiteY10" fmla="*/ 5719131 h 6204455"/>
              <a:gd name="connsiteX11" fmla="*/ 2676349 w 3211632"/>
              <a:gd name="connsiteY11" fmla="*/ 6204455 h 6204455"/>
              <a:gd name="connsiteX12" fmla="*/ 1338179 w 3211632"/>
              <a:gd name="connsiteY12" fmla="*/ 6204455 h 6204455"/>
              <a:gd name="connsiteX13" fmla="*/ 535272 w 3211632"/>
              <a:gd name="connsiteY13" fmla="*/ 6204455 h 6204455"/>
              <a:gd name="connsiteX14" fmla="*/ 535272 w 3211632"/>
              <a:gd name="connsiteY14" fmla="*/ 6204455 h 6204455"/>
              <a:gd name="connsiteX15" fmla="*/ 535282 w 3211632"/>
              <a:gd name="connsiteY15" fmla="*/ 6204455 h 6204455"/>
              <a:gd name="connsiteX16" fmla="*/ 0 w 3211632"/>
              <a:gd name="connsiteY16" fmla="*/ 5719131 h 6204455"/>
              <a:gd name="connsiteX17" fmla="*/ 0 w 3211632"/>
              <a:gd name="connsiteY17" fmla="*/ 2585190 h 6204455"/>
              <a:gd name="connsiteX18" fmla="*/ 0 w 3211632"/>
              <a:gd name="connsiteY18" fmla="*/ 1034076 h 6204455"/>
              <a:gd name="connsiteX19" fmla="*/ 0 w 3211632"/>
              <a:gd name="connsiteY19" fmla="*/ 1034076 h 6204455"/>
              <a:gd name="connsiteX20" fmla="*/ 0 w 3211632"/>
              <a:gd name="connsiteY20" fmla="*/ 485323 h 6204455"/>
              <a:gd name="connsiteX0" fmla="*/ 0 w 3211632"/>
              <a:gd name="connsiteY0" fmla="*/ 485323 h 6204455"/>
              <a:gd name="connsiteX1" fmla="*/ 535282 w 3211632"/>
              <a:gd name="connsiteY1" fmla="*/ 0 h 6204455"/>
              <a:gd name="connsiteX2" fmla="*/ 535272 w 3211632"/>
              <a:gd name="connsiteY2" fmla="*/ 0 h 6204455"/>
              <a:gd name="connsiteX3" fmla="*/ 782579 w 3211632"/>
              <a:gd name="connsiteY3" fmla="*/ -339012 h 6204455"/>
              <a:gd name="connsiteX4" fmla="*/ 1338179 w 3211632"/>
              <a:gd name="connsiteY4" fmla="*/ 0 h 6204455"/>
              <a:gd name="connsiteX5" fmla="*/ 2676349 w 3211632"/>
              <a:gd name="connsiteY5" fmla="*/ 0 h 6204455"/>
              <a:gd name="connsiteX6" fmla="*/ 3211632 w 3211632"/>
              <a:gd name="connsiteY6" fmla="*/ 485323 h 6204455"/>
              <a:gd name="connsiteX7" fmla="*/ 3211632 w 3211632"/>
              <a:gd name="connsiteY7" fmla="*/ 1034076 h 6204455"/>
              <a:gd name="connsiteX8" fmla="*/ 3211632 w 3211632"/>
              <a:gd name="connsiteY8" fmla="*/ 1034076 h 6204455"/>
              <a:gd name="connsiteX9" fmla="*/ 3211632 w 3211632"/>
              <a:gd name="connsiteY9" fmla="*/ 2585190 h 6204455"/>
              <a:gd name="connsiteX10" fmla="*/ 3211632 w 3211632"/>
              <a:gd name="connsiteY10" fmla="*/ 5719131 h 6204455"/>
              <a:gd name="connsiteX11" fmla="*/ 2676349 w 3211632"/>
              <a:gd name="connsiteY11" fmla="*/ 6204455 h 6204455"/>
              <a:gd name="connsiteX12" fmla="*/ 1338179 w 3211632"/>
              <a:gd name="connsiteY12" fmla="*/ 6204455 h 6204455"/>
              <a:gd name="connsiteX13" fmla="*/ 535272 w 3211632"/>
              <a:gd name="connsiteY13" fmla="*/ 6204455 h 6204455"/>
              <a:gd name="connsiteX14" fmla="*/ 535272 w 3211632"/>
              <a:gd name="connsiteY14" fmla="*/ 6204455 h 6204455"/>
              <a:gd name="connsiteX15" fmla="*/ 535282 w 3211632"/>
              <a:gd name="connsiteY15" fmla="*/ 6204455 h 6204455"/>
              <a:gd name="connsiteX16" fmla="*/ 0 w 3211632"/>
              <a:gd name="connsiteY16" fmla="*/ 5719131 h 6204455"/>
              <a:gd name="connsiteX17" fmla="*/ 0 w 3211632"/>
              <a:gd name="connsiteY17" fmla="*/ 2585190 h 6204455"/>
              <a:gd name="connsiteX18" fmla="*/ 0 w 3211632"/>
              <a:gd name="connsiteY18" fmla="*/ 1034076 h 6204455"/>
              <a:gd name="connsiteX19" fmla="*/ 0 w 3211632"/>
              <a:gd name="connsiteY19" fmla="*/ 1034076 h 6204455"/>
              <a:gd name="connsiteX20" fmla="*/ 0 w 3211632"/>
              <a:gd name="connsiteY20" fmla="*/ 485323 h 6204455"/>
              <a:gd name="connsiteX0" fmla="*/ 0 w 3211632"/>
              <a:gd name="connsiteY0" fmla="*/ 485323 h 6204455"/>
              <a:gd name="connsiteX1" fmla="*/ 535282 w 3211632"/>
              <a:gd name="connsiteY1" fmla="*/ 0 h 6204455"/>
              <a:gd name="connsiteX2" fmla="*/ 535272 w 3211632"/>
              <a:gd name="connsiteY2" fmla="*/ 0 h 6204455"/>
              <a:gd name="connsiteX3" fmla="*/ 782579 w 3211632"/>
              <a:gd name="connsiteY3" fmla="*/ -339012 h 6204455"/>
              <a:gd name="connsiteX4" fmla="*/ 1338179 w 3211632"/>
              <a:gd name="connsiteY4" fmla="*/ 0 h 6204455"/>
              <a:gd name="connsiteX5" fmla="*/ 2676349 w 3211632"/>
              <a:gd name="connsiteY5" fmla="*/ 0 h 6204455"/>
              <a:gd name="connsiteX6" fmla="*/ 3211632 w 3211632"/>
              <a:gd name="connsiteY6" fmla="*/ 485323 h 6204455"/>
              <a:gd name="connsiteX7" fmla="*/ 3211632 w 3211632"/>
              <a:gd name="connsiteY7" fmla="*/ 1034076 h 6204455"/>
              <a:gd name="connsiteX8" fmla="*/ 3211632 w 3211632"/>
              <a:gd name="connsiteY8" fmla="*/ 1034076 h 6204455"/>
              <a:gd name="connsiteX9" fmla="*/ 3211632 w 3211632"/>
              <a:gd name="connsiteY9" fmla="*/ 2585190 h 6204455"/>
              <a:gd name="connsiteX10" fmla="*/ 3211632 w 3211632"/>
              <a:gd name="connsiteY10" fmla="*/ 5719131 h 6204455"/>
              <a:gd name="connsiteX11" fmla="*/ 2676349 w 3211632"/>
              <a:gd name="connsiteY11" fmla="*/ 6204455 h 6204455"/>
              <a:gd name="connsiteX12" fmla="*/ 1338179 w 3211632"/>
              <a:gd name="connsiteY12" fmla="*/ 6204455 h 6204455"/>
              <a:gd name="connsiteX13" fmla="*/ 535272 w 3211632"/>
              <a:gd name="connsiteY13" fmla="*/ 6204455 h 6204455"/>
              <a:gd name="connsiteX14" fmla="*/ 535272 w 3211632"/>
              <a:gd name="connsiteY14" fmla="*/ 6204455 h 6204455"/>
              <a:gd name="connsiteX15" fmla="*/ 535282 w 3211632"/>
              <a:gd name="connsiteY15" fmla="*/ 6204455 h 6204455"/>
              <a:gd name="connsiteX16" fmla="*/ 0 w 3211632"/>
              <a:gd name="connsiteY16" fmla="*/ 5719131 h 6204455"/>
              <a:gd name="connsiteX17" fmla="*/ 0 w 3211632"/>
              <a:gd name="connsiteY17" fmla="*/ 2585190 h 6204455"/>
              <a:gd name="connsiteX18" fmla="*/ 0 w 3211632"/>
              <a:gd name="connsiteY18" fmla="*/ 1034076 h 6204455"/>
              <a:gd name="connsiteX19" fmla="*/ 0 w 3211632"/>
              <a:gd name="connsiteY19" fmla="*/ 1034076 h 6204455"/>
              <a:gd name="connsiteX20" fmla="*/ 0 w 3211632"/>
              <a:gd name="connsiteY20" fmla="*/ 485323 h 620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1632" h="6204455" fill="none" extrusionOk="0">
                <a:moveTo>
                  <a:pt x="0" y="485323"/>
                </a:moveTo>
                <a:cubicBezTo>
                  <a:pt x="1141" y="243796"/>
                  <a:pt x="195514" y="83768"/>
                  <a:pt x="535282" y="0"/>
                </a:cubicBezTo>
                <a:cubicBezTo>
                  <a:pt x="535279" y="1"/>
                  <a:pt x="535274" y="-1"/>
                  <a:pt x="535272" y="0"/>
                </a:cubicBezTo>
                <a:cubicBezTo>
                  <a:pt x="631302" y="-166140"/>
                  <a:pt x="650350" y="-256813"/>
                  <a:pt x="782579" y="-339012"/>
                </a:cubicBezTo>
                <a:cubicBezTo>
                  <a:pt x="919018" y="-176818"/>
                  <a:pt x="1102397" y="-213628"/>
                  <a:pt x="1338179" y="0"/>
                </a:cubicBezTo>
                <a:cubicBezTo>
                  <a:pt x="1742804" y="45978"/>
                  <a:pt x="2539943" y="-29957"/>
                  <a:pt x="2676349" y="0"/>
                </a:cubicBezTo>
                <a:cubicBezTo>
                  <a:pt x="2984580" y="1606"/>
                  <a:pt x="3180781" y="190438"/>
                  <a:pt x="3211632" y="485323"/>
                </a:cubicBezTo>
                <a:cubicBezTo>
                  <a:pt x="3235044" y="612937"/>
                  <a:pt x="3229989" y="907173"/>
                  <a:pt x="3211632" y="1034076"/>
                </a:cubicBezTo>
                <a:lnTo>
                  <a:pt x="3211632" y="1034076"/>
                </a:lnTo>
                <a:cubicBezTo>
                  <a:pt x="3233028" y="1722258"/>
                  <a:pt x="3286181" y="1802160"/>
                  <a:pt x="3211632" y="2585190"/>
                </a:cubicBezTo>
                <a:cubicBezTo>
                  <a:pt x="3012766" y="3075707"/>
                  <a:pt x="3170836" y="4705808"/>
                  <a:pt x="3211632" y="5719131"/>
                </a:cubicBezTo>
                <a:cubicBezTo>
                  <a:pt x="3207656" y="6024642"/>
                  <a:pt x="2970509" y="6151197"/>
                  <a:pt x="2676349" y="6204455"/>
                </a:cubicBezTo>
                <a:cubicBezTo>
                  <a:pt x="2348896" y="6118212"/>
                  <a:pt x="2061790" y="6226522"/>
                  <a:pt x="1338179" y="6204455"/>
                </a:cubicBezTo>
                <a:cubicBezTo>
                  <a:pt x="1101810" y="6308830"/>
                  <a:pt x="867660" y="6060572"/>
                  <a:pt x="535272" y="6204455"/>
                </a:cubicBezTo>
                <a:lnTo>
                  <a:pt x="535272" y="6204455"/>
                </a:lnTo>
                <a:cubicBezTo>
                  <a:pt x="535274" y="6204455"/>
                  <a:pt x="535280" y="6204455"/>
                  <a:pt x="535282" y="6204455"/>
                </a:cubicBezTo>
                <a:cubicBezTo>
                  <a:pt x="225585" y="6264339"/>
                  <a:pt x="-12757" y="5995001"/>
                  <a:pt x="0" y="5719131"/>
                </a:cubicBezTo>
                <a:cubicBezTo>
                  <a:pt x="-18842" y="4749674"/>
                  <a:pt x="-197471" y="3859533"/>
                  <a:pt x="0" y="2585190"/>
                </a:cubicBezTo>
                <a:cubicBezTo>
                  <a:pt x="195044" y="2479202"/>
                  <a:pt x="-77135" y="1911086"/>
                  <a:pt x="0" y="1034076"/>
                </a:cubicBezTo>
                <a:lnTo>
                  <a:pt x="0" y="1034076"/>
                </a:lnTo>
                <a:cubicBezTo>
                  <a:pt x="-4255" y="941907"/>
                  <a:pt x="52789" y="688898"/>
                  <a:pt x="0" y="485323"/>
                </a:cubicBezTo>
                <a:close/>
              </a:path>
              <a:path w="3211632" h="6204455" stroke="0" extrusionOk="0">
                <a:moveTo>
                  <a:pt x="0" y="485323"/>
                </a:moveTo>
                <a:cubicBezTo>
                  <a:pt x="-52274" y="279671"/>
                  <a:pt x="210637" y="15920"/>
                  <a:pt x="535282" y="0"/>
                </a:cubicBezTo>
                <a:cubicBezTo>
                  <a:pt x="535280" y="-2"/>
                  <a:pt x="535274" y="-1"/>
                  <a:pt x="535272" y="0"/>
                </a:cubicBezTo>
                <a:cubicBezTo>
                  <a:pt x="584590" y="-60293"/>
                  <a:pt x="707387" y="-290059"/>
                  <a:pt x="782579" y="-339012"/>
                </a:cubicBezTo>
                <a:cubicBezTo>
                  <a:pt x="931745" y="-333285"/>
                  <a:pt x="1190423" y="-63561"/>
                  <a:pt x="1338179" y="0"/>
                </a:cubicBezTo>
                <a:cubicBezTo>
                  <a:pt x="1858509" y="102728"/>
                  <a:pt x="2060543" y="25012"/>
                  <a:pt x="2676349" y="0"/>
                </a:cubicBezTo>
                <a:cubicBezTo>
                  <a:pt x="3017744" y="21254"/>
                  <a:pt x="3289809" y="184257"/>
                  <a:pt x="3211632" y="485323"/>
                </a:cubicBezTo>
                <a:cubicBezTo>
                  <a:pt x="3184844" y="703037"/>
                  <a:pt x="3274299" y="965484"/>
                  <a:pt x="3211632" y="1034076"/>
                </a:cubicBezTo>
                <a:lnTo>
                  <a:pt x="3211632" y="1034076"/>
                </a:lnTo>
                <a:cubicBezTo>
                  <a:pt x="3285422" y="1250686"/>
                  <a:pt x="3033717" y="2139750"/>
                  <a:pt x="3211632" y="2585190"/>
                </a:cubicBezTo>
                <a:cubicBezTo>
                  <a:pt x="3109435" y="3338437"/>
                  <a:pt x="2942714" y="4885980"/>
                  <a:pt x="3211632" y="5719131"/>
                </a:cubicBezTo>
                <a:cubicBezTo>
                  <a:pt x="3159541" y="6023866"/>
                  <a:pt x="3108535" y="6196537"/>
                  <a:pt x="2676349" y="6204455"/>
                </a:cubicBezTo>
                <a:cubicBezTo>
                  <a:pt x="2475983" y="6194536"/>
                  <a:pt x="1559336" y="6134661"/>
                  <a:pt x="1338179" y="6204455"/>
                </a:cubicBezTo>
                <a:cubicBezTo>
                  <a:pt x="1252083" y="6153248"/>
                  <a:pt x="673310" y="6135212"/>
                  <a:pt x="535272" y="6204455"/>
                </a:cubicBezTo>
                <a:lnTo>
                  <a:pt x="535272" y="6204455"/>
                </a:lnTo>
                <a:cubicBezTo>
                  <a:pt x="535274" y="6204455"/>
                  <a:pt x="535280" y="6204454"/>
                  <a:pt x="535282" y="6204455"/>
                </a:cubicBezTo>
                <a:cubicBezTo>
                  <a:pt x="157024" y="6193423"/>
                  <a:pt x="52351" y="6038096"/>
                  <a:pt x="0" y="5719131"/>
                </a:cubicBezTo>
                <a:cubicBezTo>
                  <a:pt x="-180907" y="4944141"/>
                  <a:pt x="-202175" y="3559424"/>
                  <a:pt x="0" y="2585190"/>
                </a:cubicBezTo>
                <a:cubicBezTo>
                  <a:pt x="-25857" y="1919034"/>
                  <a:pt x="-62179" y="1512678"/>
                  <a:pt x="0" y="1034076"/>
                </a:cubicBezTo>
                <a:lnTo>
                  <a:pt x="0" y="1034076"/>
                </a:lnTo>
                <a:cubicBezTo>
                  <a:pt x="-42000" y="965806"/>
                  <a:pt x="-49008" y="621115"/>
                  <a:pt x="0" y="485323"/>
                </a:cubicBezTo>
                <a:close/>
              </a:path>
              <a:path w="3211632" h="6204455" fill="none" stroke="0" extrusionOk="0">
                <a:moveTo>
                  <a:pt x="0" y="485323"/>
                </a:moveTo>
                <a:cubicBezTo>
                  <a:pt x="14267" y="220263"/>
                  <a:pt x="219470" y="76224"/>
                  <a:pt x="535282" y="0"/>
                </a:cubicBezTo>
                <a:cubicBezTo>
                  <a:pt x="535281" y="-1"/>
                  <a:pt x="535274" y="1"/>
                  <a:pt x="535272" y="0"/>
                </a:cubicBezTo>
                <a:cubicBezTo>
                  <a:pt x="627355" y="-156799"/>
                  <a:pt x="666023" y="-257943"/>
                  <a:pt x="782579" y="-339012"/>
                </a:cubicBezTo>
                <a:cubicBezTo>
                  <a:pt x="873706" y="-225751"/>
                  <a:pt x="1121149" y="-228887"/>
                  <a:pt x="1338179" y="0"/>
                </a:cubicBezTo>
                <a:cubicBezTo>
                  <a:pt x="1731891" y="25463"/>
                  <a:pt x="2519287" y="-43733"/>
                  <a:pt x="2676349" y="0"/>
                </a:cubicBezTo>
                <a:cubicBezTo>
                  <a:pt x="2898087" y="-21943"/>
                  <a:pt x="3188864" y="294236"/>
                  <a:pt x="3211632" y="485323"/>
                </a:cubicBezTo>
                <a:cubicBezTo>
                  <a:pt x="3217991" y="594592"/>
                  <a:pt x="3242268" y="901455"/>
                  <a:pt x="3211632" y="1034076"/>
                </a:cubicBezTo>
                <a:lnTo>
                  <a:pt x="3211632" y="1034076"/>
                </a:lnTo>
                <a:cubicBezTo>
                  <a:pt x="3248452" y="1651406"/>
                  <a:pt x="3280719" y="1821367"/>
                  <a:pt x="3211632" y="2585190"/>
                </a:cubicBezTo>
                <a:cubicBezTo>
                  <a:pt x="3102769" y="2922919"/>
                  <a:pt x="3426698" y="4512705"/>
                  <a:pt x="3211632" y="5719131"/>
                </a:cubicBezTo>
                <a:cubicBezTo>
                  <a:pt x="3142841" y="5982215"/>
                  <a:pt x="2920333" y="6163203"/>
                  <a:pt x="2676349" y="6204455"/>
                </a:cubicBezTo>
                <a:cubicBezTo>
                  <a:pt x="2327573" y="6046198"/>
                  <a:pt x="1993296" y="6186773"/>
                  <a:pt x="1338179" y="6204455"/>
                </a:cubicBezTo>
                <a:cubicBezTo>
                  <a:pt x="1089633" y="6245162"/>
                  <a:pt x="828955" y="6187133"/>
                  <a:pt x="535272" y="6204455"/>
                </a:cubicBezTo>
                <a:lnTo>
                  <a:pt x="535272" y="6204455"/>
                </a:lnTo>
                <a:cubicBezTo>
                  <a:pt x="535274" y="6204454"/>
                  <a:pt x="535281" y="6204455"/>
                  <a:pt x="535282" y="6204455"/>
                </a:cubicBezTo>
                <a:cubicBezTo>
                  <a:pt x="241255" y="6252984"/>
                  <a:pt x="-3242" y="5949722"/>
                  <a:pt x="0" y="5719131"/>
                </a:cubicBezTo>
                <a:cubicBezTo>
                  <a:pt x="140648" y="4524986"/>
                  <a:pt x="-31168" y="3562611"/>
                  <a:pt x="0" y="2585190"/>
                </a:cubicBezTo>
                <a:cubicBezTo>
                  <a:pt x="84319" y="2276404"/>
                  <a:pt x="-163107" y="1877035"/>
                  <a:pt x="0" y="1034076"/>
                </a:cubicBezTo>
                <a:lnTo>
                  <a:pt x="0" y="1034076"/>
                </a:lnTo>
                <a:cubicBezTo>
                  <a:pt x="-47736" y="965506"/>
                  <a:pt x="10005" y="623954"/>
                  <a:pt x="0" y="485323"/>
                </a:cubicBezTo>
                <a:close/>
              </a:path>
              <a:path w="3211632" h="6204455" fill="none" stroke="0" extrusionOk="0">
                <a:moveTo>
                  <a:pt x="0" y="485323"/>
                </a:moveTo>
                <a:cubicBezTo>
                  <a:pt x="7052" y="264902"/>
                  <a:pt x="242369" y="77210"/>
                  <a:pt x="535282" y="0"/>
                </a:cubicBezTo>
                <a:cubicBezTo>
                  <a:pt x="535280" y="1"/>
                  <a:pt x="535273" y="1"/>
                  <a:pt x="535272" y="0"/>
                </a:cubicBezTo>
                <a:cubicBezTo>
                  <a:pt x="647632" y="-155646"/>
                  <a:pt x="652670" y="-244571"/>
                  <a:pt x="782579" y="-339012"/>
                </a:cubicBezTo>
                <a:cubicBezTo>
                  <a:pt x="896210" y="-239164"/>
                  <a:pt x="1119435" y="-232924"/>
                  <a:pt x="1338179" y="0"/>
                </a:cubicBezTo>
                <a:cubicBezTo>
                  <a:pt x="1729862" y="34195"/>
                  <a:pt x="2513655" y="-43794"/>
                  <a:pt x="2676349" y="0"/>
                </a:cubicBezTo>
                <a:cubicBezTo>
                  <a:pt x="2949081" y="-12474"/>
                  <a:pt x="3183903" y="256111"/>
                  <a:pt x="3211632" y="485323"/>
                </a:cubicBezTo>
                <a:cubicBezTo>
                  <a:pt x="3213419" y="610797"/>
                  <a:pt x="3243861" y="904123"/>
                  <a:pt x="3211632" y="1034076"/>
                </a:cubicBezTo>
                <a:lnTo>
                  <a:pt x="3211632" y="1034076"/>
                </a:lnTo>
                <a:cubicBezTo>
                  <a:pt x="3235865" y="1688903"/>
                  <a:pt x="3268319" y="1815677"/>
                  <a:pt x="3211632" y="2585190"/>
                </a:cubicBezTo>
                <a:cubicBezTo>
                  <a:pt x="3211442" y="2990394"/>
                  <a:pt x="3189721" y="4471903"/>
                  <a:pt x="3211632" y="5719131"/>
                </a:cubicBezTo>
                <a:cubicBezTo>
                  <a:pt x="3192240" y="6016233"/>
                  <a:pt x="2964295" y="6153603"/>
                  <a:pt x="2676349" y="6204455"/>
                </a:cubicBezTo>
                <a:cubicBezTo>
                  <a:pt x="2333850" y="6070094"/>
                  <a:pt x="2010957" y="6180244"/>
                  <a:pt x="1338179" y="6204455"/>
                </a:cubicBezTo>
                <a:cubicBezTo>
                  <a:pt x="1103010" y="6275629"/>
                  <a:pt x="855575" y="6134897"/>
                  <a:pt x="535272" y="6204455"/>
                </a:cubicBezTo>
                <a:lnTo>
                  <a:pt x="535272" y="6204455"/>
                </a:lnTo>
                <a:cubicBezTo>
                  <a:pt x="535274" y="6204454"/>
                  <a:pt x="535281" y="6204455"/>
                  <a:pt x="535282" y="6204455"/>
                </a:cubicBezTo>
                <a:cubicBezTo>
                  <a:pt x="266008" y="6224983"/>
                  <a:pt x="-2214" y="6022819"/>
                  <a:pt x="0" y="5719131"/>
                </a:cubicBezTo>
                <a:cubicBezTo>
                  <a:pt x="82573" y="4626436"/>
                  <a:pt x="-174781" y="3697783"/>
                  <a:pt x="0" y="2585190"/>
                </a:cubicBezTo>
                <a:cubicBezTo>
                  <a:pt x="190552" y="2371596"/>
                  <a:pt x="-175882" y="1899697"/>
                  <a:pt x="0" y="1034076"/>
                </a:cubicBezTo>
                <a:lnTo>
                  <a:pt x="0" y="1034076"/>
                </a:lnTo>
                <a:cubicBezTo>
                  <a:pt x="-33320" y="971221"/>
                  <a:pt x="36007" y="651104"/>
                  <a:pt x="0" y="485323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3211632"/>
                      <a:gd name="connsiteY0" fmla="*/ 485323 h 6204455"/>
                      <a:gd name="connsiteX1" fmla="*/ 535282 w 3211632"/>
                      <a:gd name="connsiteY1" fmla="*/ 0 h 6204455"/>
                      <a:gd name="connsiteX2" fmla="*/ 535272 w 3211632"/>
                      <a:gd name="connsiteY2" fmla="*/ 0 h 6204455"/>
                      <a:gd name="connsiteX3" fmla="*/ 782579 w 3211632"/>
                      <a:gd name="connsiteY3" fmla="*/ -339012 h 6204455"/>
                      <a:gd name="connsiteX4" fmla="*/ 1338179 w 3211632"/>
                      <a:gd name="connsiteY4" fmla="*/ 0 h 6204455"/>
                      <a:gd name="connsiteX5" fmla="*/ 2676349 w 3211632"/>
                      <a:gd name="connsiteY5" fmla="*/ 0 h 6204455"/>
                      <a:gd name="connsiteX6" fmla="*/ 3211632 w 3211632"/>
                      <a:gd name="connsiteY6" fmla="*/ 485323 h 6204455"/>
                      <a:gd name="connsiteX7" fmla="*/ 3211632 w 3211632"/>
                      <a:gd name="connsiteY7" fmla="*/ 1034076 h 6204455"/>
                      <a:gd name="connsiteX8" fmla="*/ 3211632 w 3211632"/>
                      <a:gd name="connsiteY8" fmla="*/ 1034076 h 6204455"/>
                      <a:gd name="connsiteX9" fmla="*/ 3211632 w 3211632"/>
                      <a:gd name="connsiteY9" fmla="*/ 2585190 h 6204455"/>
                      <a:gd name="connsiteX10" fmla="*/ 3211632 w 3211632"/>
                      <a:gd name="connsiteY10" fmla="*/ 5719131 h 6204455"/>
                      <a:gd name="connsiteX11" fmla="*/ 2676349 w 3211632"/>
                      <a:gd name="connsiteY11" fmla="*/ 6204455 h 6204455"/>
                      <a:gd name="connsiteX12" fmla="*/ 1338179 w 3211632"/>
                      <a:gd name="connsiteY12" fmla="*/ 6204455 h 6204455"/>
                      <a:gd name="connsiteX13" fmla="*/ 535272 w 3211632"/>
                      <a:gd name="connsiteY13" fmla="*/ 6204455 h 6204455"/>
                      <a:gd name="connsiteX14" fmla="*/ 535272 w 3211632"/>
                      <a:gd name="connsiteY14" fmla="*/ 6204455 h 6204455"/>
                      <a:gd name="connsiteX15" fmla="*/ 535282 w 3211632"/>
                      <a:gd name="connsiteY15" fmla="*/ 6204455 h 6204455"/>
                      <a:gd name="connsiteX16" fmla="*/ 0 w 3211632"/>
                      <a:gd name="connsiteY16" fmla="*/ 5719131 h 6204455"/>
                      <a:gd name="connsiteX17" fmla="*/ 0 w 3211632"/>
                      <a:gd name="connsiteY17" fmla="*/ 2585190 h 6204455"/>
                      <a:gd name="connsiteX18" fmla="*/ 0 w 3211632"/>
                      <a:gd name="connsiteY18" fmla="*/ 1034076 h 6204455"/>
                      <a:gd name="connsiteX19" fmla="*/ 0 w 3211632"/>
                      <a:gd name="connsiteY19" fmla="*/ 1034076 h 6204455"/>
                      <a:gd name="connsiteX20" fmla="*/ 0 w 3211632"/>
                      <a:gd name="connsiteY20" fmla="*/ 485323 h 6204455"/>
                      <a:gd name="connsiteX0" fmla="*/ 0 w 3211632"/>
                      <a:gd name="connsiteY0" fmla="*/ 485323 h 6204455"/>
                      <a:gd name="connsiteX1" fmla="*/ 535282 w 3211632"/>
                      <a:gd name="connsiteY1" fmla="*/ 0 h 6204455"/>
                      <a:gd name="connsiteX2" fmla="*/ 535272 w 3211632"/>
                      <a:gd name="connsiteY2" fmla="*/ 0 h 6204455"/>
                      <a:gd name="connsiteX3" fmla="*/ 782579 w 3211632"/>
                      <a:gd name="connsiteY3" fmla="*/ -339012 h 6204455"/>
                      <a:gd name="connsiteX4" fmla="*/ 1338179 w 3211632"/>
                      <a:gd name="connsiteY4" fmla="*/ 0 h 6204455"/>
                      <a:gd name="connsiteX5" fmla="*/ 2676349 w 3211632"/>
                      <a:gd name="connsiteY5" fmla="*/ 0 h 6204455"/>
                      <a:gd name="connsiteX6" fmla="*/ 3211632 w 3211632"/>
                      <a:gd name="connsiteY6" fmla="*/ 485323 h 6204455"/>
                      <a:gd name="connsiteX7" fmla="*/ 3211632 w 3211632"/>
                      <a:gd name="connsiteY7" fmla="*/ 1034076 h 6204455"/>
                      <a:gd name="connsiteX8" fmla="*/ 3211632 w 3211632"/>
                      <a:gd name="connsiteY8" fmla="*/ 1034076 h 6204455"/>
                      <a:gd name="connsiteX9" fmla="*/ 3211632 w 3211632"/>
                      <a:gd name="connsiteY9" fmla="*/ 2585190 h 6204455"/>
                      <a:gd name="connsiteX10" fmla="*/ 3211632 w 3211632"/>
                      <a:gd name="connsiteY10" fmla="*/ 5719131 h 6204455"/>
                      <a:gd name="connsiteX11" fmla="*/ 2676349 w 3211632"/>
                      <a:gd name="connsiteY11" fmla="*/ 6204455 h 6204455"/>
                      <a:gd name="connsiteX12" fmla="*/ 1338179 w 3211632"/>
                      <a:gd name="connsiteY12" fmla="*/ 6204455 h 6204455"/>
                      <a:gd name="connsiteX13" fmla="*/ 535272 w 3211632"/>
                      <a:gd name="connsiteY13" fmla="*/ 6204455 h 6204455"/>
                      <a:gd name="connsiteX14" fmla="*/ 535272 w 3211632"/>
                      <a:gd name="connsiteY14" fmla="*/ 6204455 h 6204455"/>
                      <a:gd name="connsiteX15" fmla="*/ 535282 w 3211632"/>
                      <a:gd name="connsiteY15" fmla="*/ 6204455 h 6204455"/>
                      <a:gd name="connsiteX16" fmla="*/ 0 w 3211632"/>
                      <a:gd name="connsiteY16" fmla="*/ 5719131 h 6204455"/>
                      <a:gd name="connsiteX17" fmla="*/ 0 w 3211632"/>
                      <a:gd name="connsiteY17" fmla="*/ 2585190 h 6204455"/>
                      <a:gd name="connsiteX18" fmla="*/ 0 w 3211632"/>
                      <a:gd name="connsiteY18" fmla="*/ 1034076 h 6204455"/>
                      <a:gd name="connsiteX19" fmla="*/ 0 w 3211632"/>
                      <a:gd name="connsiteY19" fmla="*/ 1034076 h 6204455"/>
                      <a:gd name="connsiteX20" fmla="*/ 0 w 3211632"/>
                      <a:gd name="connsiteY20" fmla="*/ 485323 h 620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211632" h="6204455" fill="none" extrusionOk="0">
                        <a:moveTo>
                          <a:pt x="0" y="485323"/>
                        </a:moveTo>
                        <a:cubicBezTo>
                          <a:pt x="1254" y="240310"/>
                          <a:pt x="205814" y="45546"/>
                          <a:pt x="535282" y="0"/>
                        </a:cubicBezTo>
                        <a:cubicBezTo>
                          <a:pt x="535279" y="1"/>
                          <a:pt x="535273" y="0"/>
                          <a:pt x="535272" y="0"/>
                        </a:cubicBezTo>
                        <a:cubicBezTo>
                          <a:pt x="633602" y="-162998"/>
                          <a:pt x="660384" y="-255248"/>
                          <a:pt x="782579" y="-339012"/>
                        </a:cubicBezTo>
                        <a:cubicBezTo>
                          <a:pt x="924263" y="-214557"/>
                          <a:pt x="1117789" y="-196424"/>
                          <a:pt x="1338179" y="0"/>
                        </a:cubicBezTo>
                        <a:cubicBezTo>
                          <a:pt x="1725752" y="18824"/>
                          <a:pt x="2508298" y="-38039"/>
                          <a:pt x="2676349" y="0"/>
                        </a:cubicBezTo>
                        <a:cubicBezTo>
                          <a:pt x="2962499" y="-13900"/>
                          <a:pt x="3190828" y="204669"/>
                          <a:pt x="3211632" y="485323"/>
                        </a:cubicBezTo>
                        <a:cubicBezTo>
                          <a:pt x="3233613" y="604396"/>
                          <a:pt x="3240577" y="915516"/>
                          <a:pt x="3211632" y="1034076"/>
                        </a:cubicBezTo>
                        <a:lnTo>
                          <a:pt x="3211632" y="1034076"/>
                        </a:lnTo>
                        <a:cubicBezTo>
                          <a:pt x="3238029" y="1705746"/>
                          <a:pt x="3279941" y="1805672"/>
                          <a:pt x="3211632" y="2585190"/>
                        </a:cubicBezTo>
                        <a:cubicBezTo>
                          <a:pt x="3167588" y="3055793"/>
                          <a:pt x="3155980" y="4459996"/>
                          <a:pt x="3211632" y="5719131"/>
                        </a:cubicBezTo>
                        <a:cubicBezTo>
                          <a:pt x="3208277" y="6021268"/>
                          <a:pt x="2966587" y="6158056"/>
                          <a:pt x="2676349" y="6204455"/>
                        </a:cubicBezTo>
                        <a:cubicBezTo>
                          <a:pt x="2316268" y="6120865"/>
                          <a:pt x="2012459" y="6192725"/>
                          <a:pt x="1338179" y="6204455"/>
                        </a:cubicBezTo>
                        <a:cubicBezTo>
                          <a:pt x="1116619" y="6277632"/>
                          <a:pt x="855449" y="6094095"/>
                          <a:pt x="535272" y="6204455"/>
                        </a:cubicBezTo>
                        <a:lnTo>
                          <a:pt x="535272" y="6204455"/>
                        </a:lnTo>
                        <a:cubicBezTo>
                          <a:pt x="535274" y="6204455"/>
                          <a:pt x="535280" y="6204455"/>
                          <a:pt x="535282" y="6204455"/>
                        </a:cubicBezTo>
                        <a:cubicBezTo>
                          <a:pt x="227203" y="6257874"/>
                          <a:pt x="-4082" y="5986348"/>
                          <a:pt x="0" y="5719131"/>
                        </a:cubicBezTo>
                        <a:cubicBezTo>
                          <a:pt x="94910" y="4634013"/>
                          <a:pt x="-189422" y="3705302"/>
                          <a:pt x="0" y="2585190"/>
                        </a:cubicBezTo>
                        <a:cubicBezTo>
                          <a:pt x="173096" y="2447010"/>
                          <a:pt x="-96121" y="1798537"/>
                          <a:pt x="0" y="1034076"/>
                        </a:cubicBezTo>
                        <a:lnTo>
                          <a:pt x="0" y="1034076"/>
                        </a:lnTo>
                        <a:cubicBezTo>
                          <a:pt x="-18569" y="947394"/>
                          <a:pt x="34911" y="663502"/>
                          <a:pt x="0" y="485323"/>
                        </a:cubicBezTo>
                        <a:close/>
                      </a:path>
                      <a:path w="3211632" h="6204455" stroke="0" extrusionOk="0">
                        <a:moveTo>
                          <a:pt x="0" y="485323"/>
                        </a:moveTo>
                        <a:cubicBezTo>
                          <a:pt x="-32018" y="270921"/>
                          <a:pt x="225259" y="9728"/>
                          <a:pt x="535282" y="0"/>
                        </a:cubicBezTo>
                        <a:cubicBezTo>
                          <a:pt x="535279" y="-1"/>
                          <a:pt x="535274" y="-1"/>
                          <a:pt x="535272" y="0"/>
                        </a:cubicBezTo>
                        <a:cubicBezTo>
                          <a:pt x="592978" y="-72949"/>
                          <a:pt x="703299" y="-286360"/>
                          <a:pt x="782579" y="-339012"/>
                        </a:cubicBezTo>
                        <a:cubicBezTo>
                          <a:pt x="915325" y="-333052"/>
                          <a:pt x="1183359" y="-82055"/>
                          <a:pt x="1338179" y="0"/>
                        </a:cubicBezTo>
                        <a:cubicBezTo>
                          <a:pt x="1848598" y="99141"/>
                          <a:pt x="2069318" y="12731"/>
                          <a:pt x="2676349" y="0"/>
                        </a:cubicBezTo>
                        <a:cubicBezTo>
                          <a:pt x="3002815" y="31961"/>
                          <a:pt x="3265588" y="180513"/>
                          <a:pt x="3211632" y="485323"/>
                        </a:cubicBezTo>
                        <a:cubicBezTo>
                          <a:pt x="3176834" y="696792"/>
                          <a:pt x="3264655" y="958091"/>
                          <a:pt x="3211632" y="1034076"/>
                        </a:cubicBezTo>
                        <a:lnTo>
                          <a:pt x="3211632" y="1034076"/>
                        </a:lnTo>
                        <a:cubicBezTo>
                          <a:pt x="3248621" y="1332923"/>
                          <a:pt x="3093767" y="2051393"/>
                          <a:pt x="3211632" y="2585190"/>
                        </a:cubicBezTo>
                        <a:cubicBezTo>
                          <a:pt x="3210231" y="3282810"/>
                          <a:pt x="3036042" y="4979664"/>
                          <a:pt x="3211632" y="5719131"/>
                        </a:cubicBezTo>
                        <a:cubicBezTo>
                          <a:pt x="3192665" y="5993855"/>
                          <a:pt x="3072379" y="6207253"/>
                          <a:pt x="2676349" y="6204455"/>
                        </a:cubicBezTo>
                        <a:cubicBezTo>
                          <a:pt x="2452738" y="6167755"/>
                          <a:pt x="1545759" y="6125911"/>
                          <a:pt x="1338179" y="6204455"/>
                        </a:cubicBezTo>
                        <a:cubicBezTo>
                          <a:pt x="1239365" y="6174287"/>
                          <a:pt x="654568" y="6149159"/>
                          <a:pt x="535272" y="6204455"/>
                        </a:cubicBezTo>
                        <a:lnTo>
                          <a:pt x="535272" y="6204455"/>
                        </a:lnTo>
                        <a:cubicBezTo>
                          <a:pt x="535273" y="6204455"/>
                          <a:pt x="535280" y="6204454"/>
                          <a:pt x="535282" y="6204455"/>
                        </a:cubicBezTo>
                        <a:cubicBezTo>
                          <a:pt x="203766" y="6199666"/>
                          <a:pt x="26960" y="6034097"/>
                          <a:pt x="0" y="5719131"/>
                        </a:cubicBezTo>
                        <a:cubicBezTo>
                          <a:pt x="-69324" y="4819658"/>
                          <a:pt x="-178881" y="3544061"/>
                          <a:pt x="0" y="2585190"/>
                        </a:cubicBezTo>
                        <a:cubicBezTo>
                          <a:pt x="-11019" y="1879666"/>
                          <a:pt x="-68164" y="1488891"/>
                          <a:pt x="0" y="1034076"/>
                        </a:cubicBezTo>
                        <a:lnTo>
                          <a:pt x="0" y="1034076"/>
                        </a:lnTo>
                        <a:cubicBezTo>
                          <a:pt x="-31399" y="949270"/>
                          <a:pt x="-43169" y="604607"/>
                          <a:pt x="0" y="485323"/>
                        </a:cubicBezTo>
                        <a:close/>
                      </a:path>
                      <a:path w="3211632" h="6204455" fill="none" stroke="0" extrusionOk="0">
                        <a:moveTo>
                          <a:pt x="0" y="485323"/>
                        </a:moveTo>
                        <a:cubicBezTo>
                          <a:pt x="8994" y="236730"/>
                          <a:pt x="231858" y="56252"/>
                          <a:pt x="535282" y="0"/>
                        </a:cubicBezTo>
                        <a:cubicBezTo>
                          <a:pt x="535277" y="0"/>
                          <a:pt x="535276" y="0"/>
                          <a:pt x="535272" y="0"/>
                        </a:cubicBezTo>
                        <a:cubicBezTo>
                          <a:pt x="641905" y="-154696"/>
                          <a:pt x="679303" y="-249624"/>
                          <a:pt x="782579" y="-339012"/>
                        </a:cubicBezTo>
                        <a:cubicBezTo>
                          <a:pt x="904346" y="-249260"/>
                          <a:pt x="1126434" y="-203990"/>
                          <a:pt x="1338179" y="0"/>
                        </a:cubicBezTo>
                        <a:cubicBezTo>
                          <a:pt x="1725143" y="32370"/>
                          <a:pt x="2506853" y="-54895"/>
                          <a:pt x="2676349" y="0"/>
                        </a:cubicBezTo>
                        <a:cubicBezTo>
                          <a:pt x="2913025" y="-11899"/>
                          <a:pt x="3194195" y="246791"/>
                          <a:pt x="3211632" y="485323"/>
                        </a:cubicBezTo>
                        <a:cubicBezTo>
                          <a:pt x="3213131" y="595230"/>
                          <a:pt x="3245334" y="905045"/>
                          <a:pt x="3211632" y="1034076"/>
                        </a:cubicBezTo>
                        <a:lnTo>
                          <a:pt x="3211632" y="1034076"/>
                        </a:lnTo>
                        <a:cubicBezTo>
                          <a:pt x="3243560" y="1662730"/>
                          <a:pt x="3264358" y="1815578"/>
                          <a:pt x="3211632" y="2585190"/>
                        </a:cubicBezTo>
                        <a:cubicBezTo>
                          <a:pt x="3277211" y="3009094"/>
                          <a:pt x="3344902" y="4503150"/>
                          <a:pt x="3211632" y="5719131"/>
                        </a:cubicBezTo>
                        <a:cubicBezTo>
                          <a:pt x="3175593" y="5983312"/>
                          <a:pt x="2936724" y="6163806"/>
                          <a:pt x="2676349" y="6204455"/>
                        </a:cubicBezTo>
                        <a:cubicBezTo>
                          <a:pt x="2317292" y="6067789"/>
                          <a:pt x="2003036" y="6175226"/>
                          <a:pt x="1338179" y="6204455"/>
                        </a:cubicBezTo>
                        <a:cubicBezTo>
                          <a:pt x="1104715" y="6235144"/>
                          <a:pt x="835262" y="6186741"/>
                          <a:pt x="535272" y="6204455"/>
                        </a:cubicBezTo>
                        <a:lnTo>
                          <a:pt x="535272" y="6204455"/>
                        </a:lnTo>
                        <a:cubicBezTo>
                          <a:pt x="535274" y="6204454"/>
                          <a:pt x="535281" y="6204455"/>
                          <a:pt x="535282" y="6204455"/>
                        </a:cubicBezTo>
                        <a:cubicBezTo>
                          <a:pt x="247153" y="6214145"/>
                          <a:pt x="9014" y="5987778"/>
                          <a:pt x="0" y="5719131"/>
                        </a:cubicBezTo>
                        <a:cubicBezTo>
                          <a:pt x="147775" y="4538946"/>
                          <a:pt x="-149894" y="3517583"/>
                          <a:pt x="0" y="2585190"/>
                        </a:cubicBezTo>
                        <a:cubicBezTo>
                          <a:pt x="154535" y="2342051"/>
                          <a:pt x="-167769" y="1835827"/>
                          <a:pt x="0" y="1034076"/>
                        </a:cubicBezTo>
                        <a:lnTo>
                          <a:pt x="0" y="1034076"/>
                        </a:lnTo>
                        <a:cubicBezTo>
                          <a:pt x="-35932" y="967790"/>
                          <a:pt x="20998" y="628613"/>
                          <a:pt x="0" y="4853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en-GB" sz="1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Task 1:</a:t>
            </a:r>
          </a:p>
          <a:p>
            <a:pPr fontAlgn="base"/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Watch the </a:t>
            </a:r>
            <a:r>
              <a:rPr lang="en-GB" sz="1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GCSEPod</a:t>
            </a:r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 on </a:t>
            </a:r>
            <a:r>
              <a:rPr lang="en-GB" sz="1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river processes</a:t>
            </a:r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. Create a </a:t>
            </a:r>
            <a:r>
              <a:rPr lang="en-GB" sz="1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duel coded mind-map</a:t>
            </a:r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 of the information from the Pod, then complete the </a:t>
            </a:r>
            <a:r>
              <a:rPr lang="en-GB" sz="1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retrieval quiz </a:t>
            </a:r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(assignment) linked to the Pod.</a:t>
            </a:r>
          </a:p>
          <a:p>
            <a:pPr fontAlgn="base"/>
            <a:endParaRPr lang="en-GB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Guidance Notes:</a:t>
            </a:r>
          </a:p>
          <a:p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Watch the Pod at least once – you may want to pause it to make notes.</a:t>
            </a:r>
          </a:p>
          <a:p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endParaRPr lang="en-GB" sz="1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Success Criteria: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Your information is linked to the content of the Pod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To have at least </a:t>
            </a:r>
            <a:r>
              <a:rPr lang="en-GB" sz="10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ten</a:t>
            </a:r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 branches to your mind-map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To include at least </a:t>
            </a:r>
            <a:r>
              <a:rPr lang="en-GB" sz="10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five</a:t>
            </a:r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 images to represent the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To define at least two key terms and use them in a sentence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Retrieval quiz competed at ‘mastery’ level – 80% or better.</a:t>
            </a:r>
          </a:p>
          <a:p>
            <a:r>
              <a:rPr lang="en-GB" sz="1000" b="1" u="sng" dirty="0">
                <a:solidFill>
                  <a:schemeClr val="tx1"/>
                </a:solidFill>
                <a:latin typeface="Century Gothic"/>
              </a:rPr>
              <a:t>FEEDBACK:</a:t>
            </a:r>
            <a:endParaRPr lang="en-GB" sz="1000" dirty="0">
              <a:solidFill>
                <a:schemeClr val="tx1"/>
              </a:solidFill>
              <a:latin typeface="Century Gothic"/>
            </a:endParaRPr>
          </a:p>
          <a:p>
            <a:endParaRPr lang="en-GB" sz="1000" dirty="0">
              <a:solidFill>
                <a:schemeClr val="tx1"/>
              </a:solidFill>
              <a:latin typeface="Century Gothic"/>
            </a:endParaRPr>
          </a:p>
          <a:p>
            <a:r>
              <a:rPr lang="en-GB" sz="1000" b="1" dirty="0">
                <a:solidFill>
                  <a:schemeClr val="tx1"/>
                </a:solidFill>
                <a:latin typeface="Century Gothic"/>
              </a:rPr>
              <a:t>Strength –</a:t>
            </a:r>
            <a:r>
              <a:rPr lang="en-GB" sz="1000" dirty="0">
                <a:solidFill>
                  <a:schemeClr val="tx1"/>
                </a:solidFill>
                <a:latin typeface="Century Gothic"/>
              </a:rPr>
              <a:t> you have included a range of process.</a:t>
            </a:r>
            <a:endParaRPr lang="en-US" sz="1000" dirty="0">
              <a:solidFill>
                <a:schemeClr val="tx1"/>
              </a:solidFill>
              <a:latin typeface="Century Gothic"/>
            </a:endParaRPr>
          </a:p>
          <a:p>
            <a:endParaRPr lang="en-GB" sz="1000" dirty="0">
              <a:solidFill>
                <a:schemeClr val="tx1"/>
              </a:solidFill>
              <a:latin typeface="Century Gothic"/>
            </a:endParaRPr>
          </a:p>
          <a:p>
            <a:r>
              <a:rPr lang="en-GB" sz="1000" b="1" dirty="0">
                <a:solidFill>
                  <a:schemeClr val="tx1"/>
                </a:solidFill>
                <a:latin typeface="Century Gothic"/>
              </a:rPr>
              <a:t>Weakness – </a:t>
            </a:r>
            <a:r>
              <a:rPr lang="en-GB" sz="1000" dirty="0">
                <a:solidFill>
                  <a:schemeClr val="tx1"/>
                </a:solidFill>
                <a:latin typeface="Century Gothic"/>
              </a:rPr>
              <a:t>miss opportunity dual code with images.</a:t>
            </a:r>
            <a:endParaRPr lang="en-US" sz="1000" dirty="0">
              <a:solidFill>
                <a:schemeClr val="tx1"/>
              </a:solidFill>
              <a:latin typeface="Century Gothic"/>
            </a:endParaRPr>
          </a:p>
          <a:p>
            <a:endParaRPr lang="en-GB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000" b="1" dirty="0">
                <a:solidFill>
                  <a:schemeClr val="tx1"/>
                </a:solidFill>
                <a:latin typeface="Century Gothic"/>
              </a:rPr>
              <a:t>Next step – how do these processes affect the river?</a:t>
            </a:r>
            <a:endParaRPr lang="en-GB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6" descr="A paper with writing on it&#10;&#10;Description automatically generated">
            <a:extLst>
              <a:ext uri="{FF2B5EF4-FFF2-40B4-BE49-F238E27FC236}">
                <a16:creationId xmlns:a16="http://schemas.microsoft.com/office/drawing/2014/main" id="{A64E15B2-07C1-8CF4-6317-74BE7FD2A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32" t="14376" r="7431" b="10151"/>
          <a:stretch/>
        </p:blipFill>
        <p:spPr>
          <a:xfrm>
            <a:off x="63221" y="113106"/>
            <a:ext cx="8886271" cy="620671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AA79E5D-5B9F-DB3C-DA30-32DEB84A5E43}"/>
              </a:ext>
            </a:extLst>
          </p:cNvPr>
          <p:cNvSpPr/>
          <p:nvPr/>
        </p:nvSpPr>
        <p:spPr>
          <a:xfrm>
            <a:off x="338697" y="4608471"/>
            <a:ext cx="1153656" cy="12451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A pink sign with white letters&#10;&#10;Description automatically generated">
            <a:extLst>
              <a:ext uri="{FF2B5EF4-FFF2-40B4-BE49-F238E27FC236}">
                <a16:creationId xmlns:a16="http://schemas.microsoft.com/office/drawing/2014/main" id="{B0CA6382-5D3E-C53A-CB81-276B0038D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" y="6197178"/>
            <a:ext cx="2743200" cy="650240"/>
          </a:xfrm>
          <a:prstGeom prst="rect">
            <a:avLst/>
          </a:prstGeom>
        </p:spPr>
      </p:pic>
      <p:pic>
        <p:nvPicPr>
          <p:cNvPr id="12" name="Picture 5" descr="A picture containing clock, antenna&#10;&#10;Description automatically generated">
            <a:extLst>
              <a:ext uri="{FF2B5EF4-FFF2-40B4-BE49-F238E27FC236}">
                <a16:creationId xmlns:a16="http://schemas.microsoft.com/office/drawing/2014/main" id="{24BFFFB1-F0D5-0B8B-1351-E661581D5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209" y="6160965"/>
            <a:ext cx="9210429" cy="6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51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850</Words>
  <Application>Microsoft Office PowerPoint</Application>
  <PresentationFormat>Widescreen</PresentationFormat>
  <Paragraphs>78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River Landscapes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 Landscapes</dc:title>
  <dc:creator>J Harnett</dc:creator>
  <cp:lastModifiedBy>J Harnett</cp:lastModifiedBy>
  <cp:revision>1</cp:revision>
  <dcterms:created xsi:type="dcterms:W3CDTF">2024-11-28T12:53:59Z</dcterms:created>
  <dcterms:modified xsi:type="dcterms:W3CDTF">2024-11-28T12:54:42Z</dcterms:modified>
</cp:coreProperties>
</file>