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90" r:id="rId4"/>
    <p:sldId id="285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8BDD-96B7-408E-BB49-8174F5D2E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7C3BB-582D-4B9D-B82B-F910979E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C0A01-870E-4FDA-AE20-EF431E7A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E11CE-460E-443E-82E6-657B404C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35286-D0ED-41C0-91E4-94D673B7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75E2-E8B6-48AC-B789-270F0AB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4277F-A915-4224-A6BC-0A059B41B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381A-049A-4793-BEE1-BAD5C434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98910-F7E1-4ECB-A26C-8B9CD2FC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29EF1-1409-49FB-94A5-AF2333D6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C8878-F04E-43A8-A72C-C6F73FAFE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539E3-B1EA-4F7F-9E82-49C0CE049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AA66C-6EC1-47C6-B4EE-8112FDC3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1B74-FA37-49B5-A128-E807519A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A452B-4AE2-4286-BEFF-101E3462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2277-52A0-431B-A264-719F48A8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9FA03-7C10-4187-B035-1B4D5E1EE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0127-83C4-4947-8626-E4A47A03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3EC88-A51D-459D-9377-36C9BAB9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511A-D7C8-4F61-A7AF-283EF3D6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6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706E9-58F0-4E25-B6EF-698DF740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ED624-3B92-485E-A9BB-0CE15AC9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FA21-3CDC-49AC-84A7-A73849FB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AD00B-B301-43EE-9EEC-E290544C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5128D-73FB-49C0-932B-6F637EA5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9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136F-0A6A-4EE9-A59E-7535F68C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A2B1-EB39-4317-B923-BADF55AF3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E70D0-3B87-4E52-A348-FE27BBDC8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617E4-F98F-49E1-983F-0B05DD97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10C92-89DF-4381-966F-959FBADB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C111A-97A6-4DD7-97D4-F7A89C42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2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5249-83F1-4835-9AD4-B90D0EB9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0BACC-AF40-4026-9D94-B6A5BD44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33433-4D38-4DCD-8BC9-76A80B6F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10B56-7E25-4E59-8DDA-4757DB5C7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AD7C1-F11D-494F-B75C-1EE1A190E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99DBF-FCF5-4CD8-B90B-94E41534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EA530-700C-4FFC-B981-7A949839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2C98-EA04-48CF-8B0F-4EEB6631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BDDA-34C1-43AF-9CBB-03B2584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53C94-25D2-487C-9593-A5DBEED8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F4888-C28E-4038-98E2-046CF015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9D43B-3814-4175-A868-4DBFA812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9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40551-E5AA-4721-ACE8-982C82C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1E08C-EA7A-4CA8-998F-A712DA85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76F32-6A29-48DF-99A9-3DA8D6F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9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A579-0432-41CF-A4EA-9B455076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0E7EA-F074-4D46-9A69-62522C7A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436D8-05CE-4179-98FF-DE9E2735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739DF-3EC7-4967-81B3-ED7DF987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CC63-4779-4FD3-8A7B-13181D63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3DDD3-56FC-442F-AB57-D80DCB2E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6FBF-1B06-4C3D-8D18-63BC6CDA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A369E-6E62-4B7E-8C40-CFE68EF4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6ADF8-CAD4-44BF-95C0-4AB87A0FD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93402-069E-4A42-B249-1EEDC63F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10299-99FF-446D-9128-04B8F3FD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0CA22-9415-41C1-AA18-0E61C02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6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CC316-61D0-441C-9D57-BB577F1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7FCDD-354F-49C5-A3F5-530D01E77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7753A-4CCA-4B45-AC5F-3721375F4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963F-8F81-4E79-8D66-2F436C51232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8AFAD-F92E-4948-BC04-922934AB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673E-4924-486C-B5CA-59B04F012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6192F-5300-452C-814B-03248E46A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Shaping India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Summer 1 – Summer 2</a:t>
            </a:r>
          </a:p>
        </p:txBody>
      </p:sp>
    </p:spTree>
    <p:extLst>
      <p:ext uri="{BB962C8B-B14F-4D97-AF65-F5344CB8AC3E}">
        <p14:creationId xmlns:p14="http://schemas.microsoft.com/office/powerpoint/2010/main" val="130624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824180"/>
            <a:ext cx="11341046" cy="838529"/>
          </a:xfrm>
          <a:custGeom>
            <a:avLst/>
            <a:gdLst>
              <a:gd name="connsiteX0" fmla="*/ 0 w 11341046"/>
              <a:gd name="connsiteY0" fmla="*/ 65591 h 838529"/>
              <a:gd name="connsiteX1" fmla="*/ 1890209 w 11341046"/>
              <a:gd name="connsiteY1" fmla="*/ 0 h 838529"/>
              <a:gd name="connsiteX2" fmla="*/ 1890177 w 11341046"/>
              <a:gd name="connsiteY2" fmla="*/ 0 h 838529"/>
              <a:gd name="connsiteX3" fmla="*/ 2763475 w 11341046"/>
              <a:gd name="connsiteY3" fmla="*/ -45818 h 838529"/>
              <a:gd name="connsiteX4" fmla="*/ 4725434 w 11341046"/>
              <a:gd name="connsiteY4" fmla="*/ 0 h 838529"/>
              <a:gd name="connsiteX5" fmla="*/ 9450836 w 11341046"/>
              <a:gd name="connsiteY5" fmla="*/ 0 h 838529"/>
              <a:gd name="connsiteX6" fmla="*/ 11341046 w 11341046"/>
              <a:gd name="connsiteY6" fmla="*/ 65591 h 838529"/>
              <a:gd name="connsiteX7" fmla="*/ 11341046 w 11341046"/>
              <a:gd name="connsiteY7" fmla="*/ 139754 h 838529"/>
              <a:gd name="connsiteX8" fmla="*/ 11341046 w 11341046"/>
              <a:gd name="connsiteY8" fmla="*/ 139754 h 838529"/>
              <a:gd name="connsiteX9" fmla="*/ 11341046 w 11341046"/>
              <a:gd name="connsiteY9" fmla="*/ 349387 h 838529"/>
              <a:gd name="connsiteX10" fmla="*/ 11341046 w 11341046"/>
              <a:gd name="connsiteY10" fmla="*/ 772937 h 838529"/>
              <a:gd name="connsiteX11" fmla="*/ 9450836 w 11341046"/>
              <a:gd name="connsiteY11" fmla="*/ 838529 h 838529"/>
              <a:gd name="connsiteX12" fmla="*/ 4725434 w 11341046"/>
              <a:gd name="connsiteY12" fmla="*/ 838529 h 838529"/>
              <a:gd name="connsiteX13" fmla="*/ 1890177 w 11341046"/>
              <a:gd name="connsiteY13" fmla="*/ 838529 h 838529"/>
              <a:gd name="connsiteX14" fmla="*/ 1890177 w 11341046"/>
              <a:gd name="connsiteY14" fmla="*/ 838529 h 838529"/>
              <a:gd name="connsiteX15" fmla="*/ 1890209 w 11341046"/>
              <a:gd name="connsiteY15" fmla="*/ 838529 h 838529"/>
              <a:gd name="connsiteX16" fmla="*/ 0 w 11341046"/>
              <a:gd name="connsiteY16" fmla="*/ 772937 h 838529"/>
              <a:gd name="connsiteX17" fmla="*/ 0 w 11341046"/>
              <a:gd name="connsiteY17" fmla="*/ 349387 h 838529"/>
              <a:gd name="connsiteX18" fmla="*/ 0 w 11341046"/>
              <a:gd name="connsiteY18" fmla="*/ 139754 h 838529"/>
              <a:gd name="connsiteX19" fmla="*/ 0 w 11341046"/>
              <a:gd name="connsiteY19" fmla="*/ 139754 h 838529"/>
              <a:gd name="connsiteX20" fmla="*/ 0 w 11341046"/>
              <a:gd name="connsiteY20" fmla="*/ 65591 h 838529"/>
              <a:gd name="connsiteX0" fmla="*/ 0 w 11341046"/>
              <a:gd name="connsiteY0" fmla="*/ 65591 h 838529"/>
              <a:gd name="connsiteX1" fmla="*/ 1890209 w 11341046"/>
              <a:gd name="connsiteY1" fmla="*/ 0 h 838529"/>
              <a:gd name="connsiteX2" fmla="*/ 1890177 w 11341046"/>
              <a:gd name="connsiteY2" fmla="*/ 0 h 838529"/>
              <a:gd name="connsiteX3" fmla="*/ 2763475 w 11341046"/>
              <a:gd name="connsiteY3" fmla="*/ -45818 h 838529"/>
              <a:gd name="connsiteX4" fmla="*/ 4725434 w 11341046"/>
              <a:gd name="connsiteY4" fmla="*/ 0 h 838529"/>
              <a:gd name="connsiteX5" fmla="*/ 9450836 w 11341046"/>
              <a:gd name="connsiteY5" fmla="*/ 0 h 838529"/>
              <a:gd name="connsiteX6" fmla="*/ 11341046 w 11341046"/>
              <a:gd name="connsiteY6" fmla="*/ 65591 h 838529"/>
              <a:gd name="connsiteX7" fmla="*/ 11341046 w 11341046"/>
              <a:gd name="connsiteY7" fmla="*/ 139754 h 838529"/>
              <a:gd name="connsiteX8" fmla="*/ 11341046 w 11341046"/>
              <a:gd name="connsiteY8" fmla="*/ 139754 h 838529"/>
              <a:gd name="connsiteX9" fmla="*/ 11341046 w 11341046"/>
              <a:gd name="connsiteY9" fmla="*/ 349387 h 838529"/>
              <a:gd name="connsiteX10" fmla="*/ 11341046 w 11341046"/>
              <a:gd name="connsiteY10" fmla="*/ 772937 h 838529"/>
              <a:gd name="connsiteX11" fmla="*/ 9450836 w 11341046"/>
              <a:gd name="connsiteY11" fmla="*/ 838529 h 838529"/>
              <a:gd name="connsiteX12" fmla="*/ 4725434 w 11341046"/>
              <a:gd name="connsiteY12" fmla="*/ 838529 h 838529"/>
              <a:gd name="connsiteX13" fmla="*/ 1890177 w 11341046"/>
              <a:gd name="connsiteY13" fmla="*/ 838529 h 838529"/>
              <a:gd name="connsiteX14" fmla="*/ 1890177 w 11341046"/>
              <a:gd name="connsiteY14" fmla="*/ 838529 h 838529"/>
              <a:gd name="connsiteX15" fmla="*/ 1890209 w 11341046"/>
              <a:gd name="connsiteY15" fmla="*/ 838529 h 838529"/>
              <a:gd name="connsiteX16" fmla="*/ 0 w 11341046"/>
              <a:gd name="connsiteY16" fmla="*/ 772937 h 838529"/>
              <a:gd name="connsiteX17" fmla="*/ 0 w 11341046"/>
              <a:gd name="connsiteY17" fmla="*/ 349387 h 838529"/>
              <a:gd name="connsiteX18" fmla="*/ 0 w 11341046"/>
              <a:gd name="connsiteY18" fmla="*/ 139754 h 838529"/>
              <a:gd name="connsiteX19" fmla="*/ 0 w 11341046"/>
              <a:gd name="connsiteY19" fmla="*/ 139754 h 838529"/>
              <a:gd name="connsiteX20" fmla="*/ 0 w 11341046"/>
              <a:gd name="connsiteY20" fmla="*/ 65591 h 838529"/>
              <a:gd name="connsiteX0" fmla="*/ 0 w 11341046"/>
              <a:gd name="connsiteY0" fmla="*/ 65591 h 838529"/>
              <a:gd name="connsiteX1" fmla="*/ 1890209 w 11341046"/>
              <a:gd name="connsiteY1" fmla="*/ 0 h 838529"/>
              <a:gd name="connsiteX2" fmla="*/ 1890177 w 11341046"/>
              <a:gd name="connsiteY2" fmla="*/ 0 h 838529"/>
              <a:gd name="connsiteX3" fmla="*/ 2763475 w 11341046"/>
              <a:gd name="connsiteY3" fmla="*/ -45818 h 838529"/>
              <a:gd name="connsiteX4" fmla="*/ 4725434 w 11341046"/>
              <a:gd name="connsiteY4" fmla="*/ 0 h 838529"/>
              <a:gd name="connsiteX5" fmla="*/ 9450836 w 11341046"/>
              <a:gd name="connsiteY5" fmla="*/ 0 h 838529"/>
              <a:gd name="connsiteX6" fmla="*/ 11341046 w 11341046"/>
              <a:gd name="connsiteY6" fmla="*/ 65591 h 838529"/>
              <a:gd name="connsiteX7" fmla="*/ 11341046 w 11341046"/>
              <a:gd name="connsiteY7" fmla="*/ 139754 h 838529"/>
              <a:gd name="connsiteX8" fmla="*/ 11341046 w 11341046"/>
              <a:gd name="connsiteY8" fmla="*/ 139754 h 838529"/>
              <a:gd name="connsiteX9" fmla="*/ 11341046 w 11341046"/>
              <a:gd name="connsiteY9" fmla="*/ 349387 h 838529"/>
              <a:gd name="connsiteX10" fmla="*/ 11341046 w 11341046"/>
              <a:gd name="connsiteY10" fmla="*/ 772937 h 838529"/>
              <a:gd name="connsiteX11" fmla="*/ 9450836 w 11341046"/>
              <a:gd name="connsiteY11" fmla="*/ 838529 h 838529"/>
              <a:gd name="connsiteX12" fmla="*/ 4725434 w 11341046"/>
              <a:gd name="connsiteY12" fmla="*/ 838529 h 838529"/>
              <a:gd name="connsiteX13" fmla="*/ 1890177 w 11341046"/>
              <a:gd name="connsiteY13" fmla="*/ 838529 h 838529"/>
              <a:gd name="connsiteX14" fmla="*/ 1890177 w 11341046"/>
              <a:gd name="connsiteY14" fmla="*/ 838529 h 838529"/>
              <a:gd name="connsiteX15" fmla="*/ 1890209 w 11341046"/>
              <a:gd name="connsiteY15" fmla="*/ 838529 h 838529"/>
              <a:gd name="connsiteX16" fmla="*/ 0 w 11341046"/>
              <a:gd name="connsiteY16" fmla="*/ 772937 h 838529"/>
              <a:gd name="connsiteX17" fmla="*/ 0 w 11341046"/>
              <a:gd name="connsiteY17" fmla="*/ 349387 h 838529"/>
              <a:gd name="connsiteX18" fmla="*/ 0 w 11341046"/>
              <a:gd name="connsiteY18" fmla="*/ 139754 h 838529"/>
              <a:gd name="connsiteX19" fmla="*/ 0 w 11341046"/>
              <a:gd name="connsiteY19" fmla="*/ 139754 h 838529"/>
              <a:gd name="connsiteX20" fmla="*/ 0 w 11341046"/>
              <a:gd name="connsiteY20" fmla="*/ 65591 h 83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838529" fill="none" extrusionOk="0">
                <a:moveTo>
                  <a:pt x="0" y="65591"/>
                </a:moveTo>
                <a:cubicBezTo>
                  <a:pt x="4644" y="134500"/>
                  <a:pt x="688503" y="180835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36490" y="-45046"/>
                  <a:pt x="2372371" y="-39138"/>
                  <a:pt x="2763475" y="-45818"/>
                </a:cubicBezTo>
                <a:cubicBezTo>
                  <a:pt x="3717698" y="-133428"/>
                  <a:pt x="3927947" y="-160260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58765" y="5952"/>
                  <a:pt x="11288097" y="20204"/>
                  <a:pt x="11341046" y="65591"/>
                </a:cubicBezTo>
                <a:cubicBezTo>
                  <a:pt x="11412474" y="95231"/>
                  <a:pt x="11440073" y="117428"/>
                  <a:pt x="11341046" y="139754"/>
                </a:cubicBezTo>
                <a:lnTo>
                  <a:pt x="11341046" y="139754"/>
                </a:lnTo>
                <a:cubicBezTo>
                  <a:pt x="11457415" y="241144"/>
                  <a:pt x="11545924" y="241986"/>
                  <a:pt x="11341046" y="349387"/>
                </a:cubicBezTo>
                <a:cubicBezTo>
                  <a:pt x="11425155" y="419601"/>
                  <a:pt x="11143687" y="670435"/>
                  <a:pt x="11341046" y="772937"/>
                </a:cubicBezTo>
                <a:cubicBezTo>
                  <a:pt x="11316857" y="969765"/>
                  <a:pt x="10487111" y="709767"/>
                  <a:pt x="9450836" y="838529"/>
                </a:cubicBezTo>
                <a:cubicBezTo>
                  <a:pt x="7419521" y="738704"/>
                  <a:pt x="5600083" y="953309"/>
                  <a:pt x="4725434" y="838529"/>
                </a:cubicBezTo>
                <a:cubicBezTo>
                  <a:pt x="3549021" y="1009306"/>
                  <a:pt x="3145985" y="622467"/>
                  <a:pt x="1890177" y="838529"/>
                </a:cubicBezTo>
                <a:lnTo>
                  <a:pt x="1890177" y="838529"/>
                </a:lnTo>
                <a:cubicBezTo>
                  <a:pt x="1890194" y="838528"/>
                  <a:pt x="1890201" y="838530"/>
                  <a:pt x="1890209" y="838529"/>
                </a:cubicBezTo>
                <a:cubicBezTo>
                  <a:pt x="828852" y="855293"/>
                  <a:pt x="18495" y="818199"/>
                  <a:pt x="0" y="772937"/>
                </a:cubicBezTo>
                <a:cubicBezTo>
                  <a:pt x="549648" y="678207"/>
                  <a:pt x="-647128" y="667924"/>
                  <a:pt x="0" y="349387"/>
                </a:cubicBezTo>
                <a:cubicBezTo>
                  <a:pt x="534346" y="377291"/>
                  <a:pt x="-351604" y="320780"/>
                  <a:pt x="0" y="139754"/>
                </a:cubicBezTo>
                <a:lnTo>
                  <a:pt x="0" y="139754"/>
                </a:lnTo>
                <a:cubicBezTo>
                  <a:pt x="-72066" y="122447"/>
                  <a:pt x="74420" y="93114"/>
                  <a:pt x="0" y="65591"/>
                </a:cubicBezTo>
                <a:close/>
              </a:path>
              <a:path w="11341046" h="838529" stroke="0" extrusionOk="0">
                <a:moveTo>
                  <a:pt x="0" y="65591"/>
                </a:moveTo>
                <a:cubicBezTo>
                  <a:pt x="-48482" y="69339"/>
                  <a:pt x="675804" y="77003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081488" y="32276"/>
                  <a:pt x="2531331" y="-91011"/>
                  <a:pt x="2763475" y="-45818"/>
                </a:cubicBezTo>
                <a:cubicBezTo>
                  <a:pt x="3304544" y="-47088"/>
                  <a:pt x="4156110" y="57968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64802" y="-10858"/>
                  <a:pt x="11510189" y="28432"/>
                  <a:pt x="11341046" y="65591"/>
                </a:cubicBezTo>
                <a:cubicBezTo>
                  <a:pt x="11217218" y="98452"/>
                  <a:pt x="11535447" y="151823"/>
                  <a:pt x="11341046" y="139754"/>
                </a:cubicBezTo>
                <a:lnTo>
                  <a:pt x="11341046" y="139754"/>
                </a:lnTo>
                <a:cubicBezTo>
                  <a:pt x="11448147" y="152684"/>
                  <a:pt x="11045582" y="306367"/>
                  <a:pt x="11341046" y="349387"/>
                </a:cubicBezTo>
                <a:cubicBezTo>
                  <a:pt x="11394366" y="477296"/>
                  <a:pt x="10850164" y="604877"/>
                  <a:pt x="11341046" y="772937"/>
                </a:cubicBezTo>
                <a:cubicBezTo>
                  <a:pt x="11318381" y="900690"/>
                  <a:pt x="10829644" y="796845"/>
                  <a:pt x="9450836" y="838529"/>
                </a:cubicBezTo>
                <a:cubicBezTo>
                  <a:pt x="8887562" y="1094659"/>
                  <a:pt x="6252155" y="738728"/>
                  <a:pt x="4725434" y="838529"/>
                </a:cubicBezTo>
                <a:cubicBezTo>
                  <a:pt x="3357437" y="981890"/>
                  <a:pt x="3135178" y="715555"/>
                  <a:pt x="1890177" y="838529"/>
                </a:cubicBezTo>
                <a:lnTo>
                  <a:pt x="1890177" y="838529"/>
                </a:lnTo>
                <a:cubicBezTo>
                  <a:pt x="1890181" y="838526"/>
                  <a:pt x="1890199" y="838529"/>
                  <a:pt x="1890209" y="838529"/>
                </a:cubicBezTo>
                <a:cubicBezTo>
                  <a:pt x="730560" y="837480"/>
                  <a:pt x="3575" y="815416"/>
                  <a:pt x="0" y="772937"/>
                </a:cubicBezTo>
                <a:cubicBezTo>
                  <a:pt x="-170993" y="708788"/>
                  <a:pt x="-552754" y="495776"/>
                  <a:pt x="0" y="349387"/>
                </a:cubicBezTo>
                <a:cubicBezTo>
                  <a:pt x="2646" y="266399"/>
                  <a:pt x="-256565" y="224531"/>
                  <a:pt x="0" y="139754"/>
                </a:cubicBezTo>
                <a:lnTo>
                  <a:pt x="0" y="139754"/>
                </a:lnTo>
                <a:cubicBezTo>
                  <a:pt x="-89175" y="139090"/>
                  <a:pt x="-144036" y="85613"/>
                  <a:pt x="0" y="65591"/>
                </a:cubicBezTo>
                <a:close/>
              </a:path>
              <a:path w="11341046" h="838529" fill="none" stroke="0" extrusionOk="0">
                <a:moveTo>
                  <a:pt x="0" y="65591"/>
                </a:moveTo>
                <a:cubicBezTo>
                  <a:pt x="26993" y="65471"/>
                  <a:pt x="739396" y="89488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62871" y="-11519"/>
                  <a:pt x="2396236" y="-32773"/>
                  <a:pt x="2763475" y="-45818"/>
                </a:cubicBezTo>
                <a:cubicBezTo>
                  <a:pt x="2960614" y="-93595"/>
                  <a:pt x="4037703" y="-159481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4727" y="-3123"/>
                  <a:pt x="11292984" y="40808"/>
                  <a:pt x="11341046" y="65591"/>
                </a:cubicBezTo>
                <a:cubicBezTo>
                  <a:pt x="11415459" y="79766"/>
                  <a:pt x="11446878" y="116885"/>
                  <a:pt x="11341046" y="139754"/>
                </a:cubicBezTo>
                <a:lnTo>
                  <a:pt x="11341046" y="139754"/>
                </a:lnTo>
                <a:cubicBezTo>
                  <a:pt x="11465745" y="197191"/>
                  <a:pt x="11532847" y="254056"/>
                  <a:pt x="11341046" y="349387"/>
                </a:cubicBezTo>
                <a:cubicBezTo>
                  <a:pt x="11465931" y="382445"/>
                  <a:pt x="11171419" y="609755"/>
                  <a:pt x="11341046" y="772937"/>
                </a:cubicBezTo>
                <a:cubicBezTo>
                  <a:pt x="11052403" y="757084"/>
                  <a:pt x="10306256" y="764017"/>
                  <a:pt x="9450836" y="838529"/>
                </a:cubicBezTo>
                <a:cubicBezTo>
                  <a:pt x="8483258" y="714554"/>
                  <a:pt x="5217570" y="879692"/>
                  <a:pt x="4725434" y="838529"/>
                </a:cubicBezTo>
                <a:cubicBezTo>
                  <a:pt x="3304711" y="982723"/>
                  <a:pt x="2462026" y="938485"/>
                  <a:pt x="1890177" y="838529"/>
                </a:cubicBezTo>
                <a:lnTo>
                  <a:pt x="1890177" y="838529"/>
                </a:lnTo>
                <a:cubicBezTo>
                  <a:pt x="1890181" y="838527"/>
                  <a:pt x="1890198" y="838531"/>
                  <a:pt x="1890209" y="838529"/>
                </a:cubicBezTo>
                <a:cubicBezTo>
                  <a:pt x="836714" y="844574"/>
                  <a:pt x="29181" y="813454"/>
                  <a:pt x="0" y="772937"/>
                </a:cubicBezTo>
                <a:cubicBezTo>
                  <a:pt x="509998" y="534041"/>
                  <a:pt x="-542103" y="435129"/>
                  <a:pt x="0" y="349387"/>
                </a:cubicBezTo>
                <a:cubicBezTo>
                  <a:pt x="495076" y="310542"/>
                  <a:pt x="-384705" y="279890"/>
                  <a:pt x="0" y="139754"/>
                </a:cubicBezTo>
                <a:lnTo>
                  <a:pt x="0" y="139754"/>
                </a:lnTo>
                <a:cubicBezTo>
                  <a:pt x="-95917" y="139659"/>
                  <a:pt x="60937" y="75903"/>
                  <a:pt x="0" y="65591"/>
                </a:cubicBezTo>
                <a:close/>
              </a:path>
              <a:path w="11341046" h="838529" fill="none" stroke="0" extrusionOk="0">
                <a:moveTo>
                  <a:pt x="0" y="65591"/>
                </a:moveTo>
                <a:cubicBezTo>
                  <a:pt x="8410" y="127816"/>
                  <a:pt x="807857" y="219636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65477" y="-20042"/>
                  <a:pt x="2374314" y="-34840"/>
                  <a:pt x="2763475" y="-45818"/>
                </a:cubicBezTo>
                <a:cubicBezTo>
                  <a:pt x="3706641" y="-158955"/>
                  <a:pt x="3941762" y="-179082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44655" y="587"/>
                  <a:pt x="11290196" y="32035"/>
                  <a:pt x="11341046" y="65591"/>
                </a:cubicBezTo>
                <a:cubicBezTo>
                  <a:pt x="11407818" y="92455"/>
                  <a:pt x="11443001" y="116193"/>
                  <a:pt x="11341046" y="139754"/>
                </a:cubicBezTo>
                <a:lnTo>
                  <a:pt x="11341046" y="139754"/>
                </a:lnTo>
                <a:cubicBezTo>
                  <a:pt x="11458094" y="218402"/>
                  <a:pt x="11536159" y="249543"/>
                  <a:pt x="11341046" y="349387"/>
                </a:cubicBezTo>
                <a:cubicBezTo>
                  <a:pt x="11455728" y="391420"/>
                  <a:pt x="11173462" y="643392"/>
                  <a:pt x="11341046" y="772937"/>
                </a:cubicBezTo>
                <a:cubicBezTo>
                  <a:pt x="11239522" y="842151"/>
                  <a:pt x="10400268" y="610270"/>
                  <a:pt x="9450836" y="838529"/>
                </a:cubicBezTo>
                <a:cubicBezTo>
                  <a:pt x="7394144" y="637598"/>
                  <a:pt x="5559690" y="795567"/>
                  <a:pt x="4725434" y="838529"/>
                </a:cubicBezTo>
                <a:cubicBezTo>
                  <a:pt x="3570883" y="926825"/>
                  <a:pt x="3128927" y="725025"/>
                  <a:pt x="1890177" y="838529"/>
                </a:cubicBezTo>
                <a:lnTo>
                  <a:pt x="1890177" y="838529"/>
                </a:lnTo>
                <a:cubicBezTo>
                  <a:pt x="1890192" y="838529"/>
                  <a:pt x="1890204" y="838530"/>
                  <a:pt x="1890209" y="838529"/>
                </a:cubicBezTo>
                <a:cubicBezTo>
                  <a:pt x="836141" y="842704"/>
                  <a:pt x="25072" y="815778"/>
                  <a:pt x="0" y="772937"/>
                </a:cubicBezTo>
                <a:cubicBezTo>
                  <a:pt x="547210" y="647790"/>
                  <a:pt x="-559988" y="534480"/>
                  <a:pt x="0" y="349387"/>
                </a:cubicBezTo>
                <a:cubicBezTo>
                  <a:pt x="523477" y="338004"/>
                  <a:pt x="-371634" y="300317"/>
                  <a:pt x="0" y="139754"/>
                </a:cubicBezTo>
                <a:lnTo>
                  <a:pt x="0" y="139754"/>
                </a:lnTo>
                <a:cubicBezTo>
                  <a:pt x="-79357" y="129645"/>
                  <a:pt x="74779" y="76467"/>
                  <a:pt x="0" y="65591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65591 h 838529"/>
                      <a:gd name="connsiteX1" fmla="*/ 1890209 w 11341046"/>
                      <a:gd name="connsiteY1" fmla="*/ 0 h 838529"/>
                      <a:gd name="connsiteX2" fmla="*/ 1890177 w 11341046"/>
                      <a:gd name="connsiteY2" fmla="*/ 0 h 838529"/>
                      <a:gd name="connsiteX3" fmla="*/ 2763475 w 11341046"/>
                      <a:gd name="connsiteY3" fmla="*/ -45818 h 838529"/>
                      <a:gd name="connsiteX4" fmla="*/ 4725434 w 11341046"/>
                      <a:gd name="connsiteY4" fmla="*/ 0 h 838529"/>
                      <a:gd name="connsiteX5" fmla="*/ 9450836 w 11341046"/>
                      <a:gd name="connsiteY5" fmla="*/ 0 h 838529"/>
                      <a:gd name="connsiteX6" fmla="*/ 11341046 w 11341046"/>
                      <a:gd name="connsiteY6" fmla="*/ 65591 h 838529"/>
                      <a:gd name="connsiteX7" fmla="*/ 11341046 w 11341046"/>
                      <a:gd name="connsiteY7" fmla="*/ 139754 h 838529"/>
                      <a:gd name="connsiteX8" fmla="*/ 11341046 w 11341046"/>
                      <a:gd name="connsiteY8" fmla="*/ 139754 h 838529"/>
                      <a:gd name="connsiteX9" fmla="*/ 11341046 w 11341046"/>
                      <a:gd name="connsiteY9" fmla="*/ 349387 h 838529"/>
                      <a:gd name="connsiteX10" fmla="*/ 11341046 w 11341046"/>
                      <a:gd name="connsiteY10" fmla="*/ 772937 h 838529"/>
                      <a:gd name="connsiteX11" fmla="*/ 9450836 w 11341046"/>
                      <a:gd name="connsiteY11" fmla="*/ 838529 h 838529"/>
                      <a:gd name="connsiteX12" fmla="*/ 4725434 w 11341046"/>
                      <a:gd name="connsiteY12" fmla="*/ 838529 h 838529"/>
                      <a:gd name="connsiteX13" fmla="*/ 1890177 w 11341046"/>
                      <a:gd name="connsiteY13" fmla="*/ 838529 h 838529"/>
                      <a:gd name="connsiteX14" fmla="*/ 1890177 w 11341046"/>
                      <a:gd name="connsiteY14" fmla="*/ 838529 h 838529"/>
                      <a:gd name="connsiteX15" fmla="*/ 1890209 w 11341046"/>
                      <a:gd name="connsiteY15" fmla="*/ 838529 h 838529"/>
                      <a:gd name="connsiteX16" fmla="*/ 0 w 11341046"/>
                      <a:gd name="connsiteY16" fmla="*/ 772937 h 838529"/>
                      <a:gd name="connsiteX17" fmla="*/ 0 w 11341046"/>
                      <a:gd name="connsiteY17" fmla="*/ 349387 h 838529"/>
                      <a:gd name="connsiteX18" fmla="*/ 0 w 11341046"/>
                      <a:gd name="connsiteY18" fmla="*/ 139754 h 838529"/>
                      <a:gd name="connsiteX19" fmla="*/ 0 w 11341046"/>
                      <a:gd name="connsiteY19" fmla="*/ 139754 h 838529"/>
                      <a:gd name="connsiteX20" fmla="*/ 0 w 11341046"/>
                      <a:gd name="connsiteY20" fmla="*/ 65591 h 838529"/>
                      <a:gd name="connsiteX0" fmla="*/ 0 w 11341046"/>
                      <a:gd name="connsiteY0" fmla="*/ 65591 h 838529"/>
                      <a:gd name="connsiteX1" fmla="*/ 1890209 w 11341046"/>
                      <a:gd name="connsiteY1" fmla="*/ 0 h 838529"/>
                      <a:gd name="connsiteX2" fmla="*/ 1890177 w 11341046"/>
                      <a:gd name="connsiteY2" fmla="*/ 0 h 838529"/>
                      <a:gd name="connsiteX3" fmla="*/ 2763475 w 11341046"/>
                      <a:gd name="connsiteY3" fmla="*/ -45818 h 838529"/>
                      <a:gd name="connsiteX4" fmla="*/ 4725434 w 11341046"/>
                      <a:gd name="connsiteY4" fmla="*/ 0 h 838529"/>
                      <a:gd name="connsiteX5" fmla="*/ 9450836 w 11341046"/>
                      <a:gd name="connsiteY5" fmla="*/ 0 h 838529"/>
                      <a:gd name="connsiteX6" fmla="*/ 11341046 w 11341046"/>
                      <a:gd name="connsiteY6" fmla="*/ 65591 h 838529"/>
                      <a:gd name="connsiteX7" fmla="*/ 11341046 w 11341046"/>
                      <a:gd name="connsiteY7" fmla="*/ 139754 h 838529"/>
                      <a:gd name="connsiteX8" fmla="*/ 11341046 w 11341046"/>
                      <a:gd name="connsiteY8" fmla="*/ 139754 h 838529"/>
                      <a:gd name="connsiteX9" fmla="*/ 11341046 w 11341046"/>
                      <a:gd name="connsiteY9" fmla="*/ 349387 h 838529"/>
                      <a:gd name="connsiteX10" fmla="*/ 11341046 w 11341046"/>
                      <a:gd name="connsiteY10" fmla="*/ 772937 h 838529"/>
                      <a:gd name="connsiteX11" fmla="*/ 9450836 w 11341046"/>
                      <a:gd name="connsiteY11" fmla="*/ 838529 h 838529"/>
                      <a:gd name="connsiteX12" fmla="*/ 4725434 w 11341046"/>
                      <a:gd name="connsiteY12" fmla="*/ 838529 h 838529"/>
                      <a:gd name="connsiteX13" fmla="*/ 1890177 w 11341046"/>
                      <a:gd name="connsiteY13" fmla="*/ 838529 h 838529"/>
                      <a:gd name="connsiteX14" fmla="*/ 1890177 w 11341046"/>
                      <a:gd name="connsiteY14" fmla="*/ 838529 h 838529"/>
                      <a:gd name="connsiteX15" fmla="*/ 1890209 w 11341046"/>
                      <a:gd name="connsiteY15" fmla="*/ 838529 h 838529"/>
                      <a:gd name="connsiteX16" fmla="*/ 0 w 11341046"/>
                      <a:gd name="connsiteY16" fmla="*/ 772937 h 838529"/>
                      <a:gd name="connsiteX17" fmla="*/ 0 w 11341046"/>
                      <a:gd name="connsiteY17" fmla="*/ 349387 h 838529"/>
                      <a:gd name="connsiteX18" fmla="*/ 0 w 11341046"/>
                      <a:gd name="connsiteY18" fmla="*/ 139754 h 838529"/>
                      <a:gd name="connsiteX19" fmla="*/ 0 w 11341046"/>
                      <a:gd name="connsiteY19" fmla="*/ 139754 h 838529"/>
                      <a:gd name="connsiteX20" fmla="*/ 0 w 11341046"/>
                      <a:gd name="connsiteY20" fmla="*/ 65591 h 83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838529" fill="none" extrusionOk="0">
                        <a:moveTo>
                          <a:pt x="0" y="65591"/>
                        </a:moveTo>
                        <a:cubicBezTo>
                          <a:pt x="5290" y="114584"/>
                          <a:pt x="702613" y="128474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48146" y="-29124"/>
                          <a:pt x="2376908" y="-38430"/>
                          <a:pt x="2763475" y="-45818"/>
                        </a:cubicBezTo>
                        <a:cubicBezTo>
                          <a:pt x="3719659" y="-147536"/>
                          <a:pt x="3940291" y="-146463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50274" y="-10"/>
                          <a:pt x="11291198" y="24596"/>
                          <a:pt x="11341046" y="65591"/>
                        </a:cubicBezTo>
                        <a:cubicBezTo>
                          <a:pt x="11411797" y="91194"/>
                          <a:pt x="11442169" y="119080"/>
                          <a:pt x="11341046" y="139754"/>
                        </a:cubicBezTo>
                        <a:lnTo>
                          <a:pt x="11341046" y="139754"/>
                        </a:lnTo>
                        <a:cubicBezTo>
                          <a:pt x="11459943" y="232798"/>
                          <a:pt x="11543076" y="243589"/>
                          <a:pt x="11341046" y="349387"/>
                        </a:cubicBezTo>
                        <a:cubicBezTo>
                          <a:pt x="11437932" y="417958"/>
                          <a:pt x="11141368" y="632066"/>
                          <a:pt x="11341046" y="772937"/>
                        </a:cubicBezTo>
                        <a:cubicBezTo>
                          <a:pt x="11334833" y="872074"/>
                          <a:pt x="10468364" y="742556"/>
                          <a:pt x="9450836" y="838529"/>
                        </a:cubicBezTo>
                        <a:cubicBezTo>
                          <a:pt x="7357382" y="743756"/>
                          <a:pt x="5576744" y="937319"/>
                          <a:pt x="4725434" y="838529"/>
                        </a:cubicBezTo>
                        <a:cubicBezTo>
                          <a:pt x="3587043" y="929204"/>
                          <a:pt x="3128756" y="669766"/>
                          <a:pt x="1890177" y="838529"/>
                        </a:cubicBezTo>
                        <a:lnTo>
                          <a:pt x="1890177" y="838529"/>
                        </a:lnTo>
                        <a:cubicBezTo>
                          <a:pt x="1890193" y="838528"/>
                          <a:pt x="1890202" y="838530"/>
                          <a:pt x="1890209" y="838529"/>
                        </a:cubicBezTo>
                        <a:cubicBezTo>
                          <a:pt x="830888" y="847156"/>
                          <a:pt x="24870" y="811840"/>
                          <a:pt x="0" y="772937"/>
                        </a:cubicBezTo>
                        <a:cubicBezTo>
                          <a:pt x="567379" y="660178"/>
                          <a:pt x="-642372" y="576790"/>
                          <a:pt x="0" y="349387"/>
                        </a:cubicBezTo>
                        <a:cubicBezTo>
                          <a:pt x="519443" y="355432"/>
                          <a:pt x="-357978" y="282997"/>
                          <a:pt x="0" y="139754"/>
                        </a:cubicBezTo>
                        <a:lnTo>
                          <a:pt x="0" y="139754"/>
                        </a:lnTo>
                        <a:cubicBezTo>
                          <a:pt x="-75783" y="123872"/>
                          <a:pt x="73431" y="91709"/>
                          <a:pt x="0" y="65591"/>
                        </a:cubicBezTo>
                        <a:close/>
                      </a:path>
                      <a:path w="11341046" h="838529" stroke="0" extrusionOk="0">
                        <a:moveTo>
                          <a:pt x="0" y="65591"/>
                        </a:moveTo>
                        <a:cubicBezTo>
                          <a:pt x="-26532" y="59857"/>
                          <a:pt x="834679" y="9723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093476" y="14189"/>
                          <a:pt x="2495597" y="-58677"/>
                          <a:pt x="2763475" y="-45818"/>
                        </a:cubicBezTo>
                        <a:cubicBezTo>
                          <a:pt x="3214412" y="-45811"/>
                          <a:pt x="4152284" y="47952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49378" y="204"/>
                          <a:pt x="11488808" y="25127"/>
                          <a:pt x="11341046" y="65591"/>
                        </a:cubicBezTo>
                        <a:cubicBezTo>
                          <a:pt x="11215213" y="96888"/>
                          <a:pt x="11508882" y="131457"/>
                          <a:pt x="11341046" y="139754"/>
                        </a:cubicBezTo>
                        <a:lnTo>
                          <a:pt x="11341046" y="139754"/>
                        </a:lnTo>
                        <a:cubicBezTo>
                          <a:pt x="11439347" y="172349"/>
                          <a:pt x="11059963" y="285206"/>
                          <a:pt x="11341046" y="349387"/>
                        </a:cubicBezTo>
                        <a:cubicBezTo>
                          <a:pt x="11452444" y="445244"/>
                          <a:pt x="10874741" y="629547"/>
                          <a:pt x="11341046" y="772937"/>
                        </a:cubicBezTo>
                        <a:cubicBezTo>
                          <a:pt x="11334519" y="886068"/>
                          <a:pt x="10730483" y="826233"/>
                          <a:pt x="9450836" y="838529"/>
                        </a:cubicBezTo>
                        <a:cubicBezTo>
                          <a:pt x="8782538" y="973660"/>
                          <a:pt x="6208952" y="710886"/>
                          <a:pt x="4725434" y="838529"/>
                        </a:cubicBezTo>
                        <a:cubicBezTo>
                          <a:pt x="3343185" y="1005467"/>
                          <a:pt x="3125775" y="722552"/>
                          <a:pt x="1890177" y="838529"/>
                        </a:cubicBezTo>
                        <a:lnTo>
                          <a:pt x="1890177" y="838529"/>
                        </a:lnTo>
                        <a:cubicBezTo>
                          <a:pt x="1890180" y="838526"/>
                          <a:pt x="1890200" y="838528"/>
                          <a:pt x="1890209" y="838529"/>
                        </a:cubicBezTo>
                        <a:cubicBezTo>
                          <a:pt x="732805" y="837780"/>
                          <a:pt x="2950" y="815318"/>
                          <a:pt x="0" y="772937"/>
                        </a:cubicBezTo>
                        <a:cubicBezTo>
                          <a:pt x="-125846" y="658421"/>
                          <a:pt x="-531861" y="481997"/>
                          <a:pt x="0" y="349387"/>
                        </a:cubicBezTo>
                        <a:cubicBezTo>
                          <a:pt x="8002" y="252190"/>
                          <a:pt x="-260374" y="209393"/>
                          <a:pt x="0" y="139754"/>
                        </a:cubicBezTo>
                        <a:lnTo>
                          <a:pt x="0" y="139754"/>
                        </a:lnTo>
                        <a:cubicBezTo>
                          <a:pt x="-85088" y="132714"/>
                          <a:pt x="-142967" y="82590"/>
                          <a:pt x="0" y="65591"/>
                        </a:cubicBezTo>
                        <a:close/>
                      </a:path>
                      <a:path w="11341046" h="838529" fill="none" stroke="0" extrusionOk="0">
                        <a:moveTo>
                          <a:pt x="0" y="65591"/>
                        </a:moveTo>
                        <a:cubicBezTo>
                          <a:pt x="21176" y="83638"/>
                          <a:pt x="772331" y="36390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75998" y="-9622"/>
                          <a:pt x="2401570" y="-29432"/>
                          <a:pt x="2763475" y="-45818"/>
                        </a:cubicBezTo>
                        <a:cubicBezTo>
                          <a:pt x="3024588" y="-142679"/>
                          <a:pt x="4056468" y="-71085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37519" y="-1246"/>
                          <a:pt x="11293855" y="33061"/>
                          <a:pt x="11341046" y="65591"/>
                        </a:cubicBezTo>
                        <a:cubicBezTo>
                          <a:pt x="11405420" y="81083"/>
                          <a:pt x="11449421" y="119863"/>
                          <a:pt x="11341046" y="139754"/>
                        </a:cubicBezTo>
                        <a:lnTo>
                          <a:pt x="11341046" y="139754"/>
                        </a:lnTo>
                        <a:cubicBezTo>
                          <a:pt x="11459653" y="211293"/>
                          <a:pt x="11530893" y="253365"/>
                          <a:pt x="11341046" y="349387"/>
                        </a:cubicBezTo>
                        <a:cubicBezTo>
                          <a:pt x="11497251" y="397917"/>
                          <a:pt x="11166918" y="609229"/>
                          <a:pt x="11341046" y="772937"/>
                        </a:cubicBezTo>
                        <a:cubicBezTo>
                          <a:pt x="11191803" y="761755"/>
                          <a:pt x="10378888" y="766690"/>
                          <a:pt x="9450836" y="838529"/>
                        </a:cubicBezTo>
                        <a:cubicBezTo>
                          <a:pt x="8462344" y="758475"/>
                          <a:pt x="5237146" y="856485"/>
                          <a:pt x="4725434" y="838529"/>
                        </a:cubicBezTo>
                        <a:cubicBezTo>
                          <a:pt x="3314221" y="976406"/>
                          <a:pt x="2532357" y="934116"/>
                          <a:pt x="1890177" y="838529"/>
                        </a:cubicBezTo>
                        <a:lnTo>
                          <a:pt x="1890177" y="838529"/>
                        </a:lnTo>
                        <a:cubicBezTo>
                          <a:pt x="1890182" y="838528"/>
                          <a:pt x="1890199" y="838531"/>
                          <a:pt x="1890209" y="838529"/>
                        </a:cubicBezTo>
                        <a:cubicBezTo>
                          <a:pt x="837950" y="836437"/>
                          <a:pt x="29740" y="815188"/>
                          <a:pt x="0" y="772937"/>
                        </a:cubicBezTo>
                        <a:cubicBezTo>
                          <a:pt x="524344" y="562140"/>
                          <a:pt x="-549321" y="432392"/>
                          <a:pt x="0" y="349387"/>
                        </a:cubicBezTo>
                        <a:cubicBezTo>
                          <a:pt x="500329" y="315453"/>
                          <a:pt x="-386555" y="263532"/>
                          <a:pt x="0" y="139754"/>
                        </a:cubicBezTo>
                        <a:lnTo>
                          <a:pt x="0" y="139754"/>
                        </a:lnTo>
                        <a:cubicBezTo>
                          <a:pt x="-94642" y="139906"/>
                          <a:pt x="70556" y="79980"/>
                          <a:pt x="0" y="6559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In geography, you will receive two homework tasks this topic. Task 2 (VIPERS) will be awarded as</a:t>
            </a:r>
            <a:r>
              <a:rPr lang="en-GB" sz="1600" b="1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 Meaningful Homework, as this applies your knowledge from the first task. </a:t>
            </a:r>
            <a:r>
              <a:rPr lang="en-GB" sz="1600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We have included both tasks below, so you know what you will be doing in advance. </a:t>
            </a:r>
            <a:r>
              <a:rPr lang="en-GB" sz="1600" b="1" u="sng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We will set one task at a time on </a:t>
            </a:r>
            <a:r>
              <a:rPr lang="en-GB" sz="1600" b="1" u="sng" err="1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ClassCharts</a:t>
            </a:r>
            <a:r>
              <a:rPr lang="en-GB" sz="1600" b="1" u="sng">
                <a:solidFill>
                  <a:schemeClr val="tx1"/>
                </a:solidFill>
                <a:latin typeface="Century Gothic"/>
                <a:cs typeface="Times New Roman" panose="02020603050405020304" pitchFamily="18" charset="0"/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78078" y="1793965"/>
            <a:ext cx="5696371" cy="4985814"/>
          </a:xfrm>
          <a:custGeom>
            <a:avLst/>
            <a:gdLst>
              <a:gd name="connsiteX0" fmla="*/ 0 w 5696371"/>
              <a:gd name="connsiteY0" fmla="*/ 389999 h 4985814"/>
              <a:gd name="connsiteX1" fmla="*/ 949412 w 5696371"/>
              <a:gd name="connsiteY1" fmla="*/ 0 h 4985814"/>
              <a:gd name="connsiteX2" fmla="*/ 949396 w 5696371"/>
              <a:gd name="connsiteY2" fmla="*/ 0 h 4985814"/>
              <a:gd name="connsiteX3" fmla="*/ 1388035 w 5696371"/>
              <a:gd name="connsiteY3" fmla="*/ -272426 h 4985814"/>
              <a:gd name="connsiteX4" fmla="*/ 2373487 w 5696371"/>
              <a:gd name="connsiteY4" fmla="*/ 0 h 4985814"/>
              <a:gd name="connsiteX5" fmla="*/ 4746958 w 5696371"/>
              <a:gd name="connsiteY5" fmla="*/ 0 h 4985814"/>
              <a:gd name="connsiteX6" fmla="*/ 5696371 w 5696371"/>
              <a:gd name="connsiteY6" fmla="*/ 389999 h 4985814"/>
              <a:gd name="connsiteX7" fmla="*/ 5696371 w 5696371"/>
              <a:gd name="connsiteY7" fmla="*/ 830969 h 4985814"/>
              <a:gd name="connsiteX8" fmla="*/ 5696371 w 5696371"/>
              <a:gd name="connsiteY8" fmla="*/ 830969 h 4985814"/>
              <a:gd name="connsiteX9" fmla="*/ 5696371 w 5696371"/>
              <a:gd name="connsiteY9" fmla="*/ 2077422 h 4985814"/>
              <a:gd name="connsiteX10" fmla="*/ 5696371 w 5696371"/>
              <a:gd name="connsiteY10" fmla="*/ 4595814 h 4985814"/>
              <a:gd name="connsiteX11" fmla="*/ 4746958 w 5696371"/>
              <a:gd name="connsiteY11" fmla="*/ 4985814 h 4985814"/>
              <a:gd name="connsiteX12" fmla="*/ 2373487 w 5696371"/>
              <a:gd name="connsiteY12" fmla="*/ 4985814 h 4985814"/>
              <a:gd name="connsiteX13" fmla="*/ 949396 w 5696371"/>
              <a:gd name="connsiteY13" fmla="*/ 4985814 h 4985814"/>
              <a:gd name="connsiteX14" fmla="*/ 949396 w 5696371"/>
              <a:gd name="connsiteY14" fmla="*/ 4985814 h 4985814"/>
              <a:gd name="connsiteX15" fmla="*/ 949412 w 5696371"/>
              <a:gd name="connsiteY15" fmla="*/ 4985814 h 4985814"/>
              <a:gd name="connsiteX16" fmla="*/ 0 w 5696371"/>
              <a:gd name="connsiteY16" fmla="*/ 4595814 h 4985814"/>
              <a:gd name="connsiteX17" fmla="*/ 0 w 5696371"/>
              <a:gd name="connsiteY17" fmla="*/ 2077422 h 4985814"/>
              <a:gd name="connsiteX18" fmla="*/ 0 w 5696371"/>
              <a:gd name="connsiteY18" fmla="*/ 830969 h 4985814"/>
              <a:gd name="connsiteX19" fmla="*/ 0 w 5696371"/>
              <a:gd name="connsiteY19" fmla="*/ 830969 h 4985814"/>
              <a:gd name="connsiteX20" fmla="*/ 0 w 5696371"/>
              <a:gd name="connsiteY20" fmla="*/ 389999 h 4985814"/>
              <a:gd name="connsiteX0" fmla="*/ 0 w 5696371"/>
              <a:gd name="connsiteY0" fmla="*/ 389999 h 4985814"/>
              <a:gd name="connsiteX1" fmla="*/ 949412 w 5696371"/>
              <a:gd name="connsiteY1" fmla="*/ 0 h 4985814"/>
              <a:gd name="connsiteX2" fmla="*/ 949396 w 5696371"/>
              <a:gd name="connsiteY2" fmla="*/ 0 h 4985814"/>
              <a:gd name="connsiteX3" fmla="*/ 1388035 w 5696371"/>
              <a:gd name="connsiteY3" fmla="*/ -272426 h 4985814"/>
              <a:gd name="connsiteX4" fmla="*/ 2373487 w 5696371"/>
              <a:gd name="connsiteY4" fmla="*/ 0 h 4985814"/>
              <a:gd name="connsiteX5" fmla="*/ 4746958 w 5696371"/>
              <a:gd name="connsiteY5" fmla="*/ 0 h 4985814"/>
              <a:gd name="connsiteX6" fmla="*/ 5696371 w 5696371"/>
              <a:gd name="connsiteY6" fmla="*/ 389999 h 4985814"/>
              <a:gd name="connsiteX7" fmla="*/ 5696371 w 5696371"/>
              <a:gd name="connsiteY7" fmla="*/ 830969 h 4985814"/>
              <a:gd name="connsiteX8" fmla="*/ 5696371 w 5696371"/>
              <a:gd name="connsiteY8" fmla="*/ 830969 h 4985814"/>
              <a:gd name="connsiteX9" fmla="*/ 5696371 w 5696371"/>
              <a:gd name="connsiteY9" fmla="*/ 2077422 h 4985814"/>
              <a:gd name="connsiteX10" fmla="*/ 5696371 w 5696371"/>
              <a:gd name="connsiteY10" fmla="*/ 4595814 h 4985814"/>
              <a:gd name="connsiteX11" fmla="*/ 4746958 w 5696371"/>
              <a:gd name="connsiteY11" fmla="*/ 4985814 h 4985814"/>
              <a:gd name="connsiteX12" fmla="*/ 2373487 w 5696371"/>
              <a:gd name="connsiteY12" fmla="*/ 4985814 h 4985814"/>
              <a:gd name="connsiteX13" fmla="*/ 949396 w 5696371"/>
              <a:gd name="connsiteY13" fmla="*/ 4985814 h 4985814"/>
              <a:gd name="connsiteX14" fmla="*/ 949396 w 5696371"/>
              <a:gd name="connsiteY14" fmla="*/ 4985814 h 4985814"/>
              <a:gd name="connsiteX15" fmla="*/ 949412 w 5696371"/>
              <a:gd name="connsiteY15" fmla="*/ 4985814 h 4985814"/>
              <a:gd name="connsiteX16" fmla="*/ 0 w 5696371"/>
              <a:gd name="connsiteY16" fmla="*/ 4595814 h 4985814"/>
              <a:gd name="connsiteX17" fmla="*/ 0 w 5696371"/>
              <a:gd name="connsiteY17" fmla="*/ 2077422 h 4985814"/>
              <a:gd name="connsiteX18" fmla="*/ 0 w 5696371"/>
              <a:gd name="connsiteY18" fmla="*/ 830969 h 4985814"/>
              <a:gd name="connsiteX19" fmla="*/ 0 w 5696371"/>
              <a:gd name="connsiteY19" fmla="*/ 830969 h 4985814"/>
              <a:gd name="connsiteX20" fmla="*/ 0 w 5696371"/>
              <a:gd name="connsiteY20" fmla="*/ 389999 h 4985814"/>
              <a:gd name="connsiteX0" fmla="*/ 0 w 5696371"/>
              <a:gd name="connsiteY0" fmla="*/ 389999 h 4985814"/>
              <a:gd name="connsiteX1" fmla="*/ 949412 w 5696371"/>
              <a:gd name="connsiteY1" fmla="*/ 0 h 4985814"/>
              <a:gd name="connsiteX2" fmla="*/ 949396 w 5696371"/>
              <a:gd name="connsiteY2" fmla="*/ 0 h 4985814"/>
              <a:gd name="connsiteX3" fmla="*/ 1388035 w 5696371"/>
              <a:gd name="connsiteY3" fmla="*/ -272426 h 4985814"/>
              <a:gd name="connsiteX4" fmla="*/ 2373487 w 5696371"/>
              <a:gd name="connsiteY4" fmla="*/ 0 h 4985814"/>
              <a:gd name="connsiteX5" fmla="*/ 4746958 w 5696371"/>
              <a:gd name="connsiteY5" fmla="*/ 0 h 4985814"/>
              <a:gd name="connsiteX6" fmla="*/ 5696371 w 5696371"/>
              <a:gd name="connsiteY6" fmla="*/ 389999 h 4985814"/>
              <a:gd name="connsiteX7" fmla="*/ 5696371 w 5696371"/>
              <a:gd name="connsiteY7" fmla="*/ 830969 h 4985814"/>
              <a:gd name="connsiteX8" fmla="*/ 5696371 w 5696371"/>
              <a:gd name="connsiteY8" fmla="*/ 830969 h 4985814"/>
              <a:gd name="connsiteX9" fmla="*/ 5696371 w 5696371"/>
              <a:gd name="connsiteY9" fmla="*/ 2077422 h 4985814"/>
              <a:gd name="connsiteX10" fmla="*/ 5696371 w 5696371"/>
              <a:gd name="connsiteY10" fmla="*/ 4595814 h 4985814"/>
              <a:gd name="connsiteX11" fmla="*/ 4746958 w 5696371"/>
              <a:gd name="connsiteY11" fmla="*/ 4985814 h 4985814"/>
              <a:gd name="connsiteX12" fmla="*/ 2373487 w 5696371"/>
              <a:gd name="connsiteY12" fmla="*/ 4985814 h 4985814"/>
              <a:gd name="connsiteX13" fmla="*/ 949396 w 5696371"/>
              <a:gd name="connsiteY13" fmla="*/ 4985814 h 4985814"/>
              <a:gd name="connsiteX14" fmla="*/ 949396 w 5696371"/>
              <a:gd name="connsiteY14" fmla="*/ 4985814 h 4985814"/>
              <a:gd name="connsiteX15" fmla="*/ 949412 w 5696371"/>
              <a:gd name="connsiteY15" fmla="*/ 4985814 h 4985814"/>
              <a:gd name="connsiteX16" fmla="*/ 0 w 5696371"/>
              <a:gd name="connsiteY16" fmla="*/ 4595814 h 4985814"/>
              <a:gd name="connsiteX17" fmla="*/ 0 w 5696371"/>
              <a:gd name="connsiteY17" fmla="*/ 2077422 h 4985814"/>
              <a:gd name="connsiteX18" fmla="*/ 0 w 5696371"/>
              <a:gd name="connsiteY18" fmla="*/ 830969 h 4985814"/>
              <a:gd name="connsiteX19" fmla="*/ 0 w 5696371"/>
              <a:gd name="connsiteY19" fmla="*/ 830969 h 4985814"/>
              <a:gd name="connsiteX20" fmla="*/ 0 w 5696371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96371" h="4985814" fill="none" extrusionOk="0">
                <a:moveTo>
                  <a:pt x="0" y="389999"/>
                </a:moveTo>
                <a:cubicBezTo>
                  <a:pt x="1162" y="256893"/>
                  <a:pt x="347326" y="111680"/>
                  <a:pt x="949412" y="0"/>
                </a:cubicBezTo>
                <a:cubicBezTo>
                  <a:pt x="949408" y="1"/>
                  <a:pt x="949398" y="0"/>
                  <a:pt x="949396" y="0"/>
                </a:cubicBezTo>
                <a:cubicBezTo>
                  <a:pt x="1116161" y="-147637"/>
                  <a:pt x="1177584" y="-207260"/>
                  <a:pt x="1388035" y="-272426"/>
                </a:cubicBezTo>
                <a:cubicBezTo>
                  <a:pt x="1631259" y="-99389"/>
                  <a:pt x="1950049" y="-202782"/>
                  <a:pt x="2373487" y="0"/>
                </a:cubicBezTo>
                <a:cubicBezTo>
                  <a:pt x="3095353" y="81349"/>
                  <a:pt x="4467500" y="-22386"/>
                  <a:pt x="4746958" y="0"/>
                </a:cubicBezTo>
                <a:cubicBezTo>
                  <a:pt x="5280888" y="10110"/>
                  <a:pt x="5656120" y="149290"/>
                  <a:pt x="5696371" y="389999"/>
                </a:cubicBezTo>
                <a:cubicBezTo>
                  <a:pt x="5734470" y="494809"/>
                  <a:pt x="5734947" y="724555"/>
                  <a:pt x="5696371" y="830969"/>
                </a:cubicBezTo>
                <a:lnTo>
                  <a:pt x="5696371" y="830969"/>
                </a:lnTo>
                <a:cubicBezTo>
                  <a:pt x="5753151" y="1362697"/>
                  <a:pt x="5806919" y="1450557"/>
                  <a:pt x="5696371" y="2077422"/>
                </a:cubicBezTo>
                <a:cubicBezTo>
                  <a:pt x="5563838" y="2473286"/>
                  <a:pt x="5600963" y="3661877"/>
                  <a:pt x="5696371" y="4595814"/>
                </a:cubicBezTo>
                <a:cubicBezTo>
                  <a:pt x="5675039" y="4947591"/>
                  <a:pt x="5279589" y="4888010"/>
                  <a:pt x="4746958" y="4985814"/>
                </a:cubicBezTo>
                <a:cubicBezTo>
                  <a:pt x="4105405" y="4917468"/>
                  <a:pt x="3675337" y="5054240"/>
                  <a:pt x="2373487" y="4985814"/>
                </a:cubicBezTo>
                <a:cubicBezTo>
                  <a:pt x="1940369" y="5166127"/>
                  <a:pt x="1544351" y="4768754"/>
                  <a:pt x="949396" y="4985814"/>
                </a:cubicBezTo>
                <a:lnTo>
                  <a:pt x="949396" y="4985814"/>
                </a:lnTo>
                <a:cubicBezTo>
                  <a:pt x="949403" y="4985814"/>
                  <a:pt x="949405" y="4985814"/>
                  <a:pt x="949412" y="4985814"/>
                </a:cubicBezTo>
                <a:cubicBezTo>
                  <a:pt x="406180" y="5048990"/>
                  <a:pt x="-9139" y="4824430"/>
                  <a:pt x="0" y="4595814"/>
                </a:cubicBezTo>
                <a:cubicBezTo>
                  <a:pt x="264691" y="3702990"/>
                  <a:pt x="-331195" y="3052886"/>
                  <a:pt x="0" y="2077422"/>
                </a:cubicBezTo>
                <a:cubicBezTo>
                  <a:pt x="356693" y="2084768"/>
                  <a:pt x="-162839" y="1533431"/>
                  <a:pt x="0" y="830969"/>
                </a:cubicBezTo>
                <a:lnTo>
                  <a:pt x="0" y="830969"/>
                </a:lnTo>
                <a:cubicBezTo>
                  <a:pt x="-10887" y="750553"/>
                  <a:pt x="39976" y="522816"/>
                  <a:pt x="0" y="389999"/>
                </a:cubicBezTo>
                <a:close/>
              </a:path>
              <a:path w="5696371" h="4985814" stroke="0" extrusionOk="0">
                <a:moveTo>
                  <a:pt x="0" y="389999"/>
                </a:moveTo>
                <a:cubicBezTo>
                  <a:pt x="-88383" y="248673"/>
                  <a:pt x="366055" y="29143"/>
                  <a:pt x="949412" y="0"/>
                </a:cubicBezTo>
                <a:cubicBezTo>
                  <a:pt x="949408" y="-2"/>
                  <a:pt x="949403" y="1"/>
                  <a:pt x="949396" y="0"/>
                </a:cubicBezTo>
                <a:cubicBezTo>
                  <a:pt x="1039108" y="-32885"/>
                  <a:pt x="1256576" y="-240985"/>
                  <a:pt x="1388035" y="-272426"/>
                </a:cubicBezTo>
                <a:cubicBezTo>
                  <a:pt x="1680342" y="-268742"/>
                  <a:pt x="2095852" y="-37244"/>
                  <a:pt x="2373487" y="0"/>
                </a:cubicBezTo>
                <a:cubicBezTo>
                  <a:pt x="3368160" y="119839"/>
                  <a:pt x="3643212" y="60959"/>
                  <a:pt x="4746958" y="0"/>
                </a:cubicBezTo>
                <a:cubicBezTo>
                  <a:pt x="5354629" y="-7146"/>
                  <a:pt x="5826880" y="152536"/>
                  <a:pt x="5696371" y="389999"/>
                </a:cubicBezTo>
                <a:cubicBezTo>
                  <a:pt x="5647294" y="571225"/>
                  <a:pt x="5799668" y="781813"/>
                  <a:pt x="5696371" y="830969"/>
                </a:cubicBezTo>
                <a:lnTo>
                  <a:pt x="5696371" y="830969"/>
                </a:lnTo>
                <a:cubicBezTo>
                  <a:pt x="5771110" y="1027856"/>
                  <a:pt x="5526791" y="1649457"/>
                  <a:pt x="5696371" y="2077422"/>
                </a:cubicBezTo>
                <a:cubicBezTo>
                  <a:pt x="5604258" y="2706274"/>
                  <a:pt x="5373633" y="3933750"/>
                  <a:pt x="5696371" y="4595814"/>
                </a:cubicBezTo>
                <a:cubicBezTo>
                  <a:pt x="5675356" y="4842494"/>
                  <a:pt x="5445314" y="4975588"/>
                  <a:pt x="4746958" y="4985814"/>
                </a:cubicBezTo>
                <a:cubicBezTo>
                  <a:pt x="4385939" y="5004555"/>
                  <a:pt x="2744377" y="4945175"/>
                  <a:pt x="2373487" y="4985814"/>
                </a:cubicBezTo>
                <a:cubicBezTo>
                  <a:pt x="2207977" y="4934755"/>
                  <a:pt x="1193469" y="4915453"/>
                  <a:pt x="949396" y="4985814"/>
                </a:cubicBezTo>
                <a:lnTo>
                  <a:pt x="949396" y="4985814"/>
                </a:lnTo>
                <a:cubicBezTo>
                  <a:pt x="949403" y="4985813"/>
                  <a:pt x="949403" y="4985816"/>
                  <a:pt x="949412" y="4985814"/>
                </a:cubicBezTo>
                <a:cubicBezTo>
                  <a:pt x="297320" y="4972869"/>
                  <a:pt x="53371" y="4853888"/>
                  <a:pt x="0" y="4595814"/>
                </a:cubicBezTo>
                <a:cubicBezTo>
                  <a:pt x="-179650" y="3976177"/>
                  <a:pt x="-398720" y="2921339"/>
                  <a:pt x="0" y="2077422"/>
                </a:cubicBezTo>
                <a:cubicBezTo>
                  <a:pt x="-32604" y="1580148"/>
                  <a:pt x="-110761" y="1261412"/>
                  <a:pt x="0" y="830969"/>
                </a:cubicBezTo>
                <a:lnTo>
                  <a:pt x="0" y="830969"/>
                </a:lnTo>
                <a:cubicBezTo>
                  <a:pt x="-51877" y="769622"/>
                  <a:pt x="-80444" y="504711"/>
                  <a:pt x="0" y="389999"/>
                </a:cubicBezTo>
                <a:close/>
              </a:path>
              <a:path w="5696371" h="4985814" fill="none" stroke="0" extrusionOk="0">
                <a:moveTo>
                  <a:pt x="0" y="389999"/>
                </a:moveTo>
                <a:cubicBezTo>
                  <a:pt x="31228" y="118597"/>
                  <a:pt x="369148" y="131277"/>
                  <a:pt x="949412" y="0"/>
                </a:cubicBezTo>
                <a:cubicBezTo>
                  <a:pt x="949406" y="-1"/>
                  <a:pt x="949402" y="-1"/>
                  <a:pt x="949396" y="0"/>
                </a:cubicBezTo>
                <a:cubicBezTo>
                  <a:pt x="1130497" y="-125417"/>
                  <a:pt x="1201073" y="-199350"/>
                  <a:pt x="1388035" y="-272426"/>
                </a:cubicBezTo>
                <a:cubicBezTo>
                  <a:pt x="1600087" y="-166623"/>
                  <a:pt x="1989269" y="-262756"/>
                  <a:pt x="2373487" y="0"/>
                </a:cubicBezTo>
                <a:cubicBezTo>
                  <a:pt x="3095764" y="31574"/>
                  <a:pt x="4479332" y="-48556"/>
                  <a:pt x="4746958" y="0"/>
                </a:cubicBezTo>
                <a:cubicBezTo>
                  <a:pt x="5214195" y="-27737"/>
                  <a:pt x="5667425" y="216545"/>
                  <a:pt x="5696371" y="389999"/>
                </a:cubicBezTo>
                <a:cubicBezTo>
                  <a:pt x="5741160" y="473166"/>
                  <a:pt x="5747147" y="708592"/>
                  <a:pt x="5696371" y="830969"/>
                </a:cubicBezTo>
                <a:lnTo>
                  <a:pt x="5696371" y="830969"/>
                </a:lnTo>
                <a:cubicBezTo>
                  <a:pt x="5760871" y="1324129"/>
                  <a:pt x="5800432" y="1462326"/>
                  <a:pt x="5696371" y="2077422"/>
                </a:cubicBezTo>
                <a:cubicBezTo>
                  <a:pt x="5739174" y="2303954"/>
                  <a:pt x="5847886" y="3614039"/>
                  <a:pt x="5696371" y="4595814"/>
                </a:cubicBezTo>
                <a:cubicBezTo>
                  <a:pt x="5619002" y="4811913"/>
                  <a:pt x="5117077" y="4893411"/>
                  <a:pt x="4746958" y="4985814"/>
                </a:cubicBezTo>
                <a:cubicBezTo>
                  <a:pt x="4134366" y="4786725"/>
                  <a:pt x="3496272" y="4938174"/>
                  <a:pt x="2373487" y="4985814"/>
                </a:cubicBezTo>
                <a:cubicBezTo>
                  <a:pt x="1955498" y="5042674"/>
                  <a:pt x="1397523" y="5040222"/>
                  <a:pt x="949396" y="4985814"/>
                </a:cubicBezTo>
                <a:lnTo>
                  <a:pt x="949396" y="4985814"/>
                </a:lnTo>
                <a:cubicBezTo>
                  <a:pt x="949405" y="4985815"/>
                  <a:pt x="949406" y="4985814"/>
                  <a:pt x="949412" y="4985814"/>
                </a:cubicBezTo>
                <a:cubicBezTo>
                  <a:pt x="433359" y="5005676"/>
                  <a:pt x="6595" y="4793656"/>
                  <a:pt x="0" y="4595814"/>
                </a:cubicBezTo>
                <a:cubicBezTo>
                  <a:pt x="153003" y="3485877"/>
                  <a:pt x="-75584" y="2805764"/>
                  <a:pt x="0" y="2077422"/>
                </a:cubicBezTo>
                <a:cubicBezTo>
                  <a:pt x="213004" y="1811671"/>
                  <a:pt x="-196135" y="1557574"/>
                  <a:pt x="0" y="830969"/>
                </a:cubicBezTo>
                <a:lnTo>
                  <a:pt x="0" y="830969"/>
                </a:lnTo>
                <a:cubicBezTo>
                  <a:pt x="-59868" y="782949"/>
                  <a:pt x="33757" y="510938"/>
                  <a:pt x="0" y="389999"/>
                </a:cubicBezTo>
                <a:close/>
              </a:path>
              <a:path w="5696371" h="4985814" fill="none" stroke="0" extrusionOk="0">
                <a:moveTo>
                  <a:pt x="0" y="389999"/>
                </a:moveTo>
                <a:cubicBezTo>
                  <a:pt x="15314" y="247232"/>
                  <a:pt x="357365" y="94098"/>
                  <a:pt x="949412" y="0"/>
                </a:cubicBezTo>
                <a:cubicBezTo>
                  <a:pt x="949409" y="1"/>
                  <a:pt x="949397" y="2"/>
                  <a:pt x="949396" y="0"/>
                </a:cubicBezTo>
                <a:cubicBezTo>
                  <a:pt x="1127219" y="-135302"/>
                  <a:pt x="1191672" y="-201308"/>
                  <a:pt x="1388035" y="-272426"/>
                </a:cubicBezTo>
                <a:cubicBezTo>
                  <a:pt x="1608783" y="-182536"/>
                  <a:pt x="1959568" y="-220748"/>
                  <a:pt x="2373487" y="0"/>
                </a:cubicBezTo>
                <a:cubicBezTo>
                  <a:pt x="3076581" y="73431"/>
                  <a:pt x="4485916" y="-70542"/>
                  <a:pt x="4746958" y="0"/>
                </a:cubicBezTo>
                <a:cubicBezTo>
                  <a:pt x="5232949" y="11749"/>
                  <a:pt x="5662438" y="192934"/>
                  <a:pt x="5696371" y="389999"/>
                </a:cubicBezTo>
                <a:cubicBezTo>
                  <a:pt x="5730387" y="482143"/>
                  <a:pt x="5741233" y="724011"/>
                  <a:pt x="5696371" y="830969"/>
                </a:cubicBezTo>
                <a:lnTo>
                  <a:pt x="5696371" y="830969"/>
                </a:lnTo>
                <a:cubicBezTo>
                  <a:pt x="5754328" y="1340467"/>
                  <a:pt x="5798801" y="1456853"/>
                  <a:pt x="5696371" y="2077422"/>
                </a:cubicBezTo>
                <a:cubicBezTo>
                  <a:pt x="5649818" y="2379762"/>
                  <a:pt x="5625052" y="3620863"/>
                  <a:pt x="5696371" y="4595814"/>
                </a:cubicBezTo>
                <a:cubicBezTo>
                  <a:pt x="5668599" y="4896434"/>
                  <a:pt x="5258786" y="4881927"/>
                  <a:pt x="4746958" y="4985814"/>
                </a:cubicBezTo>
                <a:cubicBezTo>
                  <a:pt x="4095996" y="4892529"/>
                  <a:pt x="3596450" y="4943911"/>
                  <a:pt x="2373487" y="4985814"/>
                </a:cubicBezTo>
                <a:cubicBezTo>
                  <a:pt x="1889676" y="5098623"/>
                  <a:pt x="1513797" y="4886760"/>
                  <a:pt x="949396" y="4985814"/>
                </a:cubicBezTo>
                <a:lnTo>
                  <a:pt x="949396" y="4985814"/>
                </a:lnTo>
                <a:cubicBezTo>
                  <a:pt x="949399" y="4985814"/>
                  <a:pt x="949406" y="4985814"/>
                  <a:pt x="949412" y="4985814"/>
                </a:cubicBezTo>
                <a:cubicBezTo>
                  <a:pt x="442913" y="5007024"/>
                  <a:pt x="-2198" y="4862604"/>
                  <a:pt x="0" y="4595814"/>
                </a:cubicBezTo>
                <a:cubicBezTo>
                  <a:pt x="167483" y="3620472"/>
                  <a:pt x="-178545" y="2854108"/>
                  <a:pt x="0" y="2077422"/>
                </a:cubicBezTo>
                <a:cubicBezTo>
                  <a:pt x="323920" y="2000258"/>
                  <a:pt x="-180840" y="1486934"/>
                  <a:pt x="0" y="830969"/>
                </a:cubicBezTo>
                <a:lnTo>
                  <a:pt x="0" y="830969"/>
                </a:lnTo>
                <a:cubicBezTo>
                  <a:pt x="-38643" y="774654"/>
                  <a:pt x="39787" y="492931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696371"/>
                      <a:gd name="connsiteY0" fmla="*/ 389999 h 4985814"/>
                      <a:gd name="connsiteX1" fmla="*/ 949412 w 5696371"/>
                      <a:gd name="connsiteY1" fmla="*/ 0 h 4985814"/>
                      <a:gd name="connsiteX2" fmla="*/ 949396 w 5696371"/>
                      <a:gd name="connsiteY2" fmla="*/ 0 h 4985814"/>
                      <a:gd name="connsiteX3" fmla="*/ 1388035 w 5696371"/>
                      <a:gd name="connsiteY3" fmla="*/ -272426 h 4985814"/>
                      <a:gd name="connsiteX4" fmla="*/ 2373487 w 5696371"/>
                      <a:gd name="connsiteY4" fmla="*/ 0 h 4985814"/>
                      <a:gd name="connsiteX5" fmla="*/ 4746958 w 5696371"/>
                      <a:gd name="connsiteY5" fmla="*/ 0 h 4985814"/>
                      <a:gd name="connsiteX6" fmla="*/ 5696371 w 5696371"/>
                      <a:gd name="connsiteY6" fmla="*/ 389999 h 4985814"/>
                      <a:gd name="connsiteX7" fmla="*/ 5696371 w 5696371"/>
                      <a:gd name="connsiteY7" fmla="*/ 830969 h 4985814"/>
                      <a:gd name="connsiteX8" fmla="*/ 5696371 w 5696371"/>
                      <a:gd name="connsiteY8" fmla="*/ 830969 h 4985814"/>
                      <a:gd name="connsiteX9" fmla="*/ 5696371 w 5696371"/>
                      <a:gd name="connsiteY9" fmla="*/ 2077422 h 4985814"/>
                      <a:gd name="connsiteX10" fmla="*/ 5696371 w 5696371"/>
                      <a:gd name="connsiteY10" fmla="*/ 4595814 h 4985814"/>
                      <a:gd name="connsiteX11" fmla="*/ 4746958 w 5696371"/>
                      <a:gd name="connsiteY11" fmla="*/ 4985814 h 4985814"/>
                      <a:gd name="connsiteX12" fmla="*/ 2373487 w 5696371"/>
                      <a:gd name="connsiteY12" fmla="*/ 4985814 h 4985814"/>
                      <a:gd name="connsiteX13" fmla="*/ 949396 w 5696371"/>
                      <a:gd name="connsiteY13" fmla="*/ 4985814 h 4985814"/>
                      <a:gd name="connsiteX14" fmla="*/ 949396 w 5696371"/>
                      <a:gd name="connsiteY14" fmla="*/ 4985814 h 4985814"/>
                      <a:gd name="connsiteX15" fmla="*/ 949412 w 5696371"/>
                      <a:gd name="connsiteY15" fmla="*/ 4985814 h 4985814"/>
                      <a:gd name="connsiteX16" fmla="*/ 0 w 5696371"/>
                      <a:gd name="connsiteY16" fmla="*/ 4595814 h 4985814"/>
                      <a:gd name="connsiteX17" fmla="*/ 0 w 5696371"/>
                      <a:gd name="connsiteY17" fmla="*/ 2077422 h 4985814"/>
                      <a:gd name="connsiteX18" fmla="*/ 0 w 5696371"/>
                      <a:gd name="connsiteY18" fmla="*/ 830969 h 4985814"/>
                      <a:gd name="connsiteX19" fmla="*/ 0 w 5696371"/>
                      <a:gd name="connsiteY19" fmla="*/ 830969 h 4985814"/>
                      <a:gd name="connsiteX20" fmla="*/ 0 w 5696371"/>
                      <a:gd name="connsiteY20" fmla="*/ 389999 h 4985814"/>
                      <a:gd name="connsiteX0" fmla="*/ 0 w 5696371"/>
                      <a:gd name="connsiteY0" fmla="*/ 389999 h 4985814"/>
                      <a:gd name="connsiteX1" fmla="*/ 949412 w 5696371"/>
                      <a:gd name="connsiteY1" fmla="*/ 0 h 4985814"/>
                      <a:gd name="connsiteX2" fmla="*/ 949396 w 5696371"/>
                      <a:gd name="connsiteY2" fmla="*/ 0 h 4985814"/>
                      <a:gd name="connsiteX3" fmla="*/ 1388035 w 5696371"/>
                      <a:gd name="connsiteY3" fmla="*/ -272426 h 4985814"/>
                      <a:gd name="connsiteX4" fmla="*/ 2373487 w 5696371"/>
                      <a:gd name="connsiteY4" fmla="*/ 0 h 4985814"/>
                      <a:gd name="connsiteX5" fmla="*/ 4746958 w 5696371"/>
                      <a:gd name="connsiteY5" fmla="*/ 0 h 4985814"/>
                      <a:gd name="connsiteX6" fmla="*/ 5696371 w 5696371"/>
                      <a:gd name="connsiteY6" fmla="*/ 389999 h 4985814"/>
                      <a:gd name="connsiteX7" fmla="*/ 5696371 w 5696371"/>
                      <a:gd name="connsiteY7" fmla="*/ 830969 h 4985814"/>
                      <a:gd name="connsiteX8" fmla="*/ 5696371 w 5696371"/>
                      <a:gd name="connsiteY8" fmla="*/ 830969 h 4985814"/>
                      <a:gd name="connsiteX9" fmla="*/ 5696371 w 5696371"/>
                      <a:gd name="connsiteY9" fmla="*/ 2077422 h 4985814"/>
                      <a:gd name="connsiteX10" fmla="*/ 5696371 w 5696371"/>
                      <a:gd name="connsiteY10" fmla="*/ 4595814 h 4985814"/>
                      <a:gd name="connsiteX11" fmla="*/ 4746958 w 5696371"/>
                      <a:gd name="connsiteY11" fmla="*/ 4985814 h 4985814"/>
                      <a:gd name="connsiteX12" fmla="*/ 2373487 w 5696371"/>
                      <a:gd name="connsiteY12" fmla="*/ 4985814 h 4985814"/>
                      <a:gd name="connsiteX13" fmla="*/ 949396 w 5696371"/>
                      <a:gd name="connsiteY13" fmla="*/ 4985814 h 4985814"/>
                      <a:gd name="connsiteX14" fmla="*/ 949396 w 5696371"/>
                      <a:gd name="connsiteY14" fmla="*/ 4985814 h 4985814"/>
                      <a:gd name="connsiteX15" fmla="*/ 949412 w 5696371"/>
                      <a:gd name="connsiteY15" fmla="*/ 4985814 h 4985814"/>
                      <a:gd name="connsiteX16" fmla="*/ 0 w 5696371"/>
                      <a:gd name="connsiteY16" fmla="*/ 4595814 h 4985814"/>
                      <a:gd name="connsiteX17" fmla="*/ 0 w 5696371"/>
                      <a:gd name="connsiteY17" fmla="*/ 2077422 h 4985814"/>
                      <a:gd name="connsiteX18" fmla="*/ 0 w 5696371"/>
                      <a:gd name="connsiteY18" fmla="*/ 830969 h 4985814"/>
                      <a:gd name="connsiteX19" fmla="*/ 0 w 5696371"/>
                      <a:gd name="connsiteY19" fmla="*/ 830969 h 4985814"/>
                      <a:gd name="connsiteX20" fmla="*/ 0 w 5696371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96371" h="4985814" fill="none" extrusionOk="0">
                        <a:moveTo>
                          <a:pt x="0" y="389999"/>
                        </a:moveTo>
                        <a:cubicBezTo>
                          <a:pt x="3149" y="195637"/>
                          <a:pt x="353067" y="90375"/>
                          <a:pt x="949412" y="0"/>
                        </a:cubicBezTo>
                        <a:cubicBezTo>
                          <a:pt x="949408" y="1"/>
                          <a:pt x="949397" y="1"/>
                          <a:pt x="949396" y="0"/>
                        </a:cubicBezTo>
                        <a:cubicBezTo>
                          <a:pt x="1123929" y="-137026"/>
                          <a:pt x="1194110" y="-204683"/>
                          <a:pt x="1388035" y="-272426"/>
                        </a:cubicBezTo>
                        <a:cubicBezTo>
                          <a:pt x="1639117" y="-155928"/>
                          <a:pt x="1958340" y="-193515"/>
                          <a:pt x="2373487" y="0"/>
                        </a:cubicBezTo>
                        <a:cubicBezTo>
                          <a:pt x="3066349" y="35164"/>
                          <a:pt x="4446165" y="-27834"/>
                          <a:pt x="4746958" y="0"/>
                        </a:cubicBezTo>
                        <a:cubicBezTo>
                          <a:pt x="5276613" y="7108"/>
                          <a:pt x="5666361" y="163796"/>
                          <a:pt x="5696371" y="389999"/>
                        </a:cubicBezTo>
                        <a:cubicBezTo>
                          <a:pt x="5732248" y="481553"/>
                          <a:pt x="5739942" y="728491"/>
                          <a:pt x="5696371" y="830969"/>
                        </a:cubicBezTo>
                        <a:lnTo>
                          <a:pt x="5696371" y="830969"/>
                        </a:lnTo>
                        <a:cubicBezTo>
                          <a:pt x="5755983" y="1353349"/>
                          <a:pt x="5804596" y="1451865"/>
                          <a:pt x="5696371" y="2077422"/>
                        </a:cubicBezTo>
                        <a:cubicBezTo>
                          <a:pt x="5589301" y="2470011"/>
                          <a:pt x="5597905" y="3611283"/>
                          <a:pt x="5696371" y="4595814"/>
                        </a:cubicBezTo>
                        <a:cubicBezTo>
                          <a:pt x="5683587" y="4901139"/>
                          <a:pt x="5270290" y="4904275"/>
                          <a:pt x="4746958" y="4985814"/>
                        </a:cubicBezTo>
                        <a:cubicBezTo>
                          <a:pt x="4086837" y="4918978"/>
                          <a:pt x="3603830" y="5005251"/>
                          <a:pt x="2373487" y="4985814"/>
                        </a:cubicBezTo>
                        <a:cubicBezTo>
                          <a:pt x="1967009" y="5110005"/>
                          <a:pt x="1513692" y="4852925"/>
                          <a:pt x="949396" y="4985814"/>
                        </a:cubicBezTo>
                        <a:lnTo>
                          <a:pt x="949396" y="4985814"/>
                        </a:lnTo>
                        <a:cubicBezTo>
                          <a:pt x="949403" y="4985814"/>
                          <a:pt x="949405" y="4985814"/>
                          <a:pt x="949412" y="4985814"/>
                        </a:cubicBezTo>
                        <a:cubicBezTo>
                          <a:pt x="409620" y="5035244"/>
                          <a:pt x="-4396" y="4819699"/>
                          <a:pt x="0" y="4595814"/>
                        </a:cubicBezTo>
                        <a:cubicBezTo>
                          <a:pt x="278677" y="3688769"/>
                          <a:pt x="-324740" y="2929190"/>
                          <a:pt x="0" y="2077422"/>
                        </a:cubicBezTo>
                        <a:cubicBezTo>
                          <a:pt x="317623" y="2027464"/>
                          <a:pt x="-172473" y="147632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7715" y="757003"/>
                          <a:pt x="37461" y="519244"/>
                          <a:pt x="0" y="389999"/>
                        </a:cubicBezTo>
                        <a:close/>
                      </a:path>
                      <a:path w="5696371" h="4985814" stroke="0" extrusionOk="0">
                        <a:moveTo>
                          <a:pt x="0" y="389999"/>
                        </a:moveTo>
                        <a:cubicBezTo>
                          <a:pt x="-25892" y="221677"/>
                          <a:pt x="374915" y="25391"/>
                          <a:pt x="949412" y="0"/>
                        </a:cubicBezTo>
                        <a:cubicBezTo>
                          <a:pt x="949407" y="-1"/>
                          <a:pt x="949402" y="1"/>
                          <a:pt x="949396" y="0"/>
                        </a:cubicBezTo>
                        <a:cubicBezTo>
                          <a:pt x="1053251" y="-54225"/>
                          <a:pt x="1245907" y="-231331"/>
                          <a:pt x="1388035" y="-272426"/>
                        </a:cubicBezTo>
                        <a:cubicBezTo>
                          <a:pt x="1631832" y="-268055"/>
                          <a:pt x="2089156" y="-54772"/>
                          <a:pt x="2373487" y="0"/>
                        </a:cubicBezTo>
                        <a:cubicBezTo>
                          <a:pt x="3307688" y="97956"/>
                          <a:pt x="3648196" y="53984"/>
                          <a:pt x="4746958" y="0"/>
                        </a:cubicBezTo>
                        <a:cubicBezTo>
                          <a:pt x="5323657" y="15067"/>
                          <a:pt x="5783299" y="145800"/>
                          <a:pt x="5696371" y="389999"/>
                        </a:cubicBezTo>
                        <a:cubicBezTo>
                          <a:pt x="5642067" y="567149"/>
                          <a:pt x="5784991" y="770561"/>
                          <a:pt x="5696371" y="830969"/>
                        </a:cubicBezTo>
                        <a:lnTo>
                          <a:pt x="5696371" y="830969"/>
                        </a:lnTo>
                        <a:cubicBezTo>
                          <a:pt x="5746180" y="1083565"/>
                          <a:pt x="5538760" y="1631845"/>
                          <a:pt x="5696371" y="2077422"/>
                        </a:cubicBezTo>
                        <a:cubicBezTo>
                          <a:pt x="5711341" y="2647178"/>
                          <a:pt x="5442962" y="4003344"/>
                          <a:pt x="5696371" y="4595814"/>
                        </a:cubicBezTo>
                        <a:cubicBezTo>
                          <a:pt x="5679212" y="4839000"/>
                          <a:pt x="5424934" y="4981628"/>
                          <a:pt x="4746958" y="4985814"/>
                        </a:cubicBezTo>
                        <a:cubicBezTo>
                          <a:pt x="4351875" y="4965310"/>
                          <a:pt x="2712402" y="4924569"/>
                          <a:pt x="2373487" y="4985814"/>
                        </a:cubicBezTo>
                        <a:cubicBezTo>
                          <a:pt x="2200450" y="4947207"/>
                          <a:pt x="1173076" y="4930629"/>
                          <a:pt x="949396" y="4985814"/>
                        </a:cubicBezTo>
                        <a:lnTo>
                          <a:pt x="949396" y="4985814"/>
                        </a:lnTo>
                        <a:cubicBezTo>
                          <a:pt x="949401" y="4985813"/>
                          <a:pt x="949404" y="4985815"/>
                          <a:pt x="949412" y="4985814"/>
                        </a:cubicBezTo>
                        <a:cubicBezTo>
                          <a:pt x="345708" y="4979332"/>
                          <a:pt x="8818" y="4846871"/>
                          <a:pt x="0" y="4595814"/>
                        </a:cubicBezTo>
                        <a:cubicBezTo>
                          <a:pt x="-98687" y="3885854"/>
                          <a:pt x="-284256" y="2845846"/>
                          <a:pt x="0" y="2077422"/>
                        </a:cubicBezTo>
                        <a:cubicBezTo>
                          <a:pt x="-12589" y="1527046"/>
                          <a:pt x="-120195" y="1223918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7955" y="763505"/>
                          <a:pt x="-74188" y="487026"/>
                          <a:pt x="0" y="389999"/>
                        </a:cubicBezTo>
                        <a:close/>
                      </a:path>
                      <a:path w="5696371" h="4985814" fill="none" stroke="0" extrusionOk="0">
                        <a:moveTo>
                          <a:pt x="0" y="389999"/>
                        </a:moveTo>
                        <a:cubicBezTo>
                          <a:pt x="8958" y="188145"/>
                          <a:pt x="410637" y="64390"/>
                          <a:pt x="949412" y="0"/>
                        </a:cubicBezTo>
                        <a:cubicBezTo>
                          <a:pt x="949406" y="-1"/>
                          <a:pt x="949402" y="-1"/>
                          <a:pt x="949396" y="0"/>
                        </a:cubicBezTo>
                        <a:cubicBezTo>
                          <a:pt x="1133838" y="-124934"/>
                          <a:pt x="1204220" y="-197378"/>
                          <a:pt x="1388035" y="-272426"/>
                        </a:cubicBezTo>
                        <a:cubicBezTo>
                          <a:pt x="1634072" y="-192698"/>
                          <a:pt x="1999489" y="-214613"/>
                          <a:pt x="2373487" y="0"/>
                        </a:cubicBezTo>
                        <a:cubicBezTo>
                          <a:pt x="3063573" y="64521"/>
                          <a:pt x="4457050" y="-68558"/>
                          <a:pt x="4746958" y="0"/>
                        </a:cubicBezTo>
                        <a:cubicBezTo>
                          <a:pt x="5237076" y="-12352"/>
                          <a:pt x="5669132" y="201354"/>
                          <a:pt x="5696371" y="389999"/>
                        </a:cubicBezTo>
                        <a:cubicBezTo>
                          <a:pt x="5726787" y="475052"/>
                          <a:pt x="5755482" y="718352"/>
                          <a:pt x="5696371" y="830969"/>
                        </a:cubicBezTo>
                        <a:lnTo>
                          <a:pt x="5696371" y="830969"/>
                        </a:lnTo>
                        <a:cubicBezTo>
                          <a:pt x="5755285" y="1337059"/>
                          <a:pt x="5792820" y="1459633"/>
                          <a:pt x="5696371" y="2077422"/>
                        </a:cubicBezTo>
                        <a:cubicBezTo>
                          <a:pt x="5834440" y="2351016"/>
                          <a:pt x="5679068" y="3594318"/>
                          <a:pt x="5696371" y="4595814"/>
                        </a:cubicBezTo>
                        <a:cubicBezTo>
                          <a:pt x="5688355" y="4814237"/>
                          <a:pt x="5191652" y="4896156"/>
                          <a:pt x="4746958" y="4985814"/>
                        </a:cubicBezTo>
                        <a:cubicBezTo>
                          <a:pt x="4091608" y="4876521"/>
                          <a:pt x="3544363" y="4881160"/>
                          <a:pt x="2373487" y="4985814"/>
                        </a:cubicBezTo>
                        <a:cubicBezTo>
                          <a:pt x="2001161" y="5012342"/>
                          <a:pt x="1481565" y="5035001"/>
                          <a:pt x="949396" y="4985814"/>
                        </a:cubicBezTo>
                        <a:lnTo>
                          <a:pt x="949396" y="4985814"/>
                        </a:lnTo>
                        <a:cubicBezTo>
                          <a:pt x="949399" y="4985814"/>
                          <a:pt x="949406" y="4985814"/>
                          <a:pt x="949412" y="4985814"/>
                        </a:cubicBezTo>
                        <a:cubicBezTo>
                          <a:pt x="436362" y="4985901"/>
                          <a:pt x="15853" y="4822404"/>
                          <a:pt x="0" y="4595814"/>
                        </a:cubicBezTo>
                        <a:cubicBezTo>
                          <a:pt x="212099" y="3601627"/>
                          <a:pt x="-178655" y="2766673"/>
                          <a:pt x="0" y="2077422"/>
                        </a:cubicBezTo>
                        <a:cubicBezTo>
                          <a:pt x="265903" y="1861128"/>
                          <a:pt x="-209192" y="144215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6555" y="783590"/>
                          <a:pt x="35514" y="511683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Task 1:</a:t>
            </a:r>
            <a:endParaRPr lang="en-US" sz="1400">
              <a:solidFill>
                <a:schemeClr val="tx1"/>
              </a:solidFill>
              <a:latin typeface="Century Gothic"/>
            </a:endParaRPr>
          </a:p>
          <a:p>
            <a:r>
              <a:rPr lang="en-GB" sz="1400" dirty="0">
                <a:solidFill>
                  <a:schemeClr val="tx1"/>
                </a:solidFill>
                <a:latin typeface="Century Gothic"/>
              </a:rPr>
              <a:t>Create a dual coded mind-map 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using the information</a:t>
            </a:r>
            <a:r>
              <a:rPr lang="en-GB" sz="1400" b="1" i="1" dirty="0">
                <a:solidFill>
                  <a:schemeClr val="tx1"/>
                </a:solidFill>
                <a:latin typeface="Century Gothic"/>
              </a:rPr>
              <a:t> 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from the knowledge organiser. </a:t>
            </a:r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Guidance Notes:</a:t>
            </a:r>
            <a:endParaRPr lang="en-US" sz="1400">
              <a:solidFill>
                <a:schemeClr val="tx1"/>
              </a:solidFill>
              <a:latin typeface="Century Gothic"/>
            </a:endParaRPr>
          </a:p>
          <a:p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Read the knowledge organiser 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carefully and 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 at least 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five key points 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in each box. Your mind-map must include your highlighted points and a minimum of five images. You may also add your own research.</a:t>
            </a:r>
          </a:p>
          <a:p>
            <a:endParaRPr lang="en-GB" sz="14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 dirty="0">
                <a:solidFill>
                  <a:schemeClr val="tx1"/>
                </a:solidFill>
                <a:latin typeface="Century Gothic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the geography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terms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for this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Define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at least two key terms and use them in a sentence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Classify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information into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social, economic and environmental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Explain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 how one piece of information is </a:t>
            </a:r>
            <a:r>
              <a:rPr lang="en-GB" sz="1400" u="sng" dirty="0">
                <a:solidFill>
                  <a:schemeClr val="tx1"/>
                </a:solidFill>
                <a:latin typeface="Century Gothic"/>
              </a:rPr>
              <a:t>connected/important to you </a:t>
            </a:r>
            <a:r>
              <a:rPr lang="en-GB" sz="1400" dirty="0">
                <a:solidFill>
                  <a:schemeClr val="tx1"/>
                </a:solidFill>
                <a:latin typeface="Century Gothic"/>
              </a:rPr>
              <a:t>e.g. population growth.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  <a:latin typeface="Century Gothic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187214" y="1793965"/>
            <a:ext cx="5891756" cy="4985814"/>
          </a:xfrm>
          <a:custGeom>
            <a:avLst/>
            <a:gdLst>
              <a:gd name="connsiteX0" fmla="*/ 0 w 5891756"/>
              <a:gd name="connsiteY0" fmla="*/ 389999 h 4985814"/>
              <a:gd name="connsiteX1" fmla="*/ 981977 w 5891756"/>
              <a:gd name="connsiteY1" fmla="*/ 0 h 4985814"/>
              <a:gd name="connsiteX2" fmla="*/ 981961 w 5891756"/>
              <a:gd name="connsiteY2" fmla="*/ 0 h 4985814"/>
              <a:gd name="connsiteX3" fmla="*/ 1435645 w 5891756"/>
              <a:gd name="connsiteY3" fmla="*/ -272426 h 4985814"/>
              <a:gd name="connsiteX4" fmla="*/ 2454897 w 5891756"/>
              <a:gd name="connsiteY4" fmla="*/ 0 h 4985814"/>
              <a:gd name="connsiteX5" fmla="*/ 4909778 w 5891756"/>
              <a:gd name="connsiteY5" fmla="*/ 0 h 4985814"/>
              <a:gd name="connsiteX6" fmla="*/ 5891756 w 5891756"/>
              <a:gd name="connsiteY6" fmla="*/ 389999 h 4985814"/>
              <a:gd name="connsiteX7" fmla="*/ 5891756 w 5891756"/>
              <a:gd name="connsiteY7" fmla="*/ 830969 h 4985814"/>
              <a:gd name="connsiteX8" fmla="*/ 5891756 w 5891756"/>
              <a:gd name="connsiteY8" fmla="*/ 830969 h 4985814"/>
              <a:gd name="connsiteX9" fmla="*/ 5891756 w 5891756"/>
              <a:gd name="connsiteY9" fmla="*/ 2077422 h 4985814"/>
              <a:gd name="connsiteX10" fmla="*/ 5891756 w 5891756"/>
              <a:gd name="connsiteY10" fmla="*/ 4595814 h 4985814"/>
              <a:gd name="connsiteX11" fmla="*/ 4909778 w 5891756"/>
              <a:gd name="connsiteY11" fmla="*/ 4985814 h 4985814"/>
              <a:gd name="connsiteX12" fmla="*/ 2454897 w 5891756"/>
              <a:gd name="connsiteY12" fmla="*/ 4985814 h 4985814"/>
              <a:gd name="connsiteX13" fmla="*/ 981961 w 5891756"/>
              <a:gd name="connsiteY13" fmla="*/ 4985814 h 4985814"/>
              <a:gd name="connsiteX14" fmla="*/ 981961 w 5891756"/>
              <a:gd name="connsiteY14" fmla="*/ 4985814 h 4985814"/>
              <a:gd name="connsiteX15" fmla="*/ 981977 w 5891756"/>
              <a:gd name="connsiteY15" fmla="*/ 4985814 h 4985814"/>
              <a:gd name="connsiteX16" fmla="*/ 0 w 5891756"/>
              <a:gd name="connsiteY16" fmla="*/ 4595814 h 4985814"/>
              <a:gd name="connsiteX17" fmla="*/ 0 w 5891756"/>
              <a:gd name="connsiteY17" fmla="*/ 2077422 h 4985814"/>
              <a:gd name="connsiteX18" fmla="*/ 0 w 5891756"/>
              <a:gd name="connsiteY18" fmla="*/ 830969 h 4985814"/>
              <a:gd name="connsiteX19" fmla="*/ 0 w 5891756"/>
              <a:gd name="connsiteY19" fmla="*/ 830969 h 4985814"/>
              <a:gd name="connsiteX20" fmla="*/ 0 w 5891756"/>
              <a:gd name="connsiteY20" fmla="*/ 389999 h 4985814"/>
              <a:gd name="connsiteX0" fmla="*/ 0 w 5891756"/>
              <a:gd name="connsiteY0" fmla="*/ 389999 h 4985814"/>
              <a:gd name="connsiteX1" fmla="*/ 981977 w 5891756"/>
              <a:gd name="connsiteY1" fmla="*/ 0 h 4985814"/>
              <a:gd name="connsiteX2" fmla="*/ 981961 w 5891756"/>
              <a:gd name="connsiteY2" fmla="*/ 0 h 4985814"/>
              <a:gd name="connsiteX3" fmla="*/ 1435645 w 5891756"/>
              <a:gd name="connsiteY3" fmla="*/ -272426 h 4985814"/>
              <a:gd name="connsiteX4" fmla="*/ 2454897 w 5891756"/>
              <a:gd name="connsiteY4" fmla="*/ 0 h 4985814"/>
              <a:gd name="connsiteX5" fmla="*/ 4909778 w 5891756"/>
              <a:gd name="connsiteY5" fmla="*/ 0 h 4985814"/>
              <a:gd name="connsiteX6" fmla="*/ 5891756 w 5891756"/>
              <a:gd name="connsiteY6" fmla="*/ 389999 h 4985814"/>
              <a:gd name="connsiteX7" fmla="*/ 5891756 w 5891756"/>
              <a:gd name="connsiteY7" fmla="*/ 830969 h 4985814"/>
              <a:gd name="connsiteX8" fmla="*/ 5891756 w 5891756"/>
              <a:gd name="connsiteY8" fmla="*/ 830969 h 4985814"/>
              <a:gd name="connsiteX9" fmla="*/ 5891756 w 5891756"/>
              <a:gd name="connsiteY9" fmla="*/ 2077422 h 4985814"/>
              <a:gd name="connsiteX10" fmla="*/ 5891756 w 5891756"/>
              <a:gd name="connsiteY10" fmla="*/ 4595814 h 4985814"/>
              <a:gd name="connsiteX11" fmla="*/ 4909778 w 5891756"/>
              <a:gd name="connsiteY11" fmla="*/ 4985814 h 4985814"/>
              <a:gd name="connsiteX12" fmla="*/ 2454897 w 5891756"/>
              <a:gd name="connsiteY12" fmla="*/ 4985814 h 4985814"/>
              <a:gd name="connsiteX13" fmla="*/ 981961 w 5891756"/>
              <a:gd name="connsiteY13" fmla="*/ 4985814 h 4985814"/>
              <a:gd name="connsiteX14" fmla="*/ 981961 w 5891756"/>
              <a:gd name="connsiteY14" fmla="*/ 4985814 h 4985814"/>
              <a:gd name="connsiteX15" fmla="*/ 981977 w 5891756"/>
              <a:gd name="connsiteY15" fmla="*/ 4985814 h 4985814"/>
              <a:gd name="connsiteX16" fmla="*/ 0 w 5891756"/>
              <a:gd name="connsiteY16" fmla="*/ 4595814 h 4985814"/>
              <a:gd name="connsiteX17" fmla="*/ 0 w 5891756"/>
              <a:gd name="connsiteY17" fmla="*/ 2077422 h 4985814"/>
              <a:gd name="connsiteX18" fmla="*/ 0 w 5891756"/>
              <a:gd name="connsiteY18" fmla="*/ 830969 h 4985814"/>
              <a:gd name="connsiteX19" fmla="*/ 0 w 5891756"/>
              <a:gd name="connsiteY19" fmla="*/ 830969 h 4985814"/>
              <a:gd name="connsiteX20" fmla="*/ 0 w 5891756"/>
              <a:gd name="connsiteY20" fmla="*/ 389999 h 4985814"/>
              <a:gd name="connsiteX0" fmla="*/ 0 w 5891756"/>
              <a:gd name="connsiteY0" fmla="*/ 389999 h 4985814"/>
              <a:gd name="connsiteX1" fmla="*/ 981977 w 5891756"/>
              <a:gd name="connsiteY1" fmla="*/ 0 h 4985814"/>
              <a:gd name="connsiteX2" fmla="*/ 981961 w 5891756"/>
              <a:gd name="connsiteY2" fmla="*/ 0 h 4985814"/>
              <a:gd name="connsiteX3" fmla="*/ 1435645 w 5891756"/>
              <a:gd name="connsiteY3" fmla="*/ -272426 h 4985814"/>
              <a:gd name="connsiteX4" fmla="*/ 2454897 w 5891756"/>
              <a:gd name="connsiteY4" fmla="*/ 0 h 4985814"/>
              <a:gd name="connsiteX5" fmla="*/ 4909778 w 5891756"/>
              <a:gd name="connsiteY5" fmla="*/ 0 h 4985814"/>
              <a:gd name="connsiteX6" fmla="*/ 5891756 w 5891756"/>
              <a:gd name="connsiteY6" fmla="*/ 389999 h 4985814"/>
              <a:gd name="connsiteX7" fmla="*/ 5891756 w 5891756"/>
              <a:gd name="connsiteY7" fmla="*/ 830969 h 4985814"/>
              <a:gd name="connsiteX8" fmla="*/ 5891756 w 5891756"/>
              <a:gd name="connsiteY8" fmla="*/ 830969 h 4985814"/>
              <a:gd name="connsiteX9" fmla="*/ 5891756 w 5891756"/>
              <a:gd name="connsiteY9" fmla="*/ 2077422 h 4985814"/>
              <a:gd name="connsiteX10" fmla="*/ 5891756 w 5891756"/>
              <a:gd name="connsiteY10" fmla="*/ 4595814 h 4985814"/>
              <a:gd name="connsiteX11" fmla="*/ 4909778 w 5891756"/>
              <a:gd name="connsiteY11" fmla="*/ 4985814 h 4985814"/>
              <a:gd name="connsiteX12" fmla="*/ 2454897 w 5891756"/>
              <a:gd name="connsiteY12" fmla="*/ 4985814 h 4985814"/>
              <a:gd name="connsiteX13" fmla="*/ 981961 w 5891756"/>
              <a:gd name="connsiteY13" fmla="*/ 4985814 h 4985814"/>
              <a:gd name="connsiteX14" fmla="*/ 981961 w 5891756"/>
              <a:gd name="connsiteY14" fmla="*/ 4985814 h 4985814"/>
              <a:gd name="connsiteX15" fmla="*/ 981977 w 5891756"/>
              <a:gd name="connsiteY15" fmla="*/ 4985814 h 4985814"/>
              <a:gd name="connsiteX16" fmla="*/ 0 w 5891756"/>
              <a:gd name="connsiteY16" fmla="*/ 4595814 h 4985814"/>
              <a:gd name="connsiteX17" fmla="*/ 0 w 5891756"/>
              <a:gd name="connsiteY17" fmla="*/ 2077422 h 4985814"/>
              <a:gd name="connsiteX18" fmla="*/ 0 w 5891756"/>
              <a:gd name="connsiteY18" fmla="*/ 830969 h 4985814"/>
              <a:gd name="connsiteX19" fmla="*/ 0 w 5891756"/>
              <a:gd name="connsiteY19" fmla="*/ 830969 h 4985814"/>
              <a:gd name="connsiteX20" fmla="*/ 0 w 5891756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1756" h="4985814" fill="none" extrusionOk="0">
                <a:moveTo>
                  <a:pt x="0" y="389999"/>
                </a:moveTo>
                <a:cubicBezTo>
                  <a:pt x="-251" y="304772"/>
                  <a:pt x="360442" y="110058"/>
                  <a:pt x="981977" y="0"/>
                </a:cubicBezTo>
                <a:cubicBezTo>
                  <a:pt x="981973" y="1"/>
                  <a:pt x="981963" y="0"/>
                  <a:pt x="981961" y="0"/>
                </a:cubicBezTo>
                <a:cubicBezTo>
                  <a:pt x="1161763" y="-138388"/>
                  <a:pt x="1227700" y="-205906"/>
                  <a:pt x="1435645" y="-272426"/>
                </a:cubicBezTo>
                <a:cubicBezTo>
                  <a:pt x="1693979" y="-145157"/>
                  <a:pt x="2040620" y="-178095"/>
                  <a:pt x="2454897" y="0"/>
                </a:cubicBezTo>
                <a:cubicBezTo>
                  <a:pt x="3212576" y="101544"/>
                  <a:pt x="4596722" y="-28139"/>
                  <a:pt x="4909778" y="0"/>
                </a:cubicBezTo>
                <a:cubicBezTo>
                  <a:pt x="5461418" y="10494"/>
                  <a:pt x="5829229" y="118875"/>
                  <a:pt x="5891756" y="389999"/>
                </a:cubicBezTo>
                <a:cubicBezTo>
                  <a:pt x="5932819" y="505423"/>
                  <a:pt x="5934200" y="726148"/>
                  <a:pt x="5891756" y="830969"/>
                </a:cubicBezTo>
                <a:lnTo>
                  <a:pt x="5891756" y="830969"/>
                </a:lnTo>
                <a:cubicBezTo>
                  <a:pt x="5950654" y="1362566"/>
                  <a:pt x="6025430" y="1439479"/>
                  <a:pt x="5891756" y="2077422"/>
                </a:cubicBezTo>
                <a:cubicBezTo>
                  <a:pt x="5849350" y="2462019"/>
                  <a:pt x="5791433" y="3638039"/>
                  <a:pt x="5891756" y="4595814"/>
                </a:cubicBezTo>
                <a:cubicBezTo>
                  <a:pt x="5879104" y="4900906"/>
                  <a:pt x="5495129" y="4824846"/>
                  <a:pt x="4909778" y="4985814"/>
                </a:cubicBezTo>
                <a:cubicBezTo>
                  <a:pt x="4312937" y="4911963"/>
                  <a:pt x="3763133" y="5030844"/>
                  <a:pt x="2454897" y="4985814"/>
                </a:cubicBezTo>
                <a:cubicBezTo>
                  <a:pt x="2031823" y="5118888"/>
                  <a:pt x="1568296" y="4842502"/>
                  <a:pt x="981961" y="4985814"/>
                </a:cubicBezTo>
                <a:lnTo>
                  <a:pt x="981961" y="4985814"/>
                </a:lnTo>
                <a:cubicBezTo>
                  <a:pt x="981968" y="4985814"/>
                  <a:pt x="981970" y="4985814"/>
                  <a:pt x="981977" y="4985814"/>
                </a:cubicBezTo>
                <a:cubicBezTo>
                  <a:pt x="421334" y="5045736"/>
                  <a:pt x="-7990" y="4823787"/>
                  <a:pt x="0" y="4595814"/>
                </a:cubicBezTo>
                <a:cubicBezTo>
                  <a:pt x="219117" y="3760038"/>
                  <a:pt x="-333668" y="2889905"/>
                  <a:pt x="0" y="2077422"/>
                </a:cubicBezTo>
                <a:cubicBezTo>
                  <a:pt x="314824" y="2010770"/>
                  <a:pt x="-162566" y="1572407"/>
                  <a:pt x="0" y="830969"/>
                </a:cubicBezTo>
                <a:lnTo>
                  <a:pt x="0" y="830969"/>
                </a:lnTo>
                <a:cubicBezTo>
                  <a:pt x="-12063" y="750426"/>
                  <a:pt x="48430" y="533115"/>
                  <a:pt x="0" y="389999"/>
                </a:cubicBezTo>
                <a:close/>
              </a:path>
              <a:path w="5891756" h="4985814" stroke="0" extrusionOk="0">
                <a:moveTo>
                  <a:pt x="0" y="389999"/>
                </a:moveTo>
                <a:cubicBezTo>
                  <a:pt x="-78153" y="244498"/>
                  <a:pt x="375655" y="31330"/>
                  <a:pt x="981977" y="0"/>
                </a:cubicBezTo>
                <a:cubicBezTo>
                  <a:pt x="981973" y="-2"/>
                  <a:pt x="981968" y="1"/>
                  <a:pt x="981961" y="0"/>
                </a:cubicBezTo>
                <a:cubicBezTo>
                  <a:pt x="1074693" y="-31728"/>
                  <a:pt x="1318383" y="-258358"/>
                  <a:pt x="1435645" y="-272426"/>
                </a:cubicBezTo>
                <a:cubicBezTo>
                  <a:pt x="1706507" y="-268342"/>
                  <a:pt x="2161520" y="-51499"/>
                  <a:pt x="2454897" y="0"/>
                </a:cubicBezTo>
                <a:cubicBezTo>
                  <a:pt x="3405114" y="93007"/>
                  <a:pt x="3732366" y="113177"/>
                  <a:pt x="4909778" y="0"/>
                </a:cubicBezTo>
                <a:cubicBezTo>
                  <a:pt x="5506039" y="14510"/>
                  <a:pt x="6037866" y="154572"/>
                  <a:pt x="5891756" y="389999"/>
                </a:cubicBezTo>
                <a:cubicBezTo>
                  <a:pt x="5842723" y="573000"/>
                  <a:pt x="6000766" y="784022"/>
                  <a:pt x="5891756" y="830969"/>
                </a:cubicBezTo>
                <a:lnTo>
                  <a:pt x="5891756" y="830969"/>
                </a:lnTo>
                <a:cubicBezTo>
                  <a:pt x="5982957" y="994663"/>
                  <a:pt x="5693010" y="1685525"/>
                  <a:pt x="5891756" y="2077422"/>
                </a:cubicBezTo>
                <a:cubicBezTo>
                  <a:pt x="5928050" y="2636541"/>
                  <a:pt x="5604037" y="3976082"/>
                  <a:pt x="5891756" y="4595814"/>
                </a:cubicBezTo>
                <a:cubicBezTo>
                  <a:pt x="5835704" y="4875535"/>
                  <a:pt x="5663977" y="4965321"/>
                  <a:pt x="4909778" y="4985814"/>
                </a:cubicBezTo>
                <a:cubicBezTo>
                  <a:pt x="4535680" y="5005612"/>
                  <a:pt x="2867914" y="4965486"/>
                  <a:pt x="2454897" y="4985814"/>
                </a:cubicBezTo>
                <a:cubicBezTo>
                  <a:pt x="2284991" y="4931414"/>
                  <a:pt x="1240111" y="4910267"/>
                  <a:pt x="981961" y="4985814"/>
                </a:cubicBezTo>
                <a:lnTo>
                  <a:pt x="981961" y="4985814"/>
                </a:lnTo>
                <a:cubicBezTo>
                  <a:pt x="981968" y="4985813"/>
                  <a:pt x="981968" y="4985816"/>
                  <a:pt x="981977" y="4985814"/>
                </a:cubicBezTo>
                <a:cubicBezTo>
                  <a:pt x="340174" y="4976903"/>
                  <a:pt x="25142" y="4849441"/>
                  <a:pt x="0" y="4595814"/>
                </a:cubicBezTo>
                <a:cubicBezTo>
                  <a:pt x="-189176" y="3984604"/>
                  <a:pt x="-364327" y="2892713"/>
                  <a:pt x="0" y="2077422"/>
                </a:cubicBezTo>
                <a:cubicBezTo>
                  <a:pt x="-33255" y="1582291"/>
                  <a:pt x="-130221" y="1202096"/>
                  <a:pt x="0" y="830969"/>
                </a:cubicBezTo>
                <a:lnTo>
                  <a:pt x="0" y="830969"/>
                </a:lnTo>
                <a:cubicBezTo>
                  <a:pt x="-54631" y="771740"/>
                  <a:pt x="-81232" y="500012"/>
                  <a:pt x="0" y="389999"/>
                </a:cubicBezTo>
                <a:close/>
              </a:path>
              <a:path w="5891756" h="4985814" fill="none" stroke="0" extrusionOk="0">
                <a:moveTo>
                  <a:pt x="0" y="389999"/>
                </a:moveTo>
                <a:cubicBezTo>
                  <a:pt x="23542" y="226726"/>
                  <a:pt x="369650" y="121597"/>
                  <a:pt x="981977" y="0"/>
                </a:cubicBezTo>
                <a:cubicBezTo>
                  <a:pt x="981971" y="-1"/>
                  <a:pt x="981967" y="-1"/>
                  <a:pt x="981961" y="0"/>
                </a:cubicBezTo>
                <a:cubicBezTo>
                  <a:pt x="1159938" y="-125052"/>
                  <a:pt x="1243074" y="-197559"/>
                  <a:pt x="1435645" y="-272426"/>
                </a:cubicBezTo>
                <a:cubicBezTo>
                  <a:pt x="1631857" y="-213746"/>
                  <a:pt x="2055323" y="-211022"/>
                  <a:pt x="2454897" y="0"/>
                </a:cubicBezTo>
                <a:cubicBezTo>
                  <a:pt x="3177299" y="24513"/>
                  <a:pt x="4597914" y="-44210"/>
                  <a:pt x="4909778" y="0"/>
                </a:cubicBezTo>
                <a:cubicBezTo>
                  <a:pt x="5375304" y="-16602"/>
                  <a:pt x="5862608" y="212375"/>
                  <a:pt x="5891756" y="389999"/>
                </a:cubicBezTo>
                <a:cubicBezTo>
                  <a:pt x="5931366" y="476818"/>
                  <a:pt x="5937548" y="700547"/>
                  <a:pt x="5891756" y="830969"/>
                </a:cubicBezTo>
                <a:lnTo>
                  <a:pt x="5891756" y="830969"/>
                </a:lnTo>
                <a:cubicBezTo>
                  <a:pt x="5956065" y="1325887"/>
                  <a:pt x="6007089" y="1469216"/>
                  <a:pt x="5891756" y="2077422"/>
                </a:cubicBezTo>
                <a:cubicBezTo>
                  <a:pt x="5851249" y="2347540"/>
                  <a:pt x="6053620" y="3635214"/>
                  <a:pt x="5891756" y="4595814"/>
                </a:cubicBezTo>
                <a:cubicBezTo>
                  <a:pt x="5738641" y="4785780"/>
                  <a:pt x="5395320" y="4960394"/>
                  <a:pt x="4909778" y="4985814"/>
                </a:cubicBezTo>
                <a:cubicBezTo>
                  <a:pt x="4275913" y="4773651"/>
                  <a:pt x="3640609" y="4900165"/>
                  <a:pt x="2454897" y="4985814"/>
                </a:cubicBezTo>
                <a:cubicBezTo>
                  <a:pt x="1919606" y="5045617"/>
                  <a:pt x="1496396" y="5006367"/>
                  <a:pt x="981961" y="4985814"/>
                </a:cubicBezTo>
                <a:lnTo>
                  <a:pt x="981961" y="4985814"/>
                </a:lnTo>
                <a:cubicBezTo>
                  <a:pt x="981970" y="4985815"/>
                  <a:pt x="981971" y="4985814"/>
                  <a:pt x="981977" y="4985814"/>
                </a:cubicBezTo>
                <a:cubicBezTo>
                  <a:pt x="454176" y="4999670"/>
                  <a:pt x="5772" y="4793068"/>
                  <a:pt x="0" y="4595814"/>
                </a:cubicBezTo>
                <a:cubicBezTo>
                  <a:pt x="158779" y="3517554"/>
                  <a:pt x="-142712" y="2859909"/>
                  <a:pt x="0" y="2077422"/>
                </a:cubicBezTo>
                <a:cubicBezTo>
                  <a:pt x="242145" y="1888887"/>
                  <a:pt x="-206228" y="1468226"/>
                  <a:pt x="0" y="830969"/>
                </a:cubicBezTo>
                <a:lnTo>
                  <a:pt x="0" y="830969"/>
                </a:lnTo>
                <a:cubicBezTo>
                  <a:pt x="-70851" y="769576"/>
                  <a:pt x="32300" y="509865"/>
                  <a:pt x="0" y="389999"/>
                </a:cubicBezTo>
                <a:close/>
              </a:path>
              <a:path w="5891756" h="4985814" fill="none" stroke="0" extrusionOk="0">
                <a:moveTo>
                  <a:pt x="0" y="389999"/>
                </a:moveTo>
                <a:cubicBezTo>
                  <a:pt x="10199" y="280748"/>
                  <a:pt x="389103" y="51338"/>
                  <a:pt x="981977" y="0"/>
                </a:cubicBezTo>
                <a:cubicBezTo>
                  <a:pt x="981974" y="1"/>
                  <a:pt x="981962" y="2"/>
                  <a:pt x="981961" y="0"/>
                </a:cubicBezTo>
                <a:cubicBezTo>
                  <a:pt x="1182769" y="-123968"/>
                  <a:pt x="1238116" y="-189207"/>
                  <a:pt x="1435645" y="-272426"/>
                </a:cubicBezTo>
                <a:cubicBezTo>
                  <a:pt x="1641721" y="-197019"/>
                  <a:pt x="2051385" y="-216751"/>
                  <a:pt x="2454897" y="0"/>
                </a:cubicBezTo>
                <a:cubicBezTo>
                  <a:pt x="3193177" y="90695"/>
                  <a:pt x="4625177" y="-77974"/>
                  <a:pt x="4909778" y="0"/>
                </a:cubicBezTo>
                <a:cubicBezTo>
                  <a:pt x="5443103" y="8052"/>
                  <a:pt x="5854377" y="161768"/>
                  <a:pt x="5891756" y="389999"/>
                </a:cubicBezTo>
                <a:cubicBezTo>
                  <a:pt x="5919004" y="490075"/>
                  <a:pt x="5944467" y="717319"/>
                  <a:pt x="5891756" y="830969"/>
                </a:cubicBezTo>
                <a:lnTo>
                  <a:pt x="5891756" y="830969"/>
                </a:lnTo>
                <a:cubicBezTo>
                  <a:pt x="5950563" y="1345881"/>
                  <a:pt x="6006159" y="1452005"/>
                  <a:pt x="5891756" y="2077422"/>
                </a:cubicBezTo>
                <a:cubicBezTo>
                  <a:pt x="5899027" y="2423650"/>
                  <a:pt x="5846489" y="3631232"/>
                  <a:pt x="5891756" y="4595814"/>
                </a:cubicBezTo>
                <a:cubicBezTo>
                  <a:pt x="5839844" y="4871009"/>
                  <a:pt x="5453076" y="4882324"/>
                  <a:pt x="4909778" y="4985814"/>
                </a:cubicBezTo>
                <a:cubicBezTo>
                  <a:pt x="4264484" y="4830847"/>
                  <a:pt x="3710508" y="4951871"/>
                  <a:pt x="2454897" y="4985814"/>
                </a:cubicBezTo>
                <a:cubicBezTo>
                  <a:pt x="2047446" y="5052516"/>
                  <a:pt x="1561705" y="4950420"/>
                  <a:pt x="981961" y="4985814"/>
                </a:cubicBezTo>
                <a:lnTo>
                  <a:pt x="981961" y="4985814"/>
                </a:lnTo>
                <a:cubicBezTo>
                  <a:pt x="981964" y="4985814"/>
                  <a:pt x="981971" y="4985814"/>
                  <a:pt x="981977" y="4985814"/>
                </a:cubicBezTo>
                <a:cubicBezTo>
                  <a:pt x="443772" y="5008007"/>
                  <a:pt x="-5369" y="4831436"/>
                  <a:pt x="0" y="4595814"/>
                </a:cubicBezTo>
                <a:cubicBezTo>
                  <a:pt x="149813" y="3681409"/>
                  <a:pt x="-292104" y="2841936"/>
                  <a:pt x="0" y="2077422"/>
                </a:cubicBezTo>
                <a:cubicBezTo>
                  <a:pt x="312015" y="1961426"/>
                  <a:pt x="-260630" y="1553928"/>
                  <a:pt x="0" y="830969"/>
                </a:cubicBezTo>
                <a:lnTo>
                  <a:pt x="0" y="830969"/>
                </a:lnTo>
                <a:cubicBezTo>
                  <a:pt x="-34532" y="768986"/>
                  <a:pt x="39485" y="506500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891756"/>
                      <a:gd name="connsiteY0" fmla="*/ 389999 h 4985814"/>
                      <a:gd name="connsiteX1" fmla="*/ 981977 w 5891756"/>
                      <a:gd name="connsiteY1" fmla="*/ 0 h 4985814"/>
                      <a:gd name="connsiteX2" fmla="*/ 981961 w 5891756"/>
                      <a:gd name="connsiteY2" fmla="*/ 0 h 4985814"/>
                      <a:gd name="connsiteX3" fmla="*/ 1435645 w 5891756"/>
                      <a:gd name="connsiteY3" fmla="*/ -272426 h 4985814"/>
                      <a:gd name="connsiteX4" fmla="*/ 2454897 w 5891756"/>
                      <a:gd name="connsiteY4" fmla="*/ 0 h 4985814"/>
                      <a:gd name="connsiteX5" fmla="*/ 4909778 w 5891756"/>
                      <a:gd name="connsiteY5" fmla="*/ 0 h 4985814"/>
                      <a:gd name="connsiteX6" fmla="*/ 5891756 w 5891756"/>
                      <a:gd name="connsiteY6" fmla="*/ 389999 h 4985814"/>
                      <a:gd name="connsiteX7" fmla="*/ 5891756 w 5891756"/>
                      <a:gd name="connsiteY7" fmla="*/ 830969 h 4985814"/>
                      <a:gd name="connsiteX8" fmla="*/ 5891756 w 5891756"/>
                      <a:gd name="connsiteY8" fmla="*/ 830969 h 4985814"/>
                      <a:gd name="connsiteX9" fmla="*/ 5891756 w 5891756"/>
                      <a:gd name="connsiteY9" fmla="*/ 2077422 h 4985814"/>
                      <a:gd name="connsiteX10" fmla="*/ 5891756 w 5891756"/>
                      <a:gd name="connsiteY10" fmla="*/ 4595814 h 4985814"/>
                      <a:gd name="connsiteX11" fmla="*/ 4909778 w 5891756"/>
                      <a:gd name="connsiteY11" fmla="*/ 4985814 h 4985814"/>
                      <a:gd name="connsiteX12" fmla="*/ 2454897 w 5891756"/>
                      <a:gd name="connsiteY12" fmla="*/ 4985814 h 4985814"/>
                      <a:gd name="connsiteX13" fmla="*/ 981961 w 5891756"/>
                      <a:gd name="connsiteY13" fmla="*/ 4985814 h 4985814"/>
                      <a:gd name="connsiteX14" fmla="*/ 981961 w 5891756"/>
                      <a:gd name="connsiteY14" fmla="*/ 4985814 h 4985814"/>
                      <a:gd name="connsiteX15" fmla="*/ 981977 w 5891756"/>
                      <a:gd name="connsiteY15" fmla="*/ 4985814 h 4985814"/>
                      <a:gd name="connsiteX16" fmla="*/ 0 w 5891756"/>
                      <a:gd name="connsiteY16" fmla="*/ 4595814 h 4985814"/>
                      <a:gd name="connsiteX17" fmla="*/ 0 w 5891756"/>
                      <a:gd name="connsiteY17" fmla="*/ 2077422 h 4985814"/>
                      <a:gd name="connsiteX18" fmla="*/ 0 w 5891756"/>
                      <a:gd name="connsiteY18" fmla="*/ 830969 h 4985814"/>
                      <a:gd name="connsiteX19" fmla="*/ 0 w 5891756"/>
                      <a:gd name="connsiteY19" fmla="*/ 830969 h 4985814"/>
                      <a:gd name="connsiteX20" fmla="*/ 0 w 5891756"/>
                      <a:gd name="connsiteY20" fmla="*/ 389999 h 4985814"/>
                      <a:gd name="connsiteX0" fmla="*/ 0 w 5891756"/>
                      <a:gd name="connsiteY0" fmla="*/ 389999 h 4985814"/>
                      <a:gd name="connsiteX1" fmla="*/ 981977 w 5891756"/>
                      <a:gd name="connsiteY1" fmla="*/ 0 h 4985814"/>
                      <a:gd name="connsiteX2" fmla="*/ 981961 w 5891756"/>
                      <a:gd name="connsiteY2" fmla="*/ 0 h 4985814"/>
                      <a:gd name="connsiteX3" fmla="*/ 1435645 w 5891756"/>
                      <a:gd name="connsiteY3" fmla="*/ -272426 h 4985814"/>
                      <a:gd name="connsiteX4" fmla="*/ 2454897 w 5891756"/>
                      <a:gd name="connsiteY4" fmla="*/ 0 h 4985814"/>
                      <a:gd name="connsiteX5" fmla="*/ 4909778 w 5891756"/>
                      <a:gd name="connsiteY5" fmla="*/ 0 h 4985814"/>
                      <a:gd name="connsiteX6" fmla="*/ 5891756 w 5891756"/>
                      <a:gd name="connsiteY6" fmla="*/ 389999 h 4985814"/>
                      <a:gd name="connsiteX7" fmla="*/ 5891756 w 5891756"/>
                      <a:gd name="connsiteY7" fmla="*/ 830969 h 4985814"/>
                      <a:gd name="connsiteX8" fmla="*/ 5891756 w 5891756"/>
                      <a:gd name="connsiteY8" fmla="*/ 830969 h 4985814"/>
                      <a:gd name="connsiteX9" fmla="*/ 5891756 w 5891756"/>
                      <a:gd name="connsiteY9" fmla="*/ 2077422 h 4985814"/>
                      <a:gd name="connsiteX10" fmla="*/ 5891756 w 5891756"/>
                      <a:gd name="connsiteY10" fmla="*/ 4595814 h 4985814"/>
                      <a:gd name="connsiteX11" fmla="*/ 4909778 w 5891756"/>
                      <a:gd name="connsiteY11" fmla="*/ 4985814 h 4985814"/>
                      <a:gd name="connsiteX12" fmla="*/ 2454897 w 5891756"/>
                      <a:gd name="connsiteY12" fmla="*/ 4985814 h 4985814"/>
                      <a:gd name="connsiteX13" fmla="*/ 981961 w 5891756"/>
                      <a:gd name="connsiteY13" fmla="*/ 4985814 h 4985814"/>
                      <a:gd name="connsiteX14" fmla="*/ 981961 w 5891756"/>
                      <a:gd name="connsiteY14" fmla="*/ 4985814 h 4985814"/>
                      <a:gd name="connsiteX15" fmla="*/ 981977 w 5891756"/>
                      <a:gd name="connsiteY15" fmla="*/ 4985814 h 4985814"/>
                      <a:gd name="connsiteX16" fmla="*/ 0 w 5891756"/>
                      <a:gd name="connsiteY16" fmla="*/ 4595814 h 4985814"/>
                      <a:gd name="connsiteX17" fmla="*/ 0 w 5891756"/>
                      <a:gd name="connsiteY17" fmla="*/ 2077422 h 4985814"/>
                      <a:gd name="connsiteX18" fmla="*/ 0 w 5891756"/>
                      <a:gd name="connsiteY18" fmla="*/ 830969 h 4985814"/>
                      <a:gd name="connsiteX19" fmla="*/ 0 w 5891756"/>
                      <a:gd name="connsiteY19" fmla="*/ 830969 h 4985814"/>
                      <a:gd name="connsiteX20" fmla="*/ 0 w 5891756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891756" h="4985814" fill="none" extrusionOk="0">
                        <a:moveTo>
                          <a:pt x="0" y="389999"/>
                        </a:moveTo>
                        <a:cubicBezTo>
                          <a:pt x="1698" y="244690"/>
                          <a:pt x="378696" y="42323"/>
                          <a:pt x="981977" y="0"/>
                        </a:cubicBezTo>
                        <a:cubicBezTo>
                          <a:pt x="981973" y="1"/>
                          <a:pt x="981962" y="1"/>
                          <a:pt x="981961" y="0"/>
                        </a:cubicBezTo>
                        <a:cubicBezTo>
                          <a:pt x="1165816" y="-132852"/>
                          <a:pt x="1247905" y="-202755"/>
                          <a:pt x="1435645" y="-272426"/>
                        </a:cubicBezTo>
                        <a:cubicBezTo>
                          <a:pt x="1694725" y="-150525"/>
                          <a:pt x="2049209" y="-168495"/>
                          <a:pt x="2454897" y="0"/>
                        </a:cubicBezTo>
                        <a:cubicBezTo>
                          <a:pt x="3183845" y="55794"/>
                          <a:pt x="4582235" y="-31839"/>
                          <a:pt x="4909778" y="0"/>
                        </a:cubicBezTo>
                        <a:cubicBezTo>
                          <a:pt x="5455989" y="6682"/>
                          <a:pt x="5855199" y="155661"/>
                          <a:pt x="5891756" y="389999"/>
                        </a:cubicBezTo>
                        <a:cubicBezTo>
                          <a:pt x="5929680" y="486691"/>
                          <a:pt x="5940493" y="731106"/>
                          <a:pt x="5891756" y="830969"/>
                        </a:cubicBezTo>
                        <a:lnTo>
                          <a:pt x="5891756" y="830969"/>
                        </a:lnTo>
                        <a:cubicBezTo>
                          <a:pt x="5952095" y="1357809"/>
                          <a:pt x="6011796" y="1447152"/>
                          <a:pt x="5891756" y="2077422"/>
                        </a:cubicBezTo>
                        <a:cubicBezTo>
                          <a:pt x="5875559" y="2458648"/>
                          <a:pt x="5789813" y="3611231"/>
                          <a:pt x="5891756" y="4595814"/>
                        </a:cubicBezTo>
                        <a:cubicBezTo>
                          <a:pt x="5882161" y="4884295"/>
                          <a:pt x="5457430" y="4890782"/>
                          <a:pt x="4909778" y="4985814"/>
                        </a:cubicBezTo>
                        <a:cubicBezTo>
                          <a:pt x="4234176" y="4918367"/>
                          <a:pt x="3716135" y="4998646"/>
                          <a:pt x="2454897" y="4985814"/>
                        </a:cubicBezTo>
                        <a:cubicBezTo>
                          <a:pt x="2062291" y="5054701"/>
                          <a:pt x="1561429" y="4861354"/>
                          <a:pt x="981961" y="4985814"/>
                        </a:cubicBezTo>
                        <a:lnTo>
                          <a:pt x="981961" y="4985814"/>
                        </a:lnTo>
                        <a:cubicBezTo>
                          <a:pt x="981968" y="4985814"/>
                          <a:pt x="981970" y="4985814"/>
                          <a:pt x="981977" y="4985814"/>
                        </a:cubicBezTo>
                        <a:cubicBezTo>
                          <a:pt x="427277" y="5021988"/>
                          <a:pt x="-5869" y="4821671"/>
                          <a:pt x="0" y="4595814"/>
                        </a:cubicBezTo>
                        <a:cubicBezTo>
                          <a:pt x="241227" y="3737557"/>
                          <a:pt x="-332240" y="2862549"/>
                          <a:pt x="0" y="2077422"/>
                        </a:cubicBezTo>
                        <a:cubicBezTo>
                          <a:pt x="304200" y="1995187"/>
                          <a:pt x="-182417" y="1454731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6458" y="755944"/>
                          <a:pt x="38393" y="518856"/>
                          <a:pt x="0" y="389999"/>
                        </a:cubicBezTo>
                        <a:close/>
                      </a:path>
                      <a:path w="5891756" h="4985814" stroke="0" extrusionOk="0">
                        <a:moveTo>
                          <a:pt x="0" y="389999"/>
                        </a:moveTo>
                        <a:cubicBezTo>
                          <a:pt x="-2314" y="211736"/>
                          <a:pt x="426120" y="9959"/>
                          <a:pt x="981977" y="0"/>
                        </a:cubicBezTo>
                        <a:cubicBezTo>
                          <a:pt x="981972" y="-1"/>
                          <a:pt x="981967" y="1"/>
                          <a:pt x="981961" y="0"/>
                        </a:cubicBezTo>
                        <a:cubicBezTo>
                          <a:pt x="1085145" y="-47499"/>
                          <a:pt x="1303758" y="-245124"/>
                          <a:pt x="1435645" y="-272426"/>
                        </a:cubicBezTo>
                        <a:cubicBezTo>
                          <a:pt x="1701142" y="-268266"/>
                          <a:pt x="2148799" y="-84802"/>
                          <a:pt x="2454897" y="0"/>
                        </a:cubicBezTo>
                        <a:cubicBezTo>
                          <a:pt x="3378992" y="83554"/>
                          <a:pt x="3775825" y="52356"/>
                          <a:pt x="4909778" y="0"/>
                        </a:cubicBezTo>
                        <a:cubicBezTo>
                          <a:pt x="5482870" y="31127"/>
                          <a:pt x="6014667" y="150986"/>
                          <a:pt x="5891756" y="389999"/>
                        </a:cubicBezTo>
                        <a:cubicBezTo>
                          <a:pt x="5832135" y="564744"/>
                          <a:pt x="5994049" y="778872"/>
                          <a:pt x="5891756" y="830969"/>
                        </a:cubicBezTo>
                        <a:lnTo>
                          <a:pt x="5891756" y="830969"/>
                        </a:lnTo>
                        <a:cubicBezTo>
                          <a:pt x="5963459" y="1038235"/>
                          <a:pt x="5736265" y="1621879"/>
                          <a:pt x="5891756" y="2077422"/>
                        </a:cubicBezTo>
                        <a:cubicBezTo>
                          <a:pt x="5941992" y="2628847"/>
                          <a:pt x="5661850" y="4034116"/>
                          <a:pt x="5891756" y="4595814"/>
                        </a:cubicBezTo>
                        <a:cubicBezTo>
                          <a:pt x="5880868" y="4834615"/>
                          <a:pt x="5609924" y="4981340"/>
                          <a:pt x="4909778" y="4985814"/>
                        </a:cubicBezTo>
                        <a:cubicBezTo>
                          <a:pt x="4506194" y="4971640"/>
                          <a:pt x="2816702" y="4932482"/>
                          <a:pt x="2454897" y="4985814"/>
                        </a:cubicBezTo>
                        <a:cubicBezTo>
                          <a:pt x="2277647" y="4943563"/>
                          <a:pt x="1217681" y="4926959"/>
                          <a:pt x="981961" y="4985814"/>
                        </a:cubicBezTo>
                        <a:lnTo>
                          <a:pt x="981961" y="4985814"/>
                        </a:lnTo>
                        <a:cubicBezTo>
                          <a:pt x="981966" y="4985813"/>
                          <a:pt x="981969" y="4985815"/>
                          <a:pt x="981977" y="4985814"/>
                        </a:cubicBezTo>
                        <a:cubicBezTo>
                          <a:pt x="358499" y="4979351"/>
                          <a:pt x="8737" y="4846857"/>
                          <a:pt x="0" y="4595814"/>
                        </a:cubicBezTo>
                        <a:cubicBezTo>
                          <a:pt x="-136998" y="3926393"/>
                          <a:pt x="-346644" y="2881050"/>
                          <a:pt x="0" y="2077422"/>
                        </a:cubicBezTo>
                        <a:cubicBezTo>
                          <a:pt x="-12571" y="1527416"/>
                          <a:pt x="-133759" y="1188036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0027" y="764558"/>
                          <a:pt x="-77071" y="488248"/>
                          <a:pt x="0" y="389999"/>
                        </a:cubicBezTo>
                        <a:close/>
                      </a:path>
                      <a:path w="5891756" h="4985814" fill="none" stroke="0" extrusionOk="0">
                        <a:moveTo>
                          <a:pt x="0" y="389999"/>
                        </a:moveTo>
                        <a:cubicBezTo>
                          <a:pt x="20462" y="236345"/>
                          <a:pt x="411489" y="54145"/>
                          <a:pt x="981977" y="0"/>
                        </a:cubicBezTo>
                        <a:cubicBezTo>
                          <a:pt x="981971" y="-1"/>
                          <a:pt x="981967" y="-1"/>
                          <a:pt x="981961" y="0"/>
                        </a:cubicBezTo>
                        <a:cubicBezTo>
                          <a:pt x="1177204" y="-122557"/>
                          <a:pt x="1244938" y="-196391"/>
                          <a:pt x="1435645" y="-272426"/>
                        </a:cubicBezTo>
                        <a:cubicBezTo>
                          <a:pt x="1650302" y="-227898"/>
                          <a:pt x="2065622" y="-162504"/>
                          <a:pt x="2454897" y="0"/>
                        </a:cubicBezTo>
                        <a:cubicBezTo>
                          <a:pt x="3161688" y="40491"/>
                          <a:pt x="4591501" y="-49967"/>
                          <a:pt x="4909778" y="0"/>
                        </a:cubicBezTo>
                        <a:cubicBezTo>
                          <a:pt x="5386461" y="-9100"/>
                          <a:pt x="5864516" y="195393"/>
                          <a:pt x="5891756" y="389999"/>
                        </a:cubicBezTo>
                        <a:cubicBezTo>
                          <a:pt x="5908195" y="479858"/>
                          <a:pt x="5952724" y="718316"/>
                          <a:pt x="5891756" y="830969"/>
                        </a:cubicBezTo>
                        <a:lnTo>
                          <a:pt x="5891756" y="830969"/>
                        </a:lnTo>
                        <a:cubicBezTo>
                          <a:pt x="5952402" y="1334366"/>
                          <a:pt x="5988255" y="1462552"/>
                          <a:pt x="5891756" y="2077422"/>
                        </a:cubicBezTo>
                        <a:cubicBezTo>
                          <a:pt x="5989044" y="2415611"/>
                          <a:pt x="5953833" y="3623557"/>
                          <a:pt x="5891756" y="4595814"/>
                        </a:cubicBezTo>
                        <a:cubicBezTo>
                          <a:pt x="5799706" y="4787826"/>
                          <a:pt x="5404316" y="4960725"/>
                          <a:pt x="4909778" y="4985814"/>
                        </a:cubicBezTo>
                        <a:cubicBezTo>
                          <a:pt x="4243445" y="4841838"/>
                          <a:pt x="3665102" y="4871128"/>
                          <a:pt x="2454897" y="4985814"/>
                        </a:cubicBezTo>
                        <a:cubicBezTo>
                          <a:pt x="1987928" y="5000234"/>
                          <a:pt x="1532277" y="5004138"/>
                          <a:pt x="981961" y="4985814"/>
                        </a:cubicBezTo>
                        <a:lnTo>
                          <a:pt x="981961" y="4985814"/>
                        </a:lnTo>
                        <a:cubicBezTo>
                          <a:pt x="981964" y="4985814"/>
                          <a:pt x="981971" y="4985814"/>
                          <a:pt x="981977" y="4985814"/>
                        </a:cubicBezTo>
                        <a:cubicBezTo>
                          <a:pt x="457089" y="4980487"/>
                          <a:pt x="16573" y="4826605"/>
                          <a:pt x="0" y="4595814"/>
                        </a:cubicBezTo>
                        <a:cubicBezTo>
                          <a:pt x="192141" y="3582899"/>
                          <a:pt x="-274128" y="2810068"/>
                          <a:pt x="0" y="2077422"/>
                        </a:cubicBezTo>
                        <a:cubicBezTo>
                          <a:pt x="263451" y="1908807"/>
                          <a:pt x="-209970" y="1435147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1683" y="773286"/>
                          <a:pt x="36714" y="511736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400" b="1" u="sng">
                <a:solidFill>
                  <a:schemeClr val="tx1"/>
                </a:solidFill>
                <a:latin typeface="Century Gothic"/>
              </a:rPr>
              <a:t>Task 2:</a:t>
            </a:r>
          </a:p>
          <a:p>
            <a:pPr fontAlgn="base"/>
            <a:r>
              <a:rPr lang="en-GB" sz="1400">
                <a:solidFill>
                  <a:schemeClr val="tx1"/>
                </a:solidFill>
                <a:latin typeface="Century Gothic"/>
              </a:rPr>
              <a:t>Using all of the information on your knowledge organiser, answer the VIPERs question below in full sentences.</a:t>
            </a:r>
          </a:p>
          <a:p>
            <a:pPr fontAlgn="base"/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>
                <a:solidFill>
                  <a:schemeClr val="tx1"/>
                </a:solidFill>
                <a:latin typeface="Century Gothic"/>
              </a:rPr>
              <a:t>Guidance Notes:</a:t>
            </a:r>
          </a:p>
          <a:p>
            <a:r>
              <a:rPr lang="en-GB" sz="1400" i="1" u="sng">
                <a:solidFill>
                  <a:schemeClr val="tx1"/>
                </a:solidFill>
                <a:latin typeface="Century Gothic"/>
              </a:rPr>
              <a:t>Vocabulary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: ‘</a:t>
            </a:r>
            <a:r>
              <a:rPr lang="en-US" altLang="en-US" sz="1400">
                <a:solidFill>
                  <a:schemeClr val="tx1"/>
                </a:solidFill>
                <a:latin typeface="Century Gothic"/>
              </a:rPr>
              <a:t>the monsoons cause what in India?’</a:t>
            </a:r>
            <a:endParaRPr lang="en-GB" sz="1400">
              <a:solidFill>
                <a:schemeClr val="tx1"/>
              </a:solidFill>
              <a:latin typeface="Century Gothic"/>
            </a:endParaRPr>
          </a:p>
          <a:p>
            <a:pPr marL="342900" indent="-342900">
              <a:buAutoNum type="alphaLcParenR"/>
            </a:pPr>
            <a:r>
              <a:rPr lang="en-GB" sz="1400">
                <a:solidFill>
                  <a:schemeClr val="tx1"/>
                </a:solidFill>
                <a:latin typeface="Century Gothic"/>
              </a:rPr>
              <a:t>floods b)  drought  c) migration</a:t>
            </a:r>
          </a:p>
          <a:p>
            <a:r>
              <a:rPr lang="en-GB" sz="1400" i="1" u="sng">
                <a:solidFill>
                  <a:schemeClr val="tx1"/>
                </a:solidFill>
                <a:latin typeface="Century Gothic"/>
              </a:rPr>
              <a:t>Infer</a:t>
            </a:r>
            <a:r>
              <a:rPr lang="en-GB" sz="1400" u="sng">
                <a:solidFill>
                  <a:schemeClr val="tx1"/>
                </a:solidFill>
                <a:latin typeface="Century Gothic"/>
              </a:rPr>
              <a:t>: 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‘The </a:t>
            </a:r>
            <a:r>
              <a:rPr lang="en-GB" sz="1400" b="1">
                <a:solidFill>
                  <a:schemeClr val="tx1"/>
                </a:solidFill>
                <a:latin typeface="Century Gothic"/>
              </a:rPr>
              <a:t>Himalayas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 include over </a:t>
            </a:r>
            <a:r>
              <a:rPr lang="en-GB" sz="1400" b="1">
                <a:solidFill>
                  <a:schemeClr val="tx1"/>
                </a:solidFill>
                <a:latin typeface="Century Gothic"/>
              </a:rPr>
              <a:t>fifty mountains 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over 7,200m’ Explain how they are formed.</a:t>
            </a:r>
          </a:p>
          <a:p>
            <a:r>
              <a:rPr lang="en-GB" sz="1400" i="1" u="sng">
                <a:solidFill>
                  <a:schemeClr val="tx1"/>
                </a:solidFill>
                <a:latin typeface="Century Gothic"/>
              </a:rPr>
              <a:t>Predict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: why might water resources become more strained in urban areas in the future? (use box 6)</a:t>
            </a:r>
          </a:p>
          <a:p>
            <a:r>
              <a:rPr lang="en-GB" sz="1400" i="1" u="sng">
                <a:solidFill>
                  <a:schemeClr val="tx1"/>
                </a:solidFill>
                <a:latin typeface="Century Gothic"/>
              </a:rPr>
              <a:t>Explain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: explain how water enters the atmosphere? How can humans change this?</a:t>
            </a:r>
          </a:p>
          <a:p>
            <a:r>
              <a:rPr lang="en-GB" sz="1400" i="1" u="sng">
                <a:solidFill>
                  <a:schemeClr val="tx1"/>
                </a:solidFill>
                <a:latin typeface="Century Gothic"/>
              </a:rPr>
              <a:t>Retrieve</a:t>
            </a:r>
            <a:r>
              <a:rPr lang="en-GB" sz="1400" u="sng">
                <a:solidFill>
                  <a:schemeClr val="tx1"/>
                </a:solidFill>
                <a:latin typeface="Century Gothic"/>
              </a:rPr>
              <a:t>: 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What is happening to the level of investment in water resources in India? Use data and facts in your answer.</a:t>
            </a:r>
          </a:p>
          <a:p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400" b="1" u="sng">
                <a:solidFill>
                  <a:schemeClr val="tx1"/>
                </a:solidFill>
                <a:latin typeface="Century Gothic"/>
              </a:rPr>
              <a:t>Success Criteria: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chemeClr val="tx1"/>
                </a:solidFill>
                <a:latin typeface="Century Gothic"/>
              </a:rPr>
              <a:t>Highlight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 the geography </a:t>
            </a:r>
            <a:r>
              <a:rPr lang="en-GB" sz="1400" u="sng">
                <a:solidFill>
                  <a:schemeClr val="tx1"/>
                </a:solidFill>
                <a:latin typeface="Century Gothic"/>
              </a:rPr>
              <a:t>terms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 for this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chemeClr val="tx1"/>
                </a:solidFill>
                <a:latin typeface="Century Gothic"/>
              </a:rPr>
              <a:t>Respond 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to the command word in the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u="sng">
                <a:solidFill>
                  <a:schemeClr val="tx1"/>
                </a:solidFill>
                <a:latin typeface="Century Gothic"/>
              </a:rPr>
              <a:t>Select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 and use </a:t>
            </a:r>
            <a:r>
              <a:rPr lang="en-GB" sz="1400" u="sng">
                <a:solidFill>
                  <a:schemeClr val="tx1"/>
                </a:solidFill>
                <a:latin typeface="Century Gothic"/>
              </a:rPr>
              <a:t>evidence</a:t>
            </a:r>
            <a:r>
              <a:rPr lang="en-GB" sz="1400">
                <a:solidFill>
                  <a:schemeClr val="tx1"/>
                </a:solidFill>
                <a:latin typeface="Century Gothic"/>
              </a:rPr>
              <a:t> from the information 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F8A2F88B-C76E-6AAC-AEA2-B94A91F517DB}"/>
              </a:ext>
            </a:extLst>
          </p:cNvPr>
          <p:cNvSpPr/>
          <p:nvPr/>
        </p:nvSpPr>
        <p:spPr>
          <a:xfrm>
            <a:off x="1921023" y="178029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594113DD-72CC-DAD7-9D31-ADB73641239D}"/>
              </a:ext>
            </a:extLst>
          </p:cNvPr>
          <p:cNvSpPr/>
          <p:nvPr/>
        </p:nvSpPr>
        <p:spPr>
          <a:xfrm>
            <a:off x="7617507" y="177279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'EXPLORE' homework</a:t>
            </a:r>
            <a:br>
              <a:rPr lang="en-US" dirty="0"/>
            </a:br>
            <a:r>
              <a:rPr lang="en-US" sz="1800" dirty="0"/>
              <a:t>the topic used in this example is the same as your homework task. Remember to use your own ideas and research too.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232407" y="3635387"/>
            <a:ext cx="2558878" cy="261693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u="sng" dirty="0">
                <a:latin typeface="Century Gothic"/>
                <a:cs typeface="Arial"/>
              </a:rPr>
              <a:t>Strength:</a:t>
            </a:r>
            <a:endParaRPr lang="en-US" sz="1100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Geography key terms are used effectively and information classified into appropriate headings.</a:t>
            </a:r>
            <a:endParaRPr lang="en-GB" sz="1100" dirty="0">
              <a:latin typeface="Century Gothic"/>
            </a:endParaRPr>
          </a:p>
          <a:p>
            <a:endParaRPr lang="en-GB" sz="1100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Weakness</a:t>
            </a:r>
            <a:r>
              <a:rPr lang="en-GB" sz="1100" dirty="0">
                <a:latin typeface="Century Gothic"/>
                <a:cs typeface="Arial"/>
              </a:rPr>
              <a:t>:</a:t>
            </a:r>
          </a:p>
          <a:p>
            <a:r>
              <a:rPr lang="en-GB" sz="1100" dirty="0">
                <a:latin typeface="Century Gothic"/>
                <a:cs typeface="Arial"/>
              </a:rPr>
              <a:t>Explaining how one piece of information is linked to you</a:t>
            </a:r>
            <a:endParaRPr lang="en-GB" sz="1100" dirty="0">
              <a:latin typeface="Century Gothic"/>
            </a:endParaRPr>
          </a:p>
          <a:p>
            <a:endParaRPr lang="en-GB" sz="1100" dirty="0">
              <a:latin typeface="Century Gothic"/>
              <a:cs typeface="Arial"/>
            </a:endParaRPr>
          </a:p>
          <a:p>
            <a:r>
              <a:rPr lang="en-GB" sz="1100" b="1" u="sng" dirty="0">
                <a:latin typeface="Century Gothic"/>
                <a:cs typeface="Arial"/>
              </a:rPr>
              <a:t>And Next Step:</a:t>
            </a:r>
            <a:endParaRPr lang="en-US" sz="1100" dirty="0">
              <a:latin typeface="Century Gothic"/>
              <a:cs typeface="Arial"/>
            </a:endParaRPr>
          </a:p>
          <a:p>
            <a:r>
              <a:rPr lang="en-GB" sz="1100" dirty="0">
                <a:latin typeface="Century Gothic"/>
                <a:cs typeface="Arial"/>
              </a:rPr>
              <a:t>Consider how population growth in India could be a challenge for the U.K.</a:t>
            </a:r>
            <a:endParaRPr lang="en-GB" sz="1100" dirty="0"/>
          </a:p>
          <a:p>
            <a:pPr>
              <a:spcAft>
                <a:spcPts val="533"/>
              </a:spcAft>
            </a:pPr>
            <a:endParaRPr lang="en-GB" sz="1100" dirty="0">
              <a:latin typeface="Century Gothic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323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EXPLORE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4ACEB68-C39C-9700-176C-D52DB73A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146" y="2934367"/>
            <a:ext cx="8855256" cy="378061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A99D13-A516-D62F-3445-F79788EECE70}"/>
              </a:ext>
            </a:extLst>
          </p:cNvPr>
          <p:cNvSpPr/>
          <p:nvPr/>
        </p:nvSpPr>
        <p:spPr>
          <a:xfrm>
            <a:off x="11191282" y="3277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/>
              <a:t>This is an </a:t>
            </a:r>
            <a:r>
              <a:rPr lang="en-US" u="sng"/>
              <a:t>Example </a:t>
            </a:r>
            <a:r>
              <a:rPr lang="en-US"/>
              <a:t>of a good 'vipers' homework</a:t>
            </a:r>
            <a:br>
              <a:rPr lang="en-US"/>
            </a:br>
            <a:r>
              <a:rPr lang="en-US" sz="1800"/>
              <a:t>the questions used in this example may be different from your homework task, this is to give you the opportunity to apply your own understanding.</a:t>
            </a:r>
            <a:endParaRPr lang="en-US"/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C4B87F18-0D7B-4664-F3B1-06D05EAA1BE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A piece of paper on a table&#10;&#10;Description automatically generated">
            <a:extLst>
              <a:ext uri="{FF2B5EF4-FFF2-40B4-BE49-F238E27FC236}">
                <a16:creationId xmlns:a16="http://schemas.microsoft.com/office/drawing/2014/main" id="{CE9B66FC-A419-B015-9A4B-00CF934E2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22" b="41414"/>
          <a:stretch/>
        </p:blipFill>
        <p:spPr>
          <a:xfrm>
            <a:off x="625763" y="686332"/>
            <a:ext cx="5999048" cy="441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3800224" y="4147076"/>
            <a:ext cx="3741789" cy="161582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b="1" u="sng">
                <a:latin typeface="Century Gothic"/>
                <a:cs typeface="Arial"/>
              </a:rPr>
              <a:t>Strength</a:t>
            </a:r>
            <a:r>
              <a:rPr lang="en-GB" sz="1100">
                <a:latin typeface="Century Gothic"/>
                <a:cs typeface="Arial"/>
              </a:rPr>
              <a:t>: excellent use of key terms 'water quality, population and urban'.</a:t>
            </a:r>
          </a:p>
          <a:p>
            <a:endParaRPr lang="en-GB" sz="1100">
              <a:latin typeface="Century Gothic"/>
              <a:cs typeface="Arial"/>
            </a:endParaRPr>
          </a:p>
          <a:p>
            <a:r>
              <a:rPr lang="en-GB" sz="1100" b="1" u="sng">
                <a:latin typeface="Century Gothic"/>
                <a:cs typeface="Arial"/>
              </a:rPr>
              <a:t>Weakness</a:t>
            </a:r>
            <a:r>
              <a:rPr lang="en-GB" sz="1100">
                <a:latin typeface="Century Gothic"/>
                <a:cs typeface="Arial"/>
              </a:rPr>
              <a:t>: explaining impacts of pollution</a:t>
            </a:r>
            <a:endParaRPr lang="en-US" sz="1100">
              <a:latin typeface="Century Gothic"/>
              <a:cs typeface="Arial"/>
            </a:endParaRPr>
          </a:p>
          <a:p>
            <a:endParaRPr lang="en-GB" sz="1100" i="1">
              <a:latin typeface="Century Gothic"/>
              <a:cs typeface="Arial"/>
            </a:endParaRPr>
          </a:p>
          <a:p>
            <a:endParaRPr lang="en-GB" sz="1100" i="1">
              <a:latin typeface="Century Gothic"/>
              <a:cs typeface="Arial"/>
            </a:endParaRPr>
          </a:p>
          <a:p>
            <a:r>
              <a:rPr lang="en-GB" sz="1100" b="1" u="sng">
                <a:latin typeface="Century Gothic"/>
                <a:cs typeface="Arial"/>
              </a:rPr>
              <a:t>Next Step: </a:t>
            </a:r>
            <a:r>
              <a:rPr lang="en-GB" sz="1100">
                <a:latin typeface="Century Gothic"/>
                <a:cs typeface="Arial"/>
              </a:rPr>
              <a:t>How are people affected by air and water pollution?</a:t>
            </a:r>
            <a:endParaRPr lang="en-GB" sz="1100" b="1" i="1" u="sng">
              <a:latin typeface="Century Gothic"/>
              <a:cs typeface="Arial"/>
            </a:endParaRPr>
          </a:p>
          <a:p>
            <a:endParaRPr lang="en-GB" sz="1100">
              <a:latin typeface="Century Gothic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841282" y="5425754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D5ADD28-C9B8-4AF1-1D9C-4DCC19773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5" t="7009" r="16719" b="9346"/>
          <a:stretch/>
        </p:blipFill>
        <p:spPr>
          <a:xfrm rot="5400000">
            <a:off x="1709326" y="-997682"/>
            <a:ext cx="5617754" cy="82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4E1B852E-5ABD-1132-BDFB-D21917D3A01F}"/>
              </a:ext>
            </a:extLst>
          </p:cNvPr>
          <p:cNvSpPr/>
          <p:nvPr/>
        </p:nvSpPr>
        <p:spPr>
          <a:xfrm>
            <a:off x="8889204" y="1945733"/>
            <a:ext cx="3072714" cy="2972113"/>
          </a:xfrm>
          <a:custGeom>
            <a:avLst/>
            <a:gdLst>
              <a:gd name="connsiteX0" fmla="*/ 0 w 3072714"/>
              <a:gd name="connsiteY0" fmla="*/ 232484 h 2972113"/>
              <a:gd name="connsiteX1" fmla="*/ 512128 w 3072714"/>
              <a:gd name="connsiteY1" fmla="*/ 0 h 2972113"/>
              <a:gd name="connsiteX2" fmla="*/ 512119 w 3072714"/>
              <a:gd name="connsiteY2" fmla="*/ 0 h 2972113"/>
              <a:gd name="connsiteX3" fmla="*/ 748728 w 3072714"/>
              <a:gd name="connsiteY3" fmla="*/ -162397 h 2972113"/>
              <a:gd name="connsiteX4" fmla="*/ 1280297 w 3072714"/>
              <a:gd name="connsiteY4" fmla="*/ 0 h 2972113"/>
              <a:gd name="connsiteX5" fmla="*/ 2560585 w 3072714"/>
              <a:gd name="connsiteY5" fmla="*/ 0 h 2972113"/>
              <a:gd name="connsiteX6" fmla="*/ 3072714 w 3072714"/>
              <a:gd name="connsiteY6" fmla="*/ 232484 h 2972113"/>
              <a:gd name="connsiteX7" fmla="*/ 3072714 w 3072714"/>
              <a:gd name="connsiteY7" fmla="*/ 495352 h 2972113"/>
              <a:gd name="connsiteX8" fmla="*/ 3072714 w 3072714"/>
              <a:gd name="connsiteY8" fmla="*/ 495352 h 2972113"/>
              <a:gd name="connsiteX9" fmla="*/ 3072714 w 3072714"/>
              <a:gd name="connsiteY9" fmla="*/ 1238380 h 2972113"/>
              <a:gd name="connsiteX10" fmla="*/ 3072714 w 3072714"/>
              <a:gd name="connsiteY10" fmla="*/ 2739628 h 2972113"/>
              <a:gd name="connsiteX11" fmla="*/ 2560585 w 3072714"/>
              <a:gd name="connsiteY11" fmla="*/ 2972113 h 2972113"/>
              <a:gd name="connsiteX12" fmla="*/ 1280297 w 3072714"/>
              <a:gd name="connsiteY12" fmla="*/ 2972113 h 2972113"/>
              <a:gd name="connsiteX13" fmla="*/ 512119 w 3072714"/>
              <a:gd name="connsiteY13" fmla="*/ 2972113 h 2972113"/>
              <a:gd name="connsiteX14" fmla="*/ 512119 w 3072714"/>
              <a:gd name="connsiteY14" fmla="*/ 2972113 h 2972113"/>
              <a:gd name="connsiteX15" fmla="*/ 512128 w 3072714"/>
              <a:gd name="connsiteY15" fmla="*/ 2972113 h 2972113"/>
              <a:gd name="connsiteX16" fmla="*/ 0 w 3072714"/>
              <a:gd name="connsiteY16" fmla="*/ 2739628 h 2972113"/>
              <a:gd name="connsiteX17" fmla="*/ 0 w 3072714"/>
              <a:gd name="connsiteY17" fmla="*/ 1238380 h 2972113"/>
              <a:gd name="connsiteX18" fmla="*/ 0 w 3072714"/>
              <a:gd name="connsiteY18" fmla="*/ 495352 h 2972113"/>
              <a:gd name="connsiteX19" fmla="*/ 0 w 3072714"/>
              <a:gd name="connsiteY19" fmla="*/ 495352 h 2972113"/>
              <a:gd name="connsiteX20" fmla="*/ 0 w 3072714"/>
              <a:gd name="connsiteY20" fmla="*/ 232484 h 2972113"/>
              <a:gd name="connsiteX0" fmla="*/ 0 w 3072714"/>
              <a:gd name="connsiteY0" fmla="*/ 232484 h 2972113"/>
              <a:gd name="connsiteX1" fmla="*/ 512128 w 3072714"/>
              <a:gd name="connsiteY1" fmla="*/ 0 h 2972113"/>
              <a:gd name="connsiteX2" fmla="*/ 512119 w 3072714"/>
              <a:gd name="connsiteY2" fmla="*/ 0 h 2972113"/>
              <a:gd name="connsiteX3" fmla="*/ 748728 w 3072714"/>
              <a:gd name="connsiteY3" fmla="*/ -162397 h 2972113"/>
              <a:gd name="connsiteX4" fmla="*/ 1280297 w 3072714"/>
              <a:gd name="connsiteY4" fmla="*/ 0 h 2972113"/>
              <a:gd name="connsiteX5" fmla="*/ 2560585 w 3072714"/>
              <a:gd name="connsiteY5" fmla="*/ 0 h 2972113"/>
              <a:gd name="connsiteX6" fmla="*/ 3072714 w 3072714"/>
              <a:gd name="connsiteY6" fmla="*/ 232484 h 2972113"/>
              <a:gd name="connsiteX7" fmla="*/ 3072714 w 3072714"/>
              <a:gd name="connsiteY7" fmla="*/ 495352 h 2972113"/>
              <a:gd name="connsiteX8" fmla="*/ 3072714 w 3072714"/>
              <a:gd name="connsiteY8" fmla="*/ 495352 h 2972113"/>
              <a:gd name="connsiteX9" fmla="*/ 3072714 w 3072714"/>
              <a:gd name="connsiteY9" fmla="*/ 1238380 h 2972113"/>
              <a:gd name="connsiteX10" fmla="*/ 3072714 w 3072714"/>
              <a:gd name="connsiteY10" fmla="*/ 2739628 h 2972113"/>
              <a:gd name="connsiteX11" fmla="*/ 2560585 w 3072714"/>
              <a:gd name="connsiteY11" fmla="*/ 2972113 h 2972113"/>
              <a:gd name="connsiteX12" fmla="*/ 1280297 w 3072714"/>
              <a:gd name="connsiteY12" fmla="*/ 2972113 h 2972113"/>
              <a:gd name="connsiteX13" fmla="*/ 512119 w 3072714"/>
              <a:gd name="connsiteY13" fmla="*/ 2972113 h 2972113"/>
              <a:gd name="connsiteX14" fmla="*/ 512119 w 3072714"/>
              <a:gd name="connsiteY14" fmla="*/ 2972113 h 2972113"/>
              <a:gd name="connsiteX15" fmla="*/ 512128 w 3072714"/>
              <a:gd name="connsiteY15" fmla="*/ 2972113 h 2972113"/>
              <a:gd name="connsiteX16" fmla="*/ 0 w 3072714"/>
              <a:gd name="connsiteY16" fmla="*/ 2739628 h 2972113"/>
              <a:gd name="connsiteX17" fmla="*/ 0 w 3072714"/>
              <a:gd name="connsiteY17" fmla="*/ 1238380 h 2972113"/>
              <a:gd name="connsiteX18" fmla="*/ 0 w 3072714"/>
              <a:gd name="connsiteY18" fmla="*/ 495352 h 2972113"/>
              <a:gd name="connsiteX19" fmla="*/ 0 w 3072714"/>
              <a:gd name="connsiteY19" fmla="*/ 495352 h 2972113"/>
              <a:gd name="connsiteX20" fmla="*/ 0 w 3072714"/>
              <a:gd name="connsiteY20" fmla="*/ 232484 h 2972113"/>
              <a:gd name="connsiteX0" fmla="*/ 0 w 3072714"/>
              <a:gd name="connsiteY0" fmla="*/ 232484 h 2972113"/>
              <a:gd name="connsiteX1" fmla="*/ 512128 w 3072714"/>
              <a:gd name="connsiteY1" fmla="*/ 0 h 2972113"/>
              <a:gd name="connsiteX2" fmla="*/ 512119 w 3072714"/>
              <a:gd name="connsiteY2" fmla="*/ 0 h 2972113"/>
              <a:gd name="connsiteX3" fmla="*/ 748728 w 3072714"/>
              <a:gd name="connsiteY3" fmla="*/ -162397 h 2972113"/>
              <a:gd name="connsiteX4" fmla="*/ 1280297 w 3072714"/>
              <a:gd name="connsiteY4" fmla="*/ 0 h 2972113"/>
              <a:gd name="connsiteX5" fmla="*/ 2560585 w 3072714"/>
              <a:gd name="connsiteY5" fmla="*/ 0 h 2972113"/>
              <a:gd name="connsiteX6" fmla="*/ 3072714 w 3072714"/>
              <a:gd name="connsiteY6" fmla="*/ 232484 h 2972113"/>
              <a:gd name="connsiteX7" fmla="*/ 3072714 w 3072714"/>
              <a:gd name="connsiteY7" fmla="*/ 495352 h 2972113"/>
              <a:gd name="connsiteX8" fmla="*/ 3072714 w 3072714"/>
              <a:gd name="connsiteY8" fmla="*/ 495352 h 2972113"/>
              <a:gd name="connsiteX9" fmla="*/ 3072714 w 3072714"/>
              <a:gd name="connsiteY9" fmla="*/ 1238380 h 2972113"/>
              <a:gd name="connsiteX10" fmla="*/ 3072714 w 3072714"/>
              <a:gd name="connsiteY10" fmla="*/ 2739628 h 2972113"/>
              <a:gd name="connsiteX11" fmla="*/ 2560585 w 3072714"/>
              <a:gd name="connsiteY11" fmla="*/ 2972113 h 2972113"/>
              <a:gd name="connsiteX12" fmla="*/ 1280297 w 3072714"/>
              <a:gd name="connsiteY12" fmla="*/ 2972113 h 2972113"/>
              <a:gd name="connsiteX13" fmla="*/ 512119 w 3072714"/>
              <a:gd name="connsiteY13" fmla="*/ 2972113 h 2972113"/>
              <a:gd name="connsiteX14" fmla="*/ 512119 w 3072714"/>
              <a:gd name="connsiteY14" fmla="*/ 2972113 h 2972113"/>
              <a:gd name="connsiteX15" fmla="*/ 512128 w 3072714"/>
              <a:gd name="connsiteY15" fmla="*/ 2972113 h 2972113"/>
              <a:gd name="connsiteX16" fmla="*/ 0 w 3072714"/>
              <a:gd name="connsiteY16" fmla="*/ 2739628 h 2972113"/>
              <a:gd name="connsiteX17" fmla="*/ 0 w 3072714"/>
              <a:gd name="connsiteY17" fmla="*/ 1238380 h 2972113"/>
              <a:gd name="connsiteX18" fmla="*/ 0 w 3072714"/>
              <a:gd name="connsiteY18" fmla="*/ 495352 h 2972113"/>
              <a:gd name="connsiteX19" fmla="*/ 0 w 3072714"/>
              <a:gd name="connsiteY19" fmla="*/ 495352 h 2972113"/>
              <a:gd name="connsiteX20" fmla="*/ 0 w 3072714"/>
              <a:gd name="connsiteY20" fmla="*/ 232484 h 297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72714" h="2972113" fill="none" extrusionOk="0">
                <a:moveTo>
                  <a:pt x="0" y="232484"/>
                </a:moveTo>
                <a:cubicBezTo>
                  <a:pt x="12405" y="55667"/>
                  <a:pt x="161630" y="65104"/>
                  <a:pt x="512128" y="0"/>
                </a:cubicBezTo>
                <a:lnTo>
                  <a:pt x="512119" y="0"/>
                </a:lnTo>
                <a:cubicBezTo>
                  <a:pt x="600456" y="-58488"/>
                  <a:pt x="652634" y="-132637"/>
                  <a:pt x="748728" y="-162397"/>
                </a:cubicBezTo>
                <a:cubicBezTo>
                  <a:pt x="885607" y="-87934"/>
                  <a:pt x="1062719" y="-36858"/>
                  <a:pt x="1280297" y="0"/>
                </a:cubicBezTo>
                <a:cubicBezTo>
                  <a:pt x="1640185" y="-27100"/>
                  <a:pt x="2409293" y="-38612"/>
                  <a:pt x="2560585" y="0"/>
                </a:cubicBezTo>
                <a:cubicBezTo>
                  <a:pt x="2815307" y="-28769"/>
                  <a:pt x="3035138" y="99303"/>
                  <a:pt x="3072714" y="232484"/>
                </a:cubicBezTo>
                <a:cubicBezTo>
                  <a:pt x="3089741" y="294054"/>
                  <a:pt x="3093385" y="429729"/>
                  <a:pt x="3072714" y="495352"/>
                </a:cubicBezTo>
                <a:lnTo>
                  <a:pt x="3072714" y="495352"/>
                </a:lnTo>
                <a:cubicBezTo>
                  <a:pt x="3111464" y="814482"/>
                  <a:pt x="3142951" y="872266"/>
                  <a:pt x="3072714" y="1238380"/>
                </a:cubicBezTo>
                <a:cubicBezTo>
                  <a:pt x="3273604" y="1571614"/>
                  <a:pt x="2955189" y="2035872"/>
                  <a:pt x="3072714" y="2739628"/>
                </a:cubicBezTo>
                <a:cubicBezTo>
                  <a:pt x="3082837" y="2923873"/>
                  <a:pt x="2770526" y="2923998"/>
                  <a:pt x="2560585" y="2972113"/>
                </a:cubicBezTo>
                <a:cubicBezTo>
                  <a:pt x="2192414" y="2954482"/>
                  <a:pt x="1964940" y="2937336"/>
                  <a:pt x="1280297" y="2972113"/>
                </a:cubicBezTo>
                <a:cubicBezTo>
                  <a:pt x="1024694" y="2996763"/>
                  <a:pt x="800580" y="2971696"/>
                  <a:pt x="512119" y="2972113"/>
                </a:cubicBezTo>
                <a:lnTo>
                  <a:pt x="512119" y="2972113"/>
                </a:lnTo>
                <a:lnTo>
                  <a:pt x="512128" y="2972113"/>
                </a:lnTo>
                <a:cubicBezTo>
                  <a:pt x="222234" y="2999286"/>
                  <a:pt x="14479" y="2850293"/>
                  <a:pt x="0" y="2739628"/>
                </a:cubicBezTo>
                <a:cubicBezTo>
                  <a:pt x="239452" y="2175736"/>
                  <a:pt x="-91990" y="1747793"/>
                  <a:pt x="0" y="1238380"/>
                </a:cubicBezTo>
                <a:cubicBezTo>
                  <a:pt x="99261" y="1224997"/>
                  <a:pt x="-71897" y="765761"/>
                  <a:pt x="0" y="495352"/>
                </a:cubicBezTo>
                <a:lnTo>
                  <a:pt x="0" y="495352"/>
                </a:lnTo>
                <a:cubicBezTo>
                  <a:pt x="-7572" y="451723"/>
                  <a:pt x="4579" y="314939"/>
                  <a:pt x="0" y="232484"/>
                </a:cubicBezTo>
                <a:close/>
              </a:path>
              <a:path w="3072714" h="2972113" stroke="0" extrusionOk="0">
                <a:moveTo>
                  <a:pt x="0" y="232484"/>
                </a:moveTo>
                <a:cubicBezTo>
                  <a:pt x="-6589" y="183122"/>
                  <a:pt x="210236" y="23000"/>
                  <a:pt x="512128" y="0"/>
                </a:cubicBezTo>
                <a:lnTo>
                  <a:pt x="512119" y="0"/>
                </a:lnTo>
                <a:cubicBezTo>
                  <a:pt x="562100" y="-28490"/>
                  <a:pt x="669357" y="-122405"/>
                  <a:pt x="748728" y="-162397"/>
                </a:cubicBezTo>
                <a:cubicBezTo>
                  <a:pt x="877719" y="-125804"/>
                  <a:pt x="1121595" y="-38281"/>
                  <a:pt x="1280297" y="0"/>
                </a:cubicBezTo>
                <a:cubicBezTo>
                  <a:pt x="1805934" y="21142"/>
                  <a:pt x="2015219" y="37202"/>
                  <a:pt x="2560585" y="0"/>
                </a:cubicBezTo>
                <a:cubicBezTo>
                  <a:pt x="2841724" y="27557"/>
                  <a:pt x="3076005" y="100236"/>
                  <a:pt x="3072714" y="232484"/>
                </a:cubicBezTo>
                <a:cubicBezTo>
                  <a:pt x="3046166" y="323601"/>
                  <a:pt x="3126168" y="450632"/>
                  <a:pt x="3072714" y="495352"/>
                </a:cubicBezTo>
                <a:lnTo>
                  <a:pt x="3072714" y="495352"/>
                </a:lnTo>
                <a:cubicBezTo>
                  <a:pt x="3060885" y="705818"/>
                  <a:pt x="3056744" y="901744"/>
                  <a:pt x="3072714" y="1238380"/>
                </a:cubicBezTo>
                <a:cubicBezTo>
                  <a:pt x="3199247" y="1561946"/>
                  <a:pt x="2996873" y="2509236"/>
                  <a:pt x="3072714" y="2739628"/>
                </a:cubicBezTo>
                <a:cubicBezTo>
                  <a:pt x="3146331" y="2871277"/>
                  <a:pt x="2846774" y="3046244"/>
                  <a:pt x="2560585" y="2972113"/>
                </a:cubicBezTo>
                <a:cubicBezTo>
                  <a:pt x="2396136" y="2911037"/>
                  <a:pt x="1484274" y="2929986"/>
                  <a:pt x="1280297" y="2972113"/>
                </a:cubicBezTo>
                <a:cubicBezTo>
                  <a:pt x="1199297" y="2978458"/>
                  <a:pt x="642857" y="2961000"/>
                  <a:pt x="512119" y="2972113"/>
                </a:cubicBezTo>
                <a:lnTo>
                  <a:pt x="512119" y="2972113"/>
                </a:lnTo>
                <a:lnTo>
                  <a:pt x="512128" y="2972113"/>
                </a:lnTo>
                <a:cubicBezTo>
                  <a:pt x="204533" y="2957498"/>
                  <a:pt x="-9212" y="2902241"/>
                  <a:pt x="0" y="2739628"/>
                </a:cubicBezTo>
                <a:cubicBezTo>
                  <a:pt x="-160061" y="2360249"/>
                  <a:pt x="-213396" y="1616062"/>
                  <a:pt x="0" y="1238380"/>
                </a:cubicBezTo>
                <a:cubicBezTo>
                  <a:pt x="-47932" y="928792"/>
                  <a:pt x="-27493" y="688047"/>
                  <a:pt x="0" y="495352"/>
                </a:cubicBezTo>
                <a:lnTo>
                  <a:pt x="0" y="495352"/>
                </a:lnTo>
                <a:cubicBezTo>
                  <a:pt x="-19329" y="451481"/>
                  <a:pt x="-26911" y="293220"/>
                  <a:pt x="0" y="232484"/>
                </a:cubicBezTo>
                <a:close/>
              </a:path>
              <a:path w="3072714" h="2972113" fill="none" stroke="0" extrusionOk="0">
                <a:moveTo>
                  <a:pt x="0" y="232484"/>
                </a:moveTo>
                <a:cubicBezTo>
                  <a:pt x="13625" y="130970"/>
                  <a:pt x="214840" y="23459"/>
                  <a:pt x="512128" y="0"/>
                </a:cubicBezTo>
                <a:lnTo>
                  <a:pt x="512119" y="0"/>
                </a:lnTo>
                <a:cubicBezTo>
                  <a:pt x="622045" y="-75933"/>
                  <a:pt x="642348" y="-103516"/>
                  <a:pt x="748728" y="-162397"/>
                </a:cubicBezTo>
                <a:cubicBezTo>
                  <a:pt x="890111" y="-98776"/>
                  <a:pt x="1081571" y="-59392"/>
                  <a:pt x="1280297" y="0"/>
                </a:cubicBezTo>
                <a:cubicBezTo>
                  <a:pt x="1613142" y="-4458"/>
                  <a:pt x="2369082" y="-28281"/>
                  <a:pt x="2560585" y="0"/>
                </a:cubicBezTo>
                <a:cubicBezTo>
                  <a:pt x="2826203" y="16401"/>
                  <a:pt x="3083394" y="111782"/>
                  <a:pt x="3072714" y="232484"/>
                </a:cubicBezTo>
                <a:cubicBezTo>
                  <a:pt x="3076893" y="292170"/>
                  <a:pt x="3098030" y="450569"/>
                  <a:pt x="3072714" y="495352"/>
                </a:cubicBezTo>
                <a:lnTo>
                  <a:pt x="3072714" y="495352"/>
                </a:lnTo>
                <a:cubicBezTo>
                  <a:pt x="3096548" y="806793"/>
                  <a:pt x="3125037" y="868233"/>
                  <a:pt x="3072714" y="1238380"/>
                </a:cubicBezTo>
                <a:cubicBezTo>
                  <a:pt x="3167176" y="1324059"/>
                  <a:pt x="2909170" y="2190978"/>
                  <a:pt x="3072714" y="2739628"/>
                </a:cubicBezTo>
                <a:cubicBezTo>
                  <a:pt x="3032009" y="2854487"/>
                  <a:pt x="2826882" y="2959107"/>
                  <a:pt x="2560585" y="2972113"/>
                </a:cubicBezTo>
                <a:cubicBezTo>
                  <a:pt x="2156247" y="2958642"/>
                  <a:pt x="1894061" y="2893213"/>
                  <a:pt x="1280297" y="2972113"/>
                </a:cubicBezTo>
                <a:cubicBezTo>
                  <a:pt x="1111628" y="2957056"/>
                  <a:pt x="820644" y="2941770"/>
                  <a:pt x="512119" y="2972113"/>
                </a:cubicBezTo>
                <a:lnTo>
                  <a:pt x="512119" y="2972113"/>
                </a:lnTo>
                <a:lnTo>
                  <a:pt x="512128" y="2972113"/>
                </a:lnTo>
                <a:cubicBezTo>
                  <a:pt x="198799" y="2967171"/>
                  <a:pt x="7753" y="2878764"/>
                  <a:pt x="0" y="2739628"/>
                </a:cubicBezTo>
                <a:cubicBezTo>
                  <a:pt x="179932" y="2184193"/>
                  <a:pt x="-198623" y="1656755"/>
                  <a:pt x="0" y="1238380"/>
                </a:cubicBezTo>
                <a:cubicBezTo>
                  <a:pt x="150461" y="1125056"/>
                  <a:pt x="-67958" y="909170"/>
                  <a:pt x="0" y="495352"/>
                </a:cubicBezTo>
                <a:lnTo>
                  <a:pt x="0" y="495352"/>
                </a:lnTo>
                <a:cubicBezTo>
                  <a:pt x="-44733" y="443501"/>
                  <a:pt x="31150" y="306870"/>
                  <a:pt x="0" y="232484"/>
                </a:cubicBezTo>
                <a:close/>
              </a:path>
              <a:path w="3072714" h="2972113" fill="none" stroke="0" extrusionOk="0">
                <a:moveTo>
                  <a:pt x="0" y="232484"/>
                </a:moveTo>
                <a:cubicBezTo>
                  <a:pt x="11220" y="92385"/>
                  <a:pt x="197886" y="58110"/>
                  <a:pt x="512128" y="0"/>
                </a:cubicBezTo>
                <a:lnTo>
                  <a:pt x="512119" y="0"/>
                </a:lnTo>
                <a:cubicBezTo>
                  <a:pt x="615743" y="-68989"/>
                  <a:pt x="650625" y="-118188"/>
                  <a:pt x="748728" y="-162397"/>
                </a:cubicBezTo>
                <a:cubicBezTo>
                  <a:pt x="918192" y="-87576"/>
                  <a:pt x="1058456" y="-43310"/>
                  <a:pt x="1280297" y="0"/>
                </a:cubicBezTo>
                <a:cubicBezTo>
                  <a:pt x="1631192" y="-15094"/>
                  <a:pt x="2403293" y="-45088"/>
                  <a:pt x="2560585" y="0"/>
                </a:cubicBezTo>
                <a:cubicBezTo>
                  <a:pt x="2823312" y="-7772"/>
                  <a:pt x="3058585" y="90795"/>
                  <a:pt x="3072714" y="232484"/>
                </a:cubicBezTo>
                <a:cubicBezTo>
                  <a:pt x="3090014" y="283660"/>
                  <a:pt x="3098687" y="437534"/>
                  <a:pt x="3072714" y="495352"/>
                </a:cubicBezTo>
                <a:lnTo>
                  <a:pt x="3072714" y="495352"/>
                </a:lnTo>
                <a:cubicBezTo>
                  <a:pt x="3102568" y="815060"/>
                  <a:pt x="3142720" y="859135"/>
                  <a:pt x="3072714" y="1238380"/>
                </a:cubicBezTo>
                <a:cubicBezTo>
                  <a:pt x="3191755" y="1413739"/>
                  <a:pt x="2937904" y="2135264"/>
                  <a:pt x="3072714" y="2739628"/>
                </a:cubicBezTo>
                <a:cubicBezTo>
                  <a:pt x="3086277" y="2879729"/>
                  <a:pt x="2832635" y="2961553"/>
                  <a:pt x="2560585" y="2972113"/>
                </a:cubicBezTo>
                <a:cubicBezTo>
                  <a:pt x="2156920" y="2924782"/>
                  <a:pt x="1933954" y="2906061"/>
                  <a:pt x="1280297" y="2972113"/>
                </a:cubicBezTo>
                <a:cubicBezTo>
                  <a:pt x="1042011" y="2978368"/>
                  <a:pt x="799327" y="2958161"/>
                  <a:pt x="512119" y="2972113"/>
                </a:cubicBezTo>
                <a:lnTo>
                  <a:pt x="512119" y="2972113"/>
                </a:lnTo>
                <a:lnTo>
                  <a:pt x="512128" y="2972113"/>
                </a:lnTo>
                <a:cubicBezTo>
                  <a:pt x="202734" y="2981629"/>
                  <a:pt x="13770" y="2868429"/>
                  <a:pt x="0" y="2739628"/>
                </a:cubicBezTo>
                <a:cubicBezTo>
                  <a:pt x="113823" y="2257781"/>
                  <a:pt x="-75339" y="1729199"/>
                  <a:pt x="0" y="1238380"/>
                </a:cubicBezTo>
                <a:cubicBezTo>
                  <a:pt x="143331" y="1169027"/>
                  <a:pt x="-78868" y="812571"/>
                  <a:pt x="0" y="495352"/>
                </a:cubicBezTo>
                <a:lnTo>
                  <a:pt x="0" y="495352"/>
                </a:lnTo>
                <a:cubicBezTo>
                  <a:pt x="-28671" y="450019"/>
                  <a:pt x="22154" y="305914"/>
                  <a:pt x="0" y="232484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072714"/>
                      <a:gd name="connsiteY0" fmla="*/ 232484 h 2972113"/>
                      <a:gd name="connsiteX1" fmla="*/ 512128 w 3072714"/>
                      <a:gd name="connsiteY1" fmla="*/ 0 h 2972113"/>
                      <a:gd name="connsiteX2" fmla="*/ 512119 w 3072714"/>
                      <a:gd name="connsiteY2" fmla="*/ 0 h 2972113"/>
                      <a:gd name="connsiteX3" fmla="*/ 748728 w 3072714"/>
                      <a:gd name="connsiteY3" fmla="*/ -162397 h 2972113"/>
                      <a:gd name="connsiteX4" fmla="*/ 1280297 w 3072714"/>
                      <a:gd name="connsiteY4" fmla="*/ 0 h 2972113"/>
                      <a:gd name="connsiteX5" fmla="*/ 2560585 w 3072714"/>
                      <a:gd name="connsiteY5" fmla="*/ 0 h 2972113"/>
                      <a:gd name="connsiteX6" fmla="*/ 3072714 w 3072714"/>
                      <a:gd name="connsiteY6" fmla="*/ 232484 h 2972113"/>
                      <a:gd name="connsiteX7" fmla="*/ 3072714 w 3072714"/>
                      <a:gd name="connsiteY7" fmla="*/ 495352 h 2972113"/>
                      <a:gd name="connsiteX8" fmla="*/ 3072714 w 3072714"/>
                      <a:gd name="connsiteY8" fmla="*/ 495352 h 2972113"/>
                      <a:gd name="connsiteX9" fmla="*/ 3072714 w 3072714"/>
                      <a:gd name="connsiteY9" fmla="*/ 1238380 h 2972113"/>
                      <a:gd name="connsiteX10" fmla="*/ 3072714 w 3072714"/>
                      <a:gd name="connsiteY10" fmla="*/ 2739628 h 2972113"/>
                      <a:gd name="connsiteX11" fmla="*/ 2560585 w 3072714"/>
                      <a:gd name="connsiteY11" fmla="*/ 2972113 h 2972113"/>
                      <a:gd name="connsiteX12" fmla="*/ 1280297 w 3072714"/>
                      <a:gd name="connsiteY12" fmla="*/ 2972113 h 2972113"/>
                      <a:gd name="connsiteX13" fmla="*/ 512119 w 3072714"/>
                      <a:gd name="connsiteY13" fmla="*/ 2972113 h 2972113"/>
                      <a:gd name="connsiteX14" fmla="*/ 512119 w 3072714"/>
                      <a:gd name="connsiteY14" fmla="*/ 2972113 h 2972113"/>
                      <a:gd name="connsiteX15" fmla="*/ 512128 w 3072714"/>
                      <a:gd name="connsiteY15" fmla="*/ 2972113 h 2972113"/>
                      <a:gd name="connsiteX16" fmla="*/ 0 w 3072714"/>
                      <a:gd name="connsiteY16" fmla="*/ 2739628 h 2972113"/>
                      <a:gd name="connsiteX17" fmla="*/ 0 w 3072714"/>
                      <a:gd name="connsiteY17" fmla="*/ 1238380 h 2972113"/>
                      <a:gd name="connsiteX18" fmla="*/ 0 w 3072714"/>
                      <a:gd name="connsiteY18" fmla="*/ 495352 h 2972113"/>
                      <a:gd name="connsiteX19" fmla="*/ 0 w 3072714"/>
                      <a:gd name="connsiteY19" fmla="*/ 495352 h 2972113"/>
                      <a:gd name="connsiteX20" fmla="*/ 0 w 3072714"/>
                      <a:gd name="connsiteY20" fmla="*/ 232484 h 2972113"/>
                      <a:gd name="connsiteX0" fmla="*/ 0 w 3072714"/>
                      <a:gd name="connsiteY0" fmla="*/ 232484 h 2972113"/>
                      <a:gd name="connsiteX1" fmla="*/ 512128 w 3072714"/>
                      <a:gd name="connsiteY1" fmla="*/ 0 h 2972113"/>
                      <a:gd name="connsiteX2" fmla="*/ 512119 w 3072714"/>
                      <a:gd name="connsiteY2" fmla="*/ 0 h 2972113"/>
                      <a:gd name="connsiteX3" fmla="*/ 748728 w 3072714"/>
                      <a:gd name="connsiteY3" fmla="*/ -162397 h 2972113"/>
                      <a:gd name="connsiteX4" fmla="*/ 1280297 w 3072714"/>
                      <a:gd name="connsiteY4" fmla="*/ 0 h 2972113"/>
                      <a:gd name="connsiteX5" fmla="*/ 2560585 w 3072714"/>
                      <a:gd name="connsiteY5" fmla="*/ 0 h 2972113"/>
                      <a:gd name="connsiteX6" fmla="*/ 3072714 w 3072714"/>
                      <a:gd name="connsiteY6" fmla="*/ 232484 h 2972113"/>
                      <a:gd name="connsiteX7" fmla="*/ 3072714 w 3072714"/>
                      <a:gd name="connsiteY7" fmla="*/ 495352 h 2972113"/>
                      <a:gd name="connsiteX8" fmla="*/ 3072714 w 3072714"/>
                      <a:gd name="connsiteY8" fmla="*/ 495352 h 2972113"/>
                      <a:gd name="connsiteX9" fmla="*/ 3072714 w 3072714"/>
                      <a:gd name="connsiteY9" fmla="*/ 1238380 h 2972113"/>
                      <a:gd name="connsiteX10" fmla="*/ 3072714 w 3072714"/>
                      <a:gd name="connsiteY10" fmla="*/ 2739628 h 2972113"/>
                      <a:gd name="connsiteX11" fmla="*/ 2560585 w 3072714"/>
                      <a:gd name="connsiteY11" fmla="*/ 2972113 h 2972113"/>
                      <a:gd name="connsiteX12" fmla="*/ 1280297 w 3072714"/>
                      <a:gd name="connsiteY12" fmla="*/ 2972113 h 2972113"/>
                      <a:gd name="connsiteX13" fmla="*/ 512119 w 3072714"/>
                      <a:gd name="connsiteY13" fmla="*/ 2972113 h 2972113"/>
                      <a:gd name="connsiteX14" fmla="*/ 512119 w 3072714"/>
                      <a:gd name="connsiteY14" fmla="*/ 2972113 h 2972113"/>
                      <a:gd name="connsiteX15" fmla="*/ 512128 w 3072714"/>
                      <a:gd name="connsiteY15" fmla="*/ 2972113 h 2972113"/>
                      <a:gd name="connsiteX16" fmla="*/ 0 w 3072714"/>
                      <a:gd name="connsiteY16" fmla="*/ 2739628 h 2972113"/>
                      <a:gd name="connsiteX17" fmla="*/ 0 w 3072714"/>
                      <a:gd name="connsiteY17" fmla="*/ 1238380 h 2972113"/>
                      <a:gd name="connsiteX18" fmla="*/ 0 w 3072714"/>
                      <a:gd name="connsiteY18" fmla="*/ 495352 h 2972113"/>
                      <a:gd name="connsiteX19" fmla="*/ 0 w 3072714"/>
                      <a:gd name="connsiteY19" fmla="*/ 495352 h 2972113"/>
                      <a:gd name="connsiteX20" fmla="*/ 0 w 3072714"/>
                      <a:gd name="connsiteY20" fmla="*/ 232484 h 2972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72714" h="2972113" fill="none" extrusionOk="0">
                        <a:moveTo>
                          <a:pt x="0" y="232484"/>
                        </a:moveTo>
                        <a:cubicBezTo>
                          <a:pt x="7529" y="76732"/>
                          <a:pt x="179620" y="42288"/>
                          <a:pt x="512128" y="0"/>
                        </a:cubicBezTo>
                        <a:lnTo>
                          <a:pt x="512119" y="0"/>
                        </a:lnTo>
                        <a:cubicBezTo>
                          <a:pt x="607104" y="-69227"/>
                          <a:pt x="651798" y="-123178"/>
                          <a:pt x="748728" y="-162397"/>
                        </a:cubicBezTo>
                        <a:cubicBezTo>
                          <a:pt x="886140" y="-104372"/>
                          <a:pt x="1068028" y="-56557"/>
                          <a:pt x="1280297" y="0"/>
                        </a:cubicBezTo>
                        <a:cubicBezTo>
                          <a:pt x="1643027" y="-4713"/>
                          <a:pt x="2402759" y="-33239"/>
                          <a:pt x="2560585" y="0"/>
                        </a:cubicBezTo>
                        <a:cubicBezTo>
                          <a:pt x="2819073" y="-23625"/>
                          <a:pt x="3048698" y="101418"/>
                          <a:pt x="3072714" y="232484"/>
                        </a:cubicBezTo>
                        <a:cubicBezTo>
                          <a:pt x="3091203" y="283534"/>
                          <a:pt x="3098907" y="435901"/>
                          <a:pt x="3072714" y="495352"/>
                        </a:cubicBezTo>
                        <a:lnTo>
                          <a:pt x="3072714" y="495352"/>
                        </a:lnTo>
                        <a:cubicBezTo>
                          <a:pt x="3110290" y="812613"/>
                          <a:pt x="3139211" y="871311"/>
                          <a:pt x="3072714" y="1238380"/>
                        </a:cubicBezTo>
                        <a:cubicBezTo>
                          <a:pt x="3205932" y="1524093"/>
                          <a:pt x="2992300" y="2088439"/>
                          <a:pt x="3072714" y="2739628"/>
                        </a:cubicBezTo>
                        <a:cubicBezTo>
                          <a:pt x="3077606" y="2892659"/>
                          <a:pt x="2806464" y="2952317"/>
                          <a:pt x="2560585" y="2972113"/>
                        </a:cubicBezTo>
                        <a:cubicBezTo>
                          <a:pt x="2197547" y="2937537"/>
                          <a:pt x="1953397" y="2943832"/>
                          <a:pt x="1280297" y="2972113"/>
                        </a:cubicBezTo>
                        <a:cubicBezTo>
                          <a:pt x="1036151" y="2995289"/>
                          <a:pt x="800202" y="2965436"/>
                          <a:pt x="512119" y="2972113"/>
                        </a:cubicBezTo>
                        <a:lnTo>
                          <a:pt x="512119" y="2972113"/>
                        </a:lnTo>
                        <a:lnTo>
                          <a:pt x="512128" y="2972113"/>
                        </a:lnTo>
                        <a:cubicBezTo>
                          <a:pt x="224883" y="2984889"/>
                          <a:pt x="13718" y="2851623"/>
                          <a:pt x="0" y="2739628"/>
                        </a:cubicBezTo>
                        <a:cubicBezTo>
                          <a:pt x="172764" y="2181158"/>
                          <a:pt x="-149815" y="1708177"/>
                          <a:pt x="0" y="1238380"/>
                        </a:cubicBezTo>
                        <a:cubicBezTo>
                          <a:pt x="114046" y="1193849"/>
                          <a:pt x="-80111" y="788312"/>
                          <a:pt x="0" y="495352"/>
                        </a:cubicBezTo>
                        <a:lnTo>
                          <a:pt x="0" y="495352"/>
                        </a:lnTo>
                        <a:cubicBezTo>
                          <a:pt x="-21375" y="454500"/>
                          <a:pt x="10812" y="311739"/>
                          <a:pt x="0" y="232484"/>
                        </a:cubicBezTo>
                        <a:close/>
                      </a:path>
                      <a:path w="3072714" h="2972113" stroke="0" extrusionOk="0">
                        <a:moveTo>
                          <a:pt x="0" y="232484"/>
                        </a:moveTo>
                        <a:cubicBezTo>
                          <a:pt x="-683" y="159524"/>
                          <a:pt x="215747" y="17503"/>
                          <a:pt x="512128" y="0"/>
                        </a:cubicBezTo>
                        <a:lnTo>
                          <a:pt x="512119" y="0"/>
                        </a:lnTo>
                        <a:cubicBezTo>
                          <a:pt x="563396" y="-29807"/>
                          <a:pt x="669715" y="-129268"/>
                          <a:pt x="748728" y="-162397"/>
                        </a:cubicBezTo>
                        <a:cubicBezTo>
                          <a:pt x="873733" y="-131650"/>
                          <a:pt x="1120969" y="-41991"/>
                          <a:pt x="1280297" y="0"/>
                        </a:cubicBezTo>
                        <a:cubicBezTo>
                          <a:pt x="1778676" y="31590"/>
                          <a:pt x="1991674" y="3755"/>
                          <a:pt x="2560585" y="0"/>
                        </a:cubicBezTo>
                        <a:cubicBezTo>
                          <a:pt x="2848153" y="24780"/>
                          <a:pt x="3091945" y="93486"/>
                          <a:pt x="3072714" y="232484"/>
                        </a:cubicBezTo>
                        <a:cubicBezTo>
                          <a:pt x="3039515" y="330963"/>
                          <a:pt x="3119121" y="455331"/>
                          <a:pt x="3072714" y="495352"/>
                        </a:cubicBezTo>
                        <a:lnTo>
                          <a:pt x="3072714" y="495352"/>
                        </a:lnTo>
                        <a:cubicBezTo>
                          <a:pt x="3085292" y="668992"/>
                          <a:pt x="3024019" y="931356"/>
                          <a:pt x="3072714" y="1238380"/>
                        </a:cubicBezTo>
                        <a:cubicBezTo>
                          <a:pt x="3152674" y="1562606"/>
                          <a:pt x="2983393" y="2473946"/>
                          <a:pt x="3072714" y="2739628"/>
                        </a:cubicBezTo>
                        <a:cubicBezTo>
                          <a:pt x="3098276" y="2853887"/>
                          <a:pt x="2866973" y="3017976"/>
                          <a:pt x="2560585" y="2972113"/>
                        </a:cubicBezTo>
                        <a:cubicBezTo>
                          <a:pt x="2365396" y="2933083"/>
                          <a:pt x="1479080" y="2929183"/>
                          <a:pt x="1280297" y="2972113"/>
                        </a:cubicBezTo>
                        <a:cubicBezTo>
                          <a:pt x="1195336" y="2975370"/>
                          <a:pt x="641528" y="2959981"/>
                          <a:pt x="512119" y="2972113"/>
                        </a:cubicBezTo>
                        <a:lnTo>
                          <a:pt x="512119" y="2972113"/>
                        </a:lnTo>
                        <a:lnTo>
                          <a:pt x="512128" y="2972113"/>
                        </a:lnTo>
                        <a:cubicBezTo>
                          <a:pt x="203145" y="2960600"/>
                          <a:pt x="-6485" y="2898229"/>
                          <a:pt x="0" y="2739628"/>
                        </a:cubicBezTo>
                        <a:cubicBezTo>
                          <a:pt x="-108459" y="2331771"/>
                          <a:pt x="-195211" y="1634317"/>
                          <a:pt x="0" y="1238380"/>
                        </a:cubicBezTo>
                        <a:cubicBezTo>
                          <a:pt x="-25779" y="908721"/>
                          <a:pt x="-53643" y="695797"/>
                          <a:pt x="0" y="495352"/>
                        </a:cubicBezTo>
                        <a:lnTo>
                          <a:pt x="0" y="495352"/>
                        </a:lnTo>
                        <a:cubicBezTo>
                          <a:pt x="-20669" y="449937"/>
                          <a:pt x="-35843" y="287464"/>
                          <a:pt x="0" y="232484"/>
                        </a:cubicBezTo>
                        <a:close/>
                      </a:path>
                      <a:path w="3072714" h="2972113" fill="none" stroke="0" extrusionOk="0">
                        <a:moveTo>
                          <a:pt x="0" y="232484"/>
                        </a:moveTo>
                        <a:cubicBezTo>
                          <a:pt x="10690" y="135825"/>
                          <a:pt x="210407" y="26757"/>
                          <a:pt x="512128" y="0"/>
                        </a:cubicBezTo>
                        <a:lnTo>
                          <a:pt x="512119" y="0"/>
                        </a:lnTo>
                        <a:cubicBezTo>
                          <a:pt x="616116" y="-74861"/>
                          <a:pt x="648840" y="-109067"/>
                          <a:pt x="748728" y="-162397"/>
                        </a:cubicBezTo>
                        <a:cubicBezTo>
                          <a:pt x="914128" y="-95568"/>
                          <a:pt x="1057705" y="-63151"/>
                          <a:pt x="1280297" y="0"/>
                        </a:cubicBezTo>
                        <a:cubicBezTo>
                          <a:pt x="1622808" y="-15242"/>
                          <a:pt x="2387481" y="-40415"/>
                          <a:pt x="2560585" y="0"/>
                        </a:cubicBezTo>
                        <a:cubicBezTo>
                          <a:pt x="2832537" y="-403"/>
                          <a:pt x="3076730" y="85295"/>
                          <a:pt x="3072714" y="232484"/>
                        </a:cubicBezTo>
                        <a:cubicBezTo>
                          <a:pt x="3082555" y="283337"/>
                          <a:pt x="3101563" y="440581"/>
                          <a:pt x="3072714" y="495352"/>
                        </a:cubicBezTo>
                        <a:lnTo>
                          <a:pt x="3072714" y="495352"/>
                        </a:lnTo>
                        <a:cubicBezTo>
                          <a:pt x="3096250" y="807722"/>
                          <a:pt x="3128291" y="862987"/>
                          <a:pt x="3072714" y="1238380"/>
                        </a:cubicBezTo>
                        <a:cubicBezTo>
                          <a:pt x="3098650" y="1350194"/>
                          <a:pt x="2951857" y="2181963"/>
                          <a:pt x="3072714" y="2739628"/>
                        </a:cubicBezTo>
                        <a:cubicBezTo>
                          <a:pt x="3080989" y="2861565"/>
                          <a:pt x="2852703" y="2975283"/>
                          <a:pt x="2560585" y="2972113"/>
                        </a:cubicBezTo>
                        <a:cubicBezTo>
                          <a:pt x="2192591" y="2930756"/>
                          <a:pt x="1902941" y="2935046"/>
                          <a:pt x="1280297" y="2972113"/>
                        </a:cubicBezTo>
                        <a:cubicBezTo>
                          <a:pt x="1088427" y="2980802"/>
                          <a:pt x="795844" y="2919508"/>
                          <a:pt x="512119" y="2972113"/>
                        </a:cubicBezTo>
                        <a:lnTo>
                          <a:pt x="512119" y="2972113"/>
                        </a:lnTo>
                        <a:lnTo>
                          <a:pt x="512128" y="2972113"/>
                        </a:lnTo>
                        <a:cubicBezTo>
                          <a:pt x="218393" y="2980346"/>
                          <a:pt x="7995" y="2876614"/>
                          <a:pt x="0" y="2739628"/>
                        </a:cubicBezTo>
                        <a:cubicBezTo>
                          <a:pt x="161912" y="2186557"/>
                          <a:pt x="-166605" y="1694243"/>
                          <a:pt x="0" y="1238380"/>
                        </a:cubicBezTo>
                        <a:cubicBezTo>
                          <a:pt x="142591" y="1143273"/>
                          <a:pt x="-96074" y="899222"/>
                          <a:pt x="0" y="495352"/>
                        </a:cubicBezTo>
                        <a:lnTo>
                          <a:pt x="0" y="495352"/>
                        </a:lnTo>
                        <a:cubicBezTo>
                          <a:pt x="-32698" y="449446"/>
                          <a:pt x="22307" y="305837"/>
                          <a:pt x="0" y="23248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Strength:</a:t>
            </a:r>
            <a:endParaRPr lang="en-US" sz="100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A clear focus on climate with a wide range of facts </a:t>
            </a:r>
          </a:p>
          <a:p>
            <a:endParaRPr lang="en-GB" sz="100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Weakness</a:t>
            </a:r>
            <a:r>
              <a:rPr lang="en-GB" sz="1000">
                <a:solidFill>
                  <a:schemeClr val="tx1"/>
                </a:solidFill>
                <a:latin typeface="Century Gothic"/>
              </a:rPr>
              <a:t>:</a:t>
            </a:r>
            <a:endParaRPr lang="en-GB" sz="1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Explaining how one piece of information is linked to you</a:t>
            </a:r>
            <a:endParaRPr lang="en-GB" sz="1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And Next Step:</a:t>
            </a: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Consider how the climate in India differs to the UK climate 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0A0288A-0371-CDC2-0D2F-660435DC3CF3}"/>
              </a:ext>
            </a:extLst>
          </p:cNvPr>
          <p:cNvSpPr/>
          <p:nvPr/>
        </p:nvSpPr>
        <p:spPr>
          <a:xfrm>
            <a:off x="9006633" y="554081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5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69377C-4995-431C-4A18-0466281FF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54" t="8969" r="9254" b="13677"/>
          <a:stretch/>
        </p:blipFill>
        <p:spPr>
          <a:xfrm>
            <a:off x="331863" y="282087"/>
            <a:ext cx="5013900" cy="634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C88BEBFA-AAA7-2932-8BD7-FD7A1021EF88}"/>
              </a:ext>
            </a:extLst>
          </p:cNvPr>
          <p:cNvSpPr/>
          <p:nvPr/>
        </p:nvSpPr>
        <p:spPr>
          <a:xfrm>
            <a:off x="7156118" y="2237034"/>
            <a:ext cx="3522099" cy="2991652"/>
          </a:xfrm>
          <a:custGeom>
            <a:avLst/>
            <a:gdLst>
              <a:gd name="connsiteX0" fmla="*/ 0 w 3522099"/>
              <a:gd name="connsiteY0" fmla="*/ 234012 h 2991652"/>
              <a:gd name="connsiteX1" fmla="*/ 587027 w 3522099"/>
              <a:gd name="connsiteY1" fmla="*/ 0 h 2991652"/>
              <a:gd name="connsiteX2" fmla="*/ 587017 w 3522099"/>
              <a:gd name="connsiteY2" fmla="*/ 0 h 2991652"/>
              <a:gd name="connsiteX3" fmla="*/ 858230 w 3522099"/>
              <a:gd name="connsiteY3" fmla="*/ -163465 h 2991652"/>
              <a:gd name="connsiteX4" fmla="*/ 1467540 w 3522099"/>
              <a:gd name="connsiteY4" fmla="*/ 0 h 2991652"/>
              <a:gd name="connsiteX5" fmla="*/ 2935071 w 3522099"/>
              <a:gd name="connsiteY5" fmla="*/ 0 h 2991652"/>
              <a:gd name="connsiteX6" fmla="*/ 3522099 w 3522099"/>
              <a:gd name="connsiteY6" fmla="*/ 234012 h 2991652"/>
              <a:gd name="connsiteX7" fmla="*/ 3522099 w 3522099"/>
              <a:gd name="connsiteY7" fmla="*/ 498608 h 2991652"/>
              <a:gd name="connsiteX8" fmla="*/ 3522099 w 3522099"/>
              <a:gd name="connsiteY8" fmla="*/ 498608 h 2991652"/>
              <a:gd name="connsiteX9" fmla="*/ 3522099 w 3522099"/>
              <a:gd name="connsiteY9" fmla="*/ 1246521 h 2991652"/>
              <a:gd name="connsiteX10" fmla="*/ 3522099 w 3522099"/>
              <a:gd name="connsiteY10" fmla="*/ 2757639 h 2991652"/>
              <a:gd name="connsiteX11" fmla="*/ 2935071 w 3522099"/>
              <a:gd name="connsiteY11" fmla="*/ 2991652 h 2991652"/>
              <a:gd name="connsiteX12" fmla="*/ 1467540 w 3522099"/>
              <a:gd name="connsiteY12" fmla="*/ 2991652 h 2991652"/>
              <a:gd name="connsiteX13" fmla="*/ 587017 w 3522099"/>
              <a:gd name="connsiteY13" fmla="*/ 2991652 h 2991652"/>
              <a:gd name="connsiteX14" fmla="*/ 587017 w 3522099"/>
              <a:gd name="connsiteY14" fmla="*/ 2991652 h 2991652"/>
              <a:gd name="connsiteX15" fmla="*/ 587027 w 3522099"/>
              <a:gd name="connsiteY15" fmla="*/ 2991652 h 2991652"/>
              <a:gd name="connsiteX16" fmla="*/ 0 w 3522099"/>
              <a:gd name="connsiteY16" fmla="*/ 2757639 h 2991652"/>
              <a:gd name="connsiteX17" fmla="*/ 0 w 3522099"/>
              <a:gd name="connsiteY17" fmla="*/ 1246521 h 2991652"/>
              <a:gd name="connsiteX18" fmla="*/ 0 w 3522099"/>
              <a:gd name="connsiteY18" fmla="*/ 498608 h 2991652"/>
              <a:gd name="connsiteX19" fmla="*/ 0 w 3522099"/>
              <a:gd name="connsiteY19" fmla="*/ 498608 h 2991652"/>
              <a:gd name="connsiteX20" fmla="*/ 0 w 3522099"/>
              <a:gd name="connsiteY20" fmla="*/ 234012 h 2991652"/>
              <a:gd name="connsiteX0" fmla="*/ 0 w 3522099"/>
              <a:gd name="connsiteY0" fmla="*/ 234012 h 2991652"/>
              <a:gd name="connsiteX1" fmla="*/ 587027 w 3522099"/>
              <a:gd name="connsiteY1" fmla="*/ 0 h 2991652"/>
              <a:gd name="connsiteX2" fmla="*/ 587017 w 3522099"/>
              <a:gd name="connsiteY2" fmla="*/ 0 h 2991652"/>
              <a:gd name="connsiteX3" fmla="*/ 858230 w 3522099"/>
              <a:gd name="connsiteY3" fmla="*/ -163465 h 2991652"/>
              <a:gd name="connsiteX4" fmla="*/ 1467540 w 3522099"/>
              <a:gd name="connsiteY4" fmla="*/ 0 h 2991652"/>
              <a:gd name="connsiteX5" fmla="*/ 2935071 w 3522099"/>
              <a:gd name="connsiteY5" fmla="*/ 0 h 2991652"/>
              <a:gd name="connsiteX6" fmla="*/ 3522099 w 3522099"/>
              <a:gd name="connsiteY6" fmla="*/ 234012 h 2991652"/>
              <a:gd name="connsiteX7" fmla="*/ 3522099 w 3522099"/>
              <a:gd name="connsiteY7" fmla="*/ 498608 h 2991652"/>
              <a:gd name="connsiteX8" fmla="*/ 3522099 w 3522099"/>
              <a:gd name="connsiteY8" fmla="*/ 498608 h 2991652"/>
              <a:gd name="connsiteX9" fmla="*/ 3522099 w 3522099"/>
              <a:gd name="connsiteY9" fmla="*/ 1246521 h 2991652"/>
              <a:gd name="connsiteX10" fmla="*/ 3522099 w 3522099"/>
              <a:gd name="connsiteY10" fmla="*/ 2757639 h 2991652"/>
              <a:gd name="connsiteX11" fmla="*/ 2935071 w 3522099"/>
              <a:gd name="connsiteY11" fmla="*/ 2991652 h 2991652"/>
              <a:gd name="connsiteX12" fmla="*/ 1467540 w 3522099"/>
              <a:gd name="connsiteY12" fmla="*/ 2991652 h 2991652"/>
              <a:gd name="connsiteX13" fmla="*/ 587017 w 3522099"/>
              <a:gd name="connsiteY13" fmla="*/ 2991652 h 2991652"/>
              <a:gd name="connsiteX14" fmla="*/ 587017 w 3522099"/>
              <a:gd name="connsiteY14" fmla="*/ 2991652 h 2991652"/>
              <a:gd name="connsiteX15" fmla="*/ 587027 w 3522099"/>
              <a:gd name="connsiteY15" fmla="*/ 2991652 h 2991652"/>
              <a:gd name="connsiteX16" fmla="*/ 0 w 3522099"/>
              <a:gd name="connsiteY16" fmla="*/ 2757639 h 2991652"/>
              <a:gd name="connsiteX17" fmla="*/ 0 w 3522099"/>
              <a:gd name="connsiteY17" fmla="*/ 1246521 h 2991652"/>
              <a:gd name="connsiteX18" fmla="*/ 0 w 3522099"/>
              <a:gd name="connsiteY18" fmla="*/ 498608 h 2991652"/>
              <a:gd name="connsiteX19" fmla="*/ 0 w 3522099"/>
              <a:gd name="connsiteY19" fmla="*/ 498608 h 2991652"/>
              <a:gd name="connsiteX20" fmla="*/ 0 w 3522099"/>
              <a:gd name="connsiteY20" fmla="*/ 234012 h 2991652"/>
              <a:gd name="connsiteX0" fmla="*/ 0 w 3522099"/>
              <a:gd name="connsiteY0" fmla="*/ 234012 h 2991652"/>
              <a:gd name="connsiteX1" fmla="*/ 587027 w 3522099"/>
              <a:gd name="connsiteY1" fmla="*/ 0 h 2991652"/>
              <a:gd name="connsiteX2" fmla="*/ 587017 w 3522099"/>
              <a:gd name="connsiteY2" fmla="*/ 0 h 2991652"/>
              <a:gd name="connsiteX3" fmla="*/ 858230 w 3522099"/>
              <a:gd name="connsiteY3" fmla="*/ -163465 h 2991652"/>
              <a:gd name="connsiteX4" fmla="*/ 1467540 w 3522099"/>
              <a:gd name="connsiteY4" fmla="*/ 0 h 2991652"/>
              <a:gd name="connsiteX5" fmla="*/ 2935071 w 3522099"/>
              <a:gd name="connsiteY5" fmla="*/ 0 h 2991652"/>
              <a:gd name="connsiteX6" fmla="*/ 3522099 w 3522099"/>
              <a:gd name="connsiteY6" fmla="*/ 234012 h 2991652"/>
              <a:gd name="connsiteX7" fmla="*/ 3522099 w 3522099"/>
              <a:gd name="connsiteY7" fmla="*/ 498608 h 2991652"/>
              <a:gd name="connsiteX8" fmla="*/ 3522099 w 3522099"/>
              <a:gd name="connsiteY8" fmla="*/ 498608 h 2991652"/>
              <a:gd name="connsiteX9" fmla="*/ 3522099 w 3522099"/>
              <a:gd name="connsiteY9" fmla="*/ 1246521 h 2991652"/>
              <a:gd name="connsiteX10" fmla="*/ 3522099 w 3522099"/>
              <a:gd name="connsiteY10" fmla="*/ 2757639 h 2991652"/>
              <a:gd name="connsiteX11" fmla="*/ 2935071 w 3522099"/>
              <a:gd name="connsiteY11" fmla="*/ 2991652 h 2991652"/>
              <a:gd name="connsiteX12" fmla="*/ 1467540 w 3522099"/>
              <a:gd name="connsiteY12" fmla="*/ 2991652 h 2991652"/>
              <a:gd name="connsiteX13" fmla="*/ 587017 w 3522099"/>
              <a:gd name="connsiteY13" fmla="*/ 2991652 h 2991652"/>
              <a:gd name="connsiteX14" fmla="*/ 587017 w 3522099"/>
              <a:gd name="connsiteY14" fmla="*/ 2991652 h 2991652"/>
              <a:gd name="connsiteX15" fmla="*/ 587027 w 3522099"/>
              <a:gd name="connsiteY15" fmla="*/ 2991652 h 2991652"/>
              <a:gd name="connsiteX16" fmla="*/ 0 w 3522099"/>
              <a:gd name="connsiteY16" fmla="*/ 2757639 h 2991652"/>
              <a:gd name="connsiteX17" fmla="*/ 0 w 3522099"/>
              <a:gd name="connsiteY17" fmla="*/ 1246521 h 2991652"/>
              <a:gd name="connsiteX18" fmla="*/ 0 w 3522099"/>
              <a:gd name="connsiteY18" fmla="*/ 498608 h 2991652"/>
              <a:gd name="connsiteX19" fmla="*/ 0 w 3522099"/>
              <a:gd name="connsiteY19" fmla="*/ 498608 h 2991652"/>
              <a:gd name="connsiteX20" fmla="*/ 0 w 3522099"/>
              <a:gd name="connsiteY20" fmla="*/ 234012 h 299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2099" h="2991652" fill="none" extrusionOk="0">
                <a:moveTo>
                  <a:pt x="0" y="234012"/>
                </a:moveTo>
                <a:cubicBezTo>
                  <a:pt x="513" y="162080"/>
                  <a:pt x="218981" y="52839"/>
                  <a:pt x="587027" y="0"/>
                </a:cubicBezTo>
                <a:cubicBezTo>
                  <a:pt x="587024" y="1"/>
                  <a:pt x="587019" y="-1"/>
                  <a:pt x="587017" y="0"/>
                </a:cubicBezTo>
                <a:cubicBezTo>
                  <a:pt x="694338" y="-83235"/>
                  <a:pt x="730775" y="-124033"/>
                  <a:pt x="858230" y="-163465"/>
                </a:cubicBezTo>
                <a:cubicBezTo>
                  <a:pt x="1010900" y="-74505"/>
                  <a:pt x="1215489" y="-111715"/>
                  <a:pt x="1467540" y="0"/>
                </a:cubicBezTo>
                <a:cubicBezTo>
                  <a:pt x="1919640" y="59376"/>
                  <a:pt x="2796208" y="-4567"/>
                  <a:pt x="2935071" y="0"/>
                </a:cubicBezTo>
                <a:cubicBezTo>
                  <a:pt x="3261309" y="3763"/>
                  <a:pt x="3482416" y="68186"/>
                  <a:pt x="3522099" y="234012"/>
                </a:cubicBezTo>
                <a:cubicBezTo>
                  <a:pt x="3545778" y="298016"/>
                  <a:pt x="3541926" y="431366"/>
                  <a:pt x="3522099" y="498608"/>
                </a:cubicBezTo>
                <a:lnTo>
                  <a:pt x="3522099" y="498608"/>
                </a:lnTo>
                <a:cubicBezTo>
                  <a:pt x="3555563" y="823319"/>
                  <a:pt x="3588444" y="871406"/>
                  <a:pt x="3522099" y="1246521"/>
                </a:cubicBezTo>
                <a:cubicBezTo>
                  <a:pt x="3448812" y="1483424"/>
                  <a:pt x="3470158" y="2315683"/>
                  <a:pt x="3522099" y="2757639"/>
                </a:cubicBezTo>
                <a:cubicBezTo>
                  <a:pt x="3513956" y="2943669"/>
                  <a:pt x="3268275" y="2924640"/>
                  <a:pt x="2935071" y="2991652"/>
                </a:cubicBezTo>
                <a:cubicBezTo>
                  <a:pt x="2596931" y="2945840"/>
                  <a:pt x="2275053" y="3035974"/>
                  <a:pt x="1467540" y="2991652"/>
                </a:cubicBezTo>
                <a:cubicBezTo>
                  <a:pt x="1217168" y="3065914"/>
                  <a:pt x="938435" y="2903395"/>
                  <a:pt x="587017" y="2991652"/>
                </a:cubicBezTo>
                <a:lnTo>
                  <a:pt x="587017" y="2991652"/>
                </a:lnTo>
                <a:cubicBezTo>
                  <a:pt x="587019" y="2991652"/>
                  <a:pt x="587025" y="2991652"/>
                  <a:pt x="587027" y="2991652"/>
                </a:cubicBezTo>
                <a:cubicBezTo>
                  <a:pt x="250106" y="3034570"/>
                  <a:pt x="-14755" y="2904332"/>
                  <a:pt x="0" y="2757639"/>
                </a:cubicBezTo>
                <a:cubicBezTo>
                  <a:pt x="121214" y="2265860"/>
                  <a:pt x="-207414" y="1886220"/>
                  <a:pt x="0" y="1246521"/>
                </a:cubicBezTo>
                <a:cubicBezTo>
                  <a:pt x="203750" y="1229148"/>
                  <a:pt x="-102754" y="910104"/>
                  <a:pt x="0" y="498608"/>
                </a:cubicBezTo>
                <a:lnTo>
                  <a:pt x="0" y="498608"/>
                </a:lnTo>
                <a:cubicBezTo>
                  <a:pt x="-11154" y="451820"/>
                  <a:pt x="39586" y="334956"/>
                  <a:pt x="0" y="234012"/>
                </a:cubicBezTo>
                <a:close/>
              </a:path>
              <a:path w="3522099" h="2991652" stroke="0" extrusionOk="0">
                <a:moveTo>
                  <a:pt x="0" y="234012"/>
                </a:moveTo>
                <a:cubicBezTo>
                  <a:pt x="-15278" y="133031"/>
                  <a:pt x="201150" y="28649"/>
                  <a:pt x="587027" y="0"/>
                </a:cubicBezTo>
                <a:cubicBezTo>
                  <a:pt x="587025" y="-2"/>
                  <a:pt x="587019" y="-1"/>
                  <a:pt x="587017" y="0"/>
                </a:cubicBezTo>
                <a:cubicBezTo>
                  <a:pt x="644486" y="-22180"/>
                  <a:pt x="780825" y="-148345"/>
                  <a:pt x="858230" y="-163465"/>
                </a:cubicBezTo>
                <a:cubicBezTo>
                  <a:pt x="1015557" y="-160947"/>
                  <a:pt x="1304746" y="1950"/>
                  <a:pt x="1467540" y="0"/>
                </a:cubicBezTo>
                <a:cubicBezTo>
                  <a:pt x="2082079" y="72589"/>
                  <a:pt x="2253996" y="35770"/>
                  <a:pt x="2935071" y="0"/>
                </a:cubicBezTo>
                <a:cubicBezTo>
                  <a:pt x="3283374" y="14595"/>
                  <a:pt x="3593414" y="90244"/>
                  <a:pt x="3522099" y="234012"/>
                </a:cubicBezTo>
                <a:cubicBezTo>
                  <a:pt x="3494359" y="345013"/>
                  <a:pt x="3587293" y="470418"/>
                  <a:pt x="3522099" y="498608"/>
                </a:cubicBezTo>
                <a:lnTo>
                  <a:pt x="3522099" y="498608"/>
                </a:lnTo>
                <a:cubicBezTo>
                  <a:pt x="3581388" y="586388"/>
                  <a:pt x="3395029" y="1023330"/>
                  <a:pt x="3522099" y="1246521"/>
                </a:cubicBezTo>
                <a:cubicBezTo>
                  <a:pt x="3509529" y="1600890"/>
                  <a:pt x="3328276" y="2364034"/>
                  <a:pt x="3522099" y="2757639"/>
                </a:cubicBezTo>
                <a:cubicBezTo>
                  <a:pt x="3491011" y="2923087"/>
                  <a:pt x="3367928" y="2984767"/>
                  <a:pt x="2935071" y="2991652"/>
                </a:cubicBezTo>
                <a:cubicBezTo>
                  <a:pt x="2724428" y="3018377"/>
                  <a:pt x="1680703" y="2957577"/>
                  <a:pt x="1467540" y="2991652"/>
                </a:cubicBezTo>
                <a:cubicBezTo>
                  <a:pt x="1357869" y="2972498"/>
                  <a:pt x="745137" y="2943568"/>
                  <a:pt x="587017" y="2991652"/>
                </a:cubicBezTo>
                <a:lnTo>
                  <a:pt x="587017" y="2991652"/>
                </a:lnTo>
                <a:cubicBezTo>
                  <a:pt x="587019" y="2991652"/>
                  <a:pt x="587025" y="2991651"/>
                  <a:pt x="587027" y="2991652"/>
                </a:cubicBezTo>
                <a:cubicBezTo>
                  <a:pt x="217320" y="2988183"/>
                  <a:pt x="39560" y="2913678"/>
                  <a:pt x="0" y="2757639"/>
                </a:cubicBezTo>
                <a:cubicBezTo>
                  <a:pt x="-91743" y="2366754"/>
                  <a:pt x="-240249" y="1750394"/>
                  <a:pt x="0" y="1246521"/>
                </a:cubicBezTo>
                <a:cubicBezTo>
                  <a:pt x="-13043" y="931064"/>
                  <a:pt x="-67233" y="763419"/>
                  <a:pt x="0" y="498608"/>
                </a:cubicBezTo>
                <a:lnTo>
                  <a:pt x="0" y="498608"/>
                </a:lnTo>
                <a:cubicBezTo>
                  <a:pt x="-32402" y="462623"/>
                  <a:pt x="-49519" y="302684"/>
                  <a:pt x="0" y="234012"/>
                </a:cubicBezTo>
                <a:close/>
              </a:path>
              <a:path w="3522099" h="2991652" fill="none" stroke="0" extrusionOk="0">
                <a:moveTo>
                  <a:pt x="0" y="234012"/>
                </a:moveTo>
                <a:cubicBezTo>
                  <a:pt x="13155" y="72464"/>
                  <a:pt x="227492" y="80359"/>
                  <a:pt x="587027" y="0"/>
                </a:cubicBezTo>
                <a:cubicBezTo>
                  <a:pt x="587026" y="-1"/>
                  <a:pt x="587019" y="1"/>
                  <a:pt x="587017" y="0"/>
                </a:cubicBezTo>
                <a:cubicBezTo>
                  <a:pt x="707586" y="-70528"/>
                  <a:pt x="736654" y="-124010"/>
                  <a:pt x="858230" y="-163465"/>
                </a:cubicBezTo>
                <a:cubicBezTo>
                  <a:pt x="954695" y="-102115"/>
                  <a:pt x="1229279" y="-148578"/>
                  <a:pt x="1467540" y="0"/>
                </a:cubicBezTo>
                <a:cubicBezTo>
                  <a:pt x="1894675" y="17194"/>
                  <a:pt x="2765313" y="-23610"/>
                  <a:pt x="2935071" y="0"/>
                </a:cubicBezTo>
                <a:cubicBezTo>
                  <a:pt x="3212660" y="-15534"/>
                  <a:pt x="3505366" y="122234"/>
                  <a:pt x="3522099" y="234012"/>
                </a:cubicBezTo>
                <a:cubicBezTo>
                  <a:pt x="3551280" y="283902"/>
                  <a:pt x="3547636" y="431622"/>
                  <a:pt x="3522099" y="498608"/>
                </a:cubicBezTo>
                <a:lnTo>
                  <a:pt x="3522099" y="498608"/>
                </a:lnTo>
                <a:cubicBezTo>
                  <a:pt x="3562326" y="789288"/>
                  <a:pt x="3588383" y="887646"/>
                  <a:pt x="3522099" y="1246521"/>
                </a:cubicBezTo>
                <a:cubicBezTo>
                  <a:pt x="3582842" y="1397484"/>
                  <a:pt x="3684998" y="2191684"/>
                  <a:pt x="3522099" y="2757639"/>
                </a:cubicBezTo>
                <a:cubicBezTo>
                  <a:pt x="3460211" y="2885935"/>
                  <a:pt x="3189192" y="2946119"/>
                  <a:pt x="2935071" y="2991652"/>
                </a:cubicBezTo>
                <a:cubicBezTo>
                  <a:pt x="2551320" y="2880809"/>
                  <a:pt x="2192975" y="2968793"/>
                  <a:pt x="1467540" y="2991652"/>
                </a:cubicBezTo>
                <a:cubicBezTo>
                  <a:pt x="1174442" y="3008708"/>
                  <a:pt x="876811" y="3018820"/>
                  <a:pt x="587017" y="2991652"/>
                </a:cubicBezTo>
                <a:lnTo>
                  <a:pt x="587017" y="2991652"/>
                </a:lnTo>
                <a:cubicBezTo>
                  <a:pt x="587019" y="2991651"/>
                  <a:pt x="587026" y="2991652"/>
                  <a:pt x="587027" y="2991652"/>
                </a:cubicBezTo>
                <a:cubicBezTo>
                  <a:pt x="269790" y="2993554"/>
                  <a:pt x="8003" y="2881073"/>
                  <a:pt x="0" y="2757639"/>
                </a:cubicBezTo>
                <a:cubicBezTo>
                  <a:pt x="147983" y="2151074"/>
                  <a:pt x="-88337" y="1687608"/>
                  <a:pt x="0" y="1246521"/>
                </a:cubicBezTo>
                <a:cubicBezTo>
                  <a:pt x="152758" y="1073201"/>
                  <a:pt x="-152025" y="945719"/>
                  <a:pt x="0" y="498608"/>
                </a:cubicBezTo>
                <a:lnTo>
                  <a:pt x="0" y="498608"/>
                </a:lnTo>
                <a:cubicBezTo>
                  <a:pt x="-40023" y="466226"/>
                  <a:pt x="20600" y="305314"/>
                  <a:pt x="0" y="234012"/>
                </a:cubicBezTo>
                <a:close/>
              </a:path>
              <a:path w="3522099" h="2991652" fill="none" stroke="0" extrusionOk="0">
                <a:moveTo>
                  <a:pt x="0" y="234012"/>
                </a:moveTo>
                <a:cubicBezTo>
                  <a:pt x="7478" y="157195"/>
                  <a:pt x="231734" y="44473"/>
                  <a:pt x="587027" y="0"/>
                </a:cubicBezTo>
                <a:cubicBezTo>
                  <a:pt x="587025" y="1"/>
                  <a:pt x="587018" y="1"/>
                  <a:pt x="587017" y="0"/>
                </a:cubicBezTo>
                <a:cubicBezTo>
                  <a:pt x="704479" y="-76359"/>
                  <a:pt x="730887" y="-119222"/>
                  <a:pt x="858230" y="-163465"/>
                </a:cubicBezTo>
                <a:cubicBezTo>
                  <a:pt x="996184" y="-120107"/>
                  <a:pt x="1229082" y="-129304"/>
                  <a:pt x="1467540" y="0"/>
                </a:cubicBezTo>
                <a:cubicBezTo>
                  <a:pt x="1907275" y="42927"/>
                  <a:pt x="2780057" y="-18087"/>
                  <a:pt x="2935071" y="0"/>
                </a:cubicBezTo>
                <a:cubicBezTo>
                  <a:pt x="3245690" y="-3379"/>
                  <a:pt x="3494131" y="108224"/>
                  <a:pt x="3522099" y="234012"/>
                </a:cubicBezTo>
                <a:cubicBezTo>
                  <a:pt x="3538397" y="289316"/>
                  <a:pt x="3549983" y="428667"/>
                  <a:pt x="3522099" y="498608"/>
                </a:cubicBezTo>
                <a:lnTo>
                  <a:pt x="3522099" y="498608"/>
                </a:lnTo>
                <a:cubicBezTo>
                  <a:pt x="3557466" y="807850"/>
                  <a:pt x="3585039" y="873752"/>
                  <a:pt x="3522099" y="1246521"/>
                </a:cubicBezTo>
                <a:cubicBezTo>
                  <a:pt x="3489280" y="1446782"/>
                  <a:pt x="3513663" y="2229101"/>
                  <a:pt x="3522099" y="2757639"/>
                </a:cubicBezTo>
                <a:cubicBezTo>
                  <a:pt x="3483103" y="2918049"/>
                  <a:pt x="3245266" y="2954823"/>
                  <a:pt x="2935071" y="2991652"/>
                </a:cubicBezTo>
                <a:cubicBezTo>
                  <a:pt x="2573560" y="2904305"/>
                  <a:pt x="2238920" y="2964454"/>
                  <a:pt x="1467540" y="2991652"/>
                </a:cubicBezTo>
                <a:cubicBezTo>
                  <a:pt x="1196043" y="3053036"/>
                  <a:pt x="934123" y="2976781"/>
                  <a:pt x="587017" y="2991652"/>
                </a:cubicBezTo>
                <a:lnTo>
                  <a:pt x="587017" y="2991652"/>
                </a:lnTo>
                <a:cubicBezTo>
                  <a:pt x="587019" y="2991651"/>
                  <a:pt x="587026" y="2991652"/>
                  <a:pt x="587027" y="2991652"/>
                </a:cubicBezTo>
                <a:cubicBezTo>
                  <a:pt x="269863" y="2999679"/>
                  <a:pt x="2510" y="2913623"/>
                  <a:pt x="0" y="2757639"/>
                </a:cubicBezTo>
                <a:cubicBezTo>
                  <a:pt x="117450" y="2193459"/>
                  <a:pt x="-172712" y="1762467"/>
                  <a:pt x="0" y="1246521"/>
                </a:cubicBezTo>
                <a:cubicBezTo>
                  <a:pt x="191488" y="1175796"/>
                  <a:pt x="-139529" y="890437"/>
                  <a:pt x="0" y="498608"/>
                </a:cubicBezTo>
                <a:lnTo>
                  <a:pt x="0" y="498608"/>
                </a:lnTo>
                <a:cubicBezTo>
                  <a:pt x="-26235" y="461759"/>
                  <a:pt x="30295" y="307684"/>
                  <a:pt x="0" y="23401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3522099"/>
                      <a:gd name="connsiteY0" fmla="*/ 234012 h 2991652"/>
                      <a:gd name="connsiteX1" fmla="*/ 587027 w 3522099"/>
                      <a:gd name="connsiteY1" fmla="*/ 0 h 2991652"/>
                      <a:gd name="connsiteX2" fmla="*/ 587017 w 3522099"/>
                      <a:gd name="connsiteY2" fmla="*/ 0 h 2991652"/>
                      <a:gd name="connsiteX3" fmla="*/ 858230 w 3522099"/>
                      <a:gd name="connsiteY3" fmla="*/ -163465 h 2991652"/>
                      <a:gd name="connsiteX4" fmla="*/ 1467540 w 3522099"/>
                      <a:gd name="connsiteY4" fmla="*/ 0 h 2991652"/>
                      <a:gd name="connsiteX5" fmla="*/ 2935071 w 3522099"/>
                      <a:gd name="connsiteY5" fmla="*/ 0 h 2991652"/>
                      <a:gd name="connsiteX6" fmla="*/ 3522099 w 3522099"/>
                      <a:gd name="connsiteY6" fmla="*/ 234012 h 2991652"/>
                      <a:gd name="connsiteX7" fmla="*/ 3522099 w 3522099"/>
                      <a:gd name="connsiteY7" fmla="*/ 498608 h 2991652"/>
                      <a:gd name="connsiteX8" fmla="*/ 3522099 w 3522099"/>
                      <a:gd name="connsiteY8" fmla="*/ 498608 h 2991652"/>
                      <a:gd name="connsiteX9" fmla="*/ 3522099 w 3522099"/>
                      <a:gd name="connsiteY9" fmla="*/ 1246521 h 2991652"/>
                      <a:gd name="connsiteX10" fmla="*/ 3522099 w 3522099"/>
                      <a:gd name="connsiteY10" fmla="*/ 2757639 h 2991652"/>
                      <a:gd name="connsiteX11" fmla="*/ 2935071 w 3522099"/>
                      <a:gd name="connsiteY11" fmla="*/ 2991652 h 2991652"/>
                      <a:gd name="connsiteX12" fmla="*/ 1467540 w 3522099"/>
                      <a:gd name="connsiteY12" fmla="*/ 2991652 h 2991652"/>
                      <a:gd name="connsiteX13" fmla="*/ 587017 w 3522099"/>
                      <a:gd name="connsiteY13" fmla="*/ 2991652 h 2991652"/>
                      <a:gd name="connsiteX14" fmla="*/ 587017 w 3522099"/>
                      <a:gd name="connsiteY14" fmla="*/ 2991652 h 2991652"/>
                      <a:gd name="connsiteX15" fmla="*/ 587027 w 3522099"/>
                      <a:gd name="connsiteY15" fmla="*/ 2991652 h 2991652"/>
                      <a:gd name="connsiteX16" fmla="*/ 0 w 3522099"/>
                      <a:gd name="connsiteY16" fmla="*/ 2757639 h 2991652"/>
                      <a:gd name="connsiteX17" fmla="*/ 0 w 3522099"/>
                      <a:gd name="connsiteY17" fmla="*/ 1246521 h 2991652"/>
                      <a:gd name="connsiteX18" fmla="*/ 0 w 3522099"/>
                      <a:gd name="connsiteY18" fmla="*/ 498608 h 2991652"/>
                      <a:gd name="connsiteX19" fmla="*/ 0 w 3522099"/>
                      <a:gd name="connsiteY19" fmla="*/ 498608 h 2991652"/>
                      <a:gd name="connsiteX20" fmla="*/ 0 w 3522099"/>
                      <a:gd name="connsiteY20" fmla="*/ 234012 h 2991652"/>
                      <a:gd name="connsiteX0" fmla="*/ 0 w 3522099"/>
                      <a:gd name="connsiteY0" fmla="*/ 234012 h 2991652"/>
                      <a:gd name="connsiteX1" fmla="*/ 587027 w 3522099"/>
                      <a:gd name="connsiteY1" fmla="*/ 0 h 2991652"/>
                      <a:gd name="connsiteX2" fmla="*/ 587017 w 3522099"/>
                      <a:gd name="connsiteY2" fmla="*/ 0 h 2991652"/>
                      <a:gd name="connsiteX3" fmla="*/ 858230 w 3522099"/>
                      <a:gd name="connsiteY3" fmla="*/ -163465 h 2991652"/>
                      <a:gd name="connsiteX4" fmla="*/ 1467540 w 3522099"/>
                      <a:gd name="connsiteY4" fmla="*/ 0 h 2991652"/>
                      <a:gd name="connsiteX5" fmla="*/ 2935071 w 3522099"/>
                      <a:gd name="connsiteY5" fmla="*/ 0 h 2991652"/>
                      <a:gd name="connsiteX6" fmla="*/ 3522099 w 3522099"/>
                      <a:gd name="connsiteY6" fmla="*/ 234012 h 2991652"/>
                      <a:gd name="connsiteX7" fmla="*/ 3522099 w 3522099"/>
                      <a:gd name="connsiteY7" fmla="*/ 498608 h 2991652"/>
                      <a:gd name="connsiteX8" fmla="*/ 3522099 w 3522099"/>
                      <a:gd name="connsiteY8" fmla="*/ 498608 h 2991652"/>
                      <a:gd name="connsiteX9" fmla="*/ 3522099 w 3522099"/>
                      <a:gd name="connsiteY9" fmla="*/ 1246521 h 2991652"/>
                      <a:gd name="connsiteX10" fmla="*/ 3522099 w 3522099"/>
                      <a:gd name="connsiteY10" fmla="*/ 2757639 h 2991652"/>
                      <a:gd name="connsiteX11" fmla="*/ 2935071 w 3522099"/>
                      <a:gd name="connsiteY11" fmla="*/ 2991652 h 2991652"/>
                      <a:gd name="connsiteX12" fmla="*/ 1467540 w 3522099"/>
                      <a:gd name="connsiteY12" fmla="*/ 2991652 h 2991652"/>
                      <a:gd name="connsiteX13" fmla="*/ 587017 w 3522099"/>
                      <a:gd name="connsiteY13" fmla="*/ 2991652 h 2991652"/>
                      <a:gd name="connsiteX14" fmla="*/ 587017 w 3522099"/>
                      <a:gd name="connsiteY14" fmla="*/ 2991652 h 2991652"/>
                      <a:gd name="connsiteX15" fmla="*/ 587027 w 3522099"/>
                      <a:gd name="connsiteY15" fmla="*/ 2991652 h 2991652"/>
                      <a:gd name="connsiteX16" fmla="*/ 0 w 3522099"/>
                      <a:gd name="connsiteY16" fmla="*/ 2757639 h 2991652"/>
                      <a:gd name="connsiteX17" fmla="*/ 0 w 3522099"/>
                      <a:gd name="connsiteY17" fmla="*/ 1246521 h 2991652"/>
                      <a:gd name="connsiteX18" fmla="*/ 0 w 3522099"/>
                      <a:gd name="connsiteY18" fmla="*/ 498608 h 2991652"/>
                      <a:gd name="connsiteX19" fmla="*/ 0 w 3522099"/>
                      <a:gd name="connsiteY19" fmla="*/ 498608 h 2991652"/>
                      <a:gd name="connsiteX20" fmla="*/ 0 w 3522099"/>
                      <a:gd name="connsiteY20" fmla="*/ 234012 h 2991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22099" h="2991652" fill="none" extrusionOk="0">
                        <a:moveTo>
                          <a:pt x="0" y="234012"/>
                        </a:moveTo>
                        <a:cubicBezTo>
                          <a:pt x="1495" y="131817"/>
                          <a:pt x="223222" y="37100"/>
                          <a:pt x="587027" y="0"/>
                        </a:cubicBezTo>
                        <a:cubicBezTo>
                          <a:pt x="587024" y="1"/>
                          <a:pt x="587018" y="0"/>
                          <a:pt x="587017" y="0"/>
                        </a:cubicBezTo>
                        <a:cubicBezTo>
                          <a:pt x="696194" y="-80700"/>
                          <a:pt x="733999" y="-123530"/>
                          <a:pt x="858230" y="-163465"/>
                        </a:cubicBezTo>
                        <a:cubicBezTo>
                          <a:pt x="1014950" y="-103646"/>
                          <a:pt x="1227675" y="-98095"/>
                          <a:pt x="1467540" y="0"/>
                        </a:cubicBezTo>
                        <a:cubicBezTo>
                          <a:pt x="1905766" y="37283"/>
                          <a:pt x="2772992" y="-10496"/>
                          <a:pt x="2935071" y="0"/>
                        </a:cubicBezTo>
                        <a:cubicBezTo>
                          <a:pt x="3250422" y="-3882"/>
                          <a:pt x="3496782" y="88535"/>
                          <a:pt x="3522099" y="234012"/>
                        </a:cubicBezTo>
                        <a:cubicBezTo>
                          <a:pt x="3544021" y="287533"/>
                          <a:pt x="3547858" y="436040"/>
                          <a:pt x="3522099" y="498608"/>
                        </a:cubicBezTo>
                        <a:lnTo>
                          <a:pt x="3522099" y="498608"/>
                        </a:lnTo>
                        <a:cubicBezTo>
                          <a:pt x="3558295" y="814299"/>
                          <a:pt x="3586479" y="872512"/>
                          <a:pt x="3522099" y="1246521"/>
                        </a:cubicBezTo>
                        <a:cubicBezTo>
                          <a:pt x="3466210" y="1481186"/>
                          <a:pt x="3463863" y="2211527"/>
                          <a:pt x="3522099" y="2757639"/>
                        </a:cubicBezTo>
                        <a:cubicBezTo>
                          <a:pt x="3516728" y="2928606"/>
                          <a:pt x="3247991" y="2960116"/>
                          <a:pt x="2935071" y="2991652"/>
                        </a:cubicBezTo>
                        <a:cubicBezTo>
                          <a:pt x="2558083" y="2948999"/>
                          <a:pt x="2245051" y="3015420"/>
                          <a:pt x="1467540" y="2991652"/>
                        </a:cubicBezTo>
                        <a:cubicBezTo>
                          <a:pt x="1221502" y="3056783"/>
                          <a:pt x="933934" y="2915751"/>
                          <a:pt x="587017" y="2991652"/>
                        </a:cubicBezTo>
                        <a:lnTo>
                          <a:pt x="587017" y="2991652"/>
                        </a:lnTo>
                        <a:cubicBezTo>
                          <a:pt x="587019" y="2991652"/>
                          <a:pt x="587025" y="2991652"/>
                          <a:pt x="587027" y="2991652"/>
                        </a:cubicBezTo>
                        <a:cubicBezTo>
                          <a:pt x="255870" y="3011540"/>
                          <a:pt x="1218" y="2888400"/>
                          <a:pt x="0" y="2757639"/>
                        </a:cubicBezTo>
                        <a:cubicBezTo>
                          <a:pt x="164187" y="2222166"/>
                          <a:pt x="-201734" y="1777372"/>
                          <a:pt x="0" y="1246521"/>
                        </a:cubicBezTo>
                        <a:cubicBezTo>
                          <a:pt x="185376" y="1202199"/>
                          <a:pt x="-111968" y="855482"/>
                          <a:pt x="0" y="498608"/>
                        </a:cubicBezTo>
                        <a:lnTo>
                          <a:pt x="0" y="498608"/>
                        </a:lnTo>
                        <a:cubicBezTo>
                          <a:pt x="-22859" y="456306"/>
                          <a:pt x="29190" y="320187"/>
                          <a:pt x="0" y="234012"/>
                        </a:cubicBezTo>
                        <a:close/>
                      </a:path>
                      <a:path w="3522099" h="2991652" stroke="0" extrusionOk="0">
                        <a:moveTo>
                          <a:pt x="0" y="234012"/>
                        </a:moveTo>
                        <a:cubicBezTo>
                          <a:pt x="-2613" y="127560"/>
                          <a:pt x="230668" y="16149"/>
                          <a:pt x="587027" y="0"/>
                        </a:cubicBezTo>
                        <a:cubicBezTo>
                          <a:pt x="587024" y="-1"/>
                          <a:pt x="587019" y="-1"/>
                          <a:pt x="587017" y="0"/>
                        </a:cubicBezTo>
                        <a:cubicBezTo>
                          <a:pt x="649515" y="-29767"/>
                          <a:pt x="771992" y="-140352"/>
                          <a:pt x="858230" y="-163465"/>
                        </a:cubicBezTo>
                        <a:cubicBezTo>
                          <a:pt x="990010" y="-160585"/>
                          <a:pt x="1294862" y="-23925"/>
                          <a:pt x="1467540" y="0"/>
                        </a:cubicBezTo>
                        <a:cubicBezTo>
                          <a:pt x="2046884" y="59853"/>
                          <a:pt x="2271730" y="10952"/>
                          <a:pt x="2935071" y="0"/>
                        </a:cubicBezTo>
                        <a:cubicBezTo>
                          <a:pt x="3280487" y="16665"/>
                          <a:pt x="3589711" y="89672"/>
                          <a:pt x="3522099" y="234012"/>
                        </a:cubicBezTo>
                        <a:cubicBezTo>
                          <a:pt x="3484039" y="336966"/>
                          <a:pt x="3580371" y="465112"/>
                          <a:pt x="3522099" y="498608"/>
                        </a:cubicBezTo>
                        <a:lnTo>
                          <a:pt x="3522099" y="498608"/>
                        </a:lnTo>
                        <a:cubicBezTo>
                          <a:pt x="3570652" y="610379"/>
                          <a:pt x="3412281" y="997946"/>
                          <a:pt x="3522099" y="1246521"/>
                        </a:cubicBezTo>
                        <a:cubicBezTo>
                          <a:pt x="3518796" y="1595776"/>
                          <a:pt x="3376474" y="2412416"/>
                          <a:pt x="3522099" y="2757639"/>
                        </a:cubicBezTo>
                        <a:cubicBezTo>
                          <a:pt x="3519427" y="2897341"/>
                          <a:pt x="3344429" y="2991731"/>
                          <a:pt x="2935071" y="2991652"/>
                        </a:cubicBezTo>
                        <a:cubicBezTo>
                          <a:pt x="2701794" y="2992300"/>
                          <a:pt x="1674445" y="2953544"/>
                          <a:pt x="1467540" y="2991652"/>
                        </a:cubicBezTo>
                        <a:cubicBezTo>
                          <a:pt x="1354251" y="2978484"/>
                          <a:pt x="722876" y="2960134"/>
                          <a:pt x="587017" y="2991652"/>
                        </a:cubicBezTo>
                        <a:lnTo>
                          <a:pt x="587017" y="2991652"/>
                        </a:lnTo>
                        <a:cubicBezTo>
                          <a:pt x="587018" y="2991652"/>
                          <a:pt x="587025" y="2991651"/>
                          <a:pt x="587027" y="2991652"/>
                        </a:cubicBezTo>
                        <a:cubicBezTo>
                          <a:pt x="222883" y="2988926"/>
                          <a:pt x="13519" y="2909576"/>
                          <a:pt x="0" y="2757639"/>
                        </a:cubicBezTo>
                        <a:cubicBezTo>
                          <a:pt x="-46086" y="2315819"/>
                          <a:pt x="-175973" y="1708002"/>
                          <a:pt x="0" y="1246521"/>
                        </a:cubicBezTo>
                        <a:cubicBezTo>
                          <a:pt x="-4059" y="907228"/>
                          <a:pt x="-73588" y="738163"/>
                          <a:pt x="0" y="498608"/>
                        </a:cubicBezTo>
                        <a:lnTo>
                          <a:pt x="0" y="498608"/>
                        </a:lnTo>
                        <a:cubicBezTo>
                          <a:pt x="-27453" y="454904"/>
                          <a:pt x="-47662" y="297435"/>
                          <a:pt x="0" y="234012"/>
                        </a:cubicBezTo>
                        <a:close/>
                      </a:path>
                      <a:path w="3522099" h="2991652" fill="none" stroke="0" extrusionOk="0">
                        <a:moveTo>
                          <a:pt x="0" y="234012"/>
                        </a:moveTo>
                        <a:cubicBezTo>
                          <a:pt x="3227" y="103470"/>
                          <a:pt x="253295" y="38761"/>
                          <a:pt x="587027" y="0"/>
                        </a:cubicBezTo>
                        <a:cubicBezTo>
                          <a:pt x="587022" y="0"/>
                          <a:pt x="587021" y="0"/>
                          <a:pt x="587017" y="0"/>
                        </a:cubicBezTo>
                        <a:cubicBezTo>
                          <a:pt x="710221" y="-70147"/>
                          <a:pt x="744928" y="-118827"/>
                          <a:pt x="858230" y="-163465"/>
                        </a:cubicBezTo>
                        <a:cubicBezTo>
                          <a:pt x="992690" y="-131267"/>
                          <a:pt x="1235759" y="-118051"/>
                          <a:pt x="1467540" y="0"/>
                        </a:cubicBezTo>
                        <a:cubicBezTo>
                          <a:pt x="1889578" y="22411"/>
                          <a:pt x="2750927" y="-36524"/>
                          <a:pt x="2935071" y="0"/>
                        </a:cubicBezTo>
                        <a:cubicBezTo>
                          <a:pt x="3226591" y="-6167"/>
                          <a:pt x="3506527" y="111901"/>
                          <a:pt x="3522099" y="234012"/>
                        </a:cubicBezTo>
                        <a:cubicBezTo>
                          <a:pt x="3539870" y="285399"/>
                          <a:pt x="3555670" y="441029"/>
                          <a:pt x="3522099" y="498608"/>
                        </a:cubicBezTo>
                        <a:lnTo>
                          <a:pt x="3522099" y="498608"/>
                        </a:lnTo>
                        <a:cubicBezTo>
                          <a:pt x="3558134" y="798991"/>
                          <a:pt x="3573990" y="882554"/>
                          <a:pt x="3522099" y="1246521"/>
                        </a:cubicBezTo>
                        <a:cubicBezTo>
                          <a:pt x="3607109" y="1409472"/>
                          <a:pt x="3571359" y="2178409"/>
                          <a:pt x="3522099" y="2757639"/>
                        </a:cubicBezTo>
                        <a:cubicBezTo>
                          <a:pt x="3514301" y="2887747"/>
                          <a:pt x="3215502" y="2947087"/>
                          <a:pt x="2935071" y="2991652"/>
                        </a:cubicBezTo>
                        <a:cubicBezTo>
                          <a:pt x="2529117" y="2927438"/>
                          <a:pt x="2196064" y="2965131"/>
                          <a:pt x="1467540" y="2991652"/>
                        </a:cubicBezTo>
                        <a:cubicBezTo>
                          <a:pt x="1187290" y="3000174"/>
                          <a:pt x="916040" y="3016383"/>
                          <a:pt x="587017" y="2991652"/>
                        </a:cubicBezTo>
                        <a:lnTo>
                          <a:pt x="587017" y="2991652"/>
                        </a:lnTo>
                        <a:cubicBezTo>
                          <a:pt x="587019" y="2991651"/>
                          <a:pt x="587026" y="2991652"/>
                          <a:pt x="587027" y="2991652"/>
                        </a:cubicBezTo>
                        <a:cubicBezTo>
                          <a:pt x="270159" y="2991122"/>
                          <a:pt x="9355" y="2885270"/>
                          <a:pt x="0" y="2757639"/>
                        </a:cubicBezTo>
                        <a:cubicBezTo>
                          <a:pt x="162338" y="2179190"/>
                          <a:pt x="-133368" y="1670530"/>
                          <a:pt x="0" y="1246521"/>
                        </a:cubicBezTo>
                        <a:cubicBezTo>
                          <a:pt x="170386" y="1089682"/>
                          <a:pt x="-157073" y="901096"/>
                          <a:pt x="0" y="498608"/>
                        </a:cubicBezTo>
                        <a:lnTo>
                          <a:pt x="0" y="498608"/>
                        </a:lnTo>
                        <a:cubicBezTo>
                          <a:pt x="-33118" y="467562"/>
                          <a:pt x="22048" y="305928"/>
                          <a:pt x="0" y="23401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Strength:</a:t>
            </a:r>
            <a:endParaRPr lang="en-US" sz="100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Clear geographical knowledge on the climate of India used </a:t>
            </a:r>
          </a:p>
          <a:p>
            <a:endParaRPr lang="en-GB" sz="1000">
              <a:solidFill>
                <a:schemeClr val="tx1"/>
              </a:solidFill>
              <a:latin typeface="Century Gothic"/>
            </a:endParaRPr>
          </a:p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Weakness</a:t>
            </a:r>
            <a:r>
              <a:rPr lang="en-GB" sz="1000">
                <a:solidFill>
                  <a:schemeClr val="tx1"/>
                </a:solidFill>
                <a:latin typeface="Century Gothic"/>
              </a:rPr>
              <a:t>:</a:t>
            </a:r>
            <a:endParaRPr lang="en-GB" sz="1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Making wider connections </a:t>
            </a:r>
            <a:endParaRPr lang="en-GB" sz="1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000" b="1" u="sng">
                <a:solidFill>
                  <a:schemeClr val="tx1"/>
                </a:solidFill>
                <a:latin typeface="Century Gothic"/>
              </a:rPr>
              <a:t>And Next Step:</a:t>
            </a:r>
          </a:p>
          <a:p>
            <a:r>
              <a:rPr lang="en-GB" sz="1000">
                <a:solidFill>
                  <a:schemeClr val="tx1"/>
                </a:solidFill>
                <a:latin typeface="Century Gothic"/>
              </a:rPr>
              <a:t>Consider the social impacts of living in a monsoonal climate 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82BD48B-B9E7-C2FD-8F43-14E0448C6FA9}"/>
              </a:ext>
            </a:extLst>
          </p:cNvPr>
          <p:cNvSpPr/>
          <p:nvPr/>
        </p:nvSpPr>
        <p:spPr>
          <a:xfrm>
            <a:off x="7749828" y="563977"/>
            <a:ext cx="2347322" cy="707900"/>
          </a:xfrm>
          <a:custGeom>
            <a:avLst/>
            <a:gdLst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  <a:gd name="connsiteX0" fmla="*/ 0 w 2347322"/>
              <a:gd name="connsiteY0" fmla="*/ 55373 h 707900"/>
              <a:gd name="connsiteX1" fmla="*/ 391227 w 2347322"/>
              <a:gd name="connsiteY1" fmla="*/ 0 h 707900"/>
              <a:gd name="connsiteX2" fmla="*/ 391221 w 2347322"/>
              <a:gd name="connsiteY2" fmla="*/ 0 h 707900"/>
              <a:gd name="connsiteX3" fmla="*/ 571972 w 2347322"/>
              <a:gd name="connsiteY3" fmla="*/ -38680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3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21 w 2347322"/>
              <a:gd name="connsiteY13" fmla="*/ 707900 h 707900"/>
              <a:gd name="connsiteX14" fmla="*/ 391221 w 2347322"/>
              <a:gd name="connsiteY14" fmla="*/ 707900 h 707900"/>
              <a:gd name="connsiteX15" fmla="*/ 391227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3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3"/>
                </a:moveTo>
                <a:cubicBezTo>
                  <a:pt x="7977" y="-3461"/>
                  <a:pt x="131437" y="30583"/>
                  <a:pt x="391227" y="0"/>
                </a:cubicBezTo>
                <a:lnTo>
                  <a:pt x="391221" y="0"/>
                </a:lnTo>
                <a:cubicBezTo>
                  <a:pt x="461634" y="-9977"/>
                  <a:pt x="498364" y="-35604"/>
                  <a:pt x="571972" y="-38680"/>
                </a:cubicBezTo>
                <a:cubicBezTo>
                  <a:pt x="676306" y="-2171"/>
                  <a:pt x="814289" y="9990"/>
                  <a:pt x="978050" y="0"/>
                </a:cubicBezTo>
                <a:cubicBezTo>
                  <a:pt x="1159636" y="-241"/>
                  <a:pt x="1862382" y="67835"/>
                  <a:pt x="1956094" y="0"/>
                </a:cubicBezTo>
                <a:cubicBezTo>
                  <a:pt x="2157482" y="-8476"/>
                  <a:pt x="2332164" y="23720"/>
                  <a:pt x="2347322" y="55373"/>
                </a:cubicBezTo>
                <a:cubicBezTo>
                  <a:pt x="2360946" y="71722"/>
                  <a:pt x="2364399" y="98867"/>
                  <a:pt x="2347322" y="117983"/>
                </a:cubicBezTo>
                <a:lnTo>
                  <a:pt x="2347322" y="117983"/>
                </a:lnTo>
                <a:cubicBezTo>
                  <a:pt x="2374231" y="194784"/>
                  <a:pt x="2393453" y="208003"/>
                  <a:pt x="2347322" y="294958"/>
                </a:cubicBezTo>
                <a:cubicBezTo>
                  <a:pt x="2404022" y="365831"/>
                  <a:pt x="2277782" y="466739"/>
                  <a:pt x="2347322" y="652526"/>
                </a:cubicBezTo>
                <a:cubicBezTo>
                  <a:pt x="2355540" y="726667"/>
                  <a:pt x="2118768" y="677029"/>
                  <a:pt x="1956094" y="707900"/>
                </a:cubicBezTo>
                <a:cubicBezTo>
                  <a:pt x="1669293" y="733425"/>
                  <a:pt x="1518849" y="675656"/>
                  <a:pt x="978050" y="707900"/>
                </a:cubicBezTo>
                <a:cubicBezTo>
                  <a:pt x="803700" y="715200"/>
                  <a:pt x="612546" y="737267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71066" y="716727"/>
                  <a:pt x="8654" y="677089"/>
                  <a:pt x="0" y="652526"/>
                </a:cubicBezTo>
                <a:cubicBezTo>
                  <a:pt x="164277" y="516578"/>
                  <a:pt x="-105555" y="421168"/>
                  <a:pt x="0" y="294958"/>
                </a:cubicBezTo>
                <a:cubicBezTo>
                  <a:pt x="87755" y="306226"/>
                  <a:pt x="-65275" y="171563"/>
                  <a:pt x="0" y="117983"/>
                </a:cubicBezTo>
                <a:lnTo>
                  <a:pt x="0" y="117983"/>
                </a:lnTo>
                <a:cubicBezTo>
                  <a:pt x="-14382" y="107614"/>
                  <a:pt x="12891" y="74070"/>
                  <a:pt x="0" y="55373"/>
                </a:cubicBezTo>
                <a:close/>
              </a:path>
              <a:path w="2347322" h="707900" stroke="0" extrusionOk="0">
                <a:moveTo>
                  <a:pt x="0" y="55373"/>
                </a:moveTo>
                <a:cubicBezTo>
                  <a:pt x="-7476" y="85919"/>
                  <a:pt x="140493" y="37036"/>
                  <a:pt x="391227" y="0"/>
                </a:cubicBezTo>
                <a:lnTo>
                  <a:pt x="391221" y="0"/>
                </a:lnTo>
                <a:cubicBezTo>
                  <a:pt x="430614" y="-2894"/>
                  <a:pt x="511374" y="-22751"/>
                  <a:pt x="571972" y="-38680"/>
                </a:cubicBezTo>
                <a:cubicBezTo>
                  <a:pt x="658976" y="-29224"/>
                  <a:pt x="858521" y="11054"/>
                  <a:pt x="978050" y="0"/>
                </a:cubicBezTo>
                <a:cubicBezTo>
                  <a:pt x="1369882" y="-3060"/>
                  <a:pt x="1536270" y="23993"/>
                  <a:pt x="1956094" y="0"/>
                </a:cubicBezTo>
                <a:cubicBezTo>
                  <a:pt x="2179285" y="6172"/>
                  <a:pt x="2372652" y="21993"/>
                  <a:pt x="2347322" y="55373"/>
                </a:cubicBezTo>
                <a:cubicBezTo>
                  <a:pt x="2326975" y="72167"/>
                  <a:pt x="2385351" y="106076"/>
                  <a:pt x="2347322" y="117983"/>
                </a:cubicBezTo>
                <a:lnTo>
                  <a:pt x="2347322" y="117983"/>
                </a:lnTo>
                <a:cubicBezTo>
                  <a:pt x="2354849" y="172574"/>
                  <a:pt x="2297151" y="221922"/>
                  <a:pt x="2347322" y="294958"/>
                </a:cubicBezTo>
                <a:cubicBezTo>
                  <a:pt x="2399203" y="371957"/>
                  <a:pt x="2270623" y="598973"/>
                  <a:pt x="2347322" y="652526"/>
                </a:cubicBezTo>
                <a:cubicBezTo>
                  <a:pt x="2376714" y="683890"/>
                  <a:pt x="2197116" y="728933"/>
                  <a:pt x="1956094" y="707900"/>
                </a:cubicBezTo>
                <a:cubicBezTo>
                  <a:pt x="1822133" y="678338"/>
                  <a:pt x="1129974" y="700278"/>
                  <a:pt x="978050" y="707900"/>
                </a:cubicBezTo>
                <a:cubicBezTo>
                  <a:pt x="910808" y="713389"/>
                  <a:pt x="500359" y="719985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55205" y="700133"/>
                  <a:pt x="-1400" y="690196"/>
                  <a:pt x="0" y="652526"/>
                </a:cubicBezTo>
                <a:cubicBezTo>
                  <a:pt x="-53095" y="561424"/>
                  <a:pt x="-131647" y="378588"/>
                  <a:pt x="0" y="294958"/>
                </a:cubicBezTo>
                <a:cubicBezTo>
                  <a:pt x="-14577" y="225265"/>
                  <a:pt x="-51478" y="166080"/>
                  <a:pt x="0" y="117983"/>
                </a:cubicBezTo>
                <a:lnTo>
                  <a:pt x="0" y="117983"/>
                </a:lnTo>
                <a:cubicBezTo>
                  <a:pt x="-11038" y="113433"/>
                  <a:pt x="-25523" y="70581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22143" y="15104"/>
                  <a:pt x="187684" y="3379"/>
                  <a:pt x="391227" y="0"/>
                </a:cubicBezTo>
                <a:lnTo>
                  <a:pt x="391221" y="0"/>
                </a:lnTo>
                <a:cubicBezTo>
                  <a:pt x="471521" y="-17926"/>
                  <a:pt x="495131" y="-22625"/>
                  <a:pt x="571972" y="-38680"/>
                </a:cubicBezTo>
                <a:cubicBezTo>
                  <a:pt x="671921" y="-25181"/>
                  <a:pt x="829323" y="-6605"/>
                  <a:pt x="978050" y="0"/>
                </a:cubicBezTo>
                <a:cubicBezTo>
                  <a:pt x="1089598" y="-21744"/>
                  <a:pt x="1523000" y="104307"/>
                  <a:pt x="1956094" y="0"/>
                </a:cubicBezTo>
                <a:cubicBezTo>
                  <a:pt x="2161149" y="2128"/>
                  <a:pt x="2338706" y="25111"/>
                  <a:pt x="2347322" y="55373"/>
                </a:cubicBezTo>
                <a:cubicBezTo>
                  <a:pt x="2354565" y="71092"/>
                  <a:pt x="2368786" y="108649"/>
                  <a:pt x="2347322" y="117983"/>
                </a:cubicBezTo>
                <a:lnTo>
                  <a:pt x="2347322" y="117983"/>
                </a:lnTo>
                <a:cubicBezTo>
                  <a:pt x="2370257" y="189481"/>
                  <a:pt x="2387683" y="207538"/>
                  <a:pt x="2347322" y="294958"/>
                </a:cubicBezTo>
                <a:cubicBezTo>
                  <a:pt x="2381240" y="339672"/>
                  <a:pt x="2283989" y="511916"/>
                  <a:pt x="2347322" y="652526"/>
                </a:cubicBezTo>
                <a:cubicBezTo>
                  <a:pt x="2344764" y="658820"/>
                  <a:pt x="2155475" y="698127"/>
                  <a:pt x="1956094" y="707900"/>
                </a:cubicBezTo>
                <a:cubicBezTo>
                  <a:pt x="1627666" y="696168"/>
                  <a:pt x="1461055" y="694164"/>
                  <a:pt x="978050" y="707900"/>
                </a:cubicBezTo>
                <a:cubicBezTo>
                  <a:pt x="855283" y="675784"/>
                  <a:pt x="619445" y="678084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2530" y="705981"/>
                  <a:pt x="5392" y="689764"/>
                  <a:pt x="0" y="652526"/>
                </a:cubicBezTo>
                <a:cubicBezTo>
                  <a:pt x="122375" y="533058"/>
                  <a:pt x="-122782" y="398037"/>
                  <a:pt x="0" y="294958"/>
                </a:cubicBezTo>
                <a:cubicBezTo>
                  <a:pt x="119724" y="253340"/>
                  <a:pt x="-67879" y="216336"/>
                  <a:pt x="0" y="117983"/>
                </a:cubicBezTo>
                <a:lnTo>
                  <a:pt x="0" y="117983"/>
                </a:lnTo>
                <a:cubicBezTo>
                  <a:pt x="-21407" y="106442"/>
                  <a:pt x="17344" y="73212"/>
                  <a:pt x="0" y="55373"/>
                </a:cubicBezTo>
                <a:close/>
              </a:path>
              <a:path w="2347322" h="707900" fill="none" stroke="0" extrusionOk="0">
                <a:moveTo>
                  <a:pt x="0" y="55373"/>
                </a:moveTo>
                <a:cubicBezTo>
                  <a:pt x="4745" y="27788"/>
                  <a:pt x="164509" y="25165"/>
                  <a:pt x="391227" y="0"/>
                </a:cubicBezTo>
                <a:lnTo>
                  <a:pt x="391221" y="0"/>
                </a:lnTo>
                <a:cubicBezTo>
                  <a:pt x="469872" y="-14435"/>
                  <a:pt x="496826" y="-27839"/>
                  <a:pt x="571972" y="-38680"/>
                </a:cubicBezTo>
                <a:cubicBezTo>
                  <a:pt x="689545" y="-4758"/>
                  <a:pt x="804691" y="8960"/>
                  <a:pt x="978050" y="0"/>
                </a:cubicBezTo>
                <a:cubicBezTo>
                  <a:pt x="1156131" y="1502"/>
                  <a:pt x="1853309" y="72071"/>
                  <a:pt x="1956094" y="0"/>
                </a:cubicBezTo>
                <a:cubicBezTo>
                  <a:pt x="2160001" y="-4009"/>
                  <a:pt x="2334838" y="23340"/>
                  <a:pt x="2347322" y="55373"/>
                </a:cubicBezTo>
                <a:cubicBezTo>
                  <a:pt x="2356819" y="71376"/>
                  <a:pt x="2367040" y="105177"/>
                  <a:pt x="2347322" y="117983"/>
                </a:cubicBezTo>
                <a:lnTo>
                  <a:pt x="2347322" y="117983"/>
                </a:lnTo>
                <a:cubicBezTo>
                  <a:pt x="2369570" y="193332"/>
                  <a:pt x="2392484" y="203153"/>
                  <a:pt x="2347322" y="294958"/>
                </a:cubicBezTo>
                <a:cubicBezTo>
                  <a:pt x="2384144" y="341438"/>
                  <a:pt x="2271029" y="498492"/>
                  <a:pt x="2347322" y="652526"/>
                </a:cubicBezTo>
                <a:cubicBezTo>
                  <a:pt x="2354625" y="694053"/>
                  <a:pt x="2158452" y="701581"/>
                  <a:pt x="1956094" y="707900"/>
                </a:cubicBezTo>
                <a:cubicBezTo>
                  <a:pt x="1657385" y="724951"/>
                  <a:pt x="1489343" y="672830"/>
                  <a:pt x="978050" y="707900"/>
                </a:cubicBezTo>
                <a:cubicBezTo>
                  <a:pt x="825222" y="695334"/>
                  <a:pt x="610322" y="710271"/>
                  <a:pt x="391221" y="707900"/>
                </a:cubicBezTo>
                <a:lnTo>
                  <a:pt x="391221" y="707900"/>
                </a:lnTo>
                <a:lnTo>
                  <a:pt x="391227" y="707900"/>
                </a:lnTo>
                <a:cubicBezTo>
                  <a:pt x="168037" y="710869"/>
                  <a:pt x="6899" y="684497"/>
                  <a:pt x="0" y="652526"/>
                </a:cubicBezTo>
                <a:cubicBezTo>
                  <a:pt x="132203" y="543168"/>
                  <a:pt x="-101647" y="413113"/>
                  <a:pt x="0" y="294958"/>
                </a:cubicBezTo>
                <a:cubicBezTo>
                  <a:pt x="108590" y="279579"/>
                  <a:pt x="-71052" y="207738"/>
                  <a:pt x="0" y="117983"/>
                </a:cubicBezTo>
                <a:lnTo>
                  <a:pt x="0" y="117983"/>
                </a:lnTo>
                <a:cubicBezTo>
                  <a:pt x="-15172" y="107469"/>
                  <a:pt x="14846" y="73066"/>
                  <a:pt x="0" y="55373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  <a:gd name="connsiteX0" fmla="*/ 0 w 2347322"/>
                      <a:gd name="connsiteY0" fmla="*/ 55373 h 707900"/>
                      <a:gd name="connsiteX1" fmla="*/ 391227 w 2347322"/>
                      <a:gd name="connsiteY1" fmla="*/ 0 h 707900"/>
                      <a:gd name="connsiteX2" fmla="*/ 391221 w 2347322"/>
                      <a:gd name="connsiteY2" fmla="*/ 0 h 707900"/>
                      <a:gd name="connsiteX3" fmla="*/ 571972 w 2347322"/>
                      <a:gd name="connsiteY3" fmla="*/ -38680 h 707900"/>
                      <a:gd name="connsiteX4" fmla="*/ 978050 w 2347322"/>
                      <a:gd name="connsiteY4" fmla="*/ 0 h 707900"/>
                      <a:gd name="connsiteX5" fmla="*/ 1956094 w 2347322"/>
                      <a:gd name="connsiteY5" fmla="*/ 0 h 707900"/>
                      <a:gd name="connsiteX6" fmla="*/ 2347322 w 2347322"/>
                      <a:gd name="connsiteY6" fmla="*/ 55373 h 707900"/>
                      <a:gd name="connsiteX7" fmla="*/ 2347322 w 2347322"/>
                      <a:gd name="connsiteY7" fmla="*/ 117983 h 707900"/>
                      <a:gd name="connsiteX8" fmla="*/ 2347322 w 2347322"/>
                      <a:gd name="connsiteY8" fmla="*/ 117983 h 707900"/>
                      <a:gd name="connsiteX9" fmla="*/ 2347322 w 2347322"/>
                      <a:gd name="connsiteY9" fmla="*/ 294958 h 707900"/>
                      <a:gd name="connsiteX10" fmla="*/ 2347322 w 2347322"/>
                      <a:gd name="connsiteY10" fmla="*/ 652526 h 707900"/>
                      <a:gd name="connsiteX11" fmla="*/ 1956094 w 2347322"/>
                      <a:gd name="connsiteY11" fmla="*/ 707900 h 707900"/>
                      <a:gd name="connsiteX12" fmla="*/ 978050 w 2347322"/>
                      <a:gd name="connsiteY12" fmla="*/ 707900 h 707900"/>
                      <a:gd name="connsiteX13" fmla="*/ 391221 w 2347322"/>
                      <a:gd name="connsiteY13" fmla="*/ 707900 h 707900"/>
                      <a:gd name="connsiteX14" fmla="*/ 391221 w 2347322"/>
                      <a:gd name="connsiteY14" fmla="*/ 707900 h 707900"/>
                      <a:gd name="connsiteX15" fmla="*/ 391227 w 2347322"/>
                      <a:gd name="connsiteY15" fmla="*/ 707900 h 707900"/>
                      <a:gd name="connsiteX16" fmla="*/ 0 w 2347322"/>
                      <a:gd name="connsiteY16" fmla="*/ 652526 h 707900"/>
                      <a:gd name="connsiteX17" fmla="*/ 0 w 2347322"/>
                      <a:gd name="connsiteY17" fmla="*/ 294958 h 707900"/>
                      <a:gd name="connsiteX18" fmla="*/ 0 w 2347322"/>
                      <a:gd name="connsiteY18" fmla="*/ 117983 h 707900"/>
                      <a:gd name="connsiteX19" fmla="*/ 0 w 2347322"/>
                      <a:gd name="connsiteY19" fmla="*/ 117983 h 707900"/>
                      <a:gd name="connsiteX20" fmla="*/ 0 w 2347322"/>
                      <a:gd name="connsiteY20" fmla="*/ 55373 h 707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47322" h="707900" fill="none" extrusionOk="0">
                        <a:moveTo>
                          <a:pt x="0" y="55373"/>
                        </a:moveTo>
                        <a:cubicBezTo>
                          <a:pt x="2726" y="19224"/>
                          <a:pt x="147396" y="10342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64485" y="-14583"/>
                          <a:pt x="498191" y="-33647"/>
                          <a:pt x="571972" y="-38680"/>
                        </a:cubicBezTo>
                        <a:cubicBezTo>
                          <a:pt x="676610" y="-11536"/>
                          <a:pt x="820441" y="-12838"/>
                          <a:pt x="978050" y="0"/>
                        </a:cubicBezTo>
                        <a:cubicBezTo>
                          <a:pt x="1160324" y="5180"/>
                          <a:pt x="1853158" y="75420"/>
                          <a:pt x="1956094" y="0"/>
                        </a:cubicBezTo>
                        <a:cubicBezTo>
                          <a:pt x="2159568" y="-5627"/>
                          <a:pt x="2334190" y="24036"/>
                          <a:pt x="2347322" y="55373"/>
                        </a:cubicBezTo>
                        <a:cubicBezTo>
                          <a:pt x="2361057" y="70926"/>
                          <a:pt x="2367433" y="102258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72697" y="192341"/>
                          <a:pt x="2391248" y="207440"/>
                          <a:pt x="2347322" y="294958"/>
                        </a:cubicBezTo>
                        <a:cubicBezTo>
                          <a:pt x="2385617" y="352906"/>
                          <a:pt x="2289173" y="482874"/>
                          <a:pt x="2347322" y="652526"/>
                        </a:cubicBezTo>
                        <a:cubicBezTo>
                          <a:pt x="2350984" y="699482"/>
                          <a:pt x="2143010" y="696132"/>
                          <a:pt x="1956094" y="707900"/>
                        </a:cubicBezTo>
                        <a:cubicBezTo>
                          <a:pt x="1670603" y="729101"/>
                          <a:pt x="1497099" y="687896"/>
                          <a:pt x="978050" y="707900"/>
                        </a:cubicBezTo>
                        <a:cubicBezTo>
                          <a:pt x="819025" y="713229"/>
                          <a:pt x="611513" y="720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72036" y="711458"/>
                          <a:pt x="6886" y="680181"/>
                          <a:pt x="0" y="652526"/>
                        </a:cubicBezTo>
                        <a:cubicBezTo>
                          <a:pt x="151882" y="517586"/>
                          <a:pt x="-128291" y="405592"/>
                          <a:pt x="0" y="294958"/>
                        </a:cubicBezTo>
                        <a:cubicBezTo>
                          <a:pt x="94892" y="291190"/>
                          <a:pt x="-71964" y="189927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4800" y="107698"/>
                          <a:pt x="13148" y="73938"/>
                          <a:pt x="0" y="55373"/>
                        </a:cubicBezTo>
                        <a:close/>
                      </a:path>
                      <a:path w="2347322" h="707900" stroke="0" extrusionOk="0">
                        <a:moveTo>
                          <a:pt x="0" y="55373"/>
                        </a:moveTo>
                        <a:cubicBezTo>
                          <a:pt x="-1561" y="62283"/>
                          <a:pt x="158737" y="18839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33476" y="-5804"/>
                          <a:pt x="511417" y="-23581"/>
                          <a:pt x="571972" y="-38680"/>
                        </a:cubicBezTo>
                        <a:cubicBezTo>
                          <a:pt x="657960" y="-30714"/>
                          <a:pt x="856114" y="-3213"/>
                          <a:pt x="978050" y="0"/>
                        </a:cubicBezTo>
                        <a:cubicBezTo>
                          <a:pt x="1342597" y="7399"/>
                          <a:pt x="1531109" y="16662"/>
                          <a:pt x="1956094" y="0"/>
                        </a:cubicBezTo>
                        <a:cubicBezTo>
                          <a:pt x="2180796" y="5519"/>
                          <a:pt x="2375380" y="20838"/>
                          <a:pt x="2347322" y="55373"/>
                        </a:cubicBezTo>
                        <a:cubicBezTo>
                          <a:pt x="2324678" y="74710"/>
                          <a:pt x="2382772" y="107796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2725" y="160691"/>
                          <a:pt x="2295004" y="223865"/>
                          <a:pt x="2347322" y="294958"/>
                        </a:cubicBezTo>
                        <a:cubicBezTo>
                          <a:pt x="2385114" y="372157"/>
                          <a:pt x="2267322" y="590331"/>
                          <a:pt x="2347322" y="652526"/>
                        </a:cubicBezTo>
                        <a:cubicBezTo>
                          <a:pt x="2367224" y="680456"/>
                          <a:pt x="2206205" y="716213"/>
                          <a:pt x="1956094" y="707900"/>
                        </a:cubicBezTo>
                        <a:cubicBezTo>
                          <a:pt x="1807177" y="689064"/>
                          <a:pt x="1107775" y="696847"/>
                          <a:pt x="978050" y="707900"/>
                        </a:cubicBezTo>
                        <a:cubicBezTo>
                          <a:pt x="906361" y="709922"/>
                          <a:pt x="486259" y="709175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54080" y="702646"/>
                          <a:pt x="-310" y="688593"/>
                          <a:pt x="0" y="652526"/>
                        </a:cubicBezTo>
                        <a:cubicBezTo>
                          <a:pt x="-42375" y="555508"/>
                          <a:pt x="-123658" y="386607"/>
                          <a:pt x="0" y="294958"/>
                        </a:cubicBezTo>
                        <a:cubicBezTo>
                          <a:pt x="-4972" y="216562"/>
                          <a:pt x="-53058" y="16654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15068" y="108790"/>
                          <a:pt x="-28803" y="68467"/>
                          <a:pt x="0" y="55373"/>
                        </a:cubicBezTo>
                        <a:close/>
                      </a:path>
                      <a:path w="2347322" h="707900" fill="none" stroke="0" extrusionOk="0">
                        <a:moveTo>
                          <a:pt x="0" y="55373"/>
                        </a:moveTo>
                        <a:cubicBezTo>
                          <a:pt x="5949" y="41895"/>
                          <a:pt x="168213" y="17868"/>
                          <a:pt x="391227" y="0"/>
                        </a:cubicBezTo>
                        <a:lnTo>
                          <a:pt x="391221" y="0"/>
                        </a:lnTo>
                        <a:cubicBezTo>
                          <a:pt x="470568" y="-17754"/>
                          <a:pt x="496616" y="-23894"/>
                          <a:pt x="571972" y="-38680"/>
                        </a:cubicBezTo>
                        <a:cubicBezTo>
                          <a:pt x="681549" y="-23895"/>
                          <a:pt x="813822" y="-9047"/>
                          <a:pt x="978050" y="0"/>
                        </a:cubicBezTo>
                        <a:cubicBezTo>
                          <a:pt x="1126249" y="-62632"/>
                          <a:pt x="1559430" y="80280"/>
                          <a:pt x="1956094" y="0"/>
                        </a:cubicBezTo>
                        <a:cubicBezTo>
                          <a:pt x="2162448" y="-1318"/>
                          <a:pt x="2338379" y="23810"/>
                          <a:pt x="2347322" y="55373"/>
                        </a:cubicBezTo>
                        <a:cubicBezTo>
                          <a:pt x="2356689" y="67780"/>
                          <a:pt x="2369076" y="107830"/>
                          <a:pt x="2347322" y="117983"/>
                        </a:cubicBezTo>
                        <a:lnTo>
                          <a:pt x="2347322" y="117983"/>
                        </a:lnTo>
                        <a:cubicBezTo>
                          <a:pt x="2369239" y="192660"/>
                          <a:pt x="2389066" y="205308"/>
                          <a:pt x="2347322" y="294958"/>
                        </a:cubicBezTo>
                        <a:cubicBezTo>
                          <a:pt x="2376984" y="341295"/>
                          <a:pt x="2303689" y="507756"/>
                          <a:pt x="2347322" y="652526"/>
                        </a:cubicBezTo>
                        <a:cubicBezTo>
                          <a:pt x="2363471" y="661523"/>
                          <a:pt x="2184284" y="716175"/>
                          <a:pt x="1956094" y="707900"/>
                        </a:cubicBezTo>
                        <a:cubicBezTo>
                          <a:pt x="1640640" y="686214"/>
                          <a:pt x="1462512" y="701027"/>
                          <a:pt x="978050" y="707900"/>
                        </a:cubicBezTo>
                        <a:cubicBezTo>
                          <a:pt x="834450" y="697107"/>
                          <a:pt x="606118" y="666121"/>
                          <a:pt x="391221" y="707900"/>
                        </a:cubicBezTo>
                        <a:lnTo>
                          <a:pt x="391221" y="707900"/>
                        </a:lnTo>
                        <a:lnTo>
                          <a:pt x="391227" y="707900"/>
                        </a:lnTo>
                        <a:cubicBezTo>
                          <a:pt x="167662" y="709431"/>
                          <a:pt x="6078" y="683656"/>
                          <a:pt x="0" y="652526"/>
                        </a:cubicBezTo>
                        <a:cubicBezTo>
                          <a:pt x="115512" y="533958"/>
                          <a:pt x="-114159" y="408133"/>
                          <a:pt x="0" y="294958"/>
                        </a:cubicBezTo>
                        <a:cubicBezTo>
                          <a:pt x="115341" y="263486"/>
                          <a:pt x="-74996" y="213818"/>
                          <a:pt x="0" y="117983"/>
                        </a:cubicBezTo>
                        <a:lnTo>
                          <a:pt x="0" y="117983"/>
                        </a:lnTo>
                        <a:cubicBezTo>
                          <a:pt x="-20551" y="106865"/>
                          <a:pt x="15079" y="72947"/>
                          <a:pt x="0" y="5537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800" b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endParaRPr lang="en-GB" sz="2800" b="1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3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Shaping India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India</dc:title>
  <dc:creator>J Harnett</dc:creator>
  <cp:lastModifiedBy>J Harnett</cp:lastModifiedBy>
  <cp:revision>1</cp:revision>
  <dcterms:created xsi:type="dcterms:W3CDTF">2024-11-27T12:11:22Z</dcterms:created>
  <dcterms:modified xsi:type="dcterms:W3CDTF">2024-11-27T12:11:53Z</dcterms:modified>
</cp:coreProperties>
</file>