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83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4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3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5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2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5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Weather Hazards: Drought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Summer 1</a:t>
            </a:r>
          </a:p>
        </p:txBody>
      </p:sp>
    </p:spTree>
    <p:extLst>
      <p:ext uri="{BB962C8B-B14F-4D97-AF65-F5344CB8AC3E}">
        <p14:creationId xmlns:p14="http://schemas.microsoft.com/office/powerpoint/2010/main" val="212992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causes/management of drought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revision techniques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142319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7C70-09F9-7512-AC10-F964C067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A paper with writing on it&#10;&#10;Description automatically generated">
            <a:extLst>
              <a:ext uri="{FF2B5EF4-FFF2-40B4-BE49-F238E27FC236}">
                <a16:creationId xmlns:a16="http://schemas.microsoft.com/office/drawing/2014/main" id="{1C8CB0AC-F04E-EF0C-1C80-19459A009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" t="9750" r="4878" b="7000"/>
          <a:stretch/>
        </p:blipFill>
        <p:spPr>
          <a:xfrm>
            <a:off x="6216982" y="567236"/>
            <a:ext cx="5392488" cy="3622494"/>
          </a:xfrm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08091574-8CAC-2675-14F7-01A6AA3900C6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causes/management of drought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8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2AF1167E-1530-1A41-76E3-ABF23A7C7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636" y="6041571"/>
            <a:ext cx="2628900" cy="609600"/>
          </a:xfrm>
          <a:prstGeom prst="rect">
            <a:avLst/>
          </a:prstGeom>
        </p:spPr>
      </p:pic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E8F17F-5164-481C-297D-5CDFBC724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5" t="30502" r="35502" b="58301"/>
          <a:stretch/>
        </p:blipFill>
        <p:spPr>
          <a:xfrm>
            <a:off x="6226629" y="4558689"/>
            <a:ext cx="5127178" cy="4565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11154227" y="3772115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7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A78B-9F4D-CA3E-6FEB-DA1543CD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A white paper with purple writing on it&#10;&#10;Description automatically generated">
            <a:extLst>
              <a:ext uri="{FF2B5EF4-FFF2-40B4-BE49-F238E27FC236}">
                <a16:creationId xmlns:a16="http://schemas.microsoft.com/office/drawing/2014/main" id="{E504B092-4E31-4D04-43F1-A211B89D4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71" t="16500" r="21013" b="8000"/>
          <a:stretch/>
        </p:blipFill>
        <p:spPr>
          <a:xfrm>
            <a:off x="375708" y="366939"/>
            <a:ext cx="5192298" cy="4537118"/>
          </a:xfrm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A22B0442-90C9-206B-5AC4-ED6B33C1B440}"/>
              </a:ext>
            </a:extLst>
          </p:cNvPr>
          <p:cNvSpPr/>
          <p:nvPr/>
        </p:nvSpPr>
        <p:spPr>
          <a:xfrm>
            <a:off x="6013102" y="487679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revision techniques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4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389D7278-04DC-7DF6-FC18-FFD2B28A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636" y="6041571"/>
            <a:ext cx="2628900" cy="609600"/>
          </a:xfrm>
          <a:prstGeom prst="rect">
            <a:avLst/>
          </a:prstGeom>
        </p:spPr>
      </p:pic>
      <p:pic>
        <p:nvPicPr>
          <p:cNvPr id="7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B938563-C0F6-0B2D-845E-FD1A0F8AD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15" t="26022" r="35238" b="63197"/>
          <a:stretch/>
        </p:blipFill>
        <p:spPr>
          <a:xfrm>
            <a:off x="380999" y="5832318"/>
            <a:ext cx="6237527" cy="5327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5243285" y="4653858"/>
            <a:ext cx="449384" cy="517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893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Weather Hazards: Drought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Hazards: Drought</dc:title>
  <dc:creator>J Harnett</dc:creator>
  <cp:lastModifiedBy>J Harnett</cp:lastModifiedBy>
  <cp:revision>1</cp:revision>
  <dcterms:created xsi:type="dcterms:W3CDTF">2024-11-28T13:07:19Z</dcterms:created>
  <dcterms:modified xsi:type="dcterms:W3CDTF">2024-11-28T13:07:56Z</dcterms:modified>
</cp:coreProperties>
</file>