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9" r:id="rId3"/>
    <p:sldId id="28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46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99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72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0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12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45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67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91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93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535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127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43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1" y="3915547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4800" b="1" dirty="0">
                <a:latin typeface="Century Gothic"/>
              </a:rPr>
              <a:t>Meaningful Homeworks</a:t>
            </a:r>
          </a:p>
          <a:p>
            <a:r>
              <a:rPr lang="en-GB" sz="4800" b="1" dirty="0">
                <a:latin typeface="Century Gothic"/>
              </a:rPr>
              <a:t>Year 9</a:t>
            </a:r>
            <a:endParaRPr lang="en-GB" sz="4800" b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The King's Open Evening for Intake into Year 7 in 2018 | Bookit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" y="329419"/>
            <a:ext cx="4037603" cy="16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82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/>
              </a:rPr>
              <a:t>Summer 1 – Descriptive and Narrative Writing (HWK 2)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102" y="1825625"/>
            <a:ext cx="11764779" cy="487599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GB" sz="1200" b="1" dirty="0">
                <a:latin typeface="Century Gothic"/>
              </a:rPr>
              <a:t>Task:</a:t>
            </a:r>
          </a:p>
          <a:p>
            <a:pPr marL="0" indent="0">
              <a:buNone/>
            </a:pPr>
            <a:r>
              <a:rPr lang="en-GB" sz="1200" dirty="0">
                <a:latin typeface="Century Gothic"/>
              </a:rPr>
              <a:t>Using the image stimulus provided, use the 'Drop, shift, zoom, link' method to help plan what details you would focus on to produce a piece of narrative writing which includes description.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200" b="1" dirty="0">
                <a:latin typeface="Century Gothic"/>
              </a:rPr>
              <a:t>Guidance: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>
                <a:latin typeface="Century Gothic"/>
              </a:rPr>
              <a:t>Drop – drop the reader into the action. Why are you there? What happened to take you there? What is it like?</a:t>
            </a:r>
            <a:endParaRPr lang="en-GB" sz="1200" dirty="0">
              <a:latin typeface="Century Gothic" panose="020B0502020202020204" pitchFamily="34" charset="0"/>
            </a:endParaRPr>
          </a:p>
          <a:p>
            <a:pPr marL="171450" indent="-171450">
              <a:buFont typeface="Arial"/>
              <a:buChar char="•"/>
            </a:pPr>
            <a:r>
              <a:rPr lang="en-GB" sz="1200" dirty="0">
                <a:latin typeface="Century Gothic"/>
                <a:ea typeface="+mn-lt"/>
                <a:cs typeface="+mn-lt"/>
              </a:rPr>
              <a:t>Shift – shift the focus of what you describe. What do you notice about this part of the room? Describe using the language devices recommended.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>
                <a:latin typeface="Century Gothic"/>
                <a:ea typeface="+mn-lt"/>
                <a:cs typeface="+mn-lt"/>
              </a:rPr>
              <a:t>Zoom – focus on the tiny, tiny details in this part of the image! Say a lot about a little.</a:t>
            </a:r>
          </a:p>
          <a:p>
            <a:pPr marL="171450" indent="-171450"/>
            <a:r>
              <a:rPr lang="en-GB" sz="1200" dirty="0">
                <a:latin typeface="Century Gothic"/>
                <a:ea typeface="+mn-lt"/>
                <a:cs typeface="+mn-lt"/>
              </a:rPr>
              <a:t>Link – use a flashback or another structural feature to take the reader back in time and reveal more about how you got to this place.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>
                <a:latin typeface="Century Gothic"/>
                <a:ea typeface="+mn-lt"/>
                <a:cs typeface="+mn-lt"/>
              </a:rPr>
              <a:t>Demonstrates accuracy in spelling, punctuation and grammar</a:t>
            </a:r>
            <a:endParaRPr lang="en-US" sz="12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1200" dirty="0">
                <a:latin typeface="Century Gothic"/>
                <a:ea typeface="+mn-lt"/>
                <a:cs typeface="+mn-lt"/>
              </a:rPr>
              <a:t>Selects a range of relevant vocabulary </a:t>
            </a:r>
            <a:endParaRPr lang="en-GB" sz="12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1200" dirty="0">
                <a:latin typeface="Century Gothic"/>
                <a:ea typeface="+mn-lt"/>
                <a:cs typeface="+mn-lt"/>
              </a:rPr>
              <a:t>Attempts to craft language through using attempting to use some range of language devices</a:t>
            </a:r>
            <a:endParaRPr lang="en-GB" sz="12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1200" dirty="0">
                <a:latin typeface="Century Gothic"/>
                <a:ea typeface="+mn-lt"/>
                <a:cs typeface="+mn-lt"/>
              </a:rPr>
              <a:t> Uses at least five different pieces of punctuation</a:t>
            </a:r>
            <a:endParaRPr lang="en-GB" dirty="0">
              <a:cs typeface="Calibri" panose="020F0502020204030204"/>
            </a:endParaRPr>
          </a:p>
          <a:p>
            <a:pPr>
              <a:buFont typeface="Arial"/>
              <a:buChar char="•"/>
            </a:pPr>
            <a:endParaRPr lang="en-GB" sz="1200" dirty="0">
              <a:latin typeface="Century Gothic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1200" b="1" dirty="0">
                <a:latin typeface="Century Gothic"/>
              </a:rPr>
              <a:t>Success Criteria:</a:t>
            </a:r>
          </a:p>
          <a:p>
            <a:r>
              <a:rPr lang="en-GB" sz="1200" dirty="0">
                <a:latin typeface="Century Gothic"/>
              </a:rPr>
              <a:t>St – Structure</a:t>
            </a:r>
            <a:endParaRPr lang="en-GB" sz="1200" b="1" dirty="0">
              <a:latin typeface="Century Gothic" panose="020B0502020202020204" pitchFamily="34" charset="0"/>
            </a:endParaRPr>
          </a:p>
          <a:p>
            <a:r>
              <a:rPr lang="en-GB" sz="1200" dirty="0">
                <a:latin typeface="Century Gothic"/>
              </a:rPr>
              <a:t>D - Developed</a:t>
            </a:r>
          </a:p>
          <a:p>
            <a:r>
              <a:rPr lang="en-GB" sz="1200" dirty="0">
                <a:latin typeface="Century Gothic"/>
              </a:rPr>
              <a:t>Eng – Engaging</a:t>
            </a:r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dirty="0" err="1">
                <a:latin typeface="Century Gothic"/>
              </a:rPr>
              <a:t>Sp</a:t>
            </a:r>
            <a:r>
              <a:rPr lang="en-GB" sz="1200" dirty="0">
                <a:latin typeface="Century Gothic"/>
              </a:rPr>
              <a:t> – Spelling is accurate</a:t>
            </a:r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dirty="0">
                <a:latin typeface="Century Gothic"/>
              </a:rPr>
              <a:t>G – Grammar</a:t>
            </a:r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dirty="0">
                <a:latin typeface="Century Gothic"/>
              </a:rPr>
              <a:t>WT – Writer's techniques</a:t>
            </a:r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dirty="0">
                <a:latin typeface="Century Gothic"/>
              </a:rPr>
              <a:t>AV – Ambitious vocabulary</a:t>
            </a:r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dirty="0">
                <a:latin typeface="Century Gothic"/>
              </a:rPr>
              <a:t>RP – Range of punctuation</a:t>
            </a:r>
          </a:p>
          <a:p>
            <a:pPr marL="0" indent="0">
              <a:buNone/>
            </a:pPr>
            <a:endParaRPr lang="en-GB" sz="1200" dirty="0">
              <a:latin typeface="Century Gothic" panose="020B0502020202020204" pitchFamily="34" charset="0"/>
            </a:endParaRP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endParaRPr lang="en-GB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737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/>
              </a:rPr>
              <a:t>Summer 1 – Descriptive and Narrative Writing (HWK 2)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102" y="1825625"/>
            <a:ext cx="5249127" cy="487599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 sz="700" b="1" dirty="0">
                <a:latin typeface="Century Gothic"/>
              </a:rPr>
              <a:t>Task:</a:t>
            </a:r>
          </a:p>
          <a:p>
            <a:pPr marL="0" indent="0">
              <a:buNone/>
            </a:pPr>
            <a:r>
              <a:rPr lang="en-GB" sz="700" dirty="0">
                <a:latin typeface="Century Gothic"/>
              </a:rPr>
              <a:t>Using the image stimulus provided, use the 'Drop, shift, zoom, link' method to help plan what details you would focus on to produce a piece of narrative writing which includes description.</a:t>
            </a:r>
            <a:endParaRPr lang="en-GB" sz="7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700" b="1" dirty="0">
                <a:latin typeface="Century Gothic"/>
              </a:rPr>
              <a:t>Guidance:</a:t>
            </a:r>
          </a:p>
          <a:p>
            <a:pPr marL="171450" indent="-171450">
              <a:buFont typeface="Arial"/>
              <a:buChar char="•"/>
            </a:pPr>
            <a:r>
              <a:rPr lang="en-GB" sz="700" dirty="0">
                <a:latin typeface="Century Gothic"/>
              </a:rPr>
              <a:t>Drop – drop the reader into the action. Why are you there? What happened to take you there? What is it like?</a:t>
            </a:r>
            <a:endParaRPr lang="en-GB" sz="700" dirty="0">
              <a:latin typeface="Century Gothic" panose="020B0502020202020204" pitchFamily="34" charset="0"/>
            </a:endParaRPr>
          </a:p>
          <a:p>
            <a:pPr marL="171450" indent="-171450">
              <a:buFont typeface="Arial"/>
              <a:buChar char="•"/>
            </a:pPr>
            <a:r>
              <a:rPr lang="en-GB" sz="700" dirty="0">
                <a:latin typeface="Century Gothic"/>
                <a:ea typeface="+mn-lt"/>
                <a:cs typeface="+mn-lt"/>
              </a:rPr>
              <a:t>Shift – shift the focus of what you describe. What do you notice about this part of the room? Describe using the language devices recommended.</a:t>
            </a:r>
          </a:p>
          <a:p>
            <a:pPr marL="171450" indent="-171450">
              <a:buFont typeface="Arial"/>
              <a:buChar char="•"/>
            </a:pPr>
            <a:r>
              <a:rPr lang="en-GB" sz="700" dirty="0">
                <a:latin typeface="Century Gothic"/>
                <a:ea typeface="+mn-lt"/>
                <a:cs typeface="+mn-lt"/>
              </a:rPr>
              <a:t>Zoom – focus on the tiny, tiny details in this part of the image! Say a lot about a little.</a:t>
            </a:r>
          </a:p>
          <a:p>
            <a:pPr marL="171450" indent="-171450"/>
            <a:r>
              <a:rPr lang="en-GB" sz="700" dirty="0">
                <a:latin typeface="Century Gothic"/>
                <a:ea typeface="+mn-lt"/>
                <a:cs typeface="+mn-lt"/>
              </a:rPr>
              <a:t>Link – use a flashback or another structural feature to take the reader back in time and reveal more about how you got to this place.</a:t>
            </a:r>
          </a:p>
          <a:p>
            <a:pPr marL="171450" indent="-171450">
              <a:buFont typeface="Arial"/>
              <a:buChar char="•"/>
            </a:pPr>
            <a:r>
              <a:rPr lang="en-GB" sz="700" dirty="0">
                <a:latin typeface="Century Gothic"/>
                <a:ea typeface="+mn-lt"/>
                <a:cs typeface="+mn-lt"/>
              </a:rPr>
              <a:t>Demonstrates accuracy in spelling, punctuation and grammar</a:t>
            </a:r>
            <a:endParaRPr lang="en-US" sz="7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700" dirty="0">
                <a:latin typeface="Century Gothic"/>
                <a:ea typeface="+mn-lt"/>
                <a:cs typeface="+mn-lt"/>
              </a:rPr>
              <a:t>Selects a range of relevant vocabulary </a:t>
            </a:r>
            <a:endParaRPr lang="en-GB" sz="7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700" dirty="0">
                <a:latin typeface="Century Gothic"/>
                <a:ea typeface="+mn-lt"/>
                <a:cs typeface="+mn-lt"/>
              </a:rPr>
              <a:t>Attempts to craft language through using attempting to use some range of language devices</a:t>
            </a:r>
            <a:endParaRPr lang="en-GB" sz="7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700" dirty="0">
                <a:latin typeface="Century Gothic"/>
                <a:ea typeface="+mn-lt"/>
                <a:cs typeface="+mn-lt"/>
              </a:rPr>
              <a:t> Uses at least five different pieces of punctuation</a:t>
            </a:r>
            <a:endParaRPr lang="en-GB" sz="1800" dirty="0">
              <a:cs typeface="Calibri" panose="020F0502020204030204"/>
            </a:endParaRPr>
          </a:p>
          <a:p>
            <a:pPr>
              <a:buFont typeface="Arial"/>
              <a:buChar char="•"/>
            </a:pPr>
            <a:endParaRPr lang="en-GB" sz="700" dirty="0">
              <a:latin typeface="Century Gothic"/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700" b="1" dirty="0">
                <a:latin typeface="Century Gothic"/>
              </a:rPr>
              <a:t>Success Criteria:</a:t>
            </a:r>
          </a:p>
          <a:p>
            <a:r>
              <a:rPr lang="en-GB" sz="700" dirty="0">
                <a:latin typeface="Century Gothic"/>
              </a:rPr>
              <a:t>St – Structure</a:t>
            </a:r>
            <a:endParaRPr lang="en-GB" sz="700" b="1" dirty="0">
              <a:latin typeface="Century Gothic" panose="020B0502020202020204" pitchFamily="34" charset="0"/>
            </a:endParaRPr>
          </a:p>
          <a:p>
            <a:r>
              <a:rPr lang="en-GB" sz="700" dirty="0">
                <a:latin typeface="Century Gothic"/>
              </a:rPr>
              <a:t>D - Developed</a:t>
            </a:r>
          </a:p>
          <a:p>
            <a:r>
              <a:rPr lang="en-GB" sz="700" dirty="0">
                <a:latin typeface="Century Gothic"/>
              </a:rPr>
              <a:t>Eng – Engaging</a:t>
            </a:r>
            <a:endParaRPr lang="en-GB" sz="700" dirty="0">
              <a:latin typeface="Century Gothic" panose="020B0502020202020204" pitchFamily="34" charset="0"/>
            </a:endParaRPr>
          </a:p>
          <a:p>
            <a:r>
              <a:rPr lang="en-GB" sz="700" dirty="0" err="1">
                <a:latin typeface="Century Gothic"/>
              </a:rPr>
              <a:t>Sp</a:t>
            </a:r>
            <a:r>
              <a:rPr lang="en-GB" sz="700" dirty="0">
                <a:latin typeface="Century Gothic"/>
              </a:rPr>
              <a:t> – Spelling is accurate</a:t>
            </a:r>
            <a:endParaRPr lang="en-GB" sz="700" dirty="0">
              <a:latin typeface="Century Gothic" panose="020B0502020202020204" pitchFamily="34" charset="0"/>
            </a:endParaRPr>
          </a:p>
          <a:p>
            <a:r>
              <a:rPr lang="en-GB" sz="700" dirty="0">
                <a:latin typeface="Century Gothic"/>
              </a:rPr>
              <a:t>G – Grammar</a:t>
            </a:r>
            <a:endParaRPr lang="en-GB" sz="700" dirty="0">
              <a:latin typeface="Century Gothic" panose="020B0502020202020204" pitchFamily="34" charset="0"/>
            </a:endParaRPr>
          </a:p>
          <a:p>
            <a:r>
              <a:rPr lang="en-GB" sz="700" dirty="0">
                <a:latin typeface="Century Gothic"/>
              </a:rPr>
              <a:t>WT – Writer's techniques</a:t>
            </a:r>
            <a:endParaRPr lang="en-GB" sz="700" dirty="0">
              <a:latin typeface="Century Gothic" panose="020B0502020202020204" pitchFamily="34" charset="0"/>
            </a:endParaRPr>
          </a:p>
          <a:p>
            <a:r>
              <a:rPr lang="en-GB" sz="700" dirty="0">
                <a:latin typeface="Century Gothic"/>
              </a:rPr>
              <a:t>AV – Ambitious vocabulary</a:t>
            </a:r>
            <a:endParaRPr lang="en-GB" sz="700" dirty="0">
              <a:latin typeface="Century Gothic" panose="020B0502020202020204" pitchFamily="34" charset="0"/>
            </a:endParaRPr>
          </a:p>
          <a:p>
            <a:r>
              <a:rPr lang="en-GB" sz="700" dirty="0">
                <a:latin typeface="Century Gothic"/>
              </a:rPr>
              <a:t>RP – Range of punctuation</a:t>
            </a:r>
          </a:p>
          <a:p>
            <a:pPr marL="0" indent="0">
              <a:buNone/>
            </a:pPr>
            <a:endParaRPr lang="en-GB" sz="700" dirty="0">
              <a:latin typeface="Century Gothic" panose="020B0502020202020204" pitchFamily="34" charset="0"/>
            </a:endParaRPr>
          </a:p>
          <a:p>
            <a:endParaRPr lang="en-GB" sz="700" dirty="0">
              <a:latin typeface="Century Gothic" panose="020B0502020202020204" pitchFamily="34" charset="0"/>
            </a:endParaRPr>
          </a:p>
          <a:p>
            <a:endParaRPr lang="en-GB" sz="700" dirty="0">
              <a:latin typeface="Century Gothic" panose="020B0502020202020204" pitchFamily="34" charset="0"/>
            </a:endParaRPr>
          </a:p>
        </p:txBody>
      </p:sp>
      <p:pic>
        <p:nvPicPr>
          <p:cNvPr id="4" name="Picture 4" descr="A piece of paper with a picture of soldiers on it&#10;&#10;Description automatically generated">
            <a:extLst>
              <a:ext uri="{FF2B5EF4-FFF2-40B4-BE49-F238E27FC236}">
                <a16:creationId xmlns:a16="http://schemas.microsoft.com/office/drawing/2014/main" id="{D8D71A55-C097-3530-CB3F-9DA7C9B9F5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97" t="15659" r="8627" b="9712"/>
          <a:stretch/>
        </p:blipFill>
        <p:spPr>
          <a:xfrm>
            <a:off x="6336748" y="1151001"/>
            <a:ext cx="4819564" cy="56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3240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456</Words>
  <Application>Microsoft Office PowerPoint</Application>
  <PresentationFormat>Widescreen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1_Office Theme</vt:lpstr>
      <vt:lpstr>PowerPoint Presentation</vt:lpstr>
      <vt:lpstr>Summer 1 – Descriptive and Narrative Writing (HWK 2)</vt:lpstr>
      <vt:lpstr>Summer 1 – Descriptive and Narrative Writing (HWK 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Harnett</dc:creator>
  <cp:lastModifiedBy>J Harnett</cp:lastModifiedBy>
  <cp:revision>1</cp:revision>
  <dcterms:created xsi:type="dcterms:W3CDTF">2024-11-29T15:46:20Z</dcterms:created>
  <dcterms:modified xsi:type="dcterms:W3CDTF">2024-11-29T15:46:35Z</dcterms:modified>
</cp:coreProperties>
</file>